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71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9A063E-AF26-4307-87A6-8F103BC9A2D7}" v="3" dt="2025-01-14T09:01:23.8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25C85-9C8A-CB4E-C23E-79745B051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5FF5F1F-D4EF-BC82-701D-4D31C54221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2FF3F5-5938-A8CC-0DDC-ABB98A5C5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10E0A4-F28D-75A8-9C75-EFD215592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1CE6FB-F93E-A6AC-A707-4D11507D2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9834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40614-B322-3BBF-1F96-4B9EFDA9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0332F98-2A26-E8F9-308E-2EC29DA4F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AE4A84-143D-1AD2-E078-2AC630F62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9B78DD-209C-7398-5B4D-61DDD7F23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20ECD8-62D7-F0D1-0A90-4FE97E15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957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7DD6B26-FE31-EFE3-0B77-C68783C65C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D2EDD4C-A0B6-8D92-64C3-062AFAD7A3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FEEA3F-B471-1442-C850-FA21AB052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1EE658-944F-D73F-D4F2-1A90E5887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15BA0B-2D8F-73A2-38FA-711B30175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435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323487-29F9-26FB-EC9B-98CBDD0AA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F69B0F-69ED-7A66-C42E-15630A1A35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7E1506-7272-8939-B807-A05228402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83E80A-32D5-7272-CBED-D01263BA8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F2761A-FF7F-D5FA-9EF2-55B2D6EA9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4732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1D7227-C06F-1689-959D-0CA02A20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4824BF-55F8-B7F7-4C44-00B44F6C1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172B40-BCE6-187B-1367-60D323C76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31A099-7D3B-8D1A-0039-87582788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5C54B0-3862-F732-F6C1-86FC2B2E4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339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6FEE77-DBD7-AF44-84E1-A8561B0FA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21E30F-5F5A-9D0F-5339-07C10AF2CF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E2B254-DB94-74A0-6BA7-659D7D346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7FAEDA-C26E-64EB-60B5-2F67AFA0F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8691B3-AB37-9C75-D8A7-FEFD379E0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106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3C38D1-7EF6-0A1F-5F94-642232E4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BFE3B4-CEC6-DF09-E325-FB7E4D81CF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42E7D2-7323-7F8A-0C0F-37CAE813F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58B590-B317-C5E2-EC4D-74323226B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07B13B9-4EB1-4D98-5E54-5BE97CF77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5EF4B9-CCE0-43E0-D659-448AD13E2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29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D92893-0EFA-01A0-41A4-9AFC12465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4DFF8C-E414-2768-A0AA-EC9B0D62B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E5CC344-FF44-F7E2-80A5-3060B6E1EF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A1E7279-5E92-3C40-C354-25F9287F1F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D9F7BF7-1F63-671B-ABE5-9309649AC7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B55F62D-1222-D573-4DD5-EBD5BFF38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F349585-88CD-2737-4DD7-6C8DD7922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60E6402-08D4-D4F4-090B-3A95C55A9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2138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457F9A-4495-979E-87D3-2A4D2C651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98B528A-64B4-536B-5A09-668DD1FF9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3C45542-3B93-CD10-BDE1-A66BBD85F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F454E32-6DCA-13EA-6C0A-E64F3790A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545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6DE616C-3194-9036-762C-37490C3D8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1A81C95-25DD-3A67-566F-5B1CDC314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020A1B-D5E4-3A14-C701-FD3BB0320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460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2EA918-13B5-A3AD-991D-D6C553433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E3EEC5-81C9-8055-F131-1391EA697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B14B3FE-7A02-C230-D694-C7F6AD83E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A78D72C-548E-109D-1DE2-0826747D5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63D2D8-1978-69FC-C263-156A69E5A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75BF1D-BBCA-6F19-7FE4-C9A97EA63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488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A1E10C-D276-74E1-2339-BA9C70D23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7E3BFDE-52AD-C35F-CCEE-675CBCA420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24FBEBF-E694-991B-0C0F-97C0D0F40D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FFF8A1-A7F8-53FA-42AD-DB4FB586E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5C4A17-393D-BE6B-8850-689671907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A3240E-04AD-6B20-8319-22B43697B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0064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C324E4F-F67B-8D20-F992-9CDB1BC90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E1BC08-2445-BCEF-CB14-C9571F92A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37FC93-B903-A036-F214-8B5F85C573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FE19A0-B34F-4EBB-838A-E41A6F35C446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B5EDE5-FF91-5972-F841-E50CC859A6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FFC766-3C96-E819-58C5-01A2DF4AB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16C4E7-7C87-4641-BC87-31A0834752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93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Outils et fournitures de travail">
            <a:extLst>
              <a:ext uri="{FF2B5EF4-FFF2-40B4-BE49-F238E27FC236}">
                <a16:creationId xmlns:a16="http://schemas.microsoft.com/office/drawing/2014/main" id="{6A39F340-6308-8859-7AC1-0354B315E3A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6163" b="956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F7934EF-ACD5-362D-6230-C59511F03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  <a:latin typeface="Oswald" panose="00000500000000000000" pitchFamily="2" charset="0"/>
              </a:rPr>
              <a:t>Présentation</a:t>
            </a:r>
            <a:r>
              <a:rPr lang="en-US" dirty="0">
                <a:solidFill>
                  <a:srgbClr val="FFFFFF"/>
                </a:solidFill>
                <a:latin typeface="Oswald" panose="00000500000000000000" pitchFamily="2" charset="0"/>
              </a:rPr>
              <a:t> des </a:t>
            </a:r>
            <a:r>
              <a:rPr lang="en-US" dirty="0" err="1">
                <a:solidFill>
                  <a:srgbClr val="FFFFFF"/>
                </a:solidFill>
                <a:latin typeface="Oswald" panose="00000500000000000000" pitchFamily="2" charset="0"/>
              </a:rPr>
              <a:t>outils</a:t>
            </a:r>
            <a:endParaRPr lang="fr-FR" dirty="0">
              <a:solidFill>
                <a:srgbClr val="FFFFFF"/>
              </a:solidFill>
              <a:latin typeface="Oswald" panose="00000500000000000000" pitchFamily="2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2FD1173-1524-8021-CC2A-88540ADCD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  <a:latin typeface="Times" panose="02020603050405020304" pitchFamily="18" charset="0"/>
                <a:cs typeface="Times New Roman" panose="02020603050405020304" pitchFamily="18" charset="0"/>
              </a:rPr>
              <a:t>Cette présentation expose les étapes pour utiliser GitHub et fal.ai.</a:t>
            </a:r>
          </a:p>
        </p:txBody>
      </p:sp>
    </p:spTree>
    <p:extLst>
      <p:ext uri="{BB962C8B-B14F-4D97-AF65-F5344CB8AC3E}">
        <p14:creationId xmlns:p14="http://schemas.microsoft.com/office/powerpoint/2010/main" val="37999114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BCA9000-2D0B-FD61-48E3-A920E73BD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fr-FR" sz="5200" b="1" dirty="0">
                <a:latin typeface="Oswald" panose="00000500000000000000" pitchFamily="2" charset="0"/>
              </a:rPr>
              <a:t>Ajouter des images et commencer</a:t>
            </a:r>
            <a:endParaRPr lang="en-US" sz="5200" b="1" dirty="0">
              <a:latin typeface="Oswald" panose="00000500000000000000" pitchFamily="2" charset="0"/>
            </a:endParaRPr>
          </a:p>
        </p:txBody>
      </p:sp>
      <p:pic>
        <p:nvPicPr>
          <p:cNvPr id="12" name="Espace réservé du contenu 11" descr="Une image contenant texte, logiciel, Police, nombre&#10;&#10;Description générée automatiquement">
            <a:extLst>
              <a:ext uri="{FF2B5EF4-FFF2-40B4-BE49-F238E27FC236}">
                <a16:creationId xmlns:a16="http://schemas.microsoft.com/office/drawing/2014/main" id="{DF09CDB4-AC3B-FDDA-D797-FC0789AE3D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34" y="3399633"/>
            <a:ext cx="5828261" cy="2462440"/>
          </a:xfrm>
          <a:prstGeom prst="rect">
            <a:avLst/>
          </a:prstGeom>
        </p:spPr>
      </p:pic>
      <p:pic>
        <p:nvPicPr>
          <p:cNvPr id="14" name="Espace réservé du contenu 13" descr="Une image contenant texte, Site web, personne, Page web&#10;&#10;Description générée automatiquement">
            <a:extLst>
              <a:ext uri="{FF2B5EF4-FFF2-40B4-BE49-F238E27FC236}">
                <a16:creationId xmlns:a16="http://schemas.microsoft.com/office/drawing/2014/main" id="{BCE127B9-A8DB-A466-38F7-F710DF38BD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505" y="3428775"/>
            <a:ext cx="5828261" cy="240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02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D035-4243-9CC8-BA37-448D5E42B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latin typeface="Oswald" panose="00000500000000000000" pitchFamily="2" charset="0"/>
              </a:rPr>
              <a:t>Ajouter des crédits</a:t>
            </a:r>
          </a:p>
        </p:txBody>
      </p:sp>
      <p:pic>
        <p:nvPicPr>
          <p:cNvPr id="14" name="Espace réservé du contenu 13" descr="Une image contenant texte, logiciel, nombre, capture d’écran&#10;&#10;Description générée automatiquement">
            <a:extLst>
              <a:ext uri="{FF2B5EF4-FFF2-40B4-BE49-F238E27FC236}">
                <a16:creationId xmlns:a16="http://schemas.microsoft.com/office/drawing/2014/main" id="{02825832-104E-98FC-76F3-F4A0D0A6D03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00204"/>
            <a:ext cx="5181600" cy="2202179"/>
          </a:xfrm>
        </p:spPr>
      </p:pic>
      <p:pic>
        <p:nvPicPr>
          <p:cNvPr id="16" name="Espace réservé du contenu 15" descr="Une image contenant texte, Police, nombre, capture d’écran&#10;&#10;Description générée automatiquement">
            <a:extLst>
              <a:ext uri="{FF2B5EF4-FFF2-40B4-BE49-F238E27FC236}">
                <a16:creationId xmlns:a16="http://schemas.microsoft.com/office/drawing/2014/main" id="{87214243-283F-F48A-B62A-5F2728142F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875915"/>
            <a:ext cx="5181600" cy="2250757"/>
          </a:xfrm>
        </p:spPr>
      </p:pic>
    </p:spTree>
    <p:extLst>
      <p:ext uri="{BB962C8B-B14F-4D97-AF65-F5344CB8AC3E}">
        <p14:creationId xmlns:p14="http://schemas.microsoft.com/office/powerpoint/2010/main" val="321683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9B110-F354-5AF6-6DFF-EF0B12C84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BC4597-2928-8D1D-06EF-5921A906D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latin typeface="Oswald" panose="00000500000000000000" pitchFamily="2" charset="0"/>
              </a:rPr>
              <a:t>Ajouter des crédits</a:t>
            </a:r>
          </a:p>
        </p:txBody>
      </p:sp>
      <p:pic>
        <p:nvPicPr>
          <p:cNvPr id="11" name="Espace réservé du contenu 10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209EA200-284A-38DC-65C6-92EB423724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986" y="1825625"/>
            <a:ext cx="9288027" cy="4351338"/>
          </a:xfrm>
        </p:spPr>
      </p:pic>
    </p:spTree>
    <p:extLst>
      <p:ext uri="{BB962C8B-B14F-4D97-AF65-F5344CB8AC3E}">
        <p14:creationId xmlns:p14="http://schemas.microsoft.com/office/powerpoint/2010/main" val="375299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25788F5-7FC2-CA39-29A2-B950E56D6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Exécution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l'inférence</a:t>
            </a:r>
            <a:endParaRPr lang="en-US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5" name="Espace réservé du contenu 14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57D5C702-2FD3-8206-A433-E1EAE2DBCA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03" y="2354239"/>
            <a:ext cx="10321794" cy="394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7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A5DCB56-A398-2A6B-D2BF-00780B70C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Options </a:t>
            </a:r>
            <a:r>
              <a:rPr lang="en-US" sz="4800" b="1" kern="1200" dirty="0" err="1">
                <a:solidFill>
                  <a:schemeClr val="tx1"/>
                </a:solidFill>
                <a:latin typeface="Oswald" panose="00000500000000000000" pitchFamily="2" charset="0"/>
              </a:rPr>
              <a:t>avancées</a:t>
            </a:r>
            <a:r>
              <a:rPr lang="en-US" sz="4800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Espace réservé du contenu 6" descr="Une image contenant diagramme, Tracé, texte, ligne&#10;&#10;Description générée automatiquement">
            <a:extLst>
              <a:ext uri="{FF2B5EF4-FFF2-40B4-BE49-F238E27FC236}">
                <a16:creationId xmlns:a16="http://schemas.microsoft.com/office/drawing/2014/main" id="{CCBE4AA8-E522-E2F1-5257-3FDD68AE5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618" y="2290936"/>
            <a:ext cx="9154571" cy="395935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6B38B37D-09AD-77C9-F756-2522A405492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54550" y="280175"/>
            <a:ext cx="2284600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altLang="fr-FR" sz="2000" dirty="0">
                <a:latin typeface="Arial" panose="020B0604020202020204" pitchFamily="34" charset="0"/>
              </a:rPr>
              <a:t>Format image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Nombre d’images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Autres options</a:t>
            </a:r>
          </a:p>
        </p:txBody>
      </p:sp>
    </p:spTree>
    <p:extLst>
      <p:ext uri="{BB962C8B-B14F-4D97-AF65-F5344CB8AC3E}">
        <p14:creationId xmlns:p14="http://schemas.microsoft.com/office/powerpoint/2010/main" val="25731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FF78E6E-E507-B444-D38E-B3D8D322D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Génération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d’Images</a:t>
            </a:r>
            <a:endParaRPr lang="en-US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1D07347-A48D-2223-C9C4-508DF300D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9238" y="2354239"/>
            <a:ext cx="8773524" cy="394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9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B4636F-84E6-7985-D841-FA34FD8F4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4000" y="2712721"/>
            <a:ext cx="7874000" cy="1483360"/>
          </a:xfrm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  <a:latin typeface="Oswald" panose="00000500000000000000" pitchFamily="2" charset="0"/>
              </a:rPr>
              <a:t>Voilà</a:t>
            </a:r>
          </a:p>
        </p:txBody>
      </p:sp>
    </p:spTree>
    <p:extLst>
      <p:ext uri="{BB962C8B-B14F-4D97-AF65-F5344CB8AC3E}">
        <p14:creationId xmlns:p14="http://schemas.microsoft.com/office/powerpoint/2010/main" val="107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CEF291-BF4A-602C-360C-40BF3009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Sites web utilisés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521F00-6515-E10B-0C34-F4253530B6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/>
              <a:t>https://github.com/ </a:t>
            </a:r>
          </a:p>
        </p:txBody>
      </p:sp>
      <p:pic>
        <p:nvPicPr>
          <p:cNvPr id="8" name="Espace réservé du contenu 7" descr="Une image contenant noir, obscurité, nuit&#10;&#10;Description générée automatiquement">
            <a:extLst>
              <a:ext uri="{FF2B5EF4-FFF2-40B4-BE49-F238E27FC236}">
                <a16:creationId xmlns:a16="http://schemas.microsoft.com/office/drawing/2014/main" id="{8999FD72-2288-81EC-CF37-862CB1C897A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648" y="3049790"/>
            <a:ext cx="2143125" cy="2143125"/>
          </a:xfr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C2CB42-D119-C1A0-B0F2-47FE59AB96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/>
              <a:t>https://fal.ai/models/fal-ai/flux-lora-fast-training</a:t>
            </a:r>
          </a:p>
        </p:txBody>
      </p:sp>
      <p:pic>
        <p:nvPicPr>
          <p:cNvPr id="10" name="Espace réservé du contenu 9" descr="Une image contenant texte, graphisme, Graphique, Police&#10;&#10;Description générée automatiquement">
            <a:extLst>
              <a:ext uri="{FF2B5EF4-FFF2-40B4-BE49-F238E27FC236}">
                <a16:creationId xmlns:a16="http://schemas.microsoft.com/office/drawing/2014/main" id="{1D066733-51A2-454B-8C94-D1166D3926E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440" y="3004344"/>
            <a:ext cx="3895136" cy="2188571"/>
          </a:xfrm>
        </p:spPr>
      </p:pic>
    </p:spTree>
    <p:extLst>
      <p:ext uri="{BB962C8B-B14F-4D97-AF65-F5344CB8AC3E}">
        <p14:creationId xmlns:p14="http://schemas.microsoft.com/office/powerpoint/2010/main" val="23642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46531E-F38D-02AB-060A-D62E75017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Description de GitHub</a:t>
            </a:r>
          </a:p>
        </p:txBody>
      </p:sp>
      <p:sp>
        <p:nvSpPr>
          <p:cNvPr id="36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92A6240-B204-D106-F098-A1383C414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z="2200" dirty="0"/>
              <a:t>GitHub est une plateforme dédiée au développement et au partage de code, permettant aux développeurs de collaborer et de stocker des projets avec gestion de versions.</a:t>
            </a: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C88626-8402-7E1C-7531-C20E5E776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6" r="5506"/>
          <a:stretch/>
        </p:blipFill>
        <p:spPr>
          <a:xfrm>
            <a:off x="6346728" y="640080"/>
            <a:ext cx="4963608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60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C24B18-DF2F-05E7-2F3C-8EC61C03F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Inscription sur GitHub</a:t>
            </a:r>
          </a:p>
        </p:txBody>
      </p:sp>
      <p:pic>
        <p:nvPicPr>
          <p:cNvPr id="7" name="Espace réservé du contenu 6" descr="Une image contenant texte, capture d’écran, graphisme, Graphique&#10;&#10;Description générée automatiquement">
            <a:extLst>
              <a:ext uri="{FF2B5EF4-FFF2-40B4-BE49-F238E27FC236}">
                <a16:creationId xmlns:a16="http://schemas.microsoft.com/office/drawing/2014/main" id="{913A7E10-8E3D-98F8-1225-4592FBAC2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356" y="2354239"/>
            <a:ext cx="9235288" cy="394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82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528473-874C-9428-981D-D2AA24DA1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459045C-A4EB-83AD-A6F6-12D25399A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Oswald" panose="00000500000000000000" pitchFamily="2" charset="0"/>
              </a:rPr>
              <a:t>Inscription sur GitHub</a:t>
            </a:r>
          </a:p>
        </p:txBody>
      </p:sp>
      <p:pic>
        <p:nvPicPr>
          <p:cNvPr id="8" name="Espace réservé du contenu 7" descr="Une image contenant texte, capture d’écran, cercle, diagramme&#10;&#10;Description générée automatiquement">
            <a:extLst>
              <a:ext uri="{FF2B5EF4-FFF2-40B4-BE49-F238E27FC236}">
                <a16:creationId xmlns:a16="http://schemas.microsoft.com/office/drawing/2014/main" id="{5DDD1046-A2C4-F2A7-2066-D1B4DDA227A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48" y="3025750"/>
            <a:ext cx="5131088" cy="2308989"/>
          </a:xfrm>
          <a:prstGeom prst="rect">
            <a:avLst/>
          </a:prstGeom>
        </p:spPr>
      </p:pic>
      <p:pic>
        <p:nvPicPr>
          <p:cNvPr id="10" name="Espace réservé du contenu 9" descr="Une image contenant texte, logiciel, capture d’écran, Police&#10;&#10;Description générée automatiquement">
            <a:extLst>
              <a:ext uri="{FF2B5EF4-FFF2-40B4-BE49-F238E27FC236}">
                <a16:creationId xmlns:a16="http://schemas.microsoft.com/office/drawing/2014/main" id="{0AD61793-9B98-11BE-DA8F-00520E3B28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165" y="3062236"/>
            <a:ext cx="5131087" cy="230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727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70A763B-2014-5EB1-A97A-838C3270B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Description de fal.ai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3469D3-1E57-EAB8-CAEE-C0660A992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" r="4295" b="-1"/>
          <a:stretch/>
        </p:blipFill>
        <p:spPr>
          <a:xfrm>
            <a:off x="429768" y="1917656"/>
            <a:ext cx="6702552" cy="4119967"/>
          </a:xfrm>
          <a:prstGeom prst="rect">
            <a:avLst/>
          </a:prstGeom>
        </p:spPr>
      </p:pic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9751579-951A-8227-19F2-AE873ED52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8752" y="2020824"/>
            <a:ext cx="3455097" cy="39593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fal.ai est une plateforme d'IA spécialisée dans la création et l'entraînement de modèles d'apprentissage profond, conçue spécifiquement pour l'optimisation des performances et de la vitesse.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118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4E2B3E3-4F4A-470B-76FA-C21973590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Inscription sur fal.ai</a:t>
            </a:r>
          </a:p>
        </p:txBody>
      </p:sp>
      <p:pic>
        <p:nvPicPr>
          <p:cNvPr id="9" name="Espace réservé du contenu 8" descr="Une image contenant texte, Police, graphisme, Graphique&#10;&#10;Description générée automatiquement">
            <a:extLst>
              <a:ext uri="{FF2B5EF4-FFF2-40B4-BE49-F238E27FC236}">
                <a16:creationId xmlns:a16="http://schemas.microsoft.com/office/drawing/2014/main" id="{A2FD58AB-EF2A-A953-5587-F99D1C2DA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50" y="2354239"/>
            <a:ext cx="8872099" cy="394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49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35DEB06-4C27-D32C-36C7-02CCEB50E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Continuer avec GitHub</a:t>
            </a:r>
          </a:p>
        </p:txBody>
      </p:sp>
      <p:pic>
        <p:nvPicPr>
          <p:cNvPr id="6" name="Espace réservé du contenu 5" descr="Une image contenant texte, capture d’écran, Police, cercle&#10;&#10;Description générée automatiquement">
            <a:extLst>
              <a:ext uri="{FF2B5EF4-FFF2-40B4-BE49-F238E27FC236}">
                <a16:creationId xmlns:a16="http://schemas.microsoft.com/office/drawing/2014/main" id="{5C998D01-7970-CD5F-7125-FD9C378D52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884" y="578738"/>
            <a:ext cx="4210382" cy="56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76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5E2750-5D59-7999-E5A5-D548B63C1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Utilisation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du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modèle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LoRA</a:t>
            </a:r>
            <a:endParaRPr lang="en-US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Espace réservé du contenu 5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28D51531-62C7-5FEA-DCE7-12F10AD8BA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85" y="2354239"/>
            <a:ext cx="10528230" cy="394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9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144</Words>
  <Application>Microsoft Office PowerPoint</Application>
  <PresentationFormat>Grand écran</PresentationFormat>
  <Paragraphs>27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Oswald</vt:lpstr>
      <vt:lpstr>Times</vt:lpstr>
      <vt:lpstr>Times New Roman</vt:lpstr>
      <vt:lpstr>Thème Office</vt:lpstr>
      <vt:lpstr>Présentation des outils</vt:lpstr>
      <vt:lpstr>Sites web utilisés</vt:lpstr>
      <vt:lpstr>Description de GitHub</vt:lpstr>
      <vt:lpstr>Inscription sur GitHub</vt:lpstr>
      <vt:lpstr>Inscription sur GitHub</vt:lpstr>
      <vt:lpstr>Description de fal.ai</vt:lpstr>
      <vt:lpstr>Inscription sur fal.ai</vt:lpstr>
      <vt:lpstr>Continuer avec GitHub</vt:lpstr>
      <vt:lpstr>Utilisation du modèle LoRA</vt:lpstr>
      <vt:lpstr>Ajouter des images et commencer</vt:lpstr>
      <vt:lpstr>Ajouter des crédits</vt:lpstr>
      <vt:lpstr>Ajouter des crédits</vt:lpstr>
      <vt:lpstr>Exécution de l'inférence</vt:lpstr>
      <vt:lpstr>Options avancées </vt:lpstr>
      <vt:lpstr>Génération d’Images</vt:lpstr>
      <vt:lpstr>Voilà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Tabacznyj</dc:creator>
  <cp:lastModifiedBy>David Tabacznyj</cp:lastModifiedBy>
  <cp:revision>2</cp:revision>
  <dcterms:created xsi:type="dcterms:W3CDTF">2024-10-27T09:52:40Z</dcterms:created>
  <dcterms:modified xsi:type="dcterms:W3CDTF">2025-01-14T09:03:44Z</dcterms:modified>
</cp:coreProperties>
</file>