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5A46FE-C647-F80A-0D7C-0869446E5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F15948-9FA9-8D23-5652-CBA52E12A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BE9838-0754-3AD3-1C4C-22CA0C62F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C5062F-856E-D776-3C0F-4096878FB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E336D9-0B83-AEF3-3F79-7EE7476F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12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BBAB4E-3B7E-CDDC-8422-14B330F53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52A2E6-5D94-CD8C-2D63-6101E2D40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19DBD9-31D3-2EA9-B072-D29F47CA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D191C9-C7AC-CE6D-DF95-6FB250F62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22C053-0520-34D5-1395-785C2973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461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76BE9B5-00AF-9149-D844-CB125B6A6F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D7E154C-7C3A-FD91-B263-C32DF82C1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DDD711-2669-A0F5-0BF8-233387BD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3D4585-AACE-FFB1-52DD-66C6DE2F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290AD9-850E-BBBE-BD65-6E0CFAEC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56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B1F0D4-70FD-3D2F-FF73-8A3F5703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D2A946-B2ED-84B8-2934-405FF1420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FD0605-30C6-ADCF-EF7F-AD94C07BA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AF9519-F0AC-D711-6F5A-8D52E4012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6EFE1F-7623-9851-55C3-7A09AC4CC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6915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54D868-D2C9-E107-8D5F-BDCC2E8CA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3A0094-56BF-F132-0BDF-D5FC59BBC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8EC12B-20F8-FBD8-1028-A819BB862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5D459D-33BE-4B89-1467-EFBB2B471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FACE48-CB5E-F9E1-C865-19043E175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35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AC8A3E-49DC-30D8-B0B2-663C410FF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0A1AA0B-0A39-03DB-1C6E-52EED1AC1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CCD835-E27B-91FE-67F5-430A65DB3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74EFAD-CD7B-4280-BC9A-544E14E5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57F8CD-EA37-460B-ED5C-6A161D990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260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3893C8-CC9D-644D-9885-F1370895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9A9461-D9C7-7E9F-7553-3518FC0EDD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713659C-DEF6-C3FA-F50B-A8E11D4013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95B531-A78B-532E-D98E-088880708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7C2650-F692-C235-31F6-24A07AAE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A2B0B5-1821-ADA1-8813-B3E86A26E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85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BE712D-A65E-47A4-E13A-EA5973C4E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857B4A-5E1A-9B65-A838-3F10B80B0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6FBE1A-AB71-C6F1-5E78-FCD2ABA1E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C27681E-5BF8-704D-6D0C-EF2B53133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7290FAB-C5DB-A4B4-69DF-3D87AA58AE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86EF64B-310E-F720-6046-036D9F13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3439BFD-A510-8042-1981-410E240EB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A95A407-754B-D8B6-4B5A-F5D27AED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14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47328A-18DC-1A9C-9E1F-FEA330A8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A43B3B-0925-3754-EB7B-DBB7B6915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6C9DA79-53C3-A954-9967-547D018F8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19EF70-1C7E-F295-AF38-DFC4311C8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1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76C3521-3BA0-0838-07C7-1313EDB96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5AA038A-BE7F-0A25-13C5-8EE38D1ED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B5EB5F-211F-3FC0-FAC7-52ECEC10D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320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DB0179-13FC-2E5A-02D2-36FFCB8D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6B05DF-5D2E-EEBE-0EAB-976A71C81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D4C178-27DB-E55C-CCB9-AF81C3825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60A7CC-6B3B-7022-2CA6-611C7416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45647A4-A292-730C-09EE-B98CDCEF2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1FC852-BF1E-D114-4C2C-1C72E2F5C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82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8A49AD-F76A-3A5F-AFDC-372C52FDC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58A8215-D877-2EC4-ED88-78C7EA0F2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65DB1A-C474-938D-D715-F06946A4E5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E8197B-DFC2-1C18-4EA6-E124E8998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B291E3-9ECE-10E7-29CD-D77B3200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FC0C86-EB02-CB43-416A-D3CD76B7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67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238187A-3796-2144-880E-A7E01A6DA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D559EF-7DB1-9BB0-A4E8-B843C5CB0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98EF53-A2E3-F1B2-7DD0-558CCD70B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F130AC-69EA-40A0-8447-BF5788ED9540}" type="datetimeFigureOut">
              <a:rPr lang="fr-FR" smtClean="0"/>
              <a:t>14/01/2025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668272-9B9B-3F69-06C3-795270A8FD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7FDCB3-CF3A-0F82-C85D-93631DC965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8FB560-9399-4618-A95B-27F3F0C216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66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BC07CA-BBE6-C063-25C7-D34B3313C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anchor="b">
            <a:normAutofit/>
          </a:bodyPr>
          <a:lstStyle/>
          <a:p>
            <a:r>
              <a:rPr lang="fr-FR" sz="4000" b="1" dirty="0">
                <a:solidFill>
                  <a:schemeClr val="tx2"/>
                </a:solidFill>
                <a:latin typeface="Oswald" panose="00000500000000000000" pitchFamily="2" charset="0"/>
              </a:rPr>
              <a:t>Mise en situation de vos photos avec </a:t>
            </a:r>
            <a:r>
              <a:rPr lang="fr-FR" sz="4000" b="1" dirty="0" err="1">
                <a:solidFill>
                  <a:schemeClr val="tx2"/>
                </a:solidFill>
                <a:latin typeface="Oswald" panose="00000500000000000000" pitchFamily="2" charset="0"/>
              </a:rPr>
              <a:t>Fal</a:t>
            </a:r>
            <a:r>
              <a:rPr lang="fr-FR" sz="4000" b="1" dirty="0">
                <a:solidFill>
                  <a:schemeClr val="tx2"/>
                </a:solidFill>
                <a:latin typeface="Oswald" panose="00000500000000000000" pitchFamily="2" charset="0"/>
              </a:rPr>
              <a:t> AI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01A2F5-4BCE-BDC1-20E3-3B05D3C32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121" y="4171528"/>
            <a:ext cx="9163757" cy="450447"/>
          </a:xfrm>
        </p:spPr>
        <p:txBody>
          <a:bodyPr anchor="ctr">
            <a:normAutofit/>
          </a:bodyPr>
          <a:lstStyle/>
          <a:p>
            <a:r>
              <a:rPr lang="fr-FR" sz="2000">
                <a:solidFill>
                  <a:schemeClr val="tx2"/>
                </a:solidFill>
              </a:rPr>
              <a:t>Une approche pratique pour transformer vos visuels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Image 4" descr="Une image contenant silhouette, clipart, croquis, dessin&#10;&#10;Description générée automatiquement">
            <a:extLst>
              <a:ext uri="{FF2B5EF4-FFF2-40B4-BE49-F238E27FC236}">
                <a16:creationId xmlns:a16="http://schemas.microsoft.com/office/drawing/2014/main" id="{11C71FB2-2142-B773-2396-D1E538883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006" y="320231"/>
            <a:ext cx="4688535" cy="283656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1061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6A84AF-6F58-471A-BF1F-10D8C0351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AC6F4A-C3AA-6C1E-F6EB-B98317D62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28662"/>
            <a:ext cx="3785513" cy="3728853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5200" b="1" dirty="0">
                <a:latin typeface="Oswald" panose="00000500000000000000" pitchFamily="2" charset="0"/>
              </a:rPr>
              <a:t>Conclusion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98A17A-6365-24BB-64F6-15E441051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629235"/>
            <a:ext cx="3785514" cy="1680298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1900"/>
              <a:t>Fal AI est une solution accessible et efficace pour transformer vos photos en visuels adaptés à vos besoins, avec une interface conviviale et une grande flexibilité.</a:t>
            </a:r>
          </a:p>
        </p:txBody>
      </p:sp>
      <p:pic>
        <p:nvPicPr>
          <p:cNvPr id="5" name="Image 4" descr="Une image contenant Super-héros, Héros, Personnage de fiction, habits&#10;&#10;Description générée automatiquement">
            <a:extLst>
              <a:ext uri="{FF2B5EF4-FFF2-40B4-BE49-F238E27FC236}">
                <a16:creationId xmlns:a16="http://schemas.microsoft.com/office/drawing/2014/main" id="{C08FDC14-95E2-2251-DAA1-9B07E56B5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6" r="11226"/>
          <a:stretch/>
        </p:blipFill>
        <p:spPr>
          <a:xfrm>
            <a:off x="5009505" y="10"/>
            <a:ext cx="718249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7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E6E9141-6FD3-16BE-3111-F4F7DEA6D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latin typeface="Oswald" panose="00000500000000000000" pitchFamily="2" charset="0"/>
              </a:rPr>
              <a:t>Objectif principal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C655F1-C1CC-6338-3006-97CADE0FF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- Utiliser Fal AI pour mettre en situation des photos dans divers contextes.</a:t>
            </a:r>
          </a:p>
          <a:p>
            <a:r>
              <a:rPr lang="en-US" sz="2200"/>
              <a:t>- Créer des visuels adaptés à des besoins personnels et professionnels.</a:t>
            </a:r>
          </a:p>
        </p:txBody>
      </p:sp>
      <p:pic>
        <p:nvPicPr>
          <p:cNvPr id="5" name="Image 4" descr="Une image contenant mammifère, plein air, cheval, équitation&#10;&#10;Description générée automatiquement">
            <a:extLst>
              <a:ext uri="{FF2B5EF4-FFF2-40B4-BE49-F238E27FC236}">
                <a16:creationId xmlns:a16="http://schemas.microsoft.com/office/drawing/2014/main" id="{519C4A31-563E-0B08-7B20-F33CE80E1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" r="-1" b="4344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1293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00ED15-4C18-3596-94C5-6DEA1C32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swald" panose="00000500000000000000" pitchFamily="2" charset="0"/>
              </a:rPr>
              <a:t>Prérequis</a:t>
            </a:r>
            <a:endParaRPr lang="en-US" b="1" kern="1200" dirty="0">
              <a:solidFill>
                <a:schemeClr val="tx1">
                  <a:lumMod val="85000"/>
                  <a:lumOff val="15000"/>
                </a:schemeClr>
              </a:solidFill>
              <a:latin typeface="Oswald" panose="00000500000000000000" pitchFamily="2" charset="0"/>
            </a:endParaRPr>
          </a:p>
        </p:txBody>
      </p:sp>
      <p:pic>
        <p:nvPicPr>
          <p:cNvPr id="5" name="Image 4" descr="Une image contenant personne, Visage humain, habits, cou&#10;&#10;Description générée automatiquement">
            <a:extLst>
              <a:ext uri="{FF2B5EF4-FFF2-40B4-BE49-F238E27FC236}">
                <a16:creationId xmlns:a16="http://schemas.microsoft.com/office/drawing/2014/main" id="{32762C06-BAE0-13F8-6446-33B726571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8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C205EB-684B-EA6C-0EBD-87A5990EC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8966" y="2147357"/>
            <a:ext cx="3810000" cy="41010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- Créer des comptes sur GitHub et Fal AI.</a:t>
            </a:r>
          </a:p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- Disposer de 15 à 20 photos de qualité dans des angles variés.</a:t>
            </a:r>
          </a:p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- Crédit minimum de 10 $ pour générer des images.</a:t>
            </a:r>
          </a:p>
        </p:txBody>
      </p:sp>
      <p:pic>
        <p:nvPicPr>
          <p:cNvPr id="7" name="Image 6" descr="Une image contenant personne, Visage humain, habits, cou&#10;&#10;Description générée automatiquement">
            <a:extLst>
              <a:ext uri="{FF2B5EF4-FFF2-40B4-BE49-F238E27FC236}">
                <a16:creationId xmlns:a16="http://schemas.microsoft.com/office/drawing/2014/main" id="{E296F4C4-3240-C4E6-54FD-BC1910FC2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" r="3634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9074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695F26-39DB-450E-B464-9C76CD233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42E55F-A297-474F-AF2D-6D3A15822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611" y="-1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AFF6F9-F61B-534F-2155-6B0E66E4F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38328"/>
            <a:ext cx="5011473" cy="17739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>
                <a:solidFill>
                  <a:schemeClr val="tx2"/>
                </a:solidFill>
              </a:rPr>
              <a:t>Etapes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d'utilisation</a:t>
            </a:r>
            <a:endParaRPr lang="en-US" sz="3600" b="1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2070F7-E065-4D60-8938-9FB8CDB8A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9919" y="170310"/>
            <a:ext cx="2514948" cy="2174333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672C03-E63A-4F6B-96BD-0C4E3F1B8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BB94CDF-5C33-4B0A-B53F-50762639C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C92F9D-544D-4691-94A7-B937CF4BE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CA4DEE4-B7B4-47F4-A9C5-31AED8369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45C175-68EE-0BEE-0270-5E994EBEFD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5641" y="338328"/>
            <a:ext cx="5029200" cy="17739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1. Créer un compte GitHub et intégrer Fal AI.</a:t>
            </a:r>
          </a:p>
          <a:p>
            <a:r>
              <a:rPr lang="en-US" sz="1800">
                <a:solidFill>
                  <a:schemeClr val="tx2"/>
                </a:solidFill>
              </a:rPr>
              <a:t>2. Uploader des photos variées sur l’interface.</a:t>
            </a:r>
          </a:p>
          <a:p>
            <a:r>
              <a:rPr lang="en-US" sz="1800">
                <a:solidFill>
                  <a:schemeClr val="tx2"/>
                </a:solidFill>
              </a:rPr>
              <a:t>3. Entraîner l’IA (5 minutes de traitement).</a:t>
            </a:r>
          </a:p>
        </p:txBody>
      </p:sp>
      <p:pic>
        <p:nvPicPr>
          <p:cNvPr id="5" name="Image 4" descr="Une image contenant texte, Police, graphisme, Graphique&#10;&#10;Description générée automatiquement">
            <a:extLst>
              <a:ext uri="{FF2B5EF4-FFF2-40B4-BE49-F238E27FC236}">
                <a16:creationId xmlns:a16="http://schemas.microsoft.com/office/drawing/2014/main" id="{5A21CB58-53F7-2176-B63F-992A8C0A0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99" y="3562421"/>
            <a:ext cx="5166360" cy="2299030"/>
          </a:xfrm>
          <a:prstGeom prst="rect">
            <a:avLst/>
          </a:prstGeom>
        </p:spPr>
      </p:pic>
      <p:pic>
        <p:nvPicPr>
          <p:cNvPr id="7" name="Image 6" descr="Une image contenant texte, capture d’écran, graphisme, Graphique&#10;&#10;Description générée automatiquement">
            <a:extLst>
              <a:ext uri="{FF2B5EF4-FFF2-40B4-BE49-F238E27FC236}">
                <a16:creationId xmlns:a16="http://schemas.microsoft.com/office/drawing/2014/main" id="{B96DCCE7-2504-080A-2722-ECC34F292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641" y="3607627"/>
            <a:ext cx="5166360" cy="220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9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721EE69-CEFC-F187-3DE9-69178E71D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Paramètres de génération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28E3E0-28AC-D96E-36A9-F2C257971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- Formats disponibles : JPEG et PNG.</a:t>
            </a:r>
          </a:p>
          <a:p>
            <a:r>
              <a:rPr lang="en-US" sz="2000"/>
              <a:t>- Tailles d’image adaptées aux besoins (16:9, carré, etc.).</a:t>
            </a:r>
          </a:p>
          <a:p>
            <a:r>
              <a:rPr lang="en-US" sz="2000"/>
              <a:t>- Créditer pour générer plus d’images.</a:t>
            </a:r>
          </a:p>
        </p:txBody>
      </p:sp>
      <p:pic>
        <p:nvPicPr>
          <p:cNvPr id="5" name="Image 4" descr="Une image contenant garçon, Dessin animé, clipart, illustration&#10;&#10;Description générée automatiquement">
            <a:extLst>
              <a:ext uri="{FF2B5EF4-FFF2-40B4-BE49-F238E27FC236}">
                <a16:creationId xmlns:a16="http://schemas.microsoft.com/office/drawing/2014/main" id="{E3C6F501-36D2-60FE-8402-2A5EE120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67" y="2267182"/>
            <a:ext cx="4788505" cy="3591378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8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81C9FA6-5DE7-06AE-DCBE-24E3A5CF3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Exemple d'application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41FD36-5C81-8DE0-AE79-01E215579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- Mise en situation sur une moto : création d’images dynamiques.</a:t>
            </a:r>
          </a:p>
          <a:p>
            <a:r>
              <a:rPr lang="en-US" sz="2200"/>
              <a:t>- Utilisation pour supports commerciaux ou publications.</a:t>
            </a:r>
          </a:p>
        </p:txBody>
      </p:sp>
      <p:pic>
        <p:nvPicPr>
          <p:cNvPr id="5" name="Image 4" descr="Une image contenant plein air, roue, route, véhicule&#10;&#10;Description générée automatiquement">
            <a:extLst>
              <a:ext uri="{FF2B5EF4-FFF2-40B4-BE49-F238E27FC236}">
                <a16:creationId xmlns:a16="http://schemas.microsoft.com/office/drawing/2014/main" id="{5B906EC1-A554-59D6-6CD3-FB39DC957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1" r="576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81308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292A0E5-C0EC-E1D0-5946-082A2AD9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Limites de Fal AI</a:t>
            </a:r>
          </a:p>
        </p:txBody>
      </p:sp>
      <p:pic>
        <p:nvPicPr>
          <p:cNvPr id="5" name="Image 4" descr="Une image contenant habits, personne, Visage humain, Héros&#10;&#10;Description générée automatiquement">
            <a:extLst>
              <a:ext uri="{FF2B5EF4-FFF2-40B4-BE49-F238E27FC236}">
                <a16:creationId xmlns:a16="http://schemas.microsoft.com/office/drawing/2014/main" id="{8138A347-31A1-7926-E99D-F51C813E3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170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5D2D8D-AD31-01BC-B1A2-87CAD8491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- Résultats limités pour des tâches complexes (rajeunissement, rendus artistiques).</a:t>
            </a:r>
          </a:p>
          <a:p>
            <a:r>
              <a:rPr lang="en-US" sz="2200"/>
              <a:t>- Requiert des crédits réguliers pour une utilisation intensive.</a:t>
            </a:r>
          </a:p>
        </p:txBody>
      </p:sp>
    </p:spTree>
    <p:extLst>
      <p:ext uri="{BB962C8B-B14F-4D97-AF65-F5344CB8AC3E}">
        <p14:creationId xmlns:p14="http://schemas.microsoft.com/office/powerpoint/2010/main" val="76023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A2E84DC-6017-9BC1-4123-A2C195F8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/>
              <a:t>Avantages clés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6F9E4C-B8C4-EBBE-D0CD-0C7544059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- Interface simple et rapide.</a:t>
            </a:r>
          </a:p>
          <a:p>
            <a:r>
              <a:rPr lang="en-US" sz="2000"/>
              <a:t>- Coût abordable par rapport à des outils premium.*</a:t>
            </a:r>
          </a:p>
          <a:p>
            <a:r>
              <a:rPr lang="en-US" sz="2000"/>
              <a:t>- Polyvalence pour divers besoins (scènes commerciales, historiques, etc.).</a:t>
            </a:r>
          </a:p>
        </p:txBody>
      </p:sp>
      <p:pic>
        <p:nvPicPr>
          <p:cNvPr id="5" name="Image 4" descr="Une image contenant habits, personne, Visage humain, vêtements habillés&#10;&#10;Description générée automatiquement">
            <a:extLst>
              <a:ext uri="{FF2B5EF4-FFF2-40B4-BE49-F238E27FC236}">
                <a16:creationId xmlns:a16="http://schemas.microsoft.com/office/drawing/2014/main" id="{143D2202-D924-5229-2559-1319E016E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35304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634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combinaison pressurisée, habits, astronaute, Équipement de protection individuelle&#10;&#10;Description générée automatiquement">
            <a:extLst>
              <a:ext uri="{FF2B5EF4-FFF2-40B4-BE49-F238E27FC236}">
                <a16:creationId xmlns:a16="http://schemas.microsoft.com/office/drawing/2014/main" id="{C7DED2E8-B443-6B68-3401-9C85C8062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0C1DBE-D3BC-5EB6-DC34-B8667D908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Personnalisation et prompts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3F7A38-969E-5FB7-73D7-A7ED679AA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- Travail en plusieurs langues.</a:t>
            </a:r>
          </a:p>
          <a:p>
            <a:r>
              <a:rPr lang="en-US" sz="2000"/>
              <a:t>- Prompts ajustés pour chaque mise en situation.</a:t>
            </a:r>
          </a:p>
          <a:p>
            <a:r>
              <a:rPr lang="en-US" sz="2000"/>
              <a:t>- Ajustement des résultats en temps réel.</a:t>
            </a:r>
          </a:p>
        </p:txBody>
      </p:sp>
    </p:spTree>
    <p:extLst>
      <p:ext uri="{BB962C8B-B14F-4D97-AF65-F5344CB8AC3E}">
        <p14:creationId xmlns:p14="http://schemas.microsoft.com/office/powerpoint/2010/main" val="18400475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278</Words>
  <Application>Microsoft Office PowerPoint</Application>
  <PresentationFormat>Grand écran</PresentationFormat>
  <Paragraphs>33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Oswald</vt:lpstr>
      <vt:lpstr>Thème Office</vt:lpstr>
      <vt:lpstr>Mise en situation de vos photos avec Fal AI</vt:lpstr>
      <vt:lpstr>Objectif principal</vt:lpstr>
      <vt:lpstr>Prérequis</vt:lpstr>
      <vt:lpstr>Etapes d'utilisation</vt:lpstr>
      <vt:lpstr>Paramètres de génération</vt:lpstr>
      <vt:lpstr>Exemple d'application</vt:lpstr>
      <vt:lpstr>Limites de Fal AI</vt:lpstr>
      <vt:lpstr>Avantages clés</vt:lpstr>
      <vt:lpstr>Personnalisation et prompts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Tabacznyj</dc:creator>
  <cp:lastModifiedBy>David Tabacznyj</cp:lastModifiedBy>
  <cp:revision>1</cp:revision>
  <dcterms:created xsi:type="dcterms:W3CDTF">2025-01-14T09:10:00Z</dcterms:created>
  <dcterms:modified xsi:type="dcterms:W3CDTF">2025-01-14T09:20:07Z</dcterms:modified>
</cp:coreProperties>
</file>