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9B1959-0842-4A6D-A558-0035496D38F2}" v="1" dt="2024-11-15T08:28:19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E9DE9C-2C7B-E798-3616-FD3192513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B660E9A-2E55-B74F-5AE0-BB7E12DA6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BE4E95-8AE6-280B-E39E-6931FED0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90EA39-9ECD-FA5E-BC10-3EF35685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C5A758-A642-031D-5F1A-C0BA48985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48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F05418-BC8D-C12B-5F51-96765E519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B69E5E-275E-1742-E01F-395A06C09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B97E0D-5B3F-0301-1247-9EDF1E1EA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D4761D-7360-486E-A7E9-2A9F5A95F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5AE9A9-9D7A-EEF8-5794-553C899DD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57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0FA0960-B2C2-E141-C80A-96ED3B3578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573EAA5-EC47-F031-8A90-217650E5D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FC3B1B-F2BD-18FC-0D71-1C3C18136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3B864-A5BD-ECD6-5CF2-582C75EA3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2B2704-B3AA-126D-B5CC-69291667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088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2EA3F-F681-DE5B-05C3-FB53EB828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F13DAA-F77A-190D-B740-D67316421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32C327-F33A-9704-0DEC-C310097C8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9AA651-71F4-CC72-D3DA-53FC7539D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1FBA52-1CE2-C413-92BA-6A690883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86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3132E4-2E6B-217F-EACC-FBA660812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C5B2-AB61-8425-821C-1CEBDB87B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24EF85-4D11-9FEB-EDB0-3FDAEDAD4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C52CFF-5B2A-C32B-A248-E9DB1FDC7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03EA79-6851-88E3-966D-23E5518F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29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EB0E6-DD33-D3E9-BD8B-3FA2D20F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10F618-8947-81F7-4CBC-25878C29E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85DF32-D395-F225-3967-A86FC202E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F513C8-1336-B732-9710-25C7F599F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830C1-F459-8249-F4E9-A69E36729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283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502E7-AA27-4F43-7F29-8CA36011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FD72CF-9B18-24AA-400C-3FF2DA0950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A542A74-C8DA-3625-030A-0F4B6D663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E0A5ED-16F2-6056-57D1-E444B6ECD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CCF3DE-8F1B-D21C-FCCA-FAB4CA81C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0FD7F2-8DEC-C894-2C3A-59AB60CA4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9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6FC90-BEC2-77E7-7BEE-9F6622F69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A65D0D-9A53-0C7A-81CD-41D276125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782A58-FDDE-439D-CE5D-E26036DC3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E5DB1F-8762-D584-6D91-0EB1EBE2F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2629C5D-690C-CC56-C02F-689669FBA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D4B31C-2B13-DC0F-4329-EBB85BFA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16F084-44AF-FD1F-C8DF-68815084C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14E131-E530-45CA-1089-0EB277B0C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60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529834-12C6-FA96-4347-9E5CA20D5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C253C46-5172-4A68-B840-E44290701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1ADA9C-95BC-7667-813D-67D3E590C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4CD0FC-8A1D-0FD0-47F0-5D2331818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22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59787AC-CA55-27E1-767E-BEDD0E72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AFEFDC4-E126-541B-81EF-2B46E2B13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B23BAFF-1130-119E-010D-AF36A392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2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FA473-B530-E119-110F-FF4F86796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B1BDD6-6531-E402-41AC-2D4D1CE11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429625-E96F-1CBB-999F-23B24EF57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A89B6C-E0D6-1577-E8DC-200BA310F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949F1B-62E7-06E8-B283-08A59A4F1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9A5DB95-E07E-BB09-7FA9-E6D7B4BE0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99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EBBC76-BE08-0E6F-2AEC-2D6FFC5E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756DD2B-0D24-5DD7-D36D-80C506442D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D371A0-A425-A6EA-F1FE-62FD8C878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F084FE-3D40-8092-9DE1-55E3C972A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60905C-DC83-0C44-B91D-40C2AF98D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1A2CBE-2829-A6B7-68D4-9C4F9B3F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5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BBC1EA-27B4-4328-8210-A4A0DD3F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E1B3266-F4DB-6E5C-F736-842BA6342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8EE966-E744-23A2-0539-0359D8768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7AACAD-B762-475A-8BB5-7CDC1D0648A8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80D94B-121D-F171-CAE3-6FA65790CA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E16ED8-73B9-1271-717D-5F5CBBE2F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54DFA6-3EB5-4C3C-A7BE-159BB9A7D5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8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python.org/downloads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lphacephei.com/vosk/models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yan.dev/ffmpeg/build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12192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9E9E2E-AA0F-9FBF-730A-23C4DFB1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744" y="5198168"/>
            <a:ext cx="9859618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Installation de Vosk sur votre ordinateur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7950" y="647758"/>
            <a:ext cx="8355105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Police, Graphique, logo, symbole&#10;&#10;Description générée automatiquement">
            <a:extLst>
              <a:ext uri="{FF2B5EF4-FFF2-40B4-BE49-F238E27FC236}">
                <a16:creationId xmlns:a16="http://schemas.microsoft.com/office/drawing/2014/main" id="{8D9EA52E-FD40-E90C-8C8A-2A4DD6A31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812" y="959941"/>
            <a:ext cx="8032376" cy="37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48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2781FB-3316-B3DC-CB79-DF1853A8C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1. </a:t>
            </a:r>
            <a:r>
              <a:rPr lang="en-US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Prérequis</a:t>
            </a:r>
            <a:endParaRPr lang="en-US" b="1" kern="1200" dirty="0">
              <a:solidFill>
                <a:schemeClr val="tx1"/>
              </a:solidFill>
              <a:latin typeface="Oswald" panose="00000500000000000000" pitchFamily="2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24F6B1-CC90-857B-391D-64D00B7B9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82589"/>
            <a:ext cx="3816096" cy="36943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dirty="0"/>
              <a:t>Avant de commencer, assure-</a:t>
            </a:r>
            <a:r>
              <a:rPr lang="en-US" sz="1600" dirty="0" err="1"/>
              <a:t>toi</a:t>
            </a:r>
            <a:r>
              <a:rPr lang="en-US" sz="1600" dirty="0"/>
              <a:t> que les </a:t>
            </a:r>
            <a:r>
              <a:rPr lang="en-US" sz="1600" dirty="0" err="1"/>
              <a:t>outils</a:t>
            </a:r>
            <a:r>
              <a:rPr lang="en-US" sz="1600" dirty="0"/>
              <a:t> </a:t>
            </a:r>
            <a:r>
              <a:rPr lang="en-US" sz="1600" dirty="0" err="1"/>
              <a:t>suivants</a:t>
            </a:r>
            <a:r>
              <a:rPr lang="en-US" sz="1600" dirty="0"/>
              <a:t> </a:t>
            </a:r>
            <a:r>
              <a:rPr lang="en-US" sz="1600" dirty="0" err="1"/>
              <a:t>sont</a:t>
            </a:r>
            <a:r>
              <a:rPr lang="en-US" sz="1600" dirty="0"/>
              <a:t> </a:t>
            </a:r>
            <a:r>
              <a:rPr lang="en-US" sz="1600" dirty="0" err="1"/>
              <a:t>installés</a:t>
            </a:r>
            <a:r>
              <a:rPr lang="en-US" sz="1600" dirty="0"/>
              <a:t> :</a:t>
            </a:r>
          </a:p>
          <a:p>
            <a:r>
              <a:rPr lang="en-US" sz="1600" dirty="0"/>
              <a:t>- Python : </a:t>
            </a:r>
            <a:r>
              <a:rPr lang="en-US" sz="1600" dirty="0" err="1"/>
              <a:t>Télécharge</a:t>
            </a:r>
            <a:r>
              <a:rPr lang="en-US" sz="1600" dirty="0"/>
              <a:t> et </a:t>
            </a:r>
            <a:r>
              <a:rPr lang="en-US" sz="1600" dirty="0" err="1"/>
              <a:t>installe</a:t>
            </a:r>
            <a:r>
              <a:rPr lang="en-US" sz="1600" dirty="0"/>
              <a:t> </a:t>
            </a:r>
            <a:r>
              <a:rPr lang="en-US" sz="1600" dirty="0">
                <a:hlinkClick r:id="rId2"/>
              </a:rPr>
              <a:t>Python</a:t>
            </a:r>
            <a:r>
              <a:rPr lang="en-US" sz="1600" dirty="0"/>
              <a:t>.</a:t>
            </a:r>
          </a:p>
          <a:p>
            <a:r>
              <a:rPr lang="en-US" sz="1600" dirty="0"/>
              <a:t>- pip : </a:t>
            </a:r>
            <a:r>
              <a:rPr lang="en-US" sz="1600" dirty="0" err="1"/>
              <a:t>Installateur</a:t>
            </a:r>
            <a:r>
              <a:rPr lang="en-US" sz="1600" dirty="0"/>
              <a:t> de packages pour Python, </a:t>
            </a:r>
            <a:r>
              <a:rPr lang="en-US" sz="1600" dirty="0" err="1"/>
              <a:t>inclus</a:t>
            </a:r>
            <a:r>
              <a:rPr lang="en-US" sz="1600" dirty="0"/>
              <a:t> avec Python.</a:t>
            </a:r>
          </a:p>
          <a:p>
            <a:r>
              <a:rPr lang="en-US" sz="1600" dirty="0"/>
              <a:t>- Visual Studio Code : </a:t>
            </a:r>
            <a:r>
              <a:rPr lang="en-US" sz="1600" dirty="0" err="1"/>
              <a:t>Éditeur</a:t>
            </a:r>
            <a:r>
              <a:rPr lang="en-US" sz="1600" dirty="0"/>
              <a:t> de code pour scripts Python.</a:t>
            </a:r>
          </a:p>
          <a:p>
            <a:endParaRPr lang="en-US" sz="1600" dirty="0"/>
          </a:p>
          <a:p>
            <a:r>
              <a:rPr lang="en-US" sz="1600" dirty="0" err="1"/>
              <a:t>Vérification</a:t>
            </a:r>
            <a:r>
              <a:rPr lang="en-US" sz="1600" dirty="0"/>
              <a:t> de </a:t>
            </a:r>
            <a:r>
              <a:rPr lang="en-US" sz="1600" dirty="0" err="1"/>
              <a:t>l'installation</a:t>
            </a:r>
            <a:r>
              <a:rPr lang="en-US" sz="1600" dirty="0"/>
              <a:t> dans </a:t>
            </a:r>
            <a:r>
              <a:rPr lang="en-US" sz="1600" dirty="0" err="1"/>
              <a:t>cmd</a:t>
            </a:r>
            <a:r>
              <a:rPr lang="en-US" sz="1600" dirty="0"/>
              <a:t> :</a:t>
            </a:r>
          </a:p>
          <a:p>
            <a:r>
              <a:rPr lang="en-US" sz="1600" dirty="0"/>
              <a:t>`python --version`</a:t>
            </a:r>
          </a:p>
          <a:p>
            <a:r>
              <a:rPr lang="en-US" sz="1600" dirty="0"/>
              <a:t>`pip --version`</a:t>
            </a:r>
          </a:p>
        </p:txBody>
      </p:sp>
      <p:pic>
        <p:nvPicPr>
          <p:cNvPr id="8" name="Image 7" descr="Une image contenant capture d’écran, texte, Logiciel multimédia, logiciel&#10;&#10;Description générée automatiquement">
            <a:extLst>
              <a:ext uri="{FF2B5EF4-FFF2-40B4-BE49-F238E27FC236}">
                <a16:creationId xmlns:a16="http://schemas.microsoft.com/office/drawing/2014/main" id="{90D81878-88AE-6607-22D7-7CF74466F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440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6" name="Image 5" descr="Une image contenant texte, capture d’écran, Système d’exploitation, logiciel&#10;&#10;Description générée automatiquement">
            <a:extLst>
              <a:ext uri="{FF2B5EF4-FFF2-40B4-BE49-F238E27FC236}">
                <a16:creationId xmlns:a16="http://schemas.microsoft.com/office/drawing/2014/main" id="{5E161347-381B-E66B-20E0-9E86C647F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1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7302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EE87D1-0D00-FEE6-F47A-B8589937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Oswald" panose="00000500000000000000" pitchFamily="2" charset="0"/>
              </a:rPr>
              <a:t>2. Installation de </a:t>
            </a:r>
            <a:r>
              <a:rPr lang="en-US" sz="3600" b="1" dirty="0" err="1">
                <a:latin typeface="Oswald" panose="00000500000000000000" pitchFamily="2" charset="0"/>
              </a:rPr>
              <a:t>Vosk</a:t>
            </a:r>
            <a:endParaRPr lang="en-US" sz="3600" b="1" dirty="0">
              <a:latin typeface="Oswald" panose="00000500000000000000" pitchFamily="2" charset="0"/>
            </a:endParaRPr>
          </a:p>
        </p:txBody>
      </p:sp>
      <p:pic>
        <p:nvPicPr>
          <p:cNvPr id="5" name="Image 4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2CC79016-9EFC-6DDF-047E-0EA6B9215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04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8DD184-71F0-1797-D905-1975077B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/>
              <a:t>Installe</a:t>
            </a:r>
            <a:r>
              <a:rPr lang="en-US" sz="1800" dirty="0"/>
              <a:t> la bibliothèque </a:t>
            </a:r>
            <a:r>
              <a:rPr lang="en-US" sz="1800" dirty="0" err="1"/>
              <a:t>Vosk</a:t>
            </a:r>
            <a:r>
              <a:rPr lang="en-US" sz="1800" dirty="0"/>
              <a:t> via pip avec la </a:t>
            </a:r>
            <a:r>
              <a:rPr lang="en-US" sz="1800" dirty="0" err="1"/>
              <a:t>commande</a:t>
            </a:r>
            <a:r>
              <a:rPr lang="en-US" sz="1800" dirty="0"/>
              <a:t> </a:t>
            </a:r>
            <a:r>
              <a:rPr lang="en-US" sz="1800" dirty="0" err="1"/>
              <a:t>suivante</a:t>
            </a:r>
            <a:r>
              <a:rPr lang="en-US" sz="1800" dirty="0"/>
              <a:t> dans </a:t>
            </a:r>
            <a:r>
              <a:rPr lang="en-US" sz="1800" dirty="0" err="1"/>
              <a:t>cmd</a:t>
            </a:r>
            <a:r>
              <a:rPr lang="en-US" sz="1800" dirty="0"/>
              <a:t> :</a:t>
            </a:r>
          </a:p>
          <a:p>
            <a:r>
              <a:rPr lang="en-US" sz="1800" dirty="0"/>
              <a:t>`pip install </a:t>
            </a:r>
            <a:r>
              <a:rPr lang="en-US" sz="1800" dirty="0" err="1"/>
              <a:t>vosk</a:t>
            </a:r>
            <a:r>
              <a:rPr lang="en-US" sz="1800" dirty="0"/>
              <a:t>`</a:t>
            </a:r>
          </a:p>
        </p:txBody>
      </p:sp>
    </p:spTree>
    <p:extLst>
      <p:ext uri="{BB962C8B-B14F-4D97-AF65-F5344CB8AC3E}">
        <p14:creationId xmlns:p14="http://schemas.microsoft.com/office/powerpoint/2010/main" val="326437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156717-4C09-6977-54DF-CAEE8328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/>
              <a:t>3. Installation des modèles de langues</a:t>
            </a:r>
          </a:p>
        </p:txBody>
      </p:sp>
      <p:sp>
        <p:nvSpPr>
          <p:cNvPr id="37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1FC1B9-55FB-9AB7-9C96-323CC5C16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1263" y="457200"/>
            <a:ext cx="6007608" cy="19293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/>
              <a:t>Télécharge les modèles de langues Vosk pour la transcription, par exemple le modèle français.</a:t>
            </a:r>
          </a:p>
          <a:p>
            <a:r>
              <a:rPr lang="en-US" sz="2000"/>
              <a:t>Lien : </a:t>
            </a:r>
            <a:r>
              <a:rPr lang="en-US" sz="2000">
                <a:hlinkClick r:id="rId2"/>
              </a:rPr>
              <a:t>https://alphacephei.com/vosk/models</a:t>
            </a:r>
            <a:endParaRPr lang="en-US" sz="2000"/>
          </a:p>
          <a:p>
            <a:r>
              <a:rPr lang="en-US" sz="2000"/>
              <a:t>Extrait le modèle téléchargé et conserve son emplacement pour le script.</a:t>
            </a:r>
            <a:endParaRPr lang="en-US" sz="2000" dirty="0"/>
          </a:p>
        </p:txBody>
      </p:sp>
      <p:pic>
        <p:nvPicPr>
          <p:cNvPr id="5" name="Image 4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969A77F1-9712-1AE9-EBC9-EA6546B8D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" y="3055575"/>
            <a:ext cx="5468112" cy="2706714"/>
          </a:xfrm>
          <a:prstGeom prst="rect">
            <a:avLst/>
          </a:prstGeom>
        </p:spPr>
      </p:pic>
      <p:pic>
        <p:nvPicPr>
          <p:cNvPr id="7" name="Image 6" descr="Une image contenant texte, nombre, logiciel, Icône d’ordinateur&#10;&#10;Description générée automatiquement">
            <a:extLst>
              <a:ext uri="{FF2B5EF4-FFF2-40B4-BE49-F238E27FC236}">
                <a16:creationId xmlns:a16="http://schemas.microsoft.com/office/drawing/2014/main" id="{B1EF0470-9678-3B41-0316-21462F5B3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3192277"/>
            <a:ext cx="5468112" cy="243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03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15BFC7-D9C7-8B33-8C11-54D863386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Oswald" panose="00000500000000000000" pitchFamily="2" charset="0"/>
              </a:rPr>
              <a:t>4. Installation de </a:t>
            </a:r>
            <a:r>
              <a:rPr lang="en-US" sz="3600" b="1" dirty="0" err="1">
                <a:latin typeface="Oswald" panose="00000500000000000000" pitchFamily="2" charset="0"/>
              </a:rPr>
              <a:t>FFmpeg</a:t>
            </a:r>
            <a:r>
              <a:rPr lang="en-US" sz="3600" b="1" dirty="0">
                <a:latin typeface="Oswald" panose="00000500000000000000" pitchFamily="2" charset="0"/>
              </a:rPr>
              <a:t> (version </a:t>
            </a:r>
            <a:r>
              <a:rPr lang="en-US" sz="3600" b="1" dirty="0" err="1">
                <a:latin typeface="Oswald" panose="00000500000000000000" pitchFamily="2" charset="0"/>
              </a:rPr>
              <a:t>précompilée</a:t>
            </a:r>
            <a:r>
              <a:rPr lang="en-US" sz="3600" b="1" dirty="0">
                <a:latin typeface="Oswald" panose="00000500000000000000" pitchFamily="2" charset="0"/>
              </a:rPr>
              <a:t>)</a:t>
            </a:r>
          </a:p>
        </p:txBody>
      </p:sp>
      <p:pic>
        <p:nvPicPr>
          <p:cNvPr id="5" name="Image 4" descr="Une image contenant texte, capture d’écran, logiciel, affichage&#10;&#10;Description générée automatiquement">
            <a:extLst>
              <a:ext uri="{FF2B5EF4-FFF2-40B4-BE49-F238E27FC236}">
                <a16:creationId xmlns:a16="http://schemas.microsoft.com/office/drawing/2014/main" id="{CA7FCBE1-3D1A-B910-CDB6-19C6442BE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16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FF5B34-BD9A-C2B4-5275-E6F94152F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/>
              <a:t>Télécharge</a:t>
            </a:r>
            <a:r>
              <a:rPr lang="en-US" sz="1800" dirty="0"/>
              <a:t> et </a:t>
            </a:r>
            <a:r>
              <a:rPr lang="en-US" sz="1800" dirty="0" err="1"/>
              <a:t>installe</a:t>
            </a:r>
            <a:r>
              <a:rPr lang="en-US" sz="1800" dirty="0"/>
              <a:t> la version </a:t>
            </a:r>
            <a:r>
              <a:rPr lang="en-US" sz="1800" dirty="0" err="1"/>
              <a:t>précompilée</a:t>
            </a:r>
            <a:r>
              <a:rPr lang="en-US" sz="1800" dirty="0"/>
              <a:t> de </a:t>
            </a:r>
            <a:r>
              <a:rPr lang="en-US" sz="1800" dirty="0" err="1"/>
              <a:t>FFmpeg</a:t>
            </a:r>
            <a:r>
              <a:rPr lang="en-US" sz="1800" dirty="0"/>
              <a:t> </a:t>
            </a:r>
            <a:r>
              <a:rPr lang="en-US" sz="1800" dirty="0" err="1"/>
              <a:t>depuis</a:t>
            </a:r>
            <a:r>
              <a:rPr lang="en-US" sz="1800" dirty="0"/>
              <a:t> </a:t>
            </a:r>
            <a:r>
              <a:rPr lang="en-US" sz="1800" dirty="0">
                <a:hlinkClick r:id="rId3"/>
              </a:rPr>
              <a:t>https://www.gyan.dev/ffmpeg/builds/</a:t>
            </a:r>
            <a:endParaRPr lang="en-US" sz="1800" dirty="0"/>
          </a:p>
          <a:p>
            <a:r>
              <a:rPr lang="en-US" sz="1800" dirty="0" err="1"/>
              <a:t>Décompresse</a:t>
            </a:r>
            <a:r>
              <a:rPr lang="en-US" sz="1800" dirty="0"/>
              <a:t> dans `C:\</a:t>
            </a:r>
            <a:r>
              <a:rPr lang="en-US" sz="1800" dirty="0" err="1"/>
              <a:t>ffmpeg</a:t>
            </a:r>
            <a:r>
              <a:rPr lang="en-US" sz="1800" dirty="0"/>
              <a:t>` et </a:t>
            </a:r>
            <a:r>
              <a:rPr lang="en-US" sz="1800" dirty="0" err="1"/>
              <a:t>ajoute</a:t>
            </a:r>
            <a:r>
              <a:rPr lang="en-US" sz="1800" dirty="0"/>
              <a:t>-le au </a:t>
            </a:r>
            <a:r>
              <a:rPr lang="en-US" sz="1800" b="1" dirty="0"/>
              <a:t>PATH </a:t>
            </a:r>
            <a:r>
              <a:rPr lang="en-US" sz="1800" b="1" dirty="0" err="1"/>
              <a:t>système</a:t>
            </a:r>
            <a:r>
              <a:rPr lang="en-US" sz="1800" dirty="0"/>
              <a:t>. </a:t>
            </a:r>
            <a:r>
              <a:rPr lang="en-US" sz="1800" dirty="0" err="1"/>
              <a:t>Vérifie</a:t>
            </a:r>
            <a:r>
              <a:rPr lang="en-US" sz="1800" dirty="0"/>
              <a:t> avec la </a:t>
            </a:r>
            <a:r>
              <a:rPr lang="en-US" sz="1800" dirty="0" err="1"/>
              <a:t>commande</a:t>
            </a:r>
            <a:r>
              <a:rPr lang="en-US" sz="1800" dirty="0"/>
              <a:t> :</a:t>
            </a:r>
          </a:p>
          <a:p>
            <a:r>
              <a:rPr lang="en-US" sz="1800" dirty="0"/>
              <a:t>`</a:t>
            </a:r>
            <a:r>
              <a:rPr lang="en-US" sz="1800" dirty="0" err="1"/>
              <a:t>ffmpeg</a:t>
            </a:r>
            <a:r>
              <a:rPr lang="en-US" sz="1800" dirty="0"/>
              <a:t> -version`</a:t>
            </a:r>
          </a:p>
        </p:txBody>
      </p:sp>
    </p:spTree>
    <p:extLst>
      <p:ext uri="{BB962C8B-B14F-4D97-AF65-F5344CB8AC3E}">
        <p14:creationId xmlns:p14="http://schemas.microsoft.com/office/powerpoint/2010/main" val="1110105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550B39-31BB-33EA-1DB6-E041BD472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Oswald" panose="00000500000000000000" pitchFamily="2" charset="0"/>
              </a:rPr>
              <a:t>5. Conversion du </a:t>
            </a:r>
            <a:r>
              <a:rPr lang="en-US" sz="3600" b="1" dirty="0" err="1">
                <a:latin typeface="Oswald" panose="00000500000000000000" pitchFamily="2" charset="0"/>
              </a:rPr>
              <a:t>fichier</a:t>
            </a:r>
            <a:r>
              <a:rPr lang="en-US" sz="3600" b="1" dirty="0">
                <a:latin typeface="Oswald" panose="00000500000000000000" pitchFamily="2" charset="0"/>
              </a:rPr>
              <a:t> audio </a:t>
            </a:r>
            <a:r>
              <a:rPr lang="en-US" sz="3600" b="1" dirty="0" err="1">
                <a:latin typeface="Oswald" panose="00000500000000000000" pitchFamily="2" charset="0"/>
              </a:rPr>
              <a:t>en</a:t>
            </a:r>
            <a:r>
              <a:rPr lang="en-US" sz="3600" b="1" dirty="0">
                <a:latin typeface="Oswald" panose="00000500000000000000" pitchFamily="2" charset="0"/>
              </a:rPr>
              <a:t> Mono</a:t>
            </a:r>
          </a:p>
        </p:txBody>
      </p:sp>
      <p:pic>
        <p:nvPicPr>
          <p:cNvPr id="7" name="Image 6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F95F29DD-A230-81E4-1B02-5A427E689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24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920F15-BD1E-BD8B-3BDD-E3D82C7E0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/>
              <a:t>La conversion </a:t>
            </a:r>
            <a:r>
              <a:rPr lang="en-US" sz="1800" dirty="0" err="1"/>
              <a:t>en</a:t>
            </a:r>
            <a:r>
              <a:rPr lang="en-US" sz="1800" dirty="0"/>
              <a:t> mono </a:t>
            </a:r>
            <a:r>
              <a:rPr lang="en-US" sz="1800" dirty="0" err="1"/>
              <a:t>est</a:t>
            </a:r>
            <a:r>
              <a:rPr lang="en-US" sz="1800" dirty="0"/>
              <a:t> </a:t>
            </a:r>
            <a:r>
              <a:rPr lang="en-US" sz="1800" dirty="0" err="1"/>
              <a:t>nécessaire</a:t>
            </a:r>
            <a:r>
              <a:rPr lang="en-US" sz="1800" dirty="0"/>
              <a:t> pour </a:t>
            </a:r>
            <a:r>
              <a:rPr lang="en-US" sz="1800" dirty="0" err="1"/>
              <a:t>Vosk</a:t>
            </a:r>
            <a:r>
              <a:rPr lang="en-US" sz="1800" dirty="0"/>
              <a:t>. </a:t>
            </a:r>
            <a:r>
              <a:rPr lang="en-US" sz="1800" dirty="0" err="1"/>
              <a:t>Commande</a:t>
            </a:r>
            <a:r>
              <a:rPr lang="en-US" sz="1800" dirty="0"/>
              <a:t> </a:t>
            </a:r>
            <a:r>
              <a:rPr lang="en-US" sz="1800" dirty="0" err="1"/>
              <a:t>FFmpeg</a:t>
            </a:r>
            <a:r>
              <a:rPr lang="en-US" sz="1800" dirty="0"/>
              <a:t> :</a:t>
            </a:r>
          </a:p>
          <a:p>
            <a:r>
              <a:rPr lang="en-US" sz="1800" dirty="0"/>
              <a:t>`</a:t>
            </a:r>
            <a:r>
              <a:rPr lang="en-US" sz="1800" dirty="0" err="1"/>
              <a:t>ffmpeg</a:t>
            </a:r>
            <a:r>
              <a:rPr lang="en-US" sz="1800" dirty="0"/>
              <a:t> -</a:t>
            </a:r>
            <a:r>
              <a:rPr lang="en-US" sz="1800" dirty="0" err="1"/>
              <a:t>i</a:t>
            </a:r>
            <a:r>
              <a:rPr lang="en-US" sz="1800" dirty="0"/>
              <a:t> input.mp4 -ac 1 output.wav` (</a:t>
            </a:r>
            <a:r>
              <a:rPr lang="en-US" sz="1800" dirty="0" err="1"/>
              <a:t>remplacer</a:t>
            </a:r>
            <a:r>
              <a:rPr lang="en-US" sz="1800" dirty="0"/>
              <a:t> input et output par </a:t>
            </a:r>
            <a:r>
              <a:rPr lang="en-US" sz="1800" dirty="0" err="1"/>
              <a:t>votre</a:t>
            </a:r>
            <a:r>
              <a:rPr lang="en-US" sz="1800" dirty="0"/>
              <a:t> nom de </a:t>
            </a:r>
            <a:r>
              <a:rPr lang="en-US" sz="1800" dirty="0" err="1"/>
              <a:t>fichier</a:t>
            </a:r>
            <a:r>
              <a:rPr lang="en-US" sz="1800" dirty="0"/>
              <a:t> audio </a:t>
            </a:r>
            <a:r>
              <a:rPr lang="en-US" sz="1800" dirty="0" err="1"/>
              <a:t>ou</a:t>
            </a:r>
            <a:r>
              <a:rPr lang="en-US" sz="1800" dirty="0"/>
              <a:t> video mp3 </a:t>
            </a:r>
            <a:r>
              <a:rPr lang="en-US" sz="1800" dirty="0" err="1"/>
              <a:t>ou</a:t>
            </a:r>
            <a:r>
              <a:rPr lang="en-US" sz="1800" dirty="0"/>
              <a:t> mp4)</a:t>
            </a:r>
          </a:p>
          <a:p>
            <a:r>
              <a:rPr lang="en-US" sz="1800" dirty="0"/>
              <a:t>Le </a:t>
            </a:r>
            <a:r>
              <a:rPr lang="en-US" sz="1800" dirty="0" err="1"/>
              <a:t>fichier</a:t>
            </a:r>
            <a:r>
              <a:rPr lang="en-US" sz="1800" dirty="0"/>
              <a:t> `output.wav` sera </a:t>
            </a:r>
            <a:r>
              <a:rPr lang="en-US" sz="1800" dirty="0" err="1"/>
              <a:t>utilisé</a:t>
            </a:r>
            <a:r>
              <a:rPr lang="en-US" sz="1800" dirty="0"/>
              <a:t> pour la transcription.</a:t>
            </a:r>
          </a:p>
        </p:txBody>
      </p:sp>
    </p:spTree>
    <p:extLst>
      <p:ext uri="{BB962C8B-B14F-4D97-AF65-F5344CB8AC3E}">
        <p14:creationId xmlns:p14="http://schemas.microsoft.com/office/powerpoint/2010/main" val="198808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ED577F-39B7-C30D-282D-DE37DE4B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Oswald" panose="00000500000000000000" pitchFamily="2" charset="0"/>
              </a:rPr>
              <a:t>6. </a:t>
            </a:r>
            <a:r>
              <a:rPr lang="en-US" sz="3600" b="1" dirty="0" err="1">
                <a:latin typeface="Oswald" panose="00000500000000000000" pitchFamily="2" charset="0"/>
              </a:rPr>
              <a:t>Création</a:t>
            </a:r>
            <a:r>
              <a:rPr lang="en-US" sz="3600" b="1" dirty="0">
                <a:latin typeface="Oswald" panose="00000500000000000000" pitchFamily="2" charset="0"/>
              </a:rPr>
              <a:t> du Script Python dans Visual Studio Code</a:t>
            </a:r>
          </a:p>
        </p:txBody>
      </p:sp>
      <p:pic>
        <p:nvPicPr>
          <p:cNvPr id="5" name="Image 4" descr="Une image contenant texte, capture d’écran, logiciel, Logiciel multimédia&#10;&#10;Description générée automatiquement">
            <a:extLst>
              <a:ext uri="{FF2B5EF4-FFF2-40B4-BE49-F238E27FC236}">
                <a16:creationId xmlns:a16="http://schemas.microsoft.com/office/drawing/2014/main" id="{03AAAE54-61D9-8CC0-945E-D75C8709B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4" b="15585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343F96-9F9B-E32E-9C52-8DCC05B71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/>
              <a:t>Crée</a:t>
            </a:r>
            <a:r>
              <a:rPr lang="en-US" sz="1800" dirty="0"/>
              <a:t> un </a:t>
            </a:r>
            <a:r>
              <a:rPr lang="en-US" sz="1800" dirty="0" err="1"/>
              <a:t>fichier</a:t>
            </a:r>
            <a:r>
              <a:rPr lang="en-US" sz="1800" dirty="0"/>
              <a:t> `transcription.py` dans Visual Studio Code avec le code </a:t>
            </a:r>
            <a:r>
              <a:rPr lang="en-US" sz="1800" dirty="0" err="1"/>
              <a:t>suivant</a:t>
            </a:r>
            <a:r>
              <a:rPr lang="en-US" sz="1800" dirty="0"/>
              <a:t> :</a:t>
            </a:r>
          </a:p>
          <a:p>
            <a:r>
              <a:rPr lang="en-US" sz="1800" dirty="0" err="1"/>
              <a:t>Voir</a:t>
            </a:r>
            <a:r>
              <a:rPr lang="en-US" sz="1800" dirty="0"/>
              <a:t> le code Python dans le guide </a:t>
            </a:r>
            <a:r>
              <a:rPr lang="en-US" sz="1800" dirty="0" err="1"/>
              <a:t>détaillé</a:t>
            </a:r>
            <a:r>
              <a:rPr lang="en-US" sz="1800" dirty="0"/>
              <a:t>. (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exécutant</a:t>
            </a:r>
            <a:r>
              <a:rPr lang="en-US" sz="1800" dirty="0"/>
              <a:t> le prompt </a:t>
            </a:r>
            <a:r>
              <a:rPr lang="en-US" sz="1800" dirty="0" err="1"/>
              <a:t>associé</a:t>
            </a:r>
            <a:r>
              <a:rPr lang="en-US" sz="1800" dirty="0"/>
              <a:t>)</a:t>
            </a:r>
          </a:p>
          <a:p>
            <a:r>
              <a:rPr lang="en-US" sz="1800" dirty="0" err="1"/>
              <a:t>Remplace</a:t>
            </a:r>
            <a:r>
              <a:rPr lang="en-US" sz="1800" dirty="0"/>
              <a:t> le chemin du </a:t>
            </a:r>
            <a:r>
              <a:rPr lang="en-US" sz="1800" dirty="0" err="1"/>
              <a:t>modèle</a:t>
            </a:r>
            <a:r>
              <a:rPr lang="en-US" sz="1800" dirty="0"/>
              <a:t> avec son emplacement sur ton </a:t>
            </a:r>
            <a:r>
              <a:rPr lang="en-US" sz="1800" dirty="0" err="1"/>
              <a:t>ordinateur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3959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EF6118E-44FB-4509-B4D9-129052E4C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25A643-5542-CAA2-1755-796DA6E14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5" y="525195"/>
            <a:ext cx="3986155" cy="28065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7. </a:t>
            </a:r>
            <a:r>
              <a:rPr lang="en-US" sz="40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Exécution</a:t>
            </a:r>
            <a:r>
              <a:rPr lang="en-US" sz="4000" b="1" kern="1200" dirty="0">
                <a:solidFill>
                  <a:schemeClr val="tx1"/>
                </a:solidFill>
                <a:latin typeface="Oswald" panose="00000500000000000000" pitchFamily="2" charset="0"/>
              </a:rPr>
              <a:t> dans </a:t>
            </a:r>
            <a:r>
              <a:rPr lang="en-US" sz="4000" b="1" kern="1200" dirty="0" err="1">
                <a:solidFill>
                  <a:schemeClr val="tx1"/>
                </a:solidFill>
                <a:latin typeface="Oswald" panose="00000500000000000000" pitchFamily="2" charset="0"/>
              </a:rPr>
              <a:t>cmd</a:t>
            </a:r>
            <a:endParaRPr lang="en-US" sz="4000" b="1" kern="1200" dirty="0">
              <a:solidFill>
                <a:schemeClr val="tx1"/>
              </a:solidFill>
              <a:latin typeface="Oswald" panose="00000500000000000000" pitchFamily="2" charset="0"/>
            </a:endParaRPr>
          </a:p>
        </p:txBody>
      </p:sp>
      <p:pic>
        <p:nvPicPr>
          <p:cNvPr id="5" name="Image 4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F557FC5C-4A16-1169-C035-BC86BD09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4438"/>
          <a:stretch/>
        </p:blipFill>
        <p:spPr>
          <a:xfrm>
            <a:off x="5186554" y="163646"/>
            <a:ext cx="6806703" cy="2623097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D04EC-DC36-E5E3-17CA-81310AC5C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5155" y="3526300"/>
            <a:ext cx="3986155" cy="258845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/>
              <a:t>Dans </a:t>
            </a:r>
            <a:r>
              <a:rPr lang="en-US" sz="1700" dirty="0" err="1"/>
              <a:t>cmd</a:t>
            </a:r>
            <a:r>
              <a:rPr lang="en-US" sz="1700" dirty="0"/>
              <a:t>, </a:t>
            </a:r>
            <a:r>
              <a:rPr lang="en-US" sz="1700" dirty="0" err="1"/>
              <a:t>navigue</a:t>
            </a:r>
            <a:r>
              <a:rPr lang="en-US" sz="1700" dirty="0"/>
              <a:t> </a:t>
            </a:r>
            <a:r>
              <a:rPr lang="en-US" sz="1700" dirty="0" err="1"/>
              <a:t>vers</a:t>
            </a:r>
            <a:r>
              <a:rPr lang="en-US" sz="1700" dirty="0"/>
              <a:t> le dossier </a:t>
            </a:r>
            <a:r>
              <a:rPr lang="en-US" sz="1700" dirty="0" err="1"/>
              <a:t>contenant</a:t>
            </a:r>
            <a:r>
              <a:rPr lang="en-US" sz="1700" dirty="0"/>
              <a:t> `transcription.py` et </a:t>
            </a:r>
            <a:r>
              <a:rPr lang="en-US" sz="1700" dirty="0" err="1"/>
              <a:t>exécute</a:t>
            </a:r>
            <a:r>
              <a:rPr lang="en-US" sz="1700" dirty="0"/>
              <a:t> le script :</a:t>
            </a:r>
          </a:p>
          <a:p>
            <a:r>
              <a:rPr lang="en-US" sz="1700" dirty="0"/>
              <a:t>`cd chemin\</a:t>
            </a:r>
            <a:r>
              <a:rPr lang="en-US" sz="1700" dirty="0" err="1"/>
              <a:t>vers</a:t>
            </a:r>
            <a:r>
              <a:rPr lang="en-US" sz="1700" dirty="0"/>
              <a:t>\le\dossier`(</a:t>
            </a:r>
            <a:r>
              <a:rPr lang="en-US" sz="1700" dirty="0" err="1"/>
              <a:t>commande</a:t>
            </a:r>
            <a:r>
              <a:rPr lang="en-US" sz="1700" dirty="0"/>
              <a:t> pour </a:t>
            </a:r>
            <a:r>
              <a:rPr lang="en-US" sz="1700" dirty="0" err="1"/>
              <a:t>naviguer</a:t>
            </a:r>
            <a:r>
              <a:rPr lang="en-US" sz="1700" dirty="0"/>
              <a:t> </a:t>
            </a:r>
            <a:r>
              <a:rPr lang="en-US" sz="1700" dirty="0" err="1"/>
              <a:t>vers</a:t>
            </a:r>
            <a:r>
              <a:rPr lang="en-US" sz="1700" dirty="0"/>
              <a:t> le </a:t>
            </a:r>
            <a:r>
              <a:rPr lang="en-US" sz="1700" dirty="0" err="1"/>
              <a:t>dit</a:t>
            </a:r>
            <a:r>
              <a:rPr lang="en-US" sz="1700" dirty="0"/>
              <a:t> dossier)</a:t>
            </a:r>
          </a:p>
          <a:p>
            <a:r>
              <a:rPr lang="en-US" sz="1700" dirty="0" err="1"/>
              <a:t>Puis</a:t>
            </a:r>
            <a:r>
              <a:rPr lang="en-US" sz="1700" dirty="0"/>
              <a:t> </a:t>
            </a:r>
            <a:r>
              <a:rPr lang="en-US" sz="1700" dirty="0" err="1"/>
              <a:t>exécuter</a:t>
            </a:r>
            <a:r>
              <a:rPr lang="en-US" sz="1700" dirty="0"/>
              <a:t> la </a:t>
            </a:r>
            <a:r>
              <a:rPr lang="en-US" sz="1700" dirty="0" err="1"/>
              <a:t>commande`python</a:t>
            </a:r>
            <a:r>
              <a:rPr lang="en-US" sz="1700" dirty="0"/>
              <a:t> transcription.py`</a:t>
            </a:r>
          </a:p>
        </p:txBody>
      </p:sp>
      <p:pic>
        <p:nvPicPr>
          <p:cNvPr id="7" name="Image 6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95DAAA9B-0330-6719-0F57-B582A1771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423"/>
          <a:stretch/>
        </p:blipFill>
        <p:spPr>
          <a:xfrm>
            <a:off x="5186554" y="2956875"/>
            <a:ext cx="6806703" cy="335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83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2091767-100D-ECE3-3444-449F4F11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dirty="0">
                <a:latin typeface="Oswald" panose="00000500000000000000" pitchFamily="2" charset="0"/>
              </a:rPr>
              <a:t>8. </a:t>
            </a:r>
            <a:r>
              <a:rPr lang="en-US" sz="4200" b="1" dirty="0" err="1">
                <a:latin typeface="Oswald" panose="00000500000000000000" pitchFamily="2" charset="0"/>
              </a:rPr>
              <a:t>Affichage</a:t>
            </a:r>
            <a:r>
              <a:rPr lang="en-US" sz="4200" b="1" dirty="0">
                <a:latin typeface="Oswald" panose="00000500000000000000" pitchFamily="2" charset="0"/>
              </a:rPr>
              <a:t> et exportation de la transcription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E53F31-62B6-C93E-2C20-E8137BF7B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Le script affiche la transcription </a:t>
            </a:r>
            <a:r>
              <a:rPr lang="en-US" sz="2200" dirty="0" err="1"/>
              <a:t>en</a:t>
            </a:r>
            <a:r>
              <a:rPr lang="en-US" sz="2200" dirty="0"/>
              <a:t> direct et la </a:t>
            </a:r>
            <a:r>
              <a:rPr lang="en-US" sz="2200" dirty="0" err="1"/>
              <a:t>sauvegarde</a:t>
            </a:r>
            <a:r>
              <a:rPr lang="en-US" sz="2200" dirty="0"/>
              <a:t> dans `transcription.txt`.</a:t>
            </a:r>
          </a:p>
          <a:p>
            <a:r>
              <a:rPr lang="en-US" sz="2200" dirty="0" err="1"/>
              <a:t>Vérifie</a:t>
            </a:r>
            <a:r>
              <a:rPr lang="en-US" sz="2200" dirty="0"/>
              <a:t> que le </a:t>
            </a:r>
            <a:r>
              <a:rPr lang="en-US" sz="2200" dirty="0" err="1"/>
              <a:t>fichier</a:t>
            </a:r>
            <a:r>
              <a:rPr lang="en-US" sz="2200" dirty="0"/>
              <a:t> audio </a:t>
            </a:r>
            <a:r>
              <a:rPr lang="en-US" sz="2200" dirty="0" err="1"/>
              <a:t>est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mono </a:t>
            </a:r>
            <a:r>
              <a:rPr lang="en-US" sz="2200" dirty="0" err="1"/>
              <a:t>avant</a:t>
            </a:r>
            <a:r>
              <a:rPr lang="en-US" sz="2200"/>
              <a:t> de lancer la transcription.</a:t>
            </a:r>
          </a:p>
        </p:txBody>
      </p:sp>
      <p:pic>
        <p:nvPicPr>
          <p:cNvPr id="5" name="Image 4" descr="Une image contenant motif, capture d’écran, noir et blanc, monochrome&#10;&#10;Description générée automatiquement">
            <a:extLst>
              <a:ext uri="{FF2B5EF4-FFF2-40B4-BE49-F238E27FC236}">
                <a16:creationId xmlns:a16="http://schemas.microsoft.com/office/drawing/2014/main" id="{3324BA37-3251-DF3C-DAD0-91FACBDE1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1" r="3294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27035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400</Words>
  <Application>Microsoft Office PowerPoint</Application>
  <PresentationFormat>Grand écran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Oswald</vt:lpstr>
      <vt:lpstr>Thème Office</vt:lpstr>
      <vt:lpstr>Installation de Vosk sur votre ordinateur</vt:lpstr>
      <vt:lpstr>1. Prérequis</vt:lpstr>
      <vt:lpstr>2. Installation de Vosk</vt:lpstr>
      <vt:lpstr>3. Installation des modèles de langues</vt:lpstr>
      <vt:lpstr>4. Installation de FFmpeg (version précompilée)</vt:lpstr>
      <vt:lpstr>5. Conversion du fichier audio en Mono</vt:lpstr>
      <vt:lpstr>6. Création du Script Python dans Visual Studio Code</vt:lpstr>
      <vt:lpstr>7. Exécution dans cmd</vt:lpstr>
      <vt:lpstr>8. Affichage et exportation de la transcription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Tabacznyj</dc:creator>
  <cp:lastModifiedBy>David Tabacznyj</cp:lastModifiedBy>
  <cp:revision>2</cp:revision>
  <dcterms:created xsi:type="dcterms:W3CDTF">2024-11-14T21:06:13Z</dcterms:created>
  <dcterms:modified xsi:type="dcterms:W3CDTF">2025-06-30T12:37:21Z</dcterms:modified>
</cp:coreProperties>
</file>