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59B4C4-56C7-4A57-9C55-73CB5F2E4A60}" v="2" dt="2025-02-11T20:02:48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8.png"/><Relationship Id="rId7" Type="http://schemas.openxmlformats.org/officeDocument/2006/relationships/image" Target="../media/image8.png"/><Relationship Id="rId12" Type="http://schemas.openxmlformats.org/officeDocument/2006/relationships/image" Target="../media/image45.sv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openxmlformats.org/officeDocument/2006/relationships/image" Target="../media/image43.svg"/><Relationship Id="rId4" Type="http://schemas.openxmlformats.org/officeDocument/2006/relationships/image" Target="../media/image39.svg"/><Relationship Id="rId9" Type="http://schemas.openxmlformats.org/officeDocument/2006/relationships/image" Target="../media/image4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8.png"/><Relationship Id="rId7" Type="http://schemas.openxmlformats.org/officeDocument/2006/relationships/image" Target="../media/image8.png"/><Relationship Id="rId12" Type="http://schemas.openxmlformats.org/officeDocument/2006/relationships/image" Target="../media/image45.sv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openxmlformats.org/officeDocument/2006/relationships/image" Target="../media/image43.svg"/><Relationship Id="rId4" Type="http://schemas.openxmlformats.org/officeDocument/2006/relationships/image" Target="../media/image39.svg"/><Relationship Id="rId9" Type="http://schemas.openxmlformats.org/officeDocument/2006/relationships/image" Target="../media/image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9DE73F-1359-4F5C-B59A-1AD2CA7CA573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ADFEE8C-7474-49C8-A6F1-EFC79A403CD5}">
      <dgm:prSet/>
      <dgm:spPr/>
      <dgm:t>
        <a:bodyPr/>
        <a:lstStyle/>
        <a:p>
          <a:r>
            <a:rPr lang="fr-FR"/>
            <a:t>- La rédaction manuelle de comptes-rendus est chronophage.</a:t>
          </a:r>
          <a:endParaRPr lang="en-US"/>
        </a:p>
      </dgm:t>
    </dgm:pt>
    <dgm:pt modelId="{60C30DED-C3D1-45D3-A545-07E04A1A70E9}" type="parTrans" cxnId="{EB0BFDA0-0885-4969-8267-7655FDC57B94}">
      <dgm:prSet/>
      <dgm:spPr/>
      <dgm:t>
        <a:bodyPr/>
        <a:lstStyle/>
        <a:p>
          <a:endParaRPr lang="en-US"/>
        </a:p>
      </dgm:t>
    </dgm:pt>
    <dgm:pt modelId="{9B7EFBB4-3701-417E-BD8D-470C1CFBBE84}" type="sibTrans" cxnId="{EB0BFDA0-0885-4969-8267-7655FDC57B94}">
      <dgm:prSet/>
      <dgm:spPr/>
      <dgm:t>
        <a:bodyPr/>
        <a:lstStyle/>
        <a:p>
          <a:endParaRPr lang="en-US"/>
        </a:p>
      </dgm:t>
    </dgm:pt>
    <dgm:pt modelId="{8F28EFF5-4126-48E8-A96F-664CBF3FE038}">
      <dgm:prSet/>
      <dgm:spPr/>
      <dgm:t>
        <a:bodyPr/>
        <a:lstStyle/>
        <a:p>
          <a:r>
            <a:rPr lang="fr-FR"/>
            <a:t>- L'IA permet un gain de temps, une meilleure structuration et un rendu plus professionnel.</a:t>
          </a:r>
          <a:endParaRPr lang="en-US"/>
        </a:p>
      </dgm:t>
    </dgm:pt>
    <dgm:pt modelId="{221717D6-2B6C-4084-850F-52E0E3001DAD}" type="parTrans" cxnId="{8B501A2D-D83C-4B48-A0FB-8F3835D2D7C6}">
      <dgm:prSet/>
      <dgm:spPr/>
      <dgm:t>
        <a:bodyPr/>
        <a:lstStyle/>
        <a:p>
          <a:endParaRPr lang="en-US"/>
        </a:p>
      </dgm:t>
    </dgm:pt>
    <dgm:pt modelId="{DE78E8F1-C02D-40D8-AE20-104DF9192ACF}" type="sibTrans" cxnId="{8B501A2D-D83C-4B48-A0FB-8F3835D2D7C6}">
      <dgm:prSet/>
      <dgm:spPr/>
      <dgm:t>
        <a:bodyPr/>
        <a:lstStyle/>
        <a:p>
          <a:endParaRPr lang="en-US"/>
        </a:p>
      </dgm:t>
    </dgm:pt>
    <dgm:pt modelId="{4B559165-8597-4F01-B5A0-A302C2AED4DA}">
      <dgm:prSet/>
      <dgm:spPr/>
      <dgm:t>
        <a:bodyPr/>
        <a:lstStyle/>
        <a:p>
          <a:r>
            <a:rPr lang="fr-FR"/>
            <a:t>- Sources exploitées :</a:t>
          </a:r>
          <a:endParaRPr lang="en-US"/>
        </a:p>
      </dgm:t>
    </dgm:pt>
    <dgm:pt modelId="{7D2C93B2-6D51-429C-9F55-BC4F6B2CA0BC}" type="parTrans" cxnId="{770EF940-E12A-46BD-BCC3-85A63413E89A}">
      <dgm:prSet/>
      <dgm:spPr/>
      <dgm:t>
        <a:bodyPr/>
        <a:lstStyle/>
        <a:p>
          <a:endParaRPr lang="en-US"/>
        </a:p>
      </dgm:t>
    </dgm:pt>
    <dgm:pt modelId="{9664E20B-3C85-4BE4-BB71-AB9E87CE10EF}" type="sibTrans" cxnId="{770EF940-E12A-46BD-BCC3-85A63413E89A}">
      <dgm:prSet/>
      <dgm:spPr/>
      <dgm:t>
        <a:bodyPr/>
        <a:lstStyle/>
        <a:p>
          <a:endParaRPr lang="en-US"/>
        </a:p>
      </dgm:t>
    </dgm:pt>
    <dgm:pt modelId="{E9D2F233-683B-4B0A-A3F3-69333BA8784E}">
      <dgm:prSet/>
      <dgm:spPr/>
      <dgm:t>
        <a:bodyPr/>
        <a:lstStyle/>
        <a:p>
          <a:r>
            <a:rPr lang="fr-FR"/>
            <a:t>- Notes manuscrites (converties via OCR).</a:t>
          </a:r>
          <a:endParaRPr lang="en-US"/>
        </a:p>
      </dgm:t>
    </dgm:pt>
    <dgm:pt modelId="{BAF9EF74-7D07-4F61-B949-F2E215C6AF40}" type="parTrans" cxnId="{796A48DC-48A8-48C5-B5D7-AA6E686299AC}">
      <dgm:prSet/>
      <dgm:spPr/>
      <dgm:t>
        <a:bodyPr/>
        <a:lstStyle/>
        <a:p>
          <a:endParaRPr lang="en-US"/>
        </a:p>
      </dgm:t>
    </dgm:pt>
    <dgm:pt modelId="{95FDD32A-E25B-464D-A1EB-16A854E433F4}" type="sibTrans" cxnId="{796A48DC-48A8-48C5-B5D7-AA6E686299AC}">
      <dgm:prSet/>
      <dgm:spPr/>
      <dgm:t>
        <a:bodyPr/>
        <a:lstStyle/>
        <a:p>
          <a:endParaRPr lang="en-US"/>
        </a:p>
      </dgm:t>
    </dgm:pt>
    <dgm:pt modelId="{333CCC4C-4CC7-4454-871C-4B557FFED69C}">
      <dgm:prSet/>
      <dgm:spPr/>
      <dgm:t>
        <a:bodyPr/>
        <a:lstStyle/>
        <a:p>
          <a:r>
            <a:rPr lang="fr-FR"/>
            <a:t>- Transcriptions audio (via Vosk).</a:t>
          </a:r>
          <a:endParaRPr lang="en-US"/>
        </a:p>
      </dgm:t>
    </dgm:pt>
    <dgm:pt modelId="{5196F64A-9FE8-4E06-9354-9CEA02C88C49}" type="parTrans" cxnId="{729EC19F-EC62-447A-8A17-09559A6A8931}">
      <dgm:prSet/>
      <dgm:spPr/>
      <dgm:t>
        <a:bodyPr/>
        <a:lstStyle/>
        <a:p>
          <a:endParaRPr lang="en-US"/>
        </a:p>
      </dgm:t>
    </dgm:pt>
    <dgm:pt modelId="{81FF10DA-7540-40CE-BF87-D97DEB9409B5}" type="sibTrans" cxnId="{729EC19F-EC62-447A-8A17-09559A6A8931}">
      <dgm:prSet/>
      <dgm:spPr/>
      <dgm:t>
        <a:bodyPr/>
        <a:lstStyle/>
        <a:p>
          <a:endParaRPr lang="en-US"/>
        </a:p>
      </dgm:t>
    </dgm:pt>
    <dgm:pt modelId="{A57408F8-DCC1-4F8B-BC40-376E7885CE60}">
      <dgm:prSet/>
      <dgm:spPr/>
      <dgm:t>
        <a:bodyPr/>
        <a:lstStyle/>
        <a:p>
          <a:r>
            <a:rPr lang="fr-FR"/>
            <a:t>- Notes numériques saisies sur ordinateur.</a:t>
          </a:r>
          <a:endParaRPr lang="en-US"/>
        </a:p>
      </dgm:t>
    </dgm:pt>
    <dgm:pt modelId="{7FAB98B0-D2A4-4FC0-9EF1-B4CFAF2C8B23}" type="parTrans" cxnId="{3DAF9766-00F6-4384-A098-7A929D6E1FA6}">
      <dgm:prSet/>
      <dgm:spPr/>
      <dgm:t>
        <a:bodyPr/>
        <a:lstStyle/>
        <a:p>
          <a:endParaRPr lang="en-US"/>
        </a:p>
      </dgm:t>
    </dgm:pt>
    <dgm:pt modelId="{F5480ED1-0F86-4AD6-B62F-E42D526C857A}" type="sibTrans" cxnId="{3DAF9766-00F6-4384-A098-7A929D6E1FA6}">
      <dgm:prSet/>
      <dgm:spPr/>
      <dgm:t>
        <a:bodyPr/>
        <a:lstStyle/>
        <a:p>
          <a:endParaRPr lang="en-US"/>
        </a:p>
      </dgm:t>
    </dgm:pt>
    <dgm:pt modelId="{5F0BA6EF-931E-4EF3-BF45-9E80B05B9D47}" type="pres">
      <dgm:prSet presAssocID="{249DE73F-1359-4F5C-B59A-1AD2CA7CA573}" presName="root" presStyleCnt="0">
        <dgm:presLayoutVars>
          <dgm:dir/>
          <dgm:resizeHandles val="exact"/>
        </dgm:presLayoutVars>
      </dgm:prSet>
      <dgm:spPr/>
    </dgm:pt>
    <dgm:pt modelId="{3F88A285-D06A-463C-A490-7091A3EFD48F}" type="pres">
      <dgm:prSet presAssocID="{2ADFEE8C-7474-49C8-A6F1-EFC79A403CD5}" presName="compNode" presStyleCnt="0"/>
      <dgm:spPr/>
    </dgm:pt>
    <dgm:pt modelId="{F864A81E-4313-4C2F-98D9-A5DD1238714F}" type="pres">
      <dgm:prSet presAssocID="{2ADFEE8C-7474-49C8-A6F1-EFC79A403CD5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4E667018-4AA4-45E7-8C7E-99F1F557D386}" type="pres">
      <dgm:prSet presAssocID="{2ADFEE8C-7474-49C8-A6F1-EFC79A403CD5}" presName="spaceRect" presStyleCnt="0"/>
      <dgm:spPr/>
    </dgm:pt>
    <dgm:pt modelId="{D07EDAEC-0A07-4BE5-AE89-5E6535BF05B5}" type="pres">
      <dgm:prSet presAssocID="{2ADFEE8C-7474-49C8-A6F1-EFC79A403CD5}" presName="textRect" presStyleLbl="revTx" presStyleIdx="0" presStyleCnt="6">
        <dgm:presLayoutVars>
          <dgm:chMax val="1"/>
          <dgm:chPref val="1"/>
        </dgm:presLayoutVars>
      </dgm:prSet>
      <dgm:spPr/>
    </dgm:pt>
    <dgm:pt modelId="{AC27E5E4-D577-4D29-B5BC-90EF5A752FCE}" type="pres">
      <dgm:prSet presAssocID="{9B7EFBB4-3701-417E-BD8D-470C1CFBBE84}" presName="sibTrans" presStyleCnt="0"/>
      <dgm:spPr/>
    </dgm:pt>
    <dgm:pt modelId="{4DBBC5B2-D985-48A0-9980-E9FB8D779679}" type="pres">
      <dgm:prSet presAssocID="{8F28EFF5-4126-48E8-A96F-664CBF3FE038}" presName="compNode" presStyleCnt="0"/>
      <dgm:spPr/>
    </dgm:pt>
    <dgm:pt modelId="{AE2983CD-4C06-49EE-A3C8-6C249B793378}" type="pres">
      <dgm:prSet presAssocID="{8F28EFF5-4126-48E8-A96F-664CBF3FE03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6F993264-FF41-43A9-9975-A60028FFEC91}" type="pres">
      <dgm:prSet presAssocID="{8F28EFF5-4126-48E8-A96F-664CBF3FE038}" presName="spaceRect" presStyleCnt="0"/>
      <dgm:spPr/>
    </dgm:pt>
    <dgm:pt modelId="{226A7AFE-2F6F-462C-9C3B-F7756127A28E}" type="pres">
      <dgm:prSet presAssocID="{8F28EFF5-4126-48E8-A96F-664CBF3FE038}" presName="textRect" presStyleLbl="revTx" presStyleIdx="1" presStyleCnt="6">
        <dgm:presLayoutVars>
          <dgm:chMax val="1"/>
          <dgm:chPref val="1"/>
        </dgm:presLayoutVars>
      </dgm:prSet>
      <dgm:spPr/>
    </dgm:pt>
    <dgm:pt modelId="{58326E5D-0DCC-48FA-B4FE-CE23F183CCE3}" type="pres">
      <dgm:prSet presAssocID="{DE78E8F1-C02D-40D8-AE20-104DF9192ACF}" presName="sibTrans" presStyleCnt="0"/>
      <dgm:spPr/>
    </dgm:pt>
    <dgm:pt modelId="{807E3016-74FA-439C-B0EC-11BDD54DA4EE}" type="pres">
      <dgm:prSet presAssocID="{4B559165-8597-4F01-B5A0-A302C2AED4DA}" presName="compNode" presStyleCnt="0"/>
      <dgm:spPr/>
    </dgm:pt>
    <dgm:pt modelId="{9AA9FA11-9C7D-4C2C-B0D4-5CD7983FE5D3}" type="pres">
      <dgm:prSet presAssocID="{4B559165-8597-4F01-B5A0-A302C2AED4DA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oyeur à papier"/>
        </a:ext>
      </dgm:extLst>
    </dgm:pt>
    <dgm:pt modelId="{4C6BEC3C-67C3-4203-9C5F-9CF079D2E44B}" type="pres">
      <dgm:prSet presAssocID="{4B559165-8597-4F01-B5A0-A302C2AED4DA}" presName="spaceRect" presStyleCnt="0"/>
      <dgm:spPr/>
    </dgm:pt>
    <dgm:pt modelId="{806359AF-C85E-49BC-B72C-F59556CF7CF4}" type="pres">
      <dgm:prSet presAssocID="{4B559165-8597-4F01-B5A0-A302C2AED4DA}" presName="textRect" presStyleLbl="revTx" presStyleIdx="2" presStyleCnt="6">
        <dgm:presLayoutVars>
          <dgm:chMax val="1"/>
          <dgm:chPref val="1"/>
        </dgm:presLayoutVars>
      </dgm:prSet>
      <dgm:spPr/>
    </dgm:pt>
    <dgm:pt modelId="{1016788B-4166-45F5-9E61-534D36522CEB}" type="pres">
      <dgm:prSet presAssocID="{9664E20B-3C85-4BE4-BB71-AB9E87CE10EF}" presName="sibTrans" presStyleCnt="0"/>
      <dgm:spPr/>
    </dgm:pt>
    <dgm:pt modelId="{F3F4225A-C229-4351-A3CD-21A52929D29A}" type="pres">
      <dgm:prSet presAssocID="{E9D2F233-683B-4B0A-A3F3-69333BA8784E}" presName="compNode" presStyleCnt="0"/>
      <dgm:spPr/>
    </dgm:pt>
    <dgm:pt modelId="{BCE1A1BB-2ECD-460B-91DD-F2E2FA02BCFE}" type="pres">
      <dgm:prSet presAssocID="{E9D2F233-683B-4B0A-A3F3-69333BA8784E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B1798D4E-F818-4D74-ACF1-03D71FEE85DA}" type="pres">
      <dgm:prSet presAssocID="{E9D2F233-683B-4B0A-A3F3-69333BA8784E}" presName="spaceRect" presStyleCnt="0"/>
      <dgm:spPr/>
    </dgm:pt>
    <dgm:pt modelId="{497B00C9-7547-41A3-B0E9-E57971F91049}" type="pres">
      <dgm:prSet presAssocID="{E9D2F233-683B-4B0A-A3F3-69333BA8784E}" presName="textRect" presStyleLbl="revTx" presStyleIdx="3" presStyleCnt="6">
        <dgm:presLayoutVars>
          <dgm:chMax val="1"/>
          <dgm:chPref val="1"/>
        </dgm:presLayoutVars>
      </dgm:prSet>
      <dgm:spPr/>
    </dgm:pt>
    <dgm:pt modelId="{35EA26A6-A3A5-4BA1-B8F9-62D6D1D81EA8}" type="pres">
      <dgm:prSet presAssocID="{95FDD32A-E25B-464D-A1EB-16A854E433F4}" presName="sibTrans" presStyleCnt="0"/>
      <dgm:spPr/>
    </dgm:pt>
    <dgm:pt modelId="{2168DEF1-40B1-496E-9558-486C86A1ECA7}" type="pres">
      <dgm:prSet presAssocID="{333CCC4C-4CC7-4454-871C-4B557FFED69C}" presName="compNode" presStyleCnt="0"/>
      <dgm:spPr/>
    </dgm:pt>
    <dgm:pt modelId="{80C5D5A8-0A33-41F4-944F-09E216E6B975}" type="pres">
      <dgm:prSet presAssocID="{333CCC4C-4CC7-4454-871C-4B557FFED69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ing"/>
        </a:ext>
      </dgm:extLst>
    </dgm:pt>
    <dgm:pt modelId="{5F1441C9-9893-48E7-8114-2FD904CA95B6}" type="pres">
      <dgm:prSet presAssocID="{333CCC4C-4CC7-4454-871C-4B557FFED69C}" presName="spaceRect" presStyleCnt="0"/>
      <dgm:spPr/>
    </dgm:pt>
    <dgm:pt modelId="{140588AA-F2DA-4915-B2E8-6A28DD8FB7DB}" type="pres">
      <dgm:prSet presAssocID="{333CCC4C-4CC7-4454-871C-4B557FFED69C}" presName="textRect" presStyleLbl="revTx" presStyleIdx="4" presStyleCnt="6">
        <dgm:presLayoutVars>
          <dgm:chMax val="1"/>
          <dgm:chPref val="1"/>
        </dgm:presLayoutVars>
      </dgm:prSet>
      <dgm:spPr/>
    </dgm:pt>
    <dgm:pt modelId="{5121209C-DF75-481E-816E-C9170D1CA228}" type="pres">
      <dgm:prSet presAssocID="{81FF10DA-7540-40CE-BF87-D97DEB9409B5}" presName="sibTrans" presStyleCnt="0"/>
      <dgm:spPr/>
    </dgm:pt>
    <dgm:pt modelId="{2E21E17D-7A33-463B-8EC7-0306CED7806B}" type="pres">
      <dgm:prSet presAssocID="{A57408F8-DCC1-4F8B-BC40-376E7885CE60}" presName="compNode" presStyleCnt="0"/>
      <dgm:spPr/>
    </dgm:pt>
    <dgm:pt modelId="{6AFE7939-6207-4699-BE60-D443B4B63BB5}" type="pres">
      <dgm:prSet presAssocID="{A57408F8-DCC1-4F8B-BC40-376E7885CE60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rveau"/>
        </a:ext>
      </dgm:extLst>
    </dgm:pt>
    <dgm:pt modelId="{318F8418-D2D0-4554-A821-799292A01F11}" type="pres">
      <dgm:prSet presAssocID="{A57408F8-DCC1-4F8B-BC40-376E7885CE60}" presName="spaceRect" presStyleCnt="0"/>
      <dgm:spPr/>
    </dgm:pt>
    <dgm:pt modelId="{2959556C-05B1-4C11-B7BA-16813A295EBA}" type="pres">
      <dgm:prSet presAssocID="{A57408F8-DCC1-4F8B-BC40-376E7885CE60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CEA63002-DE08-422B-BFBC-5A1D002B6271}" type="presOf" srcId="{333CCC4C-4CC7-4454-871C-4B557FFED69C}" destId="{140588AA-F2DA-4915-B2E8-6A28DD8FB7DB}" srcOrd="0" destOrd="0" presId="urn:microsoft.com/office/officeart/2018/2/layout/IconLabelList"/>
    <dgm:cxn modelId="{9B941211-709B-4E48-B493-1F5305BFB0D2}" type="presOf" srcId="{8F28EFF5-4126-48E8-A96F-664CBF3FE038}" destId="{226A7AFE-2F6F-462C-9C3B-F7756127A28E}" srcOrd="0" destOrd="0" presId="urn:microsoft.com/office/officeart/2018/2/layout/IconLabelList"/>
    <dgm:cxn modelId="{8EBA4E14-8070-4984-BDC3-C285DF3298EE}" type="presOf" srcId="{2ADFEE8C-7474-49C8-A6F1-EFC79A403CD5}" destId="{D07EDAEC-0A07-4BE5-AE89-5E6535BF05B5}" srcOrd="0" destOrd="0" presId="urn:microsoft.com/office/officeart/2018/2/layout/IconLabelList"/>
    <dgm:cxn modelId="{4C649E20-03C6-4364-B8AA-A64CE6F1D2F0}" type="presOf" srcId="{A57408F8-DCC1-4F8B-BC40-376E7885CE60}" destId="{2959556C-05B1-4C11-B7BA-16813A295EBA}" srcOrd="0" destOrd="0" presId="urn:microsoft.com/office/officeart/2018/2/layout/IconLabelList"/>
    <dgm:cxn modelId="{8B501A2D-D83C-4B48-A0FB-8F3835D2D7C6}" srcId="{249DE73F-1359-4F5C-B59A-1AD2CA7CA573}" destId="{8F28EFF5-4126-48E8-A96F-664CBF3FE038}" srcOrd="1" destOrd="0" parTransId="{221717D6-2B6C-4084-850F-52E0E3001DAD}" sibTransId="{DE78E8F1-C02D-40D8-AE20-104DF9192ACF}"/>
    <dgm:cxn modelId="{770EF940-E12A-46BD-BCC3-85A63413E89A}" srcId="{249DE73F-1359-4F5C-B59A-1AD2CA7CA573}" destId="{4B559165-8597-4F01-B5A0-A302C2AED4DA}" srcOrd="2" destOrd="0" parTransId="{7D2C93B2-6D51-429C-9F55-BC4F6B2CA0BC}" sibTransId="{9664E20B-3C85-4BE4-BB71-AB9E87CE10EF}"/>
    <dgm:cxn modelId="{3DAF9766-00F6-4384-A098-7A929D6E1FA6}" srcId="{249DE73F-1359-4F5C-B59A-1AD2CA7CA573}" destId="{A57408F8-DCC1-4F8B-BC40-376E7885CE60}" srcOrd="5" destOrd="0" parTransId="{7FAB98B0-D2A4-4FC0-9EF1-B4CFAF2C8B23}" sibTransId="{F5480ED1-0F86-4AD6-B62F-E42D526C857A}"/>
    <dgm:cxn modelId="{7A41B47A-2398-4C65-A4CD-03ADAB452D4E}" type="presOf" srcId="{4B559165-8597-4F01-B5A0-A302C2AED4DA}" destId="{806359AF-C85E-49BC-B72C-F59556CF7CF4}" srcOrd="0" destOrd="0" presId="urn:microsoft.com/office/officeart/2018/2/layout/IconLabelList"/>
    <dgm:cxn modelId="{581B0D99-91ED-4101-8CE9-D0B2CA130EB7}" type="presOf" srcId="{E9D2F233-683B-4B0A-A3F3-69333BA8784E}" destId="{497B00C9-7547-41A3-B0E9-E57971F91049}" srcOrd="0" destOrd="0" presId="urn:microsoft.com/office/officeart/2018/2/layout/IconLabelList"/>
    <dgm:cxn modelId="{729EC19F-EC62-447A-8A17-09559A6A8931}" srcId="{249DE73F-1359-4F5C-B59A-1AD2CA7CA573}" destId="{333CCC4C-4CC7-4454-871C-4B557FFED69C}" srcOrd="4" destOrd="0" parTransId="{5196F64A-9FE8-4E06-9354-9CEA02C88C49}" sibTransId="{81FF10DA-7540-40CE-BF87-D97DEB9409B5}"/>
    <dgm:cxn modelId="{EB0BFDA0-0885-4969-8267-7655FDC57B94}" srcId="{249DE73F-1359-4F5C-B59A-1AD2CA7CA573}" destId="{2ADFEE8C-7474-49C8-A6F1-EFC79A403CD5}" srcOrd="0" destOrd="0" parTransId="{60C30DED-C3D1-45D3-A545-07E04A1A70E9}" sibTransId="{9B7EFBB4-3701-417E-BD8D-470C1CFBBE84}"/>
    <dgm:cxn modelId="{D243E2D0-815A-46C0-AB73-4EA37D940412}" type="presOf" srcId="{249DE73F-1359-4F5C-B59A-1AD2CA7CA573}" destId="{5F0BA6EF-931E-4EF3-BF45-9E80B05B9D47}" srcOrd="0" destOrd="0" presId="urn:microsoft.com/office/officeart/2018/2/layout/IconLabelList"/>
    <dgm:cxn modelId="{796A48DC-48A8-48C5-B5D7-AA6E686299AC}" srcId="{249DE73F-1359-4F5C-B59A-1AD2CA7CA573}" destId="{E9D2F233-683B-4B0A-A3F3-69333BA8784E}" srcOrd="3" destOrd="0" parTransId="{BAF9EF74-7D07-4F61-B949-F2E215C6AF40}" sibTransId="{95FDD32A-E25B-464D-A1EB-16A854E433F4}"/>
    <dgm:cxn modelId="{010506F7-AD31-4792-A542-30BB8F6AD558}" type="presParOf" srcId="{5F0BA6EF-931E-4EF3-BF45-9E80B05B9D47}" destId="{3F88A285-D06A-463C-A490-7091A3EFD48F}" srcOrd="0" destOrd="0" presId="urn:microsoft.com/office/officeart/2018/2/layout/IconLabelList"/>
    <dgm:cxn modelId="{3CCAB282-8FB9-4A63-8BF2-27E2E6F183DF}" type="presParOf" srcId="{3F88A285-D06A-463C-A490-7091A3EFD48F}" destId="{F864A81E-4313-4C2F-98D9-A5DD1238714F}" srcOrd="0" destOrd="0" presId="urn:microsoft.com/office/officeart/2018/2/layout/IconLabelList"/>
    <dgm:cxn modelId="{AE4D6E8F-5F0C-4BD7-B07F-A4A091E13BF6}" type="presParOf" srcId="{3F88A285-D06A-463C-A490-7091A3EFD48F}" destId="{4E667018-4AA4-45E7-8C7E-99F1F557D386}" srcOrd="1" destOrd="0" presId="urn:microsoft.com/office/officeart/2018/2/layout/IconLabelList"/>
    <dgm:cxn modelId="{09A43BAF-B2ED-44A0-AD92-CC2C3539D736}" type="presParOf" srcId="{3F88A285-D06A-463C-A490-7091A3EFD48F}" destId="{D07EDAEC-0A07-4BE5-AE89-5E6535BF05B5}" srcOrd="2" destOrd="0" presId="urn:microsoft.com/office/officeart/2018/2/layout/IconLabelList"/>
    <dgm:cxn modelId="{068AF91C-A95D-4085-86E2-E2C4C18EFBCE}" type="presParOf" srcId="{5F0BA6EF-931E-4EF3-BF45-9E80B05B9D47}" destId="{AC27E5E4-D577-4D29-B5BC-90EF5A752FCE}" srcOrd="1" destOrd="0" presId="urn:microsoft.com/office/officeart/2018/2/layout/IconLabelList"/>
    <dgm:cxn modelId="{84A74927-EF92-43E1-9CED-8D8755BA38FB}" type="presParOf" srcId="{5F0BA6EF-931E-4EF3-BF45-9E80B05B9D47}" destId="{4DBBC5B2-D985-48A0-9980-E9FB8D779679}" srcOrd="2" destOrd="0" presId="urn:microsoft.com/office/officeart/2018/2/layout/IconLabelList"/>
    <dgm:cxn modelId="{60BF694F-CFE5-4AC8-A1BB-9E182081F4C0}" type="presParOf" srcId="{4DBBC5B2-D985-48A0-9980-E9FB8D779679}" destId="{AE2983CD-4C06-49EE-A3C8-6C249B793378}" srcOrd="0" destOrd="0" presId="urn:microsoft.com/office/officeart/2018/2/layout/IconLabelList"/>
    <dgm:cxn modelId="{633FD173-BAE0-43E3-96FA-308404ECF374}" type="presParOf" srcId="{4DBBC5B2-D985-48A0-9980-E9FB8D779679}" destId="{6F993264-FF41-43A9-9975-A60028FFEC91}" srcOrd="1" destOrd="0" presId="urn:microsoft.com/office/officeart/2018/2/layout/IconLabelList"/>
    <dgm:cxn modelId="{96477055-B0AA-4624-A38E-BBDE3455BB6D}" type="presParOf" srcId="{4DBBC5B2-D985-48A0-9980-E9FB8D779679}" destId="{226A7AFE-2F6F-462C-9C3B-F7756127A28E}" srcOrd="2" destOrd="0" presId="urn:microsoft.com/office/officeart/2018/2/layout/IconLabelList"/>
    <dgm:cxn modelId="{90BA361B-6007-492E-93A5-5BCAFF799161}" type="presParOf" srcId="{5F0BA6EF-931E-4EF3-BF45-9E80B05B9D47}" destId="{58326E5D-0DCC-48FA-B4FE-CE23F183CCE3}" srcOrd="3" destOrd="0" presId="urn:microsoft.com/office/officeart/2018/2/layout/IconLabelList"/>
    <dgm:cxn modelId="{3B90ECF4-3943-4A50-9E47-88DF33D3418D}" type="presParOf" srcId="{5F0BA6EF-931E-4EF3-BF45-9E80B05B9D47}" destId="{807E3016-74FA-439C-B0EC-11BDD54DA4EE}" srcOrd="4" destOrd="0" presId="urn:microsoft.com/office/officeart/2018/2/layout/IconLabelList"/>
    <dgm:cxn modelId="{EE1B52FF-7397-4217-B018-FC7D3900DBEA}" type="presParOf" srcId="{807E3016-74FA-439C-B0EC-11BDD54DA4EE}" destId="{9AA9FA11-9C7D-4C2C-B0D4-5CD7983FE5D3}" srcOrd="0" destOrd="0" presId="urn:microsoft.com/office/officeart/2018/2/layout/IconLabelList"/>
    <dgm:cxn modelId="{6DBE1CE3-27F7-4856-8C31-AEADCFF457DA}" type="presParOf" srcId="{807E3016-74FA-439C-B0EC-11BDD54DA4EE}" destId="{4C6BEC3C-67C3-4203-9C5F-9CF079D2E44B}" srcOrd="1" destOrd="0" presId="urn:microsoft.com/office/officeart/2018/2/layout/IconLabelList"/>
    <dgm:cxn modelId="{F55AF92E-311F-407C-8329-D668FD855820}" type="presParOf" srcId="{807E3016-74FA-439C-B0EC-11BDD54DA4EE}" destId="{806359AF-C85E-49BC-B72C-F59556CF7CF4}" srcOrd="2" destOrd="0" presId="urn:microsoft.com/office/officeart/2018/2/layout/IconLabelList"/>
    <dgm:cxn modelId="{E42F2832-2402-4552-A62E-470F7C0EA444}" type="presParOf" srcId="{5F0BA6EF-931E-4EF3-BF45-9E80B05B9D47}" destId="{1016788B-4166-45F5-9E61-534D36522CEB}" srcOrd="5" destOrd="0" presId="urn:microsoft.com/office/officeart/2018/2/layout/IconLabelList"/>
    <dgm:cxn modelId="{9AAC110B-3016-4D07-9176-EE0E10C8F726}" type="presParOf" srcId="{5F0BA6EF-931E-4EF3-BF45-9E80B05B9D47}" destId="{F3F4225A-C229-4351-A3CD-21A52929D29A}" srcOrd="6" destOrd="0" presId="urn:microsoft.com/office/officeart/2018/2/layout/IconLabelList"/>
    <dgm:cxn modelId="{9A75543B-7A1C-449D-A76C-2B302AC3CF79}" type="presParOf" srcId="{F3F4225A-C229-4351-A3CD-21A52929D29A}" destId="{BCE1A1BB-2ECD-460B-91DD-F2E2FA02BCFE}" srcOrd="0" destOrd="0" presId="urn:microsoft.com/office/officeart/2018/2/layout/IconLabelList"/>
    <dgm:cxn modelId="{0FE6DEE4-39F4-4E7B-B2E8-D411E5EA6FB9}" type="presParOf" srcId="{F3F4225A-C229-4351-A3CD-21A52929D29A}" destId="{B1798D4E-F818-4D74-ACF1-03D71FEE85DA}" srcOrd="1" destOrd="0" presId="urn:microsoft.com/office/officeart/2018/2/layout/IconLabelList"/>
    <dgm:cxn modelId="{53C184AC-CEA5-4BD5-AB13-0488DDBA4854}" type="presParOf" srcId="{F3F4225A-C229-4351-A3CD-21A52929D29A}" destId="{497B00C9-7547-41A3-B0E9-E57971F91049}" srcOrd="2" destOrd="0" presId="urn:microsoft.com/office/officeart/2018/2/layout/IconLabelList"/>
    <dgm:cxn modelId="{6CC779ED-3541-480A-BFF8-54C70CBEDA40}" type="presParOf" srcId="{5F0BA6EF-931E-4EF3-BF45-9E80B05B9D47}" destId="{35EA26A6-A3A5-4BA1-B8F9-62D6D1D81EA8}" srcOrd="7" destOrd="0" presId="urn:microsoft.com/office/officeart/2018/2/layout/IconLabelList"/>
    <dgm:cxn modelId="{2635A7C7-BE69-4492-834D-533A72E2A087}" type="presParOf" srcId="{5F0BA6EF-931E-4EF3-BF45-9E80B05B9D47}" destId="{2168DEF1-40B1-496E-9558-486C86A1ECA7}" srcOrd="8" destOrd="0" presId="urn:microsoft.com/office/officeart/2018/2/layout/IconLabelList"/>
    <dgm:cxn modelId="{84E3D6F8-CF7C-4AEA-8EC7-89A8591541C6}" type="presParOf" srcId="{2168DEF1-40B1-496E-9558-486C86A1ECA7}" destId="{80C5D5A8-0A33-41F4-944F-09E216E6B975}" srcOrd="0" destOrd="0" presId="urn:microsoft.com/office/officeart/2018/2/layout/IconLabelList"/>
    <dgm:cxn modelId="{CFEFFA6F-0916-4DCB-986C-AAA9B6E8A941}" type="presParOf" srcId="{2168DEF1-40B1-496E-9558-486C86A1ECA7}" destId="{5F1441C9-9893-48E7-8114-2FD904CA95B6}" srcOrd="1" destOrd="0" presId="urn:microsoft.com/office/officeart/2018/2/layout/IconLabelList"/>
    <dgm:cxn modelId="{F217C523-3A75-4844-8717-EEFAADBE3836}" type="presParOf" srcId="{2168DEF1-40B1-496E-9558-486C86A1ECA7}" destId="{140588AA-F2DA-4915-B2E8-6A28DD8FB7DB}" srcOrd="2" destOrd="0" presId="urn:microsoft.com/office/officeart/2018/2/layout/IconLabelList"/>
    <dgm:cxn modelId="{C3555A53-89E9-41E6-BB66-26B028BB6582}" type="presParOf" srcId="{5F0BA6EF-931E-4EF3-BF45-9E80B05B9D47}" destId="{5121209C-DF75-481E-816E-C9170D1CA228}" srcOrd="9" destOrd="0" presId="urn:microsoft.com/office/officeart/2018/2/layout/IconLabelList"/>
    <dgm:cxn modelId="{7639D126-2D96-4C44-B222-C3539B163658}" type="presParOf" srcId="{5F0BA6EF-931E-4EF3-BF45-9E80B05B9D47}" destId="{2E21E17D-7A33-463B-8EC7-0306CED7806B}" srcOrd="10" destOrd="0" presId="urn:microsoft.com/office/officeart/2018/2/layout/IconLabelList"/>
    <dgm:cxn modelId="{9211CAD2-066F-4C27-88A1-48E7B4E8F81E}" type="presParOf" srcId="{2E21E17D-7A33-463B-8EC7-0306CED7806B}" destId="{6AFE7939-6207-4699-BE60-D443B4B63BB5}" srcOrd="0" destOrd="0" presId="urn:microsoft.com/office/officeart/2018/2/layout/IconLabelList"/>
    <dgm:cxn modelId="{16556CD0-DEEA-4C7B-9F1D-66432241691C}" type="presParOf" srcId="{2E21E17D-7A33-463B-8EC7-0306CED7806B}" destId="{318F8418-D2D0-4554-A821-799292A01F11}" srcOrd="1" destOrd="0" presId="urn:microsoft.com/office/officeart/2018/2/layout/IconLabelList"/>
    <dgm:cxn modelId="{BB4209C6-C9FB-4249-B7A7-89FAE7B9C7D2}" type="presParOf" srcId="{2E21E17D-7A33-463B-8EC7-0306CED7806B}" destId="{2959556C-05B1-4C11-B7BA-16813A295EB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033138-2407-4BAD-BE69-AC1FC8ED027A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4F7DC0E-5B0F-42F8-BC3C-394C2F607F95}">
      <dgm:prSet/>
      <dgm:spPr/>
      <dgm:t>
        <a:bodyPr/>
        <a:lstStyle/>
        <a:p>
          <a:r>
            <a:rPr lang="fr-FR"/>
            <a:t>- Outils nécessaires :</a:t>
          </a:r>
          <a:endParaRPr lang="en-US"/>
        </a:p>
      </dgm:t>
    </dgm:pt>
    <dgm:pt modelId="{1D692922-38A7-46BC-8115-824CEF1C026A}" type="parTrans" cxnId="{C8D59A4A-9201-4ADE-BE38-0D1DD9A64343}">
      <dgm:prSet/>
      <dgm:spPr/>
      <dgm:t>
        <a:bodyPr/>
        <a:lstStyle/>
        <a:p>
          <a:endParaRPr lang="en-US"/>
        </a:p>
      </dgm:t>
    </dgm:pt>
    <dgm:pt modelId="{1729E580-1DDA-463C-8650-C1F21FECE6AD}" type="sibTrans" cxnId="{C8D59A4A-9201-4ADE-BE38-0D1DD9A64343}">
      <dgm:prSet/>
      <dgm:spPr/>
      <dgm:t>
        <a:bodyPr/>
        <a:lstStyle/>
        <a:p>
          <a:endParaRPr lang="en-US"/>
        </a:p>
      </dgm:t>
    </dgm:pt>
    <dgm:pt modelId="{DA9F3197-65A8-4962-A981-B0BC0AD34986}">
      <dgm:prSet/>
      <dgm:spPr/>
      <dgm:t>
        <a:bodyPr/>
        <a:lstStyle/>
        <a:p>
          <a:r>
            <a:rPr lang="fr-FR"/>
            <a:t>- Vosk : Transcription audio.</a:t>
          </a:r>
          <a:endParaRPr lang="en-US"/>
        </a:p>
      </dgm:t>
    </dgm:pt>
    <dgm:pt modelId="{77989297-1F1A-43FA-B331-3A518AEA0567}" type="parTrans" cxnId="{5F86B511-889E-4A3E-8AA0-2BCE657944E1}">
      <dgm:prSet/>
      <dgm:spPr/>
      <dgm:t>
        <a:bodyPr/>
        <a:lstStyle/>
        <a:p>
          <a:endParaRPr lang="en-US"/>
        </a:p>
      </dgm:t>
    </dgm:pt>
    <dgm:pt modelId="{9136B3A6-36C8-4E0A-BA9A-238D7253371D}" type="sibTrans" cxnId="{5F86B511-889E-4A3E-8AA0-2BCE657944E1}">
      <dgm:prSet/>
      <dgm:spPr/>
      <dgm:t>
        <a:bodyPr/>
        <a:lstStyle/>
        <a:p>
          <a:endParaRPr lang="en-US"/>
        </a:p>
      </dgm:t>
    </dgm:pt>
    <dgm:pt modelId="{90DDEB01-A21E-4CE3-9179-BFC4415F967E}">
      <dgm:prSet/>
      <dgm:spPr/>
      <dgm:t>
        <a:bodyPr/>
        <a:lstStyle/>
        <a:p>
          <a:r>
            <a:rPr lang="fr-FR"/>
            <a:t>- Python : Exécution des scripts.</a:t>
          </a:r>
          <a:endParaRPr lang="en-US"/>
        </a:p>
      </dgm:t>
    </dgm:pt>
    <dgm:pt modelId="{CC2ED1F4-6F07-49AD-934A-863C60189F35}" type="parTrans" cxnId="{43C7D364-D843-4673-8D20-EE041C5FC27E}">
      <dgm:prSet/>
      <dgm:spPr/>
      <dgm:t>
        <a:bodyPr/>
        <a:lstStyle/>
        <a:p>
          <a:endParaRPr lang="en-US"/>
        </a:p>
      </dgm:t>
    </dgm:pt>
    <dgm:pt modelId="{B60E3416-F3A4-402A-B024-CC9FE69A3EDA}" type="sibTrans" cxnId="{43C7D364-D843-4673-8D20-EE041C5FC27E}">
      <dgm:prSet/>
      <dgm:spPr/>
      <dgm:t>
        <a:bodyPr/>
        <a:lstStyle/>
        <a:p>
          <a:endParaRPr lang="en-US"/>
        </a:p>
      </dgm:t>
    </dgm:pt>
    <dgm:pt modelId="{D2CDC3A1-B96C-4961-9585-BC017FE770B5}">
      <dgm:prSet/>
      <dgm:spPr/>
      <dgm:t>
        <a:bodyPr/>
        <a:lstStyle/>
        <a:p>
          <a:r>
            <a:rPr lang="fr-FR"/>
            <a:t>- FFmpeg : Conversion audio.</a:t>
          </a:r>
          <a:endParaRPr lang="en-US"/>
        </a:p>
      </dgm:t>
    </dgm:pt>
    <dgm:pt modelId="{A9CC8D78-EC59-4DDF-BAA9-40AC00E51406}" type="parTrans" cxnId="{CA1F161B-4159-43A2-AA37-BDA36367221B}">
      <dgm:prSet/>
      <dgm:spPr/>
      <dgm:t>
        <a:bodyPr/>
        <a:lstStyle/>
        <a:p>
          <a:endParaRPr lang="en-US"/>
        </a:p>
      </dgm:t>
    </dgm:pt>
    <dgm:pt modelId="{4541155F-7EAA-44CE-82B0-3E303541EE0D}" type="sibTrans" cxnId="{CA1F161B-4159-43A2-AA37-BDA36367221B}">
      <dgm:prSet/>
      <dgm:spPr/>
      <dgm:t>
        <a:bodyPr/>
        <a:lstStyle/>
        <a:p>
          <a:endParaRPr lang="en-US"/>
        </a:p>
      </dgm:t>
    </dgm:pt>
    <dgm:pt modelId="{75873796-AB9B-4284-B484-C697E820331E}">
      <dgm:prSet/>
      <dgm:spPr/>
      <dgm:t>
        <a:bodyPr/>
        <a:lstStyle/>
        <a:p>
          <a:r>
            <a:rPr lang="fr-FR"/>
            <a:t>- Visual Studio Code : Environnement de travail.</a:t>
          </a:r>
          <a:endParaRPr lang="en-US"/>
        </a:p>
      </dgm:t>
    </dgm:pt>
    <dgm:pt modelId="{A46AD517-7F8B-4B6C-8746-2F03F9AECE74}" type="parTrans" cxnId="{52694164-085C-4DF1-A3DB-91E326620DAC}">
      <dgm:prSet/>
      <dgm:spPr/>
      <dgm:t>
        <a:bodyPr/>
        <a:lstStyle/>
        <a:p>
          <a:endParaRPr lang="en-US"/>
        </a:p>
      </dgm:t>
    </dgm:pt>
    <dgm:pt modelId="{69CD8258-4E16-462B-B754-37E4C1213AB5}" type="sibTrans" cxnId="{52694164-085C-4DF1-A3DB-91E326620DAC}">
      <dgm:prSet/>
      <dgm:spPr/>
      <dgm:t>
        <a:bodyPr/>
        <a:lstStyle/>
        <a:p>
          <a:endParaRPr lang="en-US"/>
        </a:p>
      </dgm:t>
    </dgm:pt>
    <dgm:pt modelId="{84BC4D6B-8524-481C-B9AB-50080B85AB2D}">
      <dgm:prSet/>
      <dgm:spPr/>
      <dgm:t>
        <a:bodyPr/>
        <a:lstStyle/>
        <a:p>
          <a:r>
            <a:rPr lang="fr-FR"/>
            <a:t>- Étapes d'installation :</a:t>
          </a:r>
          <a:endParaRPr lang="en-US"/>
        </a:p>
      </dgm:t>
    </dgm:pt>
    <dgm:pt modelId="{F9D21592-D7C5-479C-8C42-3159D378C182}" type="parTrans" cxnId="{DD7EA2F3-6AAA-4C54-938E-4570840EB62E}">
      <dgm:prSet/>
      <dgm:spPr/>
      <dgm:t>
        <a:bodyPr/>
        <a:lstStyle/>
        <a:p>
          <a:endParaRPr lang="en-US"/>
        </a:p>
      </dgm:t>
    </dgm:pt>
    <dgm:pt modelId="{767994CC-D0EA-44CA-8C35-D5CD11937B17}" type="sibTrans" cxnId="{DD7EA2F3-6AAA-4C54-938E-4570840EB62E}">
      <dgm:prSet/>
      <dgm:spPr/>
      <dgm:t>
        <a:bodyPr/>
        <a:lstStyle/>
        <a:p>
          <a:endParaRPr lang="en-US"/>
        </a:p>
      </dgm:t>
    </dgm:pt>
    <dgm:pt modelId="{716AFA1E-C5AE-4DA7-8295-5F3E9D0B52B1}">
      <dgm:prSet/>
      <dgm:spPr/>
      <dgm:t>
        <a:bodyPr/>
        <a:lstStyle/>
        <a:p>
          <a:r>
            <a:rPr lang="fr-FR"/>
            <a:t>1. Installer Python et ses bibliothèques.</a:t>
          </a:r>
          <a:endParaRPr lang="en-US"/>
        </a:p>
      </dgm:t>
    </dgm:pt>
    <dgm:pt modelId="{E0D95C14-C618-4C7A-B276-F96884C7E960}" type="parTrans" cxnId="{C9654D83-FF26-4647-828F-4E8D9B7D377D}">
      <dgm:prSet/>
      <dgm:spPr/>
      <dgm:t>
        <a:bodyPr/>
        <a:lstStyle/>
        <a:p>
          <a:endParaRPr lang="en-US"/>
        </a:p>
      </dgm:t>
    </dgm:pt>
    <dgm:pt modelId="{1A31C139-E9BE-4286-B369-0EA970088A63}" type="sibTrans" cxnId="{C9654D83-FF26-4647-828F-4E8D9B7D377D}">
      <dgm:prSet/>
      <dgm:spPr/>
      <dgm:t>
        <a:bodyPr/>
        <a:lstStyle/>
        <a:p>
          <a:endParaRPr lang="en-US"/>
        </a:p>
      </dgm:t>
    </dgm:pt>
    <dgm:pt modelId="{AC6B2A0C-56F6-4EFF-8FCF-8549A076517F}">
      <dgm:prSet/>
      <dgm:spPr/>
      <dgm:t>
        <a:bodyPr/>
        <a:lstStyle/>
        <a:p>
          <a:r>
            <a:rPr lang="fr-FR"/>
            <a:t>2. Installer et configurer FFmpeg.</a:t>
          </a:r>
          <a:endParaRPr lang="en-US"/>
        </a:p>
      </dgm:t>
    </dgm:pt>
    <dgm:pt modelId="{E532A97B-D1C9-4D1C-A578-DD1550DCCD0A}" type="parTrans" cxnId="{37D91C1C-35A8-431C-8812-7F38293DDFC4}">
      <dgm:prSet/>
      <dgm:spPr/>
      <dgm:t>
        <a:bodyPr/>
        <a:lstStyle/>
        <a:p>
          <a:endParaRPr lang="en-US"/>
        </a:p>
      </dgm:t>
    </dgm:pt>
    <dgm:pt modelId="{79D18A6D-D646-4391-9170-8CB4B7A4C502}" type="sibTrans" cxnId="{37D91C1C-35A8-431C-8812-7F38293DDFC4}">
      <dgm:prSet/>
      <dgm:spPr/>
      <dgm:t>
        <a:bodyPr/>
        <a:lstStyle/>
        <a:p>
          <a:endParaRPr lang="en-US"/>
        </a:p>
      </dgm:t>
    </dgm:pt>
    <dgm:pt modelId="{B41E8496-5D58-4B8E-922C-6689A219A056}">
      <dgm:prSet/>
      <dgm:spPr/>
      <dgm:t>
        <a:bodyPr/>
        <a:lstStyle/>
        <a:p>
          <a:r>
            <a:rPr lang="fr-FR"/>
            <a:t>3. Télécharger les modèles de Vosk.</a:t>
          </a:r>
          <a:endParaRPr lang="en-US"/>
        </a:p>
      </dgm:t>
    </dgm:pt>
    <dgm:pt modelId="{FDB86985-27EF-42F3-A27F-BE158E8C8F1D}" type="parTrans" cxnId="{A3CCEA78-619E-446F-A32C-6037505DA6D9}">
      <dgm:prSet/>
      <dgm:spPr/>
      <dgm:t>
        <a:bodyPr/>
        <a:lstStyle/>
        <a:p>
          <a:endParaRPr lang="en-US"/>
        </a:p>
      </dgm:t>
    </dgm:pt>
    <dgm:pt modelId="{F37614C1-AEDA-4574-8CBC-2C56F81971E9}" type="sibTrans" cxnId="{A3CCEA78-619E-446F-A32C-6037505DA6D9}">
      <dgm:prSet/>
      <dgm:spPr/>
      <dgm:t>
        <a:bodyPr/>
        <a:lstStyle/>
        <a:p>
          <a:endParaRPr lang="en-US"/>
        </a:p>
      </dgm:t>
    </dgm:pt>
    <dgm:pt modelId="{7FDDD4E5-DA31-4D58-B8BB-5AE95C7BBCEF}">
      <dgm:prSet/>
      <dgm:spPr/>
      <dgm:t>
        <a:bodyPr/>
        <a:lstStyle/>
        <a:p>
          <a:r>
            <a:rPr lang="fr-FR"/>
            <a:t>4. Préparer les fichiers audio au format WAV.</a:t>
          </a:r>
          <a:endParaRPr lang="en-US"/>
        </a:p>
      </dgm:t>
    </dgm:pt>
    <dgm:pt modelId="{0F14E9CD-DC3F-426D-8718-E9B117A0E4E3}" type="parTrans" cxnId="{17843557-75E2-4E0E-9392-65BE04F066E2}">
      <dgm:prSet/>
      <dgm:spPr/>
      <dgm:t>
        <a:bodyPr/>
        <a:lstStyle/>
        <a:p>
          <a:endParaRPr lang="en-US"/>
        </a:p>
      </dgm:t>
    </dgm:pt>
    <dgm:pt modelId="{E7DC464F-D738-4075-8D71-6FD795FCDEC0}" type="sibTrans" cxnId="{17843557-75E2-4E0E-9392-65BE04F066E2}">
      <dgm:prSet/>
      <dgm:spPr/>
      <dgm:t>
        <a:bodyPr/>
        <a:lstStyle/>
        <a:p>
          <a:endParaRPr lang="en-US"/>
        </a:p>
      </dgm:t>
    </dgm:pt>
    <dgm:pt modelId="{AB2996B4-1A72-469B-BFCC-0CE50C074658}" type="pres">
      <dgm:prSet presAssocID="{9D033138-2407-4BAD-BE69-AC1FC8ED027A}" presName="Name0" presStyleCnt="0">
        <dgm:presLayoutVars>
          <dgm:dir/>
          <dgm:resizeHandles val="exact"/>
        </dgm:presLayoutVars>
      </dgm:prSet>
      <dgm:spPr/>
    </dgm:pt>
    <dgm:pt modelId="{09DE11C4-A985-4C5C-A403-2025AD713225}" type="pres">
      <dgm:prSet presAssocID="{F4F7DC0E-5B0F-42F8-BC3C-394C2F607F95}" presName="node" presStyleLbl="node1" presStyleIdx="0" presStyleCnt="10">
        <dgm:presLayoutVars>
          <dgm:bulletEnabled val="1"/>
        </dgm:presLayoutVars>
      </dgm:prSet>
      <dgm:spPr/>
    </dgm:pt>
    <dgm:pt modelId="{4C85DAAE-B3E7-49C7-8801-D7DE7150624F}" type="pres">
      <dgm:prSet presAssocID="{1729E580-1DDA-463C-8650-C1F21FECE6AD}" presName="sibTrans" presStyleLbl="sibTrans1D1" presStyleIdx="0" presStyleCnt="9"/>
      <dgm:spPr/>
    </dgm:pt>
    <dgm:pt modelId="{6D341497-293D-4B0A-8BD7-2600144843CC}" type="pres">
      <dgm:prSet presAssocID="{1729E580-1DDA-463C-8650-C1F21FECE6AD}" presName="connectorText" presStyleLbl="sibTrans1D1" presStyleIdx="0" presStyleCnt="9"/>
      <dgm:spPr/>
    </dgm:pt>
    <dgm:pt modelId="{A41B473A-43AB-4470-9E94-6BA83D4E6C13}" type="pres">
      <dgm:prSet presAssocID="{DA9F3197-65A8-4962-A981-B0BC0AD34986}" presName="node" presStyleLbl="node1" presStyleIdx="1" presStyleCnt="10">
        <dgm:presLayoutVars>
          <dgm:bulletEnabled val="1"/>
        </dgm:presLayoutVars>
      </dgm:prSet>
      <dgm:spPr/>
    </dgm:pt>
    <dgm:pt modelId="{7F57937C-F3F3-4CD9-A1A0-8AC833F0E8F5}" type="pres">
      <dgm:prSet presAssocID="{9136B3A6-36C8-4E0A-BA9A-238D7253371D}" presName="sibTrans" presStyleLbl="sibTrans1D1" presStyleIdx="1" presStyleCnt="9"/>
      <dgm:spPr/>
    </dgm:pt>
    <dgm:pt modelId="{56279629-E99E-4CD0-8618-4772EAC9A004}" type="pres">
      <dgm:prSet presAssocID="{9136B3A6-36C8-4E0A-BA9A-238D7253371D}" presName="connectorText" presStyleLbl="sibTrans1D1" presStyleIdx="1" presStyleCnt="9"/>
      <dgm:spPr/>
    </dgm:pt>
    <dgm:pt modelId="{EA97F72E-33F7-43E7-A2B2-195D6C27C33F}" type="pres">
      <dgm:prSet presAssocID="{90DDEB01-A21E-4CE3-9179-BFC4415F967E}" presName="node" presStyleLbl="node1" presStyleIdx="2" presStyleCnt="10">
        <dgm:presLayoutVars>
          <dgm:bulletEnabled val="1"/>
        </dgm:presLayoutVars>
      </dgm:prSet>
      <dgm:spPr/>
    </dgm:pt>
    <dgm:pt modelId="{707DACC8-6711-4031-A39C-52E5EB3CDAE5}" type="pres">
      <dgm:prSet presAssocID="{B60E3416-F3A4-402A-B024-CC9FE69A3EDA}" presName="sibTrans" presStyleLbl="sibTrans1D1" presStyleIdx="2" presStyleCnt="9"/>
      <dgm:spPr/>
    </dgm:pt>
    <dgm:pt modelId="{B5FAC71F-01D1-48F8-82CD-7FF3145B806C}" type="pres">
      <dgm:prSet presAssocID="{B60E3416-F3A4-402A-B024-CC9FE69A3EDA}" presName="connectorText" presStyleLbl="sibTrans1D1" presStyleIdx="2" presStyleCnt="9"/>
      <dgm:spPr/>
    </dgm:pt>
    <dgm:pt modelId="{62D0B31A-34E8-486A-8B20-FB77B18A4162}" type="pres">
      <dgm:prSet presAssocID="{D2CDC3A1-B96C-4961-9585-BC017FE770B5}" presName="node" presStyleLbl="node1" presStyleIdx="3" presStyleCnt="10">
        <dgm:presLayoutVars>
          <dgm:bulletEnabled val="1"/>
        </dgm:presLayoutVars>
      </dgm:prSet>
      <dgm:spPr/>
    </dgm:pt>
    <dgm:pt modelId="{983A654C-3282-4F6A-8B2D-7CEBEAAC01D0}" type="pres">
      <dgm:prSet presAssocID="{4541155F-7EAA-44CE-82B0-3E303541EE0D}" presName="sibTrans" presStyleLbl="sibTrans1D1" presStyleIdx="3" presStyleCnt="9"/>
      <dgm:spPr/>
    </dgm:pt>
    <dgm:pt modelId="{6B93BCC3-F69F-4D4A-BFC8-46FA4D7ABC7F}" type="pres">
      <dgm:prSet presAssocID="{4541155F-7EAA-44CE-82B0-3E303541EE0D}" presName="connectorText" presStyleLbl="sibTrans1D1" presStyleIdx="3" presStyleCnt="9"/>
      <dgm:spPr/>
    </dgm:pt>
    <dgm:pt modelId="{CD581F2B-24D6-4815-8BDE-F539CA311B5C}" type="pres">
      <dgm:prSet presAssocID="{75873796-AB9B-4284-B484-C697E820331E}" presName="node" presStyleLbl="node1" presStyleIdx="4" presStyleCnt="10">
        <dgm:presLayoutVars>
          <dgm:bulletEnabled val="1"/>
        </dgm:presLayoutVars>
      </dgm:prSet>
      <dgm:spPr/>
    </dgm:pt>
    <dgm:pt modelId="{011362D9-CF86-40CE-9928-6B7C3FCDD179}" type="pres">
      <dgm:prSet presAssocID="{69CD8258-4E16-462B-B754-37E4C1213AB5}" presName="sibTrans" presStyleLbl="sibTrans1D1" presStyleIdx="4" presStyleCnt="9"/>
      <dgm:spPr/>
    </dgm:pt>
    <dgm:pt modelId="{B5E12B42-2446-4126-B8F0-2F02F8811531}" type="pres">
      <dgm:prSet presAssocID="{69CD8258-4E16-462B-B754-37E4C1213AB5}" presName="connectorText" presStyleLbl="sibTrans1D1" presStyleIdx="4" presStyleCnt="9"/>
      <dgm:spPr/>
    </dgm:pt>
    <dgm:pt modelId="{CAA89D15-7DA1-415A-A7A9-5302C32F58F4}" type="pres">
      <dgm:prSet presAssocID="{84BC4D6B-8524-481C-B9AB-50080B85AB2D}" presName="node" presStyleLbl="node1" presStyleIdx="5" presStyleCnt="10">
        <dgm:presLayoutVars>
          <dgm:bulletEnabled val="1"/>
        </dgm:presLayoutVars>
      </dgm:prSet>
      <dgm:spPr/>
    </dgm:pt>
    <dgm:pt modelId="{773866F0-ECEB-45E2-8492-157A621D8CBC}" type="pres">
      <dgm:prSet presAssocID="{767994CC-D0EA-44CA-8C35-D5CD11937B17}" presName="sibTrans" presStyleLbl="sibTrans1D1" presStyleIdx="5" presStyleCnt="9"/>
      <dgm:spPr/>
    </dgm:pt>
    <dgm:pt modelId="{B787FA3F-B116-47BC-A209-01EC258A7BBF}" type="pres">
      <dgm:prSet presAssocID="{767994CC-D0EA-44CA-8C35-D5CD11937B17}" presName="connectorText" presStyleLbl="sibTrans1D1" presStyleIdx="5" presStyleCnt="9"/>
      <dgm:spPr/>
    </dgm:pt>
    <dgm:pt modelId="{BCFC7FBC-48C8-4320-8A29-0E2192A5D200}" type="pres">
      <dgm:prSet presAssocID="{716AFA1E-C5AE-4DA7-8295-5F3E9D0B52B1}" presName="node" presStyleLbl="node1" presStyleIdx="6" presStyleCnt="10">
        <dgm:presLayoutVars>
          <dgm:bulletEnabled val="1"/>
        </dgm:presLayoutVars>
      </dgm:prSet>
      <dgm:spPr/>
    </dgm:pt>
    <dgm:pt modelId="{233C9897-4321-4C84-813C-7B6E9E5178BE}" type="pres">
      <dgm:prSet presAssocID="{1A31C139-E9BE-4286-B369-0EA970088A63}" presName="sibTrans" presStyleLbl="sibTrans1D1" presStyleIdx="6" presStyleCnt="9"/>
      <dgm:spPr/>
    </dgm:pt>
    <dgm:pt modelId="{AA09386F-47B7-4B5A-BAC4-9C673D8EBBEC}" type="pres">
      <dgm:prSet presAssocID="{1A31C139-E9BE-4286-B369-0EA970088A63}" presName="connectorText" presStyleLbl="sibTrans1D1" presStyleIdx="6" presStyleCnt="9"/>
      <dgm:spPr/>
    </dgm:pt>
    <dgm:pt modelId="{3F37F4C7-6D34-4482-BE6D-15845C944428}" type="pres">
      <dgm:prSet presAssocID="{AC6B2A0C-56F6-4EFF-8FCF-8549A076517F}" presName="node" presStyleLbl="node1" presStyleIdx="7" presStyleCnt="10">
        <dgm:presLayoutVars>
          <dgm:bulletEnabled val="1"/>
        </dgm:presLayoutVars>
      </dgm:prSet>
      <dgm:spPr/>
    </dgm:pt>
    <dgm:pt modelId="{6B464FA5-DD18-426B-8ED8-87B0BB4B6E5A}" type="pres">
      <dgm:prSet presAssocID="{79D18A6D-D646-4391-9170-8CB4B7A4C502}" presName="sibTrans" presStyleLbl="sibTrans1D1" presStyleIdx="7" presStyleCnt="9"/>
      <dgm:spPr/>
    </dgm:pt>
    <dgm:pt modelId="{3FAAD07D-121A-4DA8-ACFE-615CFA691191}" type="pres">
      <dgm:prSet presAssocID="{79D18A6D-D646-4391-9170-8CB4B7A4C502}" presName="connectorText" presStyleLbl="sibTrans1D1" presStyleIdx="7" presStyleCnt="9"/>
      <dgm:spPr/>
    </dgm:pt>
    <dgm:pt modelId="{7DCDDE50-9732-4D80-9781-7991DAB13087}" type="pres">
      <dgm:prSet presAssocID="{B41E8496-5D58-4B8E-922C-6689A219A056}" presName="node" presStyleLbl="node1" presStyleIdx="8" presStyleCnt="10">
        <dgm:presLayoutVars>
          <dgm:bulletEnabled val="1"/>
        </dgm:presLayoutVars>
      </dgm:prSet>
      <dgm:spPr/>
    </dgm:pt>
    <dgm:pt modelId="{BA99F579-83EB-45C3-A04B-54020352DB64}" type="pres">
      <dgm:prSet presAssocID="{F37614C1-AEDA-4574-8CBC-2C56F81971E9}" presName="sibTrans" presStyleLbl="sibTrans1D1" presStyleIdx="8" presStyleCnt="9"/>
      <dgm:spPr/>
    </dgm:pt>
    <dgm:pt modelId="{BF76514B-3F6B-4918-A12A-6E2DDD0A5C49}" type="pres">
      <dgm:prSet presAssocID="{F37614C1-AEDA-4574-8CBC-2C56F81971E9}" presName="connectorText" presStyleLbl="sibTrans1D1" presStyleIdx="8" presStyleCnt="9"/>
      <dgm:spPr/>
    </dgm:pt>
    <dgm:pt modelId="{55FAE409-8BC7-425D-985A-45F883FB51B2}" type="pres">
      <dgm:prSet presAssocID="{7FDDD4E5-DA31-4D58-B8BB-5AE95C7BBCEF}" presName="node" presStyleLbl="node1" presStyleIdx="9" presStyleCnt="10">
        <dgm:presLayoutVars>
          <dgm:bulletEnabled val="1"/>
        </dgm:presLayoutVars>
      </dgm:prSet>
      <dgm:spPr/>
    </dgm:pt>
  </dgm:ptLst>
  <dgm:cxnLst>
    <dgm:cxn modelId="{1D49F601-6B7B-47C5-888E-AEA3C9A92216}" type="presOf" srcId="{F37614C1-AEDA-4574-8CBC-2C56F81971E9}" destId="{BA99F579-83EB-45C3-A04B-54020352DB64}" srcOrd="0" destOrd="0" presId="urn:microsoft.com/office/officeart/2016/7/layout/RepeatingBendingProcessNew"/>
    <dgm:cxn modelId="{5F86B511-889E-4A3E-8AA0-2BCE657944E1}" srcId="{9D033138-2407-4BAD-BE69-AC1FC8ED027A}" destId="{DA9F3197-65A8-4962-A981-B0BC0AD34986}" srcOrd="1" destOrd="0" parTransId="{77989297-1F1A-43FA-B331-3A518AEA0567}" sibTransId="{9136B3A6-36C8-4E0A-BA9A-238D7253371D}"/>
    <dgm:cxn modelId="{CA1F161B-4159-43A2-AA37-BDA36367221B}" srcId="{9D033138-2407-4BAD-BE69-AC1FC8ED027A}" destId="{D2CDC3A1-B96C-4961-9585-BC017FE770B5}" srcOrd="3" destOrd="0" parTransId="{A9CC8D78-EC59-4DDF-BAA9-40AC00E51406}" sibTransId="{4541155F-7EAA-44CE-82B0-3E303541EE0D}"/>
    <dgm:cxn modelId="{37D91C1C-35A8-431C-8812-7F38293DDFC4}" srcId="{9D033138-2407-4BAD-BE69-AC1FC8ED027A}" destId="{AC6B2A0C-56F6-4EFF-8FCF-8549A076517F}" srcOrd="7" destOrd="0" parTransId="{E532A97B-D1C9-4D1C-A578-DD1550DCCD0A}" sibTransId="{79D18A6D-D646-4391-9170-8CB4B7A4C502}"/>
    <dgm:cxn modelId="{83E8CE1C-7DB7-40BB-930B-086E924F9F63}" type="presOf" srcId="{4541155F-7EAA-44CE-82B0-3E303541EE0D}" destId="{6B93BCC3-F69F-4D4A-BFC8-46FA4D7ABC7F}" srcOrd="1" destOrd="0" presId="urn:microsoft.com/office/officeart/2016/7/layout/RepeatingBendingProcessNew"/>
    <dgm:cxn modelId="{ECBE6D5E-B53E-40C2-9658-D9C6E633DA03}" type="presOf" srcId="{1A31C139-E9BE-4286-B369-0EA970088A63}" destId="{AA09386F-47B7-4B5A-BAC4-9C673D8EBBEC}" srcOrd="1" destOrd="0" presId="urn:microsoft.com/office/officeart/2016/7/layout/RepeatingBendingProcessNew"/>
    <dgm:cxn modelId="{52694164-085C-4DF1-A3DB-91E326620DAC}" srcId="{9D033138-2407-4BAD-BE69-AC1FC8ED027A}" destId="{75873796-AB9B-4284-B484-C697E820331E}" srcOrd="4" destOrd="0" parTransId="{A46AD517-7F8B-4B6C-8746-2F03F9AECE74}" sibTransId="{69CD8258-4E16-462B-B754-37E4C1213AB5}"/>
    <dgm:cxn modelId="{43C7D364-D843-4673-8D20-EE041C5FC27E}" srcId="{9D033138-2407-4BAD-BE69-AC1FC8ED027A}" destId="{90DDEB01-A21E-4CE3-9179-BFC4415F967E}" srcOrd="2" destOrd="0" parTransId="{CC2ED1F4-6F07-49AD-934A-863C60189F35}" sibTransId="{B60E3416-F3A4-402A-B024-CC9FE69A3EDA}"/>
    <dgm:cxn modelId="{C8D59A4A-9201-4ADE-BE38-0D1DD9A64343}" srcId="{9D033138-2407-4BAD-BE69-AC1FC8ED027A}" destId="{F4F7DC0E-5B0F-42F8-BC3C-394C2F607F95}" srcOrd="0" destOrd="0" parTransId="{1D692922-38A7-46BC-8115-824CEF1C026A}" sibTransId="{1729E580-1DDA-463C-8650-C1F21FECE6AD}"/>
    <dgm:cxn modelId="{DD8ED24D-504B-446E-B54B-0439F2F409C3}" type="presOf" srcId="{69CD8258-4E16-462B-B754-37E4C1213AB5}" destId="{011362D9-CF86-40CE-9928-6B7C3FCDD179}" srcOrd="0" destOrd="0" presId="urn:microsoft.com/office/officeart/2016/7/layout/RepeatingBendingProcessNew"/>
    <dgm:cxn modelId="{DEF03870-BE73-47CA-A264-412F7F474FE9}" type="presOf" srcId="{716AFA1E-C5AE-4DA7-8295-5F3E9D0B52B1}" destId="{BCFC7FBC-48C8-4320-8A29-0E2192A5D200}" srcOrd="0" destOrd="0" presId="urn:microsoft.com/office/officeart/2016/7/layout/RepeatingBendingProcessNew"/>
    <dgm:cxn modelId="{DFA34A71-C7E0-4B99-BA6C-F6F8491EA843}" type="presOf" srcId="{1A31C139-E9BE-4286-B369-0EA970088A63}" destId="{233C9897-4321-4C84-813C-7B6E9E5178BE}" srcOrd="0" destOrd="0" presId="urn:microsoft.com/office/officeart/2016/7/layout/RepeatingBendingProcessNew"/>
    <dgm:cxn modelId="{4B323F56-5A80-4D28-A195-4E89C2E8ED65}" type="presOf" srcId="{B60E3416-F3A4-402A-B024-CC9FE69A3EDA}" destId="{B5FAC71F-01D1-48F8-82CD-7FF3145B806C}" srcOrd="1" destOrd="0" presId="urn:microsoft.com/office/officeart/2016/7/layout/RepeatingBendingProcessNew"/>
    <dgm:cxn modelId="{17843557-75E2-4E0E-9392-65BE04F066E2}" srcId="{9D033138-2407-4BAD-BE69-AC1FC8ED027A}" destId="{7FDDD4E5-DA31-4D58-B8BB-5AE95C7BBCEF}" srcOrd="9" destOrd="0" parTransId="{0F14E9CD-DC3F-426D-8718-E9B117A0E4E3}" sibTransId="{E7DC464F-D738-4075-8D71-6FD795FCDEC0}"/>
    <dgm:cxn modelId="{A3CCEA78-619E-446F-A32C-6037505DA6D9}" srcId="{9D033138-2407-4BAD-BE69-AC1FC8ED027A}" destId="{B41E8496-5D58-4B8E-922C-6689A219A056}" srcOrd="8" destOrd="0" parTransId="{FDB86985-27EF-42F3-A27F-BE158E8C8F1D}" sibTransId="{F37614C1-AEDA-4574-8CBC-2C56F81971E9}"/>
    <dgm:cxn modelId="{00FCD37C-1A16-4A0B-8B79-DB5D33D02400}" type="presOf" srcId="{F4F7DC0E-5B0F-42F8-BC3C-394C2F607F95}" destId="{09DE11C4-A985-4C5C-A403-2025AD713225}" srcOrd="0" destOrd="0" presId="urn:microsoft.com/office/officeart/2016/7/layout/RepeatingBendingProcessNew"/>
    <dgm:cxn modelId="{1A09D382-1299-496C-9FD1-B22450E59048}" type="presOf" srcId="{79D18A6D-D646-4391-9170-8CB4B7A4C502}" destId="{6B464FA5-DD18-426B-8ED8-87B0BB4B6E5A}" srcOrd="0" destOrd="0" presId="urn:microsoft.com/office/officeart/2016/7/layout/RepeatingBendingProcessNew"/>
    <dgm:cxn modelId="{C9654D83-FF26-4647-828F-4E8D9B7D377D}" srcId="{9D033138-2407-4BAD-BE69-AC1FC8ED027A}" destId="{716AFA1E-C5AE-4DA7-8295-5F3E9D0B52B1}" srcOrd="6" destOrd="0" parTransId="{E0D95C14-C618-4C7A-B276-F96884C7E960}" sibTransId="{1A31C139-E9BE-4286-B369-0EA970088A63}"/>
    <dgm:cxn modelId="{D8C93487-D428-476F-A8D5-0041072FFDA2}" type="presOf" srcId="{D2CDC3A1-B96C-4961-9585-BC017FE770B5}" destId="{62D0B31A-34E8-486A-8B20-FB77B18A4162}" srcOrd="0" destOrd="0" presId="urn:microsoft.com/office/officeart/2016/7/layout/RepeatingBendingProcessNew"/>
    <dgm:cxn modelId="{74C95A8A-A115-474C-9477-8DC7C576323D}" type="presOf" srcId="{9D033138-2407-4BAD-BE69-AC1FC8ED027A}" destId="{AB2996B4-1A72-469B-BFCC-0CE50C074658}" srcOrd="0" destOrd="0" presId="urn:microsoft.com/office/officeart/2016/7/layout/RepeatingBendingProcessNew"/>
    <dgm:cxn modelId="{66CA3C8C-557F-413D-AEA3-D887DD1866A8}" type="presOf" srcId="{84BC4D6B-8524-481C-B9AB-50080B85AB2D}" destId="{CAA89D15-7DA1-415A-A7A9-5302C32F58F4}" srcOrd="0" destOrd="0" presId="urn:microsoft.com/office/officeart/2016/7/layout/RepeatingBendingProcessNew"/>
    <dgm:cxn modelId="{8D48FCA7-544C-4AE4-8DB0-0F733E6D9A97}" type="presOf" srcId="{7FDDD4E5-DA31-4D58-B8BB-5AE95C7BBCEF}" destId="{55FAE409-8BC7-425D-985A-45F883FB51B2}" srcOrd="0" destOrd="0" presId="urn:microsoft.com/office/officeart/2016/7/layout/RepeatingBendingProcessNew"/>
    <dgm:cxn modelId="{E9DE7AB0-3134-4EC7-8EAD-5BCF7148F8E5}" type="presOf" srcId="{4541155F-7EAA-44CE-82B0-3E303541EE0D}" destId="{983A654C-3282-4F6A-8B2D-7CEBEAAC01D0}" srcOrd="0" destOrd="0" presId="urn:microsoft.com/office/officeart/2016/7/layout/RepeatingBendingProcessNew"/>
    <dgm:cxn modelId="{7FC3C9B0-9136-45FB-A0D6-7E55BE7BD57A}" type="presOf" srcId="{B41E8496-5D58-4B8E-922C-6689A219A056}" destId="{7DCDDE50-9732-4D80-9781-7991DAB13087}" srcOrd="0" destOrd="0" presId="urn:microsoft.com/office/officeart/2016/7/layout/RepeatingBendingProcessNew"/>
    <dgm:cxn modelId="{3AAD87B1-0F50-4238-9ECE-B6BD48102F7B}" type="presOf" srcId="{90DDEB01-A21E-4CE3-9179-BFC4415F967E}" destId="{EA97F72E-33F7-43E7-A2B2-195D6C27C33F}" srcOrd="0" destOrd="0" presId="urn:microsoft.com/office/officeart/2016/7/layout/RepeatingBendingProcessNew"/>
    <dgm:cxn modelId="{0C220EB3-6968-4774-8582-7F9F0D8C7BBC}" type="presOf" srcId="{69CD8258-4E16-462B-B754-37E4C1213AB5}" destId="{B5E12B42-2446-4126-B8F0-2F02F8811531}" srcOrd="1" destOrd="0" presId="urn:microsoft.com/office/officeart/2016/7/layout/RepeatingBendingProcessNew"/>
    <dgm:cxn modelId="{D08E23BE-F04A-4E54-8AF5-DA177CB27F20}" type="presOf" srcId="{1729E580-1DDA-463C-8650-C1F21FECE6AD}" destId="{6D341497-293D-4B0A-8BD7-2600144843CC}" srcOrd="1" destOrd="0" presId="urn:microsoft.com/office/officeart/2016/7/layout/RepeatingBendingProcessNew"/>
    <dgm:cxn modelId="{F7F902C0-719F-4C80-B410-F2C3BD153F3E}" type="presOf" srcId="{79D18A6D-D646-4391-9170-8CB4B7A4C502}" destId="{3FAAD07D-121A-4DA8-ACFE-615CFA691191}" srcOrd="1" destOrd="0" presId="urn:microsoft.com/office/officeart/2016/7/layout/RepeatingBendingProcessNew"/>
    <dgm:cxn modelId="{4C7290D2-391B-4D3F-87D7-32B56ACD97ED}" type="presOf" srcId="{9136B3A6-36C8-4E0A-BA9A-238D7253371D}" destId="{7F57937C-F3F3-4CD9-A1A0-8AC833F0E8F5}" srcOrd="0" destOrd="0" presId="urn:microsoft.com/office/officeart/2016/7/layout/RepeatingBendingProcessNew"/>
    <dgm:cxn modelId="{DE171ADD-DFB2-451B-AB03-CD4D2FBD7A5C}" type="presOf" srcId="{AC6B2A0C-56F6-4EFF-8FCF-8549A076517F}" destId="{3F37F4C7-6D34-4482-BE6D-15845C944428}" srcOrd="0" destOrd="0" presId="urn:microsoft.com/office/officeart/2016/7/layout/RepeatingBendingProcessNew"/>
    <dgm:cxn modelId="{98C1EBDE-6F70-4BC4-BCEF-BBCFAEEDFCF9}" type="presOf" srcId="{75873796-AB9B-4284-B484-C697E820331E}" destId="{CD581F2B-24D6-4815-8BDE-F539CA311B5C}" srcOrd="0" destOrd="0" presId="urn:microsoft.com/office/officeart/2016/7/layout/RepeatingBendingProcessNew"/>
    <dgm:cxn modelId="{560FF1E0-956A-439A-AE96-FA1D5D565A2D}" type="presOf" srcId="{767994CC-D0EA-44CA-8C35-D5CD11937B17}" destId="{B787FA3F-B116-47BC-A209-01EC258A7BBF}" srcOrd="1" destOrd="0" presId="urn:microsoft.com/office/officeart/2016/7/layout/RepeatingBendingProcessNew"/>
    <dgm:cxn modelId="{39E38BE6-844A-41F0-AC41-94822C24D635}" type="presOf" srcId="{DA9F3197-65A8-4962-A981-B0BC0AD34986}" destId="{A41B473A-43AB-4470-9E94-6BA83D4E6C13}" srcOrd="0" destOrd="0" presId="urn:microsoft.com/office/officeart/2016/7/layout/RepeatingBendingProcessNew"/>
    <dgm:cxn modelId="{B8F5AAEB-FF6F-49B4-8EDD-FB38DA98C918}" type="presOf" srcId="{1729E580-1DDA-463C-8650-C1F21FECE6AD}" destId="{4C85DAAE-B3E7-49C7-8801-D7DE7150624F}" srcOrd="0" destOrd="0" presId="urn:microsoft.com/office/officeart/2016/7/layout/RepeatingBendingProcessNew"/>
    <dgm:cxn modelId="{9B8524EE-D4EF-47CE-BC41-396A7639355F}" type="presOf" srcId="{9136B3A6-36C8-4E0A-BA9A-238D7253371D}" destId="{56279629-E99E-4CD0-8618-4772EAC9A004}" srcOrd="1" destOrd="0" presId="urn:microsoft.com/office/officeart/2016/7/layout/RepeatingBendingProcessNew"/>
    <dgm:cxn modelId="{11D2BFF1-0EA4-4EA3-A8BA-53A22192E86D}" type="presOf" srcId="{F37614C1-AEDA-4574-8CBC-2C56F81971E9}" destId="{BF76514B-3F6B-4918-A12A-6E2DDD0A5C49}" srcOrd="1" destOrd="0" presId="urn:microsoft.com/office/officeart/2016/7/layout/RepeatingBendingProcessNew"/>
    <dgm:cxn modelId="{DD7EA2F3-6AAA-4C54-938E-4570840EB62E}" srcId="{9D033138-2407-4BAD-BE69-AC1FC8ED027A}" destId="{84BC4D6B-8524-481C-B9AB-50080B85AB2D}" srcOrd="5" destOrd="0" parTransId="{F9D21592-D7C5-479C-8C42-3159D378C182}" sibTransId="{767994CC-D0EA-44CA-8C35-D5CD11937B17}"/>
    <dgm:cxn modelId="{788FF1F7-67BD-4E66-99B6-007672AF37BE}" type="presOf" srcId="{B60E3416-F3A4-402A-B024-CC9FE69A3EDA}" destId="{707DACC8-6711-4031-A39C-52E5EB3CDAE5}" srcOrd="0" destOrd="0" presId="urn:microsoft.com/office/officeart/2016/7/layout/RepeatingBendingProcessNew"/>
    <dgm:cxn modelId="{C60BF1F9-6613-4F70-B3D6-0CC7658596DA}" type="presOf" srcId="{767994CC-D0EA-44CA-8C35-D5CD11937B17}" destId="{773866F0-ECEB-45E2-8492-157A621D8CBC}" srcOrd="0" destOrd="0" presId="urn:microsoft.com/office/officeart/2016/7/layout/RepeatingBendingProcessNew"/>
    <dgm:cxn modelId="{BE5A0851-5C37-48CD-9F6F-D2B3D4C3F7F8}" type="presParOf" srcId="{AB2996B4-1A72-469B-BFCC-0CE50C074658}" destId="{09DE11C4-A985-4C5C-A403-2025AD713225}" srcOrd="0" destOrd="0" presId="urn:microsoft.com/office/officeart/2016/7/layout/RepeatingBendingProcessNew"/>
    <dgm:cxn modelId="{1865ADE6-A3CD-4B66-8755-7ACB0745E63E}" type="presParOf" srcId="{AB2996B4-1A72-469B-BFCC-0CE50C074658}" destId="{4C85DAAE-B3E7-49C7-8801-D7DE7150624F}" srcOrd="1" destOrd="0" presId="urn:microsoft.com/office/officeart/2016/7/layout/RepeatingBendingProcessNew"/>
    <dgm:cxn modelId="{5B810408-61A5-4937-9352-D0529683B7DA}" type="presParOf" srcId="{4C85DAAE-B3E7-49C7-8801-D7DE7150624F}" destId="{6D341497-293D-4B0A-8BD7-2600144843CC}" srcOrd="0" destOrd="0" presId="urn:microsoft.com/office/officeart/2016/7/layout/RepeatingBendingProcessNew"/>
    <dgm:cxn modelId="{C2F42A47-11AA-4CA5-8EA5-57619C327B3C}" type="presParOf" srcId="{AB2996B4-1A72-469B-BFCC-0CE50C074658}" destId="{A41B473A-43AB-4470-9E94-6BA83D4E6C13}" srcOrd="2" destOrd="0" presId="urn:microsoft.com/office/officeart/2016/7/layout/RepeatingBendingProcessNew"/>
    <dgm:cxn modelId="{2DE9ACD0-8433-48ED-AD96-7C550330EC9F}" type="presParOf" srcId="{AB2996B4-1A72-469B-BFCC-0CE50C074658}" destId="{7F57937C-F3F3-4CD9-A1A0-8AC833F0E8F5}" srcOrd="3" destOrd="0" presId="urn:microsoft.com/office/officeart/2016/7/layout/RepeatingBendingProcessNew"/>
    <dgm:cxn modelId="{3DE245A9-A9AD-411D-B9A9-568165736461}" type="presParOf" srcId="{7F57937C-F3F3-4CD9-A1A0-8AC833F0E8F5}" destId="{56279629-E99E-4CD0-8618-4772EAC9A004}" srcOrd="0" destOrd="0" presId="urn:microsoft.com/office/officeart/2016/7/layout/RepeatingBendingProcessNew"/>
    <dgm:cxn modelId="{D891051D-872C-4905-8EBE-83A6254AF0AD}" type="presParOf" srcId="{AB2996B4-1A72-469B-BFCC-0CE50C074658}" destId="{EA97F72E-33F7-43E7-A2B2-195D6C27C33F}" srcOrd="4" destOrd="0" presId="urn:microsoft.com/office/officeart/2016/7/layout/RepeatingBendingProcessNew"/>
    <dgm:cxn modelId="{373D7FA1-D39B-4AE8-9104-3B37EAE385CA}" type="presParOf" srcId="{AB2996B4-1A72-469B-BFCC-0CE50C074658}" destId="{707DACC8-6711-4031-A39C-52E5EB3CDAE5}" srcOrd="5" destOrd="0" presId="urn:microsoft.com/office/officeart/2016/7/layout/RepeatingBendingProcessNew"/>
    <dgm:cxn modelId="{E440CEA9-B4D7-41DA-BB4E-71F156970BF0}" type="presParOf" srcId="{707DACC8-6711-4031-A39C-52E5EB3CDAE5}" destId="{B5FAC71F-01D1-48F8-82CD-7FF3145B806C}" srcOrd="0" destOrd="0" presId="urn:microsoft.com/office/officeart/2016/7/layout/RepeatingBendingProcessNew"/>
    <dgm:cxn modelId="{E1B3BA79-FA49-4930-8014-475CA045080C}" type="presParOf" srcId="{AB2996B4-1A72-469B-BFCC-0CE50C074658}" destId="{62D0B31A-34E8-486A-8B20-FB77B18A4162}" srcOrd="6" destOrd="0" presId="urn:microsoft.com/office/officeart/2016/7/layout/RepeatingBendingProcessNew"/>
    <dgm:cxn modelId="{2B3D6D4E-93BA-43C2-A97E-6311B0ACA8FF}" type="presParOf" srcId="{AB2996B4-1A72-469B-BFCC-0CE50C074658}" destId="{983A654C-3282-4F6A-8B2D-7CEBEAAC01D0}" srcOrd="7" destOrd="0" presId="urn:microsoft.com/office/officeart/2016/7/layout/RepeatingBendingProcessNew"/>
    <dgm:cxn modelId="{750DF850-0700-4815-9FCC-6843EB348C41}" type="presParOf" srcId="{983A654C-3282-4F6A-8B2D-7CEBEAAC01D0}" destId="{6B93BCC3-F69F-4D4A-BFC8-46FA4D7ABC7F}" srcOrd="0" destOrd="0" presId="urn:microsoft.com/office/officeart/2016/7/layout/RepeatingBendingProcessNew"/>
    <dgm:cxn modelId="{2BDAC49E-023F-471F-B70F-1888A49919C1}" type="presParOf" srcId="{AB2996B4-1A72-469B-BFCC-0CE50C074658}" destId="{CD581F2B-24D6-4815-8BDE-F539CA311B5C}" srcOrd="8" destOrd="0" presId="urn:microsoft.com/office/officeart/2016/7/layout/RepeatingBendingProcessNew"/>
    <dgm:cxn modelId="{2312C587-C8DF-4BEC-88A1-561D0D216B51}" type="presParOf" srcId="{AB2996B4-1A72-469B-BFCC-0CE50C074658}" destId="{011362D9-CF86-40CE-9928-6B7C3FCDD179}" srcOrd="9" destOrd="0" presId="urn:microsoft.com/office/officeart/2016/7/layout/RepeatingBendingProcessNew"/>
    <dgm:cxn modelId="{18A8E6DD-A2D4-4A47-8AAB-237D8393EE09}" type="presParOf" srcId="{011362D9-CF86-40CE-9928-6B7C3FCDD179}" destId="{B5E12B42-2446-4126-B8F0-2F02F8811531}" srcOrd="0" destOrd="0" presId="urn:microsoft.com/office/officeart/2016/7/layout/RepeatingBendingProcessNew"/>
    <dgm:cxn modelId="{2C3EB876-BA55-4E03-9E1D-7CB49FEE0C0D}" type="presParOf" srcId="{AB2996B4-1A72-469B-BFCC-0CE50C074658}" destId="{CAA89D15-7DA1-415A-A7A9-5302C32F58F4}" srcOrd="10" destOrd="0" presId="urn:microsoft.com/office/officeart/2016/7/layout/RepeatingBendingProcessNew"/>
    <dgm:cxn modelId="{5A84FC69-CF9B-4640-A2E2-CC11F3CAAA14}" type="presParOf" srcId="{AB2996B4-1A72-469B-BFCC-0CE50C074658}" destId="{773866F0-ECEB-45E2-8492-157A621D8CBC}" srcOrd="11" destOrd="0" presId="urn:microsoft.com/office/officeart/2016/7/layout/RepeatingBendingProcessNew"/>
    <dgm:cxn modelId="{DAD87C21-40B3-42E8-B51D-DA050FCC7246}" type="presParOf" srcId="{773866F0-ECEB-45E2-8492-157A621D8CBC}" destId="{B787FA3F-B116-47BC-A209-01EC258A7BBF}" srcOrd="0" destOrd="0" presId="urn:microsoft.com/office/officeart/2016/7/layout/RepeatingBendingProcessNew"/>
    <dgm:cxn modelId="{12C8C752-30C6-46CE-8A33-4B75CEFA3C77}" type="presParOf" srcId="{AB2996B4-1A72-469B-BFCC-0CE50C074658}" destId="{BCFC7FBC-48C8-4320-8A29-0E2192A5D200}" srcOrd="12" destOrd="0" presId="urn:microsoft.com/office/officeart/2016/7/layout/RepeatingBendingProcessNew"/>
    <dgm:cxn modelId="{1BF11381-FB61-4920-9D77-92BFCCC9F016}" type="presParOf" srcId="{AB2996B4-1A72-469B-BFCC-0CE50C074658}" destId="{233C9897-4321-4C84-813C-7B6E9E5178BE}" srcOrd="13" destOrd="0" presId="urn:microsoft.com/office/officeart/2016/7/layout/RepeatingBendingProcessNew"/>
    <dgm:cxn modelId="{A5C40BD7-96A2-4CAB-B8C8-F7E524507380}" type="presParOf" srcId="{233C9897-4321-4C84-813C-7B6E9E5178BE}" destId="{AA09386F-47B7-4B5A-BAC4-9C673D8EBBEC}" srcOrd="0" destOrd="0" presId="urn:microsoft.com/office/officeart/2016/7/layout/RepeatingBendingProcessNew"/>
    <dgm:cxn modelId="{E403B2DF-4F12-4A80-9BEA-9446EDCA2E32}" type="presParOf" srcId="{AB2996B4-1A72-469B-BFCC-0CE50C074658}" destId="{3F37F4C7-6D34-4482-BE6D-15845C944428}" srcOrd="14" destOrd="0" presId="urn:microsoft.com/office/officeart/2016/7/layout/RepeatingBendingProcessNew"/>
    <dgm:cxn modelId="{61BFCEF1-94C0-4553-9826-0B96D4CEFD50}" type="presParOf" srcId="{AB2996B4-1A72-469B-BFCC-0CE50C074658}" destId="{6B464FA5-DD18-426B-8ED8-87B0BB4B6E5A}" srcOrd="15" destOrd="0" presId="urn:microsoft.com/office/officeart/2016/7/layout/RepeatingBendingProcessNew"/>
    <dgm:cxn modelId="{77AA97CD-6326-44E4-9A9E-121AED88D053}" type="presParOf" srcId="{6B464FA5-DD18-426B-8ED8-87B0BB4B6E5A}" destId="{3FAAD07D-121A-4DA8-ACFE-615CFA691191}" srcOrd="0" destOrd="0" presId="urn:microsoft.com/office/officeart/2016/7/layout/RepeatingBendingProcessNew"/>
    <dgm:cxn modelId="{BDBC274D-DE61-421D-B1B6-4865463367BB}" type="presParOf" srcId="{AB2996B4-1A72-469B-BFCC-0CE50C074658}" destId="{7DCDDE50-9732-4D80-9781-7991DAB13087}" srcOrd="16" destOrd="0" presId="urn:microsoft.com/office/officeart/2016/7/layout/RepeatingBendingProcessNew"/>
    <dgm:cxn modelId="{82460EB1-C8B5-4EC7-80F0-FABB30345CA0}" type="presParOf" srcId="{AB2996B4-1A72-469B-BFCC-0CE50C074658}" destId="{BA99F579-83EB-45C3-A04B-54020352DB64}" srcOrd="17" destOrd="0" presId="urn:microsoft.com/office/officeart/2016/7/layout/RepeatingBendingProcessNew"/>
    <dgm:cxn modelId="{01A989DF-6662-45FC-A195-A7008F507BE0}" type="presParOf" srcId="{BA99F579-83EB-45C3-A04B-54020352DB64}" destId="{BF76514B-3F6B-4918-A12A-6E2DDD0A5C49}" srcOrd="0" destOrd="0" presId="urn:microsoft.com/office/officeart/2016/7/layout/RepeatingBendingProcessNew"/>
    <dgm:cxn modelId="{24600453-63C3-40A3-B73F-BC50EC845567}" type="presParOf" srcId="{AB2996B4-1A72-469B-BFCC-0CE50C074658}" destId="{55FAE409-8BC7-425D-985A-45F883FB51B2}" srcOrd="1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E1A9B0-C1BB-4C1E-9CF2-43131D26AC04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654323CC-ADDE-451F-836A-64DAE4D913CF}">
      <dgm:prSet/>
      <dgm:spPr/>
      <dgm:t>
        <a:bodyPr/>
        <a:lstStyle/>
        <a:p>
          <a:pPr>
            <a:defRPr cap="all"/>
          </a:pPr>
          <a:r>
            <a:rPr lang="fr-FR"/>
            <a:t>- Utilisation de Vosk pour convertir l'audio en texte.</a:t>
          </a:r>
          <a:endParaRPr lang="en-US"/>
        </a:p>
      </dgm:t>
    </dgm:pt>
    <dgm:pt modelId="{83B3E7E8-C9CB-4329-B7FB-11740D0E5862}" type="parTrans" cxnId="{6E09BD4D-324F-4AAB-BE83-F287DA61C135}">
      <dgm:prSet/>
      <dgm:spPr/>
      <dgm:t>
        <a:bodyPr/>
        <a:lstStyle/>
        <a:p>
          <a:endParaRPr lang="en-US"/>
        </a:p>
      </dgm:t>
    </dgm:pt>
    <dgm:pt modelId="{D621FF99-C864-431A-B1A9-77DC8047BA87}" type="sibTrans" cxnId="{6E09BD4D-324F-4AAB-BE83-F287DA61C135}">
      <dgm:prSet/>
      <dgm:spPr/>
      <dgm:t>
        <a:bodyPr/>
        <a:lstStyle/>
        <a:p>
          <a:endParaRPr lang="en-US"/>
        </a:p>
      </dgm:t>
    </dgm:pt>
    <dgm:pt modelId="{2C521B4F-B794-4A19-80B3-5C64C3D2AE89}">
      <dgm:prSet/>
      <dgm:spPr/>
      <dgm:t>
        <a:bodyPr/>
        <a:lstStyle/>
        <a:p>
          <a:pPr>
            <a:defRPr cap="all"/>
          </a:pPr>
          <a:r>
            <a:rPr lang="fr-FR"/>
            <a:t>- Exécution du script Python pour traiter le fichier audio.</a:t>
          </a:r>
          <a:endParaRPr lang="en-US"/>
        </a:p>
      </dgm:t>
    </dgm:pt>
    <dgm:pt modelId="{3DA952AB-6B34-40D5-A035-7AE8CDA047B1}" type="parTrans" cxnId="{702D92A0-71B7-418F-BF7E-6100825AAEF5}">
      <dgm:prSet/>
      <dgm:spPr/>
      <dgm:t>
        <a:bodyPr/>
        <a:lstStyle/>
        <a:p>
          <a:endParaRPr lang="en-US"/>
        </a:p>
      </dgm:t>
    </dgm:pt>
    <dgm:pt modelId="{192079BA-0928-4495-9704-36E1EC4E4EB4}" type="sibTrans" cxnId="{702D92A0-71B7-418F-BF7E-6100825AAEF5}">
      <dgm:prSet/>
      <dgm:spPr/>
      <dgm:t>
        <a:bodyPr/>
        <a:lstStyle/>
        <a:p>
          <a:endParaRPr lang="en-US"/>
        </a:p>
      </dgm:t>
    </dgm:pt>
    <dgm:pt modelId="{E8AAC06B-52D5-498C-B03E-C53B79898277}">
      <dgm:prSet/>
      <dgm:spPr/>
      <dgm:t>
        <a:bodyPr/>
        <a:lstStyle/>
        <a:p>
          <a:pPr>
            <a:defRPr cap="all"/>
          </a:pPr>
          <a:r>
            <a:rPr lang="fr-FR"/>
            <a:t>- Affichage et exportation du texte brut en fichier .txt.</a:t>
          </a:r>
          <a:endParaRPr lang="en-US"/>
        </a:p>
      </dgm:t>
    </dgm:pt>
    <dgm:pt modelId="{41E1E9A0-44CF-42A1-A9BB-0B120A296E66}" type="parTrans" cxnId="{A04472AC-DB8B-468C-82A2-6E1D0460739C}">
      <dgm:prSet/>
      <dgm:spPr/>
      <dgm:t>
        <a:bodyPr/>
        <a:lstStyle/>
        <a:p>
          <a:endParaRPr lang="en-US"/>
        </a:p>
      </dgm:t>
    </dgm:pt>
    <dgm:pt modelId="{379A1E64-AA47-42F5-AFE1-A8DA3919334C}" type="sibTrans" cxnId="{A04472AC-DB8B-468C-82A2-6E1D0460739C}">
      <dgm:prSet/>
      <dgm:spPr/>
      <dgm:t>
        <a:bodyPr/>
        <a:lstStyle/>
        <a:p>
          <a:endParaRPr lang="en-US"/>
        </a:p>
      </dgm:t>
    </dgm:pt>
    <dgm:pt modelId="{81473CAF-270D-412B-B840-4916D67A6EB2}">
      <dgm:prSet/>
      <dgm:spPr/>
      <dgm:t>
        <a:bodyPr/>
        <a:lstStyle/>
        <a:p>
          <a:pPr>
            <a:defRPr cap="all"/>
          </a:pPr>
          <a:r>
            <a:rPr lang="fr-FR"/>
            <a:t>- Vérification et correction manuelle de la transcription.</a:t>
          </a:r>
          <a:endParaRPr lang="en-US"/>
        </a:p>
      </dgm:t>
    </dgm:pt>
    <dgm:pt modelId="{41A1A3C6-0B0F-4C6E-9EC9-45E010CEC5B2}" type="parTrans" cxnId="{7058531B-F3B1-43B0-9A71-7EA6023B002C}">
      <dgm:prSet/>
      <dgm:spPr/>
      <dgm:t>
        <a:bodyPr/>
        <a:lstStyle/>
        <a:p>
          <a:endParaRPr lang="en-US"/>
        </a:p>
      </dgm:t>
    </dgm:pt>
    <dgm:pt modelId="{FE34F02F-90ED-4ECB-9F06-5995175A935B}" type="sibTrans" cxnId="{7058531B-F3B1-43B0-9A71-7EA6023B002C}">
      <dgm:prSet/>
      <dgm:spPr/>
      <dgm:t>
        <a:bodyPr/>
        <a:lstStyle/>
        <a:p>
          <a:endParaRPr lang="en-US"/>
        </a:p>
      </dgm:t>
    </dgm:pt>
    <dgm:pt modelId="{5C504A88-055A-424B-B850-CB6D49955147}" type="pres">
      <dgm:prSet presAssocID="{55E1A9B0-C1BB-4C1E-9CF2-43131D26AC04}" presName="root" presStyleCnt="0">
        <dgm:presLayoutVars>
          <dgm:dir/>
          <dgm:resizeHandles val="exact"/>
        </dgm:presLayoutVars>
      </dgm:prSet>
      <dgm:spPr/>
    </dgm:pt>
    <dgm:pt modelId="{2556C6CE-6F9A-4771-A711-E8424B44D737}" type="pres">
      <dgm:prSet presAssocID="{654323CC-ADDE-451F-836A-64DAE4D913CF}" presName="compNode" presStyleCnt="0"/>
      <dgm:spPr/>
    </dgm:pt>
    <dgm:pt modelId="{54D5CED4-A71C-4469-8FC7-22258E8D8829}" type="pres">
      <dgm:prSet presAssocID="{654323CC-ADDE-451F-836A-64DAE4D913CF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4B8DCA35-FF79-4DEE-A5B8-3AEA4F33F608}" type="pres">
      <dgm:prSet presAssocID="{654323CC-ADDE-451F-836A-64DAE4D913C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us-titres"/>
        </a:ext>
      </dgm:extLst>
    </dgm:pt>
    <dgm:pt modelId="{AE892929-FAD2-4813-942F-0E1C2396259A}" type="pres">
      <dgm:prSet presAssocID="{654323CC-ADDE-451F-836A-64DAE4D913CF}" presName="spaceRect" presStyleCnt="0"/>
      <dgm:spPr/>
    </dgm:pt>
    <dgm:pt modelId="{E8040309-2A0E-4071-A84B-B3123AF244F8}" type="pres">
      <dgm:prSet presAssocID="{654323CC-ADDE-451F-836A-64DAE4D913CF}" presName="textRect" presStyleLbl="revTx" presStyleIdx="0" presStyleCnt="4">
        <dgm:presLayoutVars>
          <dgm:chMax val="1"/>
          <dgm:chPref val="1"/>
        </dgm:presLayoutVars>
      </dgm:prSet>
      <dgm:spPr/>
    </dgm:pt>
    <dgm:pt modelId="{B7DB2593-BC19-4E14-BD5C-8D08811F0459}" type="pres">
      <dgm:prSet presAssocID="{D621FF99-C864-431A-B1A9-77DC8047BA87}" presName="sibTrans" presStyleCnt="0"/>
      <dgm:spPr/>
    </dgm:pt>
    <dgm:pt modelId="{DB4E8164-26A4-40A8-8CDC-621060F266CF}" type="pres">
      <dgm:prSet presAssocID="{2C521B4F-B794-4A19-80B3-5C64C3D2AE89}" presName="compNode" presStyleCnt="0"/>
      <dgm:spPr/>
    </dgm:pt>
    <dgm:pt modelId="{BFDBA412-F416-4087-A318-21EC6C577A36}" type="pres">
      <dgm:prSet presAssocID="{2C521B4F-B794-4A19-80B3-5C64C3D2AE89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AC476AD1-075D-4B97-BA9A-95822363F0E1}" type="pres">
      <dgm:prSet presAssocID="{2C521B4F-B794-4A19-80B3-5C64C3D2AE8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1145280E-56A0-46A4-BF85-D080AB1AF1E3}" type="pres">
      <dgm:prSet presAssocID="{2C521B4F-B794-4A19-80B3-5C64C3D2AE89}" presName="spaceRect" presStyleCnt="0"/>
      <dgm:spPr/>
    </dgm:pt>
    <dgm:pt modelId="{5871285E-9673-40E1-BAE8-346E8F56040E}" type="pres">
      <dgm:prSet presAssocID="{2C521B4F-B794-4A19-80B3-5C64C3D2AE89}" presName="textRect" presStyleLbl="revTx" presStyleIdx="1" presStyleCnt="4">
        <dgm:presLayoutVars>
          <dgm:chMax val="1"/>
          <dgm:chPref val="1"/>
        </dgm:presLayoutVars>
      </dgm:prSet>
      <dgm:spPr/>
    </dgm:pt>
    <dgm:pt modelId="{9ACC7DDD-A876-49B7-89FD-90E188E95108}" type="pres">
      <dgm:prSet presAssocID="{192079BA-0928-4495-9704-36E1EC4E4EB4}" presName="sibTrans" presStyleCnt="0"/>
      <dgm:spPr/>
    </dgm:pt>
    <dgm:pt modelId="{7C05A7FF-82EF-431D-B0C4-FBA8B0A3048A}" type="pres">
      <dgm:prSet presAssocID="{E8AAC06B-52D5-498C-B03E-C53B79898277}" presName="compNode" presStyleCnt="0"/>
      <dgm:spPr/>
    </dgm:pt>
    <dgm:pt modelId="{5EF79F53-E784-4CC4-901F-84B0B78E3B68}" type="pres">
      <dgm:prSet presAssocID="{E8AAC06B-52D5-498C-B03E-C53B79898277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626D416F-2155-4E9F-B6EB-B3D08117AA64}" type="pres">
      <dgm:prSet presAssocID="{E8AAC06B-52D5-498C-B03E-C53B7989827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élécharger"/>
        </a:ext>
      </dgm:extLst>
    </dgm:pt>
    <dgm:pt modelId="{6B06547A-60B9-4EDE-86CC-00A619309930}" type="pres">
      <dgm:prSet presAssocID="{E8AAC06B-52D5-498C-B03E-C53B79898277}" presName="spaceRect" presStyleCnt="0"/>
      <dgm:spPr/>
    </dgm:pt>
    <dgm:pt modelId="{A1C12F31-069A-4007-8352-2C997D20AEB9}" type="pres">
      <dgm:prSet presAssocID="{E8AAC06B-52D5-498C-B03E-C53B79898277}" presName="textRect" presStyleLbl="revTx" presStyleIdx="2" presStyleCnt="4">
        <dgm:presLayoutVars>
          <dgm:chMax val="1"/>
          <dgm:chPref val="1"/>
        </dgm:presLayoutVars>
      </dgm:prSet>
      <dgm:spPr/>
    </dgm:pt>
    <dgm:pt modelId="{B7A8BFEF-FEDA-45FC-BC1C-1E934DDE2339}" type="pres">
      <dgm:prSet presAssocID="{379A1E64-AA47-42F5-AFE1-A8DA3919334C}" presName="sibTrans" presStyleCnt="0"/>
      <dgm:spPr/>
    </dgm:pt>
    <dgm:pt modelId="{FD9C572E-BB08-47D7-844A-95438B389B46}" type="pres">
      <dgm:prSet presAssocID="{81473CAF-270D-412B-B840-4916D67A6EB2}" presName="compNode" presStyleCnt="0"/>
      <dgm:spPr/>
    </dgm:pt>
    <dgm:pt modelId="{240025BE-FBB6-4FD3-AF06-A66F3FE714B6}" type="pres">
      <dgm:prSet presAssocID="{81473CAF-270D-412B-B840-4916D67A6EB2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3EC8D6DF-83E8-4FF1-854C-337397DCC6F8}" type="pres">
      <dgm:prSet presAssocID="{81473CAF-270D-412B-B840-4916D67A6EB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oyeur à papier"/>
        </a:ext>
      </dgm:extLst>
    </dgm:pt>
    <dgm:pt modelId="{33A8511B-AC57-424A-B431-38D36A96B18B}" type="pres">
      <dgm:prSet presAssocID="{81473CAF-270D-412B-B840-4916D67A6EB2}" presName="spaceRect" presStyleCnt="0"/>
      <dgm:spPr/>
    </dgm:pt>
    <dgm:pt modelId="{C19F00BB-6880-4D70-80A3-9A5FA94320D7}" type="pres">
      <dgm:prSet presAssocID="{81473CAF-270D-412B-B840-4916D67A6EB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058531B-F3B1-43B0-9A71-7EA6023B002C}" srcId="{55E1A9B0-C1BB-4C1E-9CF2-43131D26AC04}" destId="{81473CAF-270D-412B-B840-4916D67A6EB2}" srcOrd="3" destOrd="0" parTransId="{41A1A3C6-0B0F-4C6E-9EC9-45E010CEC5B2}" sibTransId="{FE34F02F-90ED-4ECB-9F06-5995175A935B}"/>
    <dgm:cxn modelId="{BE2BF140-7C5B-45C8-A4EF-1081BD0A7374}" type="presOf" srcId="{E8AAC06B-52D5-498C-B03E-C53B79898277}" destId="{A1C12F31-069A-4007-8352-2C997D20AEB9}" srcOrd="0" destOrd="0" presId="urn:microsoft.com/office/officeart/2018/5/layout/IconLeafLabelList"/>
    <dgm:cxn modelId="{6E09BD4D-324F-4AAB-BE83-F287DA61C135}" srcId="{55E1A9B0-C1BB-4C1E-9CF2-43131D26AC04}" destId="{654323CC-ADDE-451F-836A-64DAE4D913CF}" srcOrd="0" destOrd="0" parTransId="{83B3E7E8-C9CB-4329-B7FB-11740D0E5862}" sibTransId="{D621FF99-C864-431A-B1A9-77DC8047BA87}"/>
    <dgm:cxn modelId="{B5C6D387-F553-48A1-9C75-4ACA630F0506}" type="presOf" srcId="{654323CC-ADDE-451F-836A-64DAE4D913CF}" destId="{E8040309-2A0E-4071-A84B-B3123AF244F8}" srcOrd="0" destOrd="0" presId="urn:microsoft.com/office/officeart/2018/5/layout/IconLeafLabelList"/>
    <dgm:cxn modelId="{702D92A0-71B7-418F-BF7E-6100825AAEF5}" srcId="{55E1A9B0-C1BB-4C1E-9CF2-43131D26AC04}" destId="{2C521B4F-B794-4A19-80B3-5C64C3D2AE89}" srcOrd="1" destOrd="0" parTransId="{3DA952AB-6B34-40D5-A035-7AE8CDA047B1}" sibTransId="{192079BA-0928-4495-9704-36E1EC4E4EB4}"/>
    <dgm:cxn modelId="{A04472AC-DB8B-468C-82A2-6E1D0460739C}" srcId="{55E1A9B0-C1BB-4C1E-9CF2-43131D26AC04}" destId="{E8AAC06B-52D5-498C-B03E-C53B79898277}" srcOrd="2" destOrd="0" parTransId="{41E1E9A0-44CF-42A1-A9BB-0B120A296E66}" sibTransId="{379A1E64-AA47-42F5-AFE1-A8DA3919334C}"/>
    <dgm:cxn modelId="{72299BC1-B847-4678-9FB8-2436BC13B7C1}" type="presOf" srcId="{2C521B4F-B794-4A19-80B3-5C64C3D2AE89}" destId="{5871285E-9673-40E1-BAE8-346E8F56040E}" srcOrd="0" destOrd="0" presId="urn:microsoft.com/office/officeart/2018/5/layout/IconLeafLabelList"/>
    <dgm:cxn modelId="{FC59B8E9-0F29-4DB6-98F9-D255907FF159}" type="presOf" srcId="{55E1A9B0-C1BB-4C1E-9CF2-43131D26AC04}" destId="{5C504A88-055A-424B-B850-CB6D49955147}" srcOrd="0" destOrd="0" presId="urn:microsoft.com/office/officeart/2018/5/layout/IconLeafLabelList"/>
    <dgm:cxn modelId="{C3D98FF6-3BDC-402D-95B0-9AC8EFE49A44}" type="presOf" srcId="{81473CAF-270D-412B-B840-4916D67A6EB2}" destId="{C19F00BB-6880-4D70-80A3-9A5FA94320D7}" srcOrd="0" destOrd="0" presId="urn:microsoft.com/office/officeart/2018/5/layout/IconLeafLabelList"/>
    <dgm:cxn modelId="{CF9670EE-2042-4D25-9CA8-93BE089DCE7D}" type="presParOf" srcId="{5C504A88-055A-424B-B850-CB6D49955147}" destId="{2556C6CE-6F9A-4771-A711-E8424B44D737}" srcOrd="0" destOrd="0" presId="urn:microsoft.com/office/officeart/2018/5/layout/IconLeafLabelList"/>
    <dgm:cxn modelId="{67919A24-76C0-4606-A111-EA36012481DC}" type="presParOf" srcId="{2556C6CE-6F9A-4771-A711-E8424B44D737}" destId="{54D5CED4-A71C-4469-8FC7-22258E8D8829}" srcOrd="0" destOrd="0" presId="urn:microsoft.com/office/officeart/2018/5/layout/IconLeafLabelList"/>
    <dgm:cxn modelId="{4AB68A94-6506-4935-B488-283B0A50ADBD}" type="presParOf" srcId="{2556C6CE-6F9A-4771-A711-E8424B44D737}" destId="{4B8DCA35-FF79-4DEE-A5B8-3AEA4F33F608}" srcOrd="1" destOrd="0" presId="urn:microsoft.com/office/officeart/2018/5/layout/IconLeafLabelList"/>
    <dgm:cxn modelId="{DFC3CA95-72BD-4443-AD1E-635066D68C43}" type="presParOf" srcId="{2556C6CE-6F9A-4771-A711-E8424B44D737}" destId="{AE892929-FAD2-4813-942F-0E1C2396259A}" srcOrd="2" destOrd="0" presId="urn:microsoft.com/office/officeart/2018/5/layout/IconLeafLabelList"/>
    <dgm:cxn modelId="{3DB885F2-6C4A-47CB-866B-6D978D0B918E}" type="presParOf" srcId="{2556C6CE-6F9A-4771-A711-E8424B44D737}" destId="{E8040309-2A0E-4071-A84B-B3123AF244F8}" srcOrd="3" destOrd="0" presId="urn:microsoft.com/office/officeart/2018/5/layout/IconLeafLabelList"/>
    <dgm:cxn modelId="{86D0A48F-FA9B-400A-B2CE-EA02D9CE8EF3}" type="presParOf" srcId="{5C504A88-055A-424B-B850-CB6D49955147}" destId="{B7DB2593-BC19-4E14-BD5C-8D08811F0459}" srcOrd="1" destOrd="0" presId="urn:microsoft.com/office/officeart/2018/5/layout/IconLeafLabelList"/>
    <dgm:cxn modelId="{4EFE8017-BAB1-43A5-90EF-09F4FEA8E4F9}" type="presParOf" srcId="{5C504A88-055A-424B-B850-CB6D49955147}" destId="{DB4E8164-26A4-40A8-8CDC-621060F266CF}" srcOrd="2" destOrd="0" presId="urn:microsoft.com/office/officeart/2018/5/layout/IconLeafLabelList"/>
    <dgm:cxn modelId="{8E142438-97CF-4F6D-86B5-0337062AB212}" type="presParOf" srcId="{DB4E8164-26A4-40A8-8CDC-621060F266CF}" destId="{BFDBA412-F416-4087-A318-21EC6C577A36}" srcOrd="0" destOrd="0" presId="urn:microsoft.com/office/officeart/2018/5/layout/IconLeafLabelList"/>
    <dgm:cxn modelId="{F56969F7-E4B6-48DE-A82A-2C18092AA999}" type="presParOf" srcId="{DB4E8164-26A4-40A8-8CDC-621060F266CF}" destId="{AC476AD1-075D-4B97-BA9A-95822363F0E1}" srcOrd="1" destOrd="0" presId="urn:microsoft.com/office/officeart/2018/5/layout/IconLeafLabelList"/>
    <dgm:cxn modelId="{A1884481-4656-4E65-A43D-AD68440D22CD}" type="presParOf" srcId="{DB4E8164-26A4-40A8-8CDC-621060F266CF}" destId="{1145280E-56A0-46A4-BF85-D080AB1AF1E3}" srcOrd="2" destOrd="0" presId="urn:microsoft.com/office/officeart/2018/5/layout/IconLeafLabelList"/>
    <dgm:cxn modelId="{D193168C-9495-4AEC-B9C4-0080A0A7608A}" type="presParOf" srcId="{DB4E8164-26A4-40A8-8CDC-621060F266CF}" destId="{5871285E-9673-40E1-BAE8-346E8F56040E}" srcOrd="3" destOrd="0" presId="urn:microsoft.com/office/officeart/2018/5/layout/IconLeafLabelList"/>
    <dgm:cxn modelId="{C1F761A1-C6BF-4FBC-86BB-E21AF65F53D1}" type="presParOf" srcId="{5C504A88-055A-424B-B850-CB6D49955147}" destId="{9ACC7DDD-A876-49B7-89FD-90E188E95108}" srcOrd="3" destOrd="0" presId="urn:microsoft.com/office/officeart/2018/5/layout/IconLeafLabelList"/>
    <dgm:cxn modelId="{8F6B1B5C-ECFE-4512-A4A5-D0D73454F79D}" type="presParOf" srcId="{5C504A88-055A-424B-B850-CB6D49955147}" destId="{7C05A7FF-82EF-431D-B0C4-FBA8B0A3048A}" srcOrd="4" destOrd="0" presId="urn:microsoft.com/office/officeart/2018/5/layout/IconLeafLabelList"/>
    <dgm:cxn modelId="{4992A04A-C2D4-4565-9BC4-00425C10DD32}" type="presParOf" srcId="{7C05A7FF-82EF-431D-B0C4-FBA8B0A3048A}" destId="{5EF79F53-E784-4CC4-901F-84B0B78E3B68}" srcOrd="0" destOrd="0" presId="urn:microsoft.com/office/officeart/2018/5/layout/IconLeafLabelList"/>
    <dgm:cxn modelId="{74A8D342-1481-4F0D-A3EA-F2FEF223A4F2}" type="presParOf" srcId="{7C05A7FF-82EF-431D-B0C4-FBA8B0A3048A}" destId="{626D416F-2155-4E9F-B6EB-B3D08117AA64}" srcOrd="1" destOrd="0" presId="urn:microsoft.com/office/officeart/2018/5/layout/IconLeafLabelList"/>
    <dgm:cxn modelId="{EDBEAD09-CFDB-458D-90B6-1B01E3325934}" type="presParOf" srcId="{7C05A7FF-82EF-431D-B0C4-FBA8B0A3048A}" destId="{6B06547A-60B9-4EDE-86CC-00A619309930}" srcOrd="2" destOrd="0" presId="urn:microsoft.com/office/officeart/2018/5/layout/IconLeafLabelList"/>
    <dgm:cxn modelId="{60195E07-55C1-4D20-BC82-412F8869294F}" type="presParOf" srcId="{7C05A7FF-82EF-431D-B0C4-FBA8B0A3048A}" destId="{A1C12F31-069A-4007-8352-2C997D20AEB9}" srcOrd="3" destOrd="0" presId="urn:microsoft.com/office/officeart/2018/5/layout/IconLeafLabelList"/>
    <dgm:cxn modelId="{65CFC240-EF64-4B4E-A1C6-3D856F30FC57}" type="presParOf" srcId="{5C504A88-055A-424B-B850-CB6D49955147}" destId="{B7A8BFEF-FEDA-45FC-BC1C-1E934DDE2339}" srcOrd="5" destOrd="0" presId="urn:microsoft.com/office/officeart/2018/5/layout/IconLeafLabelList"/>
    <dgm:cxn modelId="{58094107-841F-4A16-9D8E-4992C1ECDB1F}" type="presParOf" srcId="{5C504A88-055A-424B-B850-CB6D49955147}" destId="{FD9C572E-BB08-47D7-844A-95438B389B46}" srcOrd="6" destOrd="0" presId="urn:microsoft.com/office/officeart/2018/5/layout/IconLeafLabelList"/>
    <dgm:cxn modelId="{65DF412F-9368-4659-A45B-F9E9C350F237}" type="presParOf" srcId="{FD9C572E-BB08-47D7-844A-95438B389B46}" destId="{240025BE-FBB6-4FD3-AF06-A66F3FE714B6}" srcOrd="0" destOrd="0" presId="urn:microsoft.com/office/officeart/2018/5/layout/IconLeafLabelList"/>
    <dgm:cxn modelId="{D5A4968D-70D8-4583-B0B0-767967E9C9E6}" type="presParOf" srcId="{FD9C572E-BB08-47D7-844A-95438B389B46}" destId="{3EC8D6DF-83E8-4FF1-854C-337397DCC6F8}" srcOrd="1" destOrd="0" presId="urn:microsoft.com/office/officeart/2018/5/layout/IconLeafLabelList"/>
    <dgm:cxn modelId="{A93C3565-370C-42C7-A0A4-7A05E662CE19}" type="presParOf" srcId="{FD9C572E-BB08-47D7-844A-95438B389B46}" destId="{33A8511B-AC57-424A-B431-38D36A96B18B}" srcOrd="2" destOrd="0" presId="urn:microsoft.com/office/officeart/2018/5/layout/IconLeafLabelList"/>
    <dgm:cxn modelId="{AECD3430-2C79-4AE5-B97C-E95BE2ECF74C}" type="presParOf" srcId="{FD9C572E-BB08-47D7-844A-95438B389B46}" destId="{C19F00BB-6880-4D70-80A3-9A5FA94320D7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9E691A-EC1E-4D89-B467-4F531B1D5B2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3DD1C093-D438-4286-9DEA-029F29EE8794}">
      <dgm:prSet/>
      <dgm:spPr/>
      <dgm:t>
        <a:bodyPr/>
        <a:lstStyle/>
        <a:p>
          <a:r>
            <a:rPr lang="fr-FR"/>
            <a:t>- L'IA organise automatiquement les informations.</a:t>
          </a:r>
          <a:endParaRPr lang="en-US"/>
        </a:p>
      </dgm:t>
    </dgm:pt>
    <dgm:pt modelId="{1183A505-7402-498D-96FC-A2DDEB271DB5}" type="parTrans" cxnId="{79B57B8E-7E59-4357-BA40-053ACD2992F8}">
      <dgm:prSet/>
      <dgm:spPr/>
      <dgm:t>
        <a:bodyPr/>
        <a:lstStyle/>
        <a:p>
          <a:endParaRPr lang="en-US"/>
        </a:p>
      </dgm:t>
    </dgm:pt>
    <dgm:pt modelId="{930A9580-CD82-491B-8C2A-03004264C634}" type="sibTrans" cxnId="{79B57B8E-7E59-4357-BA40-053ACD2992F8}">
      <dgm:prSet/>
      <dgm:spPr/>
      <dgm:t>
        <a:bodyPr/>
        <a:lstStyle/>
        <a:p>
          <a:endParaRPr lang="en-US"/>
        </a:p>
      </dgm:t>
    </dgm:pt>
    <dgm:pt modelId="{CD871AA1-B117-4C12-B201-8C63DBA0E3B7}">
      <dgm:prSet/>
      <dgm:spPr/>
      <dgm:t>
        <a:bodyPr/>
        <a:lstStyle/>
        <a:p>
          <a:r>
            <a:rPr lang="fr-FR"/>
            <a:t>- Un bon compte-rendu doit inclure :</a:t>
          </a:r>
          <a:endParaRPr lang="en-US"/>
        </a:p>
      </dgm:t>
    </dgm:pt>
    <dgm:pt modelId="{C2635246-225A-470C-8FD1-C547F2982D11}" type="parTrans" cxnId="{F142C660-2005-4413-9ACD-93B70DF73B56}">
      <dgm:prSet/>
      <dgm:spPr/>
      <dgm:t>
        <a:bodyPr/>
        <a:lstStyle/>
        <a:p>
          <a:endParaRPr lang="en-US"/>
        </a:p>
      </dgm:t>
    </dgm:pt>
    <dgm:pt modelId="{486FE4E5-A2F0-4B37-9BD7-05A2F642D12A}" type="sibTrans" cxnId="{F142C660-2005-4413-9ACD-93B70DF73B56}">
      <dgm:prSet/>
      <dgm:spPr/>
      <dgm:t>
        <a:bodyPr/>
        <a:lstStyle/>
        <a:p>
          <a:endParaRPr lang="en-US"/>
        </a:p>
      </dgm:t>
    </dgm:pt>
    <dgm:pt modelId="{1A3314A7-FFE2-4931-9384-BE4FE100CEAE}">
      <dgm:prSet/>
      <dgm:spPr/>
      <dgm:t>
        <a:bodyPr/>
        <a:lstStyle/>
        <a:p>
          <a:r>
            <a:rPr lang="fr-FR"/>
            <a:t>- Date de la réunion.</a:t>
          </a:r>
          <a:endParaRPr lang="en-US"/>
        </a:p>
      </dgm:t>
    </dgm:pt>
    <dgm:pt modelId="{C46C4BD5-98E0-48F2-84D9-9F3FC2E43343}" type="parTrans" cxnId="{AA190E76-4478-4EA7-A53D-F97180B5270C}">
      <dgm:prSet/>
      <dgm:spPr/>
      <dgm:t>
        <a:bodyPr/>
        <a:lstStyle/>
        <a:p>
          <a:endParaRPr lang="en-US"/>
        </a:p>
      </dgm:t>
    </dgm:pt>
    <dgm:pt modelId="{A99BEC63-E718-4291-94CD-3537C913E129}" type="sibTrans" cxnId="{AA190E76-4478-4EA7-A53D-F97180B5270C}">
      <dgm:prSet/>
      <dgm:spPr/>
      <dgm:t>
        <a:bodyPr/>
        <a:lstStyle/>
        <a:p>
          <a:endParaRPr lang="en-US"/>
        </a:p>
      </dgm:t>
    </dgm:pt>
    <dgm:pt modelId="{B007560C-A0B4-42F5-84DF-55638EDA06AF}">
      <dgm:prSet/>
      <dgm:spPr/>
      <dgm:t>
        <a:bodyPr/>
        <a:lstStyle/>
        <a:p>
          <a:r>
            <a:rPr lang="fr-FR"/>
            <a:t>- Liste des participants.</a:t>
          </a:r>
          <a:endParaRPr lang="en-US"/>
        </a:p>
      </dgm:t>
    </dgm:pt>
    <dgm:pt modelId="{BC1AB133-0394-4092-9C12-473796C8FA4C}" type="parTrans" cxnId="{A0AB9E86-72C8-4F19-A07C-49DC744413FF}">
      <dgm:prSet/>
      <dgm:spPr/>
      <dgm:t>
        <a:bodyPr/>
        <a:lstStyle/>
        <a:p>
          <a:endParaRPr lang="en-US"/>
        </a:p>
      </dgm:t>
    </dgm:pt>
    <dgm:pt modelId="{C72717B8-4CF7-4DB4-A64B-C4A77534E1E9}" type="sibTrans" cxnId="{A0AB9E86-72C8-4F19-A07C-49DC744413FF}">
      <dgm:prSet/>
      <dgm:spPr/>
      <dgm:t>
        <a:bodyPr/>
        <a:lstStyle/>
        <a:p>
          <a:endParaRPr lang="en-US"/>
        </a:p>
      </dgm:t>
    </dgm:pt>
    <dgm:pt modelId="{64E84842-787B-4DA9-AABC-FEBE84A57CAD}">
      <dgm:prSet/>
      <dgm:spPr/>
      <dgm:t>
        <a:bodyPr/>
        <a:lstStyle/>
        <a:p>
          <a:r>
            <a:rPr lang="fr-FR"/>
            <a:t>- Objet et objectifs.</a:t>
          </a:r>
          <a:endParaRPr lang="en-US"/>
        </a:p>
      </dgm:t>
    </dgm:pt>
    <dgm:pt modelId="{546851F7-5D24-4244-9892-4712941BF72C}" type="parTrans" cxnId="{B9988640-5A7A-477A-AEEF-59300B79F03C}">
      <dgm:prSet/>
      <dgm:spPr/>
      <dgm:t>
        <a:bodyPr/>
        <a:lstStyle/>
        <a:p>
          <a:endParaRPr lang="en-US"/>
        </a:p>
      </dgm:t>
    </dgm:pt>
    <dgm:pt modelId="{3085AFDA-E7D7-4049-AC12-F5B40A92354B}" type="sibTrans" cxnId="{B9988640-5A7A-477A-AEEF-59300B79F03C}">
      <dgm:prSet/>
      <dgm:spPr/>
      <dgm:t>
        <a:bodyPr/>
        <a:lstStyle/>
        <a:p>
          <a:endParaRPr lang="en-US"/>
        </a:p>
      </dgm:t>
    </dgm:pt>
    <dgm:pt modelId="{4F5506AA-EA65-4D3F-BAAE-F9B246B5F84E}">
      <dgm:prSet/>
      <dgm:spPr/>
      <dgm:t>
        <a:bodyPr/>
        <a:lstStyle/>
        <a:p>
          <a:r>
            <a:rPr lang="fr-FR"/>
            <a:t>- Résumé des discussions et décisions.</a:t>
          </a:r>
          <a:endParaRPr lang="en-US"/>
        </a:p>
      </dgm:t>
    </dgm:pt>
    <dgm:pt modelId="{89AE715C-7BA4-45AF-AE6A-7DFF07846C88}" type="parTrans" cxnId="{84817C03-4CEC-459D-AC17-A018A7FAA03F}">
      <dgm:prSet/>
      <dgm:spPr/>
      <dgm:t>
        <a:bodyPr/>
        <a:lstStyle/>
        <a:p>
          <a:endParaRPr lang="en-US"/>
        </a:p>
      </dgm:t>
    </dgm:pt>
    <dgm:pt modelId="{2E974875-49EC-4B54-81F3-63D8CF94DA23}" type="sibTrans" cxnId="{84817C03-4CEC-459D-AC17-A018A7FAA03F}">
      <dgm:prSet/>
      <dgm:spPr/>
      <dgm:t>
        <a:bodyPr/>
        <a:lstStyle/>
        <a:p>
          <a:endParaRPr lang="en-US"/>
        </a:p>
      </dgm:t>
    </dgm:pt>
    <dgm:pt modelId="{762FDC8F-8018-44BE-87DD-C36251B6F720}">
      <dgm:prSet/>
      <dgm:spPr/>
      <dgm:t>
        <a:bodyPr/>
        <a:lstStyle/>
        <a:p>
          <a:r>
            <a:rPr lang="fr-FR"/>
            <a:t>- Actions à suivre.</a:t>
          </a:r>
          <a:endParaRPr lang="en-US"/>
        </a:p>
      </dgm:t>
    </dgm:pt>
    <dgm:pt modelId="{2B9C8BB7-EC77-4F2A-94AB-00701E91B9D4}" type="parTrans" cxnId="{62BCF6C4-FE63-4A03-802F-72E5D8BBBD07}">
      <dgm:prSet/>
      <dgm:spPr/>
      <dgm:t>
        <a:bodyPr/>
        <a:lstStyle/>
        <a:p>
          <a:endParaRPr lang="en-US"/>
        </a:p>
      </dgm:t>
    </dgm:pt>
    <dgm:pt modelId="{4D806DEF-F838-48A1-B0D0-049E0ED30A55}" type="sibTrans" cxnId="{62BCF6C4-FE63-4A03-802F-72E5D8BBBD07}">
      <dgm:prSet/>
      <dgm:spPr/>
      <dgm:t>
        <a:bodyPr/>
        <a:lstStyle/>
        <a:p>
          <a:endParaRPr lang="en-US"/>
        </a:p>
      </dgm:t>
    </dgm:pt>
    <dgm:pt modelId="{BE7D7F51-9318-4F10-9D53-63A11A2E87C0}" type="pres">
      <dgm:prSet presAssocID="{589E691A-EC1E-4D89-B467-4F531B1D5B25}" presName="root" presStyleCnt="0">
        <dgm:presLayoutVars>
          <dgm:dir/>
          <dgm:resizeHandles val="exact"/>
        </dgm:presLayoutVars>
      </dgm:prSet>
      <dgm:spPr/>
    </dgm:pt>
    <dgm:pt modelId="{05E40D45-3CA6-4679-B949-BB38AB75A2F1}" type="pres">
      <dgm:prSet presAssocID="{3DD1C093-D438-4286-9DEA-029F29EE8794}" presName="compNode" presStyleCnt="0"/>
      <dgm:spPr/>
    </dgm:pt>
    <dgm:pt modelId="{D3792759-A8EF-43B8-9611-480DE02D5516}" type="pres">
      <dgm:prSet presAssocID="{3DD1C093-D438-4286-9DEA-029F29EE8794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49CE5FF5-C83C-40DE-9E0B-66F25C4B31F1}" type="pres">
      <dgm:prSet presAssocID="{3DD1C093-D438-4286-9DEA-029F29EE8794}" presName="spaceRect" presStyleCnt="0"/>
      <dgm:spPr/>
    </dgm:pt>
    <dgm:pt modelId="{03B96A6E-812E-4CFA-8014-19A59AE38EF5}" type="pres">
      <dgm:prSet presAssocID="{3DD1C093-D438-4286-9DEA-029F29EE8794}" presName="textRect" presStyleLbl="revTx" presStyleIdx="0" presStyleCnt="7">
        <dgm:presLayoutVars>
          <dgm:chMax val="1"/>
          <dgm:chPref val="1"/>
        </dgm:presLayoutVars>
      </dgm:prSet>
      <dgm:spPr/>
    </dgm:pt>
    <dgm:pt modelId="{0888DFDF-BFEC-458A-9A91-80E0EBD519BD}" type="pres">
      <dgm:prSet presAssocID="{930A9580-CD82-491B-8C2A-03004264C634}" presName="sibTrans" presStyleCnt="0"/>
      <dgm:spPr/>
    </dgm:pt>
    <dgm:pt modelId="{236BA81A-7CBF-48B2-A833-5AFD415AACDE}" type="pres">
      <dgm:prSet presAssocID="{CD871AA1-B117-4C12-B201-8C63DBA0E3B7}" presName="compNode" presStyleCnt="0"/>
      <dgm:spPr/>
    </dgm:pt>
    <dgm:pt modelId="{0159E3CB-1C56-4ED7-A1FF-2B13036ACE09}" type="pres">
      <dgm:prSet presAssocID="{CD871AA1-B117-4C12-B201-8C63DBA0E3B7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CA31647A-8942-439A-8CA5-FCF95A697E3D}" type="pres">
      <dgm:prSet presAssocID="{CD871AA1-B117-4C12-B201-8C63DBA0E3B7}" presName="spaceRect" presStyleCnt="0"/>
      <dgm:spPr/>
    </dgm:pt>
    <dgm:pt modelId="{AE9BF5F8-B150-4E51-AD58-5DAD5E1406C4}" type="pres">
      <dgm:prSet presAssocID="{CD871AA1-B117-4C12-B201-8C63DBA0E3B7}" presName="textRect" presStyleLbl="revTx" presStyleIdx="1" presStyleCnt="7">
        <dgm:presLayoutVars>
          <dgm:chMax val="1"/>
          <dgm:chPref val="1"/>
        </dgm:presLayoutVars>
      </dgm:prSet>
      <dgm:spPr/>
    </dgm:pt>
    <dgm:pt modelId="{32A44095-80FC-4002-A028-509A2E937FCC}" type="pres">
      <dgm:prSet presAssocID="{486FE4E5-A2F0-4B37-9BD7-05A2F642D12A}" presName="sibTrans" presStyleCnt="0"/>
      <dgm:spPr/>
    </dgm:pt>
    <dgm:pt modelId="{B7A75304-DFD2-442B-9CE8-7F4AC31F0ADB}" type="pres">
      <dgm:prSet presAssocID="{1A3314A7-FFE2-4931-9384-BE4FE100CEAE}" presName="compNode" presStyleCnt="0"/>
      <dgm:spPr/>
    </dgm:pt>
    <dgm:pt modelId="{4A20C5D8-5291-4A47-878B-5831BC001171}" type="pres">
      <dgm:prSet presAssocID="{1A3314A7-FFE2-4931-9384-BE4FE100CEAE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61176390-BE33-480E-A81E-FFC70DE780B6}" type="pres">
      <dgm:prSet presAssocID="{1A3314A7-FFE2-4931-9384-BE4FE100CEAE}" presName="spaceRect" presStyleCnt="0"/>
      <dgm:spPr/>
    </dgm:pt>
    <dgm:pt modelId="{DA58D6E5-71B0-4641-BF11-2F0384A0A857}" type="pres">
      <dgm:prSet presAssocID="{1A3314A7-FFE2-4931-9384-BE4FE100CEAE}" presName="textRect" presStyleLbl="revTx" presStyleIdx="2" presStyleCnt="7">
        <dgm:presLayoutVars>
          <dgm:chMax val="1"/>
          <dgm:chPref val="1"/>
        </dgm:presLayoutVars>
      </dgm:prSet>
      <dgm:spPr/>
    </dgm:pt>
    <dgm:pt modelId="{7C6905FD-0241-40E1-98F9-34FD63444BA9}" type="pres">
      <dgm:prSet presAssocID="{A99BEC63-E718-4291-94CD-3537C913E129}" presName="sibTrans" presStyleCnt="0"/>
      <dgm:spPr/>
    </dgm:pt>
    <dgm:pt modelId="{4633D882-15FC-4248-9F1F-F4BA74CABF19}" type="pres">
      <dgm:prSet presAssocID="{B007560C-A0B4-42F5-84DF-55638EDA06AF}" presName="compNode" presStyleCnt="0"/>
      <dgm:spPr/>
    </dgm:pt>
    <dgm:pt modelId="{4B77A731-CAC7-49C5-BA4A-C025D73E72F9}" type="pres">
      <dgm:prSet presAssocID="{B007560C-A0B4-42F5-84DF-55638EDA06AF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éâtre"/>
        </a:ext>
      </dgm:extLst>
    </dgm:pt>
    <dgm:pt modelId="{A90E6A9D-E416-4048-BEF8-B2729DFBAE33}" type="pres">
      <dgm:prSet presAssocID="{B007560C-A0B4-42F5-84DF-55638EDA06AF}" presName="spaceRect" presStyleCnt="0"/>
      <dgm:spPr/>
    </dgm:pt>
    <dgm:pt modelId="{893DFF38-B59F-4552-8E9A-0AFADFDBE137}" type="pres">
      <dgm:prSet presAssocID="{B007560C-A0B4-42F5-84DF-55638EDA06AF}" presName="textRect" presStyleLbl="revTx" presStyleIdx="3" presStyleCnt="7">
        <dgm:presLayoutVars>
          <dgm:chMax val="1"/>
          <dgm:chPref val="1"/>
        </dgm:presLayoutVars>
      </dgm:prSet>
      <dgm:spPr/>
    </dgm:pt>
    <dgm:pt modelId="{CB97091C-EBF9-4F1C-8165-9359F2713F6D}" type="pres">
      <dgm:prSet presAssocID="{C72717B8-4CF7-4DB4-A64B-C4A77534E1E9}" presName="sibTrans" presStyleCnt="0"/>
      <dgm:spPr/>
    </dgm:pt>
    <dgm:pt modelId="{43A60BA1-72CA-4E66-946C-A948C9C3A38E}" type="pres">
      <dgm:prSet presAssocID="{64E84842-787B-4DA9-AABC-FEBE84A57CAD}" presName="compNode" presStyleCnt="0"/>
      <dgm:spPr/>
    </dgm:pt>
    <dgm:pt modelId="{BB04F878-AF72-4C09-9730-B6CD333DC608}" type="pres">
      <dgm:prSet presAssocID="{64E84842-787B-4DA9-AABC-FEBE84A57CAD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lle"/>
        </a:ext>
      </dgm:extLst>
    </dgm:pt>
    <dgm:pt modelId="{B2807C8F-A199-4964-9533-8E74B3A4F9A4}" type="pres">
      <dgm:prSet presAssocID="{64E84842-787B-4DA9-AABC-FEBE84A57CAD}" presName="spaceRect" presStyleCnt="0"/>
      <dgm:spPr/>
    </dgm:pt>
    <dgm:pt modelId="{A19506FE-2EBC-41D2-8613-6889C5DA4B00}" type="pres">
      <dgm:prSet presAssocID="{64E84842-787B-4DA9-AABC-FEBE84A57CAD}" presName="textRect" presStyleLbl="revTx" presStyleIdx="4" presStyleCnt="7">
        <dgm:presLayoutVars>
          <dgm:chMax val="1"/>
          <dgm:chPref val="1"/>
        </dgm:presLayoutVars>
      </dgm:prSet>
      <dgm:spPr/>
    </dgm:pt>
    <dgm:pt modelId="{73DD39C4-BF49-40A8-BAF0-FCEC28232192}" type="pres">
      <dgm:prSet presAssocID="{3085AFDA-E7D7-4049-AC12-F5B40A92354B}" presName="sibTrans" presStyleCnt="0"/>
      <dgm:spPr/>
    </dgm:pt>
    <dgm:pt modelId="{21DD9262-CB9D-46DA-9D5B-C21012ECB6E1}" type="pres">
      <dgm:prSet presAssocID="{4F5506AA-EA65-4D3F-BAAE-F9B246B5F84E}" presName="compNode" presStyleCnt="0"/>
      <dgm:spPr/>
    </dgm:pt>
    <dgm:pt modelId="{14C89424-4FB5-4D21-A232-E9E0367B8BDC}" type="pres">
      <dgm:prSet presAssocID="{4F5506AA-EA65-4D3F-BAAE-F9B246B5F84E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063939DE-9E8C-4366-B082-75B66D92085D}" type="pres">
      <dgm:prSet presAssocID="{4F5506AA-EA65-4D3F-BAAE-F9B246B5F84E}" presName="spaceRect" presStyleCnt="0"/>
      <dgm:spPr/>
    </dgm:pt>
    <dgm:pt modelId="{342F9F97-BAB1-4C8C-BCCC-B38B2013676E}" type="pres">
      <dgm:prSet presAssocID="{4F5506AA-EA65-4D3F-BAAE-F9B246B5F84E}" presName="textRect" presStyleLbl="revTx" presStyleIdx="5" presStyleCnt="7">
        <dgm:presLayoutVars>
          <dgm:chMax val="1"/>
          <dgm:chPref val="1"/>
        </dgm:presLayoutVars>
      </dgm:prSet>
      <dgm:spPr/>
    </dgm:pt>
    <dgm:pt modelId="{21083D18-343F-46D9-AE57-F819A10941A8}" type="pres">
      <dgm:prSet presAssocID="{2E974875-49EC-4B54-81F3-63D8CF94DA23}" presName="sibTrans" presStyleCnt="0"/>
      <dgm:spPr/>
    </dgm:pt>
    <dgm:pt modelId="{9FDCF341-0D81-486A-A782-09F81B2E8594}" type="pres">
      <dgm:prSet presAssocID="{762FDC8F-8018-44BE-87DD-C36251B6F720}" presName="compNode" presStyleCnt="0"/>
      <dgm:spPr/>
    </dgm:pt>
    <dgm:pt modelId="{3881CD2A-45D1-486A-81A1-5E28D84990B5}" type="pres">
      <dgm:prSet presAssocID="{762FDC8F-8018-44BE-87DD-C36251B6F720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vats"/>
        </a:ext>
      </dgm:extLst>
    </dgm:pt>
    <dgm:pt modelId="{22197527-4210-4F53-A2D5-63684E42A530}" type="pres">
      <dgm:prSet presAssocID="{762FDC8F-8018-44BE-87DD-C36251B6F720}" presName="spaceRect" presStyleCnt="0"/>
      <dgm:spPr/>
    </dgm:pt>
    <dgm:pt modelId="{3A991424-2F62-47A4-ABF6-2F450085147B}" type="pres">
      <dgm:prSet presAssocID="{762FDC8F-8018-44BE-87DD-C36251B6F720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84817C03-4CEC-459D-AC17-A018A7FAA03F}" srcId="{589E691A-EC1E-4D89-B467-4F531B1D5B25}" destId="{4F5506AA-EA65-4D3F-BAAE-F9B246B5F84E}" srcOrd="5" destOrd="0" parTransId="{89AE715C-7BA4-45AF-AE6A-7DFF07846C88}" sibTransId="{2E974875-49EC-4B54-81F3-63D8CF94DA23}"/>
    <dgm:cxn modelId="{42835112-99B4-4D74-9C8B-B87E73014C55}" type="presOf" srcId="{762FDC8F-8018-44BE-87DD-C36251B6F720}" destId="{3A991424-2F62-47A4-ABF6-2F450085147B}" srcOrd="0" destOrd="0" presId="urn:microsoft.com/office/officeart/2018/2/layout/IconLabelList"/>
    <dgm:cxn modelId="{D6AD721C-7AD4-4D2C-85ED-08469EE3B600}" type="presOf" srcId="{1A3314A7-FFE2-4931-9384-BE4FE100CEAE}" destId="{DA58D6E5-71B0-4641-BF11-2F0384A0A857}" srcOrd="0" destOrd="0" presId="urn:microsoft.com/office/officeart/2018/2/layout/IconLabelList"/>
    <dgm:cxn modelId="{603D1537-4063-424A-9901-9E67FC4521AD}" type="presOf" srcId="{3DD1C093-D438-4286-9DEA-029F29EE8794}" destId="{03B96A6E-812E-4CFA-8014-19A59AE38EF5}" srcOrd="0" destOrd="0" presId="urn:microsoft.com/office/officeart/2018/2/layout/IconLabelList"/>
    <dgm:cxn modelId="{B9988640-5A7A-477A-AEEF-59300B79F03C}" srcId="{589E691A-EC1E-4D89-B467-4F531B1D5B25}" destId="{64E84842-787B-4DA9-AABC-FEBE84A57CAD}" srcOrd="4" destOrd="0" parTransId="{546851F7-5D24-4244-9892-4712941BF72C}" sibTransId="{3085AFDA-E7D7-4049-AC12-F5B40A92354B}"/>
    <dgm:cxn modelId="{F142C660-2005-4413-9ACD-93B70DF73B56}" srcId="{589E691A-EC1E-4D89-B467-4F531B1D5B25}" destId="{CD871AA1-B117-4C12-B201-8C63DBA0E3B7}" srcOrd="1" destOrd="0" parTransId="{C2635246-225A-470C-8FD1-C547F2982D11}" sibTransId="{486FE4E5-A2F0-4B37-9BD7-05A2F642D12A}"/>
    <dgm:cxn modelId="{1865D241-1AD8-4651-9E73-B94D8B09F57F}" type="presOf" srcId="{64E84842-787B-4DA9-AABC-FEBE84A57CAD}" destId="{A19506FE-2EBC-41D2-8613-6889C5DA4B00}" srcOrd="0" destOrd="0" presId="urn:microsoft.com/office/officeart/2018/2/layout/IconLabelList"/>
    <dgm:cxn modelId="{A1835152-820B-4484-885C-5658CAE4A56B}" type="presOf" srcId="{4F5506AA-EA65-4D3F-BAAE-F9B246B5F84E}" destId="{342F9F97-BAB1-4C8C-BCCC-B38B2013676E}" srcOrd="0" destOrd="0" presId="urn:microsoft.com/office/officeart/2018/2/layout/IconLabelList"/>
    <dgm:cxn modelId="{AA190E76-4478-4EA7-A53D-F97180B5270C}" srcId="{589E691A-EC1E-4D89-B467-4F531B1D5B25}" destId="{1A3314A7-FFE2-4931-9384-BE4FE100CEAE}" srcOrd="2" destOrd="0" parTransId="{C46C4BD5-98E0-48F2-84D9-9F3FC2E43343}" sibTransId="{A99BEC63-E718-4291-94CD-3537C913E129}"/>
    <dgm:cxn modelId="{A0AB9E86-72C8-4F19-A07C-49DC744413FF}" srcId="{589E691A-EC1E-4D89-B467-4F531B1D5B25}" destId="{B007560C-A0B4-42F5-84DF-55638EDA06AF}" srcOrd="3" destOrd="0" parTransId="{BC1AB133-0394-4092-9C12-473796C8FA4C}" sibTransId="{C72717B8-4CF7-4DB4-A64B-C4A77534E1E9}"/>
    <dgm:cxn modelId="{91B7AC88-F71C-4508-98AF-C129148C75AE}" type="presOf" srcId="{B007560C-A0B4-42F5-84DF-55638EDA06AF}" destId="{893DFF38-B59F-4552-8E9A-0AFADFDBE137}" srcOrd="0" destOrd="0" presId="urn:microsoft.com/office/officeart/2018/2/layout/IconLabelList"/>
    <dgm:cxn modelId="{79B57B8E-7E59-4357-BA40-053ACD2992F8}" srcId="{589E691A-EC1E-4D89-B467-4F531B1D5B25}" destId="{3DD1C093-D438-4286-9DEA-029F29EE8794}" srcOrd="0" destOrd="0" parTransId="{1183A505-7402-498D-96FC-A2DDEB271DB5}" sibTransId="{930A9580-CD82-491B-8C2A-03004264C634}"/>
    <dgm:cxn modelId="{0499F799-AB41-466C-B7B2-8E9E4E843DA6}" type="presOf" srcId="{589E691A-EC1E-4D89-B467-4F531B1D5B25}" destId="{BE7D7F51-9318-4F10-9D53-63A11A2E87C0}" srcOrd="0" destOrd="0" presId="urn:microsoft.com/office/officeart/2018/2/layout/IconLabelList"/>
    <dgm:cxn modelId="{899A95BC-4148-47D6-99E5-9C62E17A48E6}" type="presOf" srcId="{CD871AA1-B117-4C12-B201-8C63DBA0E3B7}" destId="{AE9BF5F8-B150-4E51-AD58-5DAD5E1406C4}" srcOrd="0" destOrd="0" presId="urn:microsoft.com/office/officeart/2018/2/layout/IconLabelList"/>
    <dgm:cxn modelId="{62BCF6C4-FE63-4A03-802F-72E5D8BBBD07}" srcId="{589E691A-EC1E-4D89-B467-4F531B1D5B25}" destId="{762FDC8F-8018-44BE-87DD-C36251B6F720}" srcOrd="6" destOrd="0" parTransId="{2B9C8BB7-EC77-4F2A-94AB-00701E91B9D4}" sibTransId="{4D806DEF-F838-48A1-B0D0-049E0ED30A55}"/>
    <dgm:cxn modelId="{69E565E1-4B3E-4EE4-B509-C4B94E31A199}" type="presParOf" srcId="{BE7D7F51-9318-4F10-9D53-63A11A2E87C0}" destId="{05E40D45-3CA6-4679-B949-BB38AB75A2F1}" srcOrd="0" destOrd="0" presId="urn:microsoft.com/office/officeart/2018/2/layout/IconLabelList"/>
    <dgm:cxn modelId="{13F3221A-B227-4E86-8EAE-3A858C60DFA8}" type="presParOf" srcId="{05E40D45-3CA6-4679-B949-BB38AB75A2F1}" destId="{D3792759-A8EF-43B8-9611-480DE02D5516}" srcOrd="0" destOrd="0" presId="urn:microsoft.com/office/officeart/2018/2/layout/IconLabelList"/>
    <dgm:cxn modelId="{1A344E35-6C52-4468-A1C2-2E575648A7C4}" type="presParOf" srcId="{05E40D45-3CA6-4679-B949-BB38AB75A2F1}" destId="{49CE5FF5-C83C-40DE-9E0B-66F25C4B31F1}" srcOrd="1" destOrd="0" presId="urn:microsoft.com/office/officeart/2018/2/layout/IconLabelList"/>
    <dgm:cxn modelId="{8907E47B-CA4F-4062-9D41-CEDF1338C49F}" type="presParOf" srcId="{05E40D45-3CA6-4679-B949-BB38AB75A2F1}" destId="{03B96A6E-812E-4CFA-8014-19A59AE38EF5}" srcOrd="2" destOrd="0" presId="urn:microsoft.com/office/officeart/2018/2/layout/IconLabelList"/>
    <dgm:cxn modelId="{92CFDD5A-80AF-48FF-89DF-E94B32EC9392}" type="presParOf" srcId="{BE7D7F51-9318-4F10-9D53-63A11A2E87C0}" destId="{0888DFDF-BFEC-458A-9A91-80E0EBD519BD}" srcOrd="1" destOrd="0" presId="urn:microsoft.com/office/officeart/2018/2/layout/IconLabelList"/>
    <dgm:cxn modelId="{DD0C80A4-AB81-48E4-9528-A8EFAD971AFE}" type="presParOf" srcId="{BE7D7F51-9318-4F10-9D53-63A11A2E87C0}" destId="{236BA81A-7CBF-48B2-A833-5AFD415AACDE}" srcOrd="2" destOrd="0" presId="urn:microsoft.com/office/officeart/2018/2/layout/IconLabelList"/>
    <dgm:cxn modelId="{E93EB25A-EDFD-43B1-8BE4-8C4B30F376D3}" type="presParOf" srcId="{236BA81A-7CBF-48B2-A833-5AFD415AACDE}" destId="{0159E3CB-1C56-4ED7-A1FF-2B13036ACE09}" srcOrd="0" destOrd="0" presId="urn:microsoft.com/office/officeart/2018/2/layout/IconLabelList"/>
    <dgm:cxn modelId="{2A63D86A-19D3-4160-87EE-471048703E46}" type="presParOf" srcId="{236BA81A-7CBF-48B2-A833-5AFD415AACDE}" destId="{CA31647A-8942-439A-8CA5-FCF95A697E3D}" srcOrd="1" destOrd="0" presId="urn:microsoft.com/office/officeart/2018/2/layout/IconLabelList"/>
    <dgm:cxn modelId="{9069EED3-B7E1-4BC3-9BE8-83CAB3BCD0E3}" type="presParOf" srcId="{236BA81A-7CBF-48B2-A833-5AFD415AACDE}" destId="{AE9BF5F8-B150-4E51-AD58-5DAD5E1406C4}" srcOrd="2" destOrd="0" presId="urn:microsoft.com/office/officeart/2018/2/layout/IconLabelList"/>
    <dgm:cxn modelId="{9B01F9AE-8693-4061-AB1B-A53ABE6D14C6}" type="presParOf" srcId="{BE7D7F51-9318-4F10-9D53-63A11A2E87C0}" destId="{32A44095-80FC-4002-A028-509A2E937FCC}" srcOrd="3" destOrd="0" presId="urn:microsoft.com/office/officeart/2018/2/layout/IconLabelList"/>
    <dgm:cxn modelId="{7BC64A60-ABB5-41B3-B015-25ABB69DD017}" type="presParOf" srcId="{BE7D7F51-9318-4F10-9D53-63A11A2E87C0}" destId="{B7A75304-DFD2-442B-9CE8-7F4AC31F0ADB}" srcOrd="4" destOrd="0" presId="urn:microsoft.com/office/officeart/2018/2/layout/IconLabelList"/>
    <dgm:cxn modelId="{29251990-8CE1-4645-BC5B-7EDB5454BB6D}" type="presParOf" srcId="{B7A75304-DFD2-442B-9CE8-7F4AC31F0ADB}" destId="{4A20C5D8-5291-4A47-878B-5831BC001171}" srcOrd="0" destOrd="0" presId="urn:microsoft.com/office/officeart/2018/2/layout/IconLabelList"/>
    <dgm:cxn modelId="{4BE72B69-47BE-41F5-817A-8370B0866F65}" type="presParOf" srcId="{B7A75304-DFD2-442B-9CE8-7F4AC31F0ADB}" destId="{61176390-BE33-480E-A81E-FFC70DE780B6}" srcOrd="1" destOrd="0" presId="urn:microsoft.com/office/officeart/2018/2/layout/IconLabelList"/>
    <dgm:cxn modelId="{E5F0BA87-0FA9-428A-8482-4AE411BCDC4B}" type="presParOf" srcId="{B7A75304-DFD2-442B-9CE8-7F4AC31F0ADB}" destId="{DA58D6E5-71B0-4641-BF11-2F0384A0A857}" srcOrd="2" destOrd="0" presId="urn:microsoft.com/office/officeart/2018/2/layout/IconLabelList"/>
    <dgm:cxn modelId="{7CC1221F-CFB6-4834-A110-91DBEDAAFC07}" type="presParOf" srcId="{BE7D7F51-9318-4F10-9D53-63A11A2E87C0}" destId="{7C6905FD-0241-40E1-98F9-34FD63444BA9}" srcOrd="5" destOrd="0" presId="urn:microsoft.com/office/officeart/2018/2/layout/IconLabelList"/>
    <dgm:cxn modelId="{61A6D406-2824-43D7-84AD-F0B6A38EB2DB}" type="presParOf" srcId="{BE7D7F51-9318-4F10-9D53-63A11A2E87C0}" destId="{4633D882-15FC-4248-9F1F-F4BA74CABF19}" srcOrd="6" destOrd="0" presId="urn:microsoft.com/office/officeart/2018/2/layout/IconLabelList"/>
    <dgm:cxn modelId="{F16B4843-9823-4A9D-8B3E-52382CAC1179}" type="presParOf" srcId="{4633D882-15FC-4248-9F1F-F4BA74CABF19}" destId="{4B77A731-CAC7-49C5-BA4A-C025D73E72F9}" srcOrd="0" destOrd="0" presId="urn:microsoft.com/office/officeart/2018/2/layout/IconLabelList"/>
    <dgm:cxn modelId="{24DBC821-6C4B-463D-9B24-F7A08D07BFF9}" type="presParOf" srcId="{4633D882-15FC-4248-9F1F-F4BA74CABF19}" destId="{A90E6A9D-E416-4048-BEF8-B2729DFBAE33}" srcOrd="1" destOrd="0" presId="urn:microsoft.com/office/officeart/2018/2/layout/IconLabelList"/>
    <dgm:cxn modelId="{99E8268D-3A52-4E07-85D1-ED7C9942F6A2}" type="presParOf" srcId="{4633D882-15FC-4248-9F1F-F4BA74CABF19}" destId="{893DFF38-B59F-4552-8E9A-0AFADFDBE137}" srcOrd="2" destOrd="0" presId="urn:microsoft.com/office/officeart/2018/2/layout/IconLabelList"/>
    <dgm:cxn modelId="{CA96DC6E-AA5C-42EF-9D25-0A04019EBD38}" type="presParOf" srcId="{BE7D7F51-9318-4F10-9D53-63A11A2E87C0}" destId="{CB97091C-EBF9-4F1C-8165-9359F2713F6D}" srcOrd="7" destOrd="0" presId="urn:microsoft.com/office/officeart/2018/2/layout/IconLabelList"/>
    <dgm:cxn modelId="{89B1DA49-4751-4D16-A91A-162D2ABC848A}" type="presParOf" srcId="{BE7D7F51-9318-4F10-9D53-63A11A2E87C0}" destId="{43A60BA1-72CA-4E66-946C-A948C9C3A38E}" srcOrd="8" destOrd="0" presId="urn:microsoft.com/office/officeart/2018/2/layout/IconLabelList"/>
    <dgm:cxn modelId="{F9430B10-726D-4AF2-9909-FDF5D2ACD888}" type="presParOf" srcId="{43A60BA1-72CA-4E66-946C-A948C9C3A38E}" destId="{BB04F878-AF72-4C09-9730-B6CD333DC608}" srcOrd="0" destOrd="0" presId="urn:microsoft.com/office/officeart/2018/2/layout/IconLabelList"/>
    <dgm:cxn modelId="{C23DF855-5090-4C03-BD81-7A6B53A4070A}" type="presParOf" srcId="{43A60BA1-72CA-4E66-946C-A948C9C3A38E}" destId="{B2807C8F-A199-4964-9533-8E74B3A4F9A4}" srcOrd="1" destOrd="0" presId="urn:microsoft.com/office/officeart/2018/2/layout/IconLabelList"/>
    <dgm:cxn modelId="{8C04410F-BA64-4520-A5B2-932674AEF63C}" type="presParOf" srcId="{43A60BA1-72CA-4E66-946C-A948C9C3A38E}" destId="{A19506FE-2EBC-41D2-8613-6889C5DA4B00}" srcOrd="2" destOrd="0" presId="urn:microsoft.com/office/officeart/2018/2/layout/IconLabelList"/>
    <dgm:cxn modelId="{ED8F7A59-15A0-4C29-A47A-FF8129D9BEE1}" type="presParOf" srcId="{BE7D7F51-9318-4F10-9D53-63A11A2E87C0}" destId="{73DD39C4-BF49-40A8-BAF0-FCEC28232192}" srcOrd="9" destOrd="0" presId="urn:microsoft.com/office/officeart/2018/2/layout/IconLabelList"/>
    <dgm:cxn modelId="{55013183-08C9-440B-ACE5-34BDB59D399A}" type="presParOf" srcId="{BE7D7F51-9318-4F10-9D53-63A11A2E87C0}" destId="{21DD9262-CB9D-46DA-9D5B-C21012ECB6E1}" srcOrd="10" destOrd="0" presId="urn:microsoft.com/office/officeart/2018/2/layout/IconLabelList"/>
    <dgm:cxn modelId="{89F410B0-A8D9-4285-BD21-5A660E2D404F}" type="presParOf" srcId="{21DD9262-CB9D-46DA-9D5B-C21012ECB6E1}" destId="{14C89424-4FB5-4D21-A232-E9E0367B8BDC}" srcOrd="0" destOrd="0" presId="urn:microsoft.com/office/officeart/2018/2/layout/IconLabelList"/>
    <dgm:cxn modelId="{04732F4E-8729-4326-A879-0DE9717297A1}" type="presParOf" srcId="{21DD9262-CB9D-46DA-9D5B-C21012ECB6E1}" destId="{063939DE-9E8C-4366-B082-75B66D92085D}" srcOrd="1" destOrd="0" presId="urn:microsoft.com/office/officeart/2018/2/layout/IconLabelList"/>
    <dgm:cxn modelId="{D9B4596D-E2EC-427C-80F6-C7CF0065E6DE}" type="presParOf" srcId="{21DD9262-CB9D-46DA-9D5B-C21012ECB6E1}" destId="{342F9F97-BAB1-4C8C-BCCC-B38B2013676E}" srcOrd="2" destOrd="0" presId="urn:microsoft.com/office/officeart/2018/2/layout/IconLabelList"/>
    <dgm:cxn modelId="{11B5AEBA-A974-4240-AAE0-3BF002CA8ECF}" type="presParOf" srcId="{BE7D7F51-9318-4F10-9D53-63A11A2E87C0}" destId="{21083D18-343F-46D9-AE57-F819A10941A8}" srcOrd="11" destOrd="0" presId="urn:microsoft.com/office/officeart/2018/2/layout/IconLabelList"/>
    <dgm:cxn modelId="{496A282C-FB08-49C4-A9FA-0127AA291BAE}" type="presParOf" srcId="{BE7D7F51-9318-4F10-9D53-63A11A2E87C0}" destId="{9FDCF341-0D81-486A-A782-09F81B2E8594}" srcOrd="12" destOrd="0" presId="urn:microsoft.com/office/officeart/2018/2/layout/IconLabelList"/>
    <dgm:cxn modelId="{D92CD0C4-BB4F-4D63-B690-94CF92313877}" type="presParOf" srcId="{9FDCF341-0D81-486A-A782-09F81B2E8594}" destId="{3881CD2A-45D1-486A-81A1-5E28D84990B5}" srcOrd="0" destOrd="0" presId="urn:microsoft.com/office/officeart/2018/2/layout/IconLabelList"/>
    <dgm:cxn modelId="{B1F3A9E6-DA15-4F85-8F77-A06D5667B08A}" type="presParOf" srcId="{9FDCF341-0D81-486A-A782-09F81B2E8594}" destId="{22197527-4210-4F53-A2D5-63684E42A530}" srcOrd="1" destOrd="0" presId="urn:microsoft.com/office/officeart/2018/2/layout/IconLabelList"/>
    <dgm:cxn modelId="{9BE64DBD-8B9D-473B-ABDB-13234DAD25BC}" type="presParOf" srcId="{9FDCF341-0D81-486A-A782-09F81B2E8594}" destId="{3A991424-2F62-47A4-ABF6-2F450085147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39E828-800F-452D-B0FC-72806AC773E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DE60B4A-9CEF-424F-B662-43CF7BA6A7CB}">
      <dgm:prSet/>
      <dgm:spPr/>
      <dgm:t>
        <a:bodyPr/>
        <a:lstStyle/>
        <a:p>
          <a:r>
            <a:rPr lang="fr-FR" dirty="0"/>
            <a:t>- </a:t>
          </a:r>
          <a:r>
            <a:rPr lang="fr-FR" b="1" dirty="0"/>
            <a:t>Structure du prompt à utiliser :</a:t>
          </a:r>
          <a:endParaRPr lang="en-US" b="1" dirty="0"/>
        </a:p>
      </dgm:t>
    </dgm:pt>
    <dgm:pt modelId="{7E5D177C-EFEB-4E4F-B05D-E31C2E1E22B4}" type="parTrans" cxnId="{C71B3D4C-EA14-4FA6-BC94-A2C5E6066111}">
      <dgm:prSet/>
      <dgm:spPr/>
      <dgm:t>
        <a:bodyPr/>
        <a:lstStyle/>
        <a:p>
          <a:endParaRPr lang="en-US"/>
        </a:p>
      </dgm:t>
    </dgm:pt>
    <dgm:pt modelId="{6D5E2F0C-0887-4F67-A2DD-38B2C75ADD52}" type="sibTrans" cxnId="{C71B3D4C-EA14-4FA6-BC94-A2C5E6066111}">
      <dgm:prSet/>
      <dgm:spPr/>
      <dgm:t>
        <a:bodyPr/>
        <a:lstStyle/>
        <a:p>
          <a:endParaRPr lang="en-US"/>
        </a:p>
      </dgm:t>
    </dgm:pt>
    <dgm:pt modelId="{609219C4-F8A3-4B1F-8582-71C468989AA3}">
      <dgm:prSet/>
      <dgm:spPr/>
      <dgm:t>
        <a:bodyPr/>
        <a:lstStyle/>
        <a:p>
          <a:r>
            <a:rPr lang="fr-FR"/>
            <a:t>1. Annulation : Réinitialiser le contexte.</a:t>
          </a:r>
          <a:endParaRPr lang="en-US"/>
        </a:p>
      </dgm:t>
    </dgm:pt>
    <dgm:pt modelId="{69A78D24-3B6E-4D1D-80E7-244862EDD455}" type="parTrans" cxnId="{758D3461-E93B-4B0D-A494-885B713E0F86}">
      <dgm:prSet/>
      <dgm:spPr/>
      <dgm:t>
        <a:bodyPr/>
        <a:lstStyle/>
        <a:p>
          <a:endParaRPr lang="en-US"/>
        </a:p>
      </dgm:t>
    </dgm:pt>
    <dgm:pt modelId="{B54F8968-472A-484B-99CE-F257EC46DB1D}" type="sibTrans" cxnId="{758D3461-E93B-4B0D-A494-885B713E0F86}">
      <dgm:prSet/>
      <dgm:spPr/>
      <dgm:t>
        <a:bodyPr/>
        <a:lstStyle/>
        <a:p>
          <a:endParaRPr lang="en-US"/>
        </a:p>
      </dgm:t>
    </dgm:pt>
    <dgm:pt modelId="{DA211347-F012-4B76-8112-EA8056192CD3}">
      <dgm:prSet/>
      <dgm:spPr/>
      <dgm:t>
        <a:bodyPr/>
        <a:lstStyle/>
        <a:p>
          <a:r>
            <a:rPr lang="fr-FR"/>
            <a:t>2. Posture : L'IA agit comme un assistant professionnel.</a:t>
          </a:r>
          <a:endParaRPr lang="en-US"/>
        </a:p>
      </dgm:t>
    </dgm:pt>
    <dgm:pt modelId="{89145F78-9456-4CC9-9D43-557CE8542F89}" type="parTrans" cxnId="{93BAC51E-6F3D-4DE9-9651-C10F33A499F2}">
      <dgm:prSet/>
      <dgm:spPr/>
      <dgm:t>
        <a:bodyPr/>
        <a:lstStyle/>
        <a:p>
          <a:endParaRPr lang="en-US"/>
        </a:p>
      </dgm:t>
    </dgm:pt>
    <dgm:pt modelId="{C3503C5A-6AE8-4166-A391-3AAC7AE69E29}" type="sibTrans" cxnId="{93BAC51E-6F3D-4DE9-9651-C10F33A499F2}">
      <dgm:prSet/>
      <dgm:spPr/>
      <dgm:t>
        <a:bodyPr/>
        <a:lstStyle/>
        <a:p>
          <a:endParaRPr lang="en-US"/>
        </a:p>
      </dgm:t>
    </dgm:pt>
    <dgm:pt modelId="{528450B8-6DB5-4DD2-A93C-C12B70F80E49}">
      <dgm:prSet/>
      <dgm:spPr/>
      <dgm:t>
        <a:bodyPr/>
        <a:lstStyle/>
        <a:p>
          <a:r>
            <a:rPr lang="fr-FR"/>
            <a:t>3. Objectif : Générer un compte-rendu clair et structuré.</a:t>
          </a:r>
          <a:endParaRPr lang="en-US"/>
        </a:p>
      </dgm:t>
    </dgm:pt>
    <dgm:pt modelId="{B6483C15-338E-4349-8ACC-78EA3AD69391}" type="parTrans" cxnId="{08AE699D-D7D4-418A-A992-156125EAEAA2}">
      <dgm:prSet/>
      <dgm:spPr/>
      <dgm:t>
        <a:bodyPr/>
        <a:lstStyle/>
        <a:p>
          <a:endParaRPr lang="en-US"/>
        </a:p>
      </dgm:t>
    </dgm:pt>
    <dgm:pt modelId="{C6A2F0FC-F4F1-4E87-97EE-73CC0A354566}" type="sibTrans" cxnId="{08AE699D-D7D4-418A-A992-156125EAEAA2}">
      <dgm:prSet/>
      <dgm:spPr/>
      <dgm:t>
        <a:bodyPr/>
        <a:lstStyle/>
        <a:p>
          <a:endParaRPr lang="en-US"/>
        </a:p>
      </dgm:t>
    </dgm:pt>
    <dgm:pt modelId="{1F619C08-8351-4FAC-BFC8-64281398C05C}">
      <dgm:prSet/>
      <dgm:spPr/>
      <dgm:t>
        <a:bodyPr/>
        <a:lstStyle/>
        <a:p>
          <a:r>
            <a:rPr lang="fr-FR"/>
            <a:t>4. Contexte : Définir le thème et les participants.</a:t>
          </a:r>
          <a:endParaRPr lang="en-US"/>
        </a:p>
      </dgm:t>
    </dgm:pt>
    <dgm:pt modelId="{C600B4A8-EA12-4AD4-973F-79B83A02DD1C}" type="parTrans" cxnId="{44B1889C-635B-4233-B132-1353F4C549FA}">
      <dgm:prSet/>
      <dgm:spPr/>
      <dgm:t>
        <a:bodyPr/>
        <a:lstStyle/>
        <a:p>
          <a:endParaRPr lang="en-US"/>
        </a:p>
      </dgm:t>
    </dgm:pt>
    <dgm:pt modelId="{67415C6F-09D2-4486-81A1-ABFF8412369B}" type="sibTrans" cxnId="{44B1889C-635B-4233-B132-1353F4C549FA}">
      <dgm:prSet/>
      <dgm:spPr/>
      <dgm:t>
        <a:bodyPr/>
        <a:lstStyle/>
        <a:p>
          <a:endParaRPr lang="en-US"/>
        </a:p>
      </dgm:t>
    </dgm:pt>
    <dgm:pt modelId="{9EC5F5EE-3879-4FB5-AA1F-80A66394C84E}">
      <dgm:prSet/>
      <dgm:spPr/>
      <dgm:t>
        <a:bodyPr/>
        <a:lstStyle/>
        <a:p>
          <a:r>
            <a:rPr lang="fr-FR"/>
            <a:t>5. Demande : Extraire les informations essentielles.</a:t>
          </a:r>
          <a:endParaRPr lang="en-US"/>
        </a:p>
      </dgm:t>
    </dgm:pt>
    <dgm:pt modelId="{A6727A2E-BBEB-4F85-A29C-99FA2A126603}" type="parTrans" cxnId="{64107CD5-BE42-4952-BEBA-2ABCA2752C38}">
      <dgm:prSet/>
      <dgm:spPr/>
      <dgm:t>
        <a:bodyPr/>
        <a:lstStyle/>
        <a:p>
          <a:endParaRPr lang="en-US"/>
        </a:p>
      </dgm:t>
    </dgm:pt>
    <dgm:pt modelId="{9DACC890-0B2E-468B-8328-91B20061A848}" type="sibTrans" cxnId="{64107CD5-BE42-4952-BEBA-2ABCA2752C38}">
      <dgm:prSet/>
      <dgm:spPr/>
      <dgm:t>
        <a:bodyPr/>
        <a:lstStyle/>
        <a:p>
          <a:endParaRPr lang="en-US"/>
        </a:p>
      </dgm:t>
    </dgm:pt>
    <dgm:pt modelId="{25E30868-3759-4616-BF52-55A57AC2D108}">
      <dgm:prSet/>
      <dgm:spPr/>
      <dgm:t>
        <a:bodyPr/>
        <a:lstStyle/>
        <a:p>
          <a:r>
            <a:rPr lang="fr-FR"/>
            <a:t>6. Contraintes : Assurer la clarté et la concision.</a:t>
          </a:r>
          <a:endParaRPr lang="en-US"/>
        </a:p>
      </dgm:t>
    </dgm:pt>
    <dgm:pt modelId="{869F320B-C7F5-45F8-9CEA-D140C0C0029B}" type="parTrans" cxnId="{7A523E26-EDE3-4937-A092-1B87ADCFCD10}">
      <dgm:prSet/>
      <dgm:spPr/>
      <dgm:t>
        <a:bodyPr/>
        <a:lstStyle/>
        <a:p>
          <a:endParaRPr lang="en-US"/>
        </a:p>
      </dgm:t>
    </dgm:pt>
    <dgm:pt modelId="{AD85A10A-FC70-4301-AE0A-D58BE0C9A91B}" type="sibTrans" cxnId="{7A523E26-EDE3-4937-A092-1B87ADCFCD10}">
      <dgm:prSet/>
      <dgm:spPr/>
      <dgm:t>
        <a:bodyPr/>
        <a:lstStyle/>
        <a:p>
          <a:endParaRPr lang="en-US"/>
        </a:p>
      </dgm:t>
    </dgm:pt>
    <dgm:pt modelId="{7625AD13-BB21-42B1-A735-1C44D411404A}">
      <dgm:prSet/>
      <dgm:spPr/>
      <dgm:t>
        <a:bodyPr/>
        <a:lstStyle/>
        <a:p>
          <a:r>
            <a:rPr lang="fr-FR"/>
            <a:t>7. Validation : Vérifier et ajuster le texte final.</a:t>
          </a:r>
          <a:endParaRPr lang="en-US"/>
        </a:p>
      </dgm:t>
    </dgm:pt>
    <dgm:pt modelId="{61B09309-4806-4E39-A640-EFEA423A783D}" type="parTrans" cxnId="{E178FE20-67E6-4BBD-9846-6B96E7FAB1A7}">
      <dgm:prSet/>
      <dgm:spPr/>
      <dgm:t>
        <a:bodyPr/>
        <a:lstStyle/>
        <a:p>
          <a:endParaRPr lang="en-US"/>
        </a:p>
      </dgm:t>
    </dgm:pt>
    <dgm:pt modelId="{D7EE74A6-0C8C-48AB-B934-853495420ED6}" type="sibTrans" cxnId="{E178FE20-67E6-4BBD-9846-6B96E7FAB1A7}">
      <dgm:prSet/>
      <dgm:spPr/>
      <dgm:t>
        <a:bodyPr/>
        <a:lstStyle/>
        <a:p>
          <a:endParaRPr lang="en-US"/>
        </a:p>
      </dgm:t>
    </dgm:pt>
    <dgm:pt modelId="{D6ABD514-11C3-4FDF-A083-47DD57342F0C}" type="pres">
      <dgm:prSet presAssocID="{8839E828-800F-452D-B0FC-72806AC773E1}" presName="diagram" presStyleCnt="0">
        <dgm:presLayoutVars>
          <dgm:dir/>
          <dgm:resizeHandles val="exact"/>
        </dgm:presLayoutVars>
      </dgm:prSet>
      <dgm:spPr/>
    </dgm:pt>
    <dgm:pt modelId="{C963B052-6380-4CD8-96DF-86F14E33403F}" type="pres">
      <dgm:prSet presAssocID="{9DE60B4A-9CEF-424F-B662-43CF7BA6A7CB}" presName="node" presStyleLbl="node1" presStyleIdx="0" presStyleCnt="8">
        <dgm:presLayoutVars>
          <dgm:bulletEnabled val="1"/>
        </dgm:presLayoutVars>
      </dgm:prSet>
      <dgm:spPr/>
    </dgm:pt>
    <dgm:pt modelId="{05924533-85F6-4678-902B-B54EE75B1D50}" type="pres">
      <dgm:prSet presAssocID="{6D5E2F0C-0887-4F67-A2DD-38B2C75ADD52}" presName="sibTrans" presStyleCnt="0"/>
      <dgm:spPr/>
    </dgm:pt>
    <dgm:pt modelId="{7724BE13-326F-462F-9826-C116681F26C5}" type="pres">
      <dgm:prSet presAssocID="{609219C4-F8A3-4B1F-8582-71C468989AA3}" presName="node" presStyleLbl="node1" presStyleIdx="1" presStyleCnt="8">
        <dgm:presLayoutVars>
          <dgm:bulletEnabled val="1"/>
        </dgm:presLayoutVars>
      </dgm:prSet>
      <dgm:spPr/>
    </dgm:pt>
    <dgm:pt modelId="{C411CC9C-1B34-4616-BC41-8DCA5804D04B}" type="pres">
      <dgm:prSet presAssocID="{B54F8968-472A-484B-99CE-F257EC46DB1D}" presName="sibTrans" presStyleCnt="0"/>
      <dgm:spPr/>
    </dgm:pt>
    <dgm:pt modelId="{1B370981-6921-4CEC-831B-DA7EA569EE06}" type="pres">
      <dgm:prSet presAssocID="{DA211347-F012-4B76-8112-EA8056192CD3}" presName="node" presStyleLbl="node1" presStyleIdx="2" presStyleCnt="8">
        <dgm:presLayoutVars>
          <dgm:bulletEnabled val="1"/>
        </dgm:presLayoutVars>
      </dgm:prSet>
      <dgm:spPr/>
    </dgm:pt>
    <dgm:pt modelId="{7E58FC5F-279B-4F42-BE2B-6FDA8C9E8812}" type="pres">
      <dgm:prSet presAssocID="{C3503C5A-6AE8-4166-A391-3AAC7AE69E29}" presName="sibTrans" presStyleCnt="0"/>
      <dgm:spPr/>
    </dgm:pt>
    <dgm:pt modelId="{1179AD03-B19F-4F1F-9C34-353D154C6738}" type="pres">
      <dgm:prSet presAssocID="{528450B8-6DB5-4DD2-A93C-C12B70F80E49}" presName="node" presStyleLbl="node1" presStyleIdx="3" presStyleCnt="8">
        <dgm:presLayoutVars>
          <dgm:bulletEnabled val="1"/>
        </dgm:presLayoutVars>
      </dgm:prSet>
      <dgm:spPr/>
    </dgm:pt>
    <dgm:pt modelId="{D8D746B8-F918-4905-9999-7BBF2C351A18}" type="pres">
      <dgm:prSet presAssocID="{C6A2F0FC-F4F1-4E87-97EE-73CC0A354566}" presName="sibTrans" presStyleCnt="0"/>
      <dgm:spPr/>
    </dgm:pt>
    <dgm:pt modelId="{E994C7C7-A034-494B-A353-3C268F58514D}" type="pres">
      <dgm:prSet presAssocID="{1F619C08-8351-4FAC-BFC8-64281398C05C}" presName="node" presStyleLbl="node1" presStyleIdx="4" presStyleCnt="8">
        <dgm:presLayoutVars>
          <dgm:bulletEnabled val="1"/>
        </dgm:presLayoutVars>
      </dgm:prSet>
      <dgm:spPr/>
    </dgm:pt>
    <dgm:pt modelId="{12662112-79B8-4EA8-9082-8611A07620A6}" type="pres">
      <dgm:prSet presAssocID="{67415C6F-09D2-4486-81A1-ABFF8412369B}" presName="sibTrans" presStyleCnt="0"/>
      <dgm:spPr/>
    </dgm:pt>
    <dgm:pt modelId="{3628ED96-1054-4744-955A-164EED8E9974}" type="pres">
      <dgm:prSet presAssocID="{9EC5F5EE-3879-4FB5-AA1F-80A66394C84E}" presName="node" presStyleLbl="node1" presStyleIdx="5" presStyleCnt="8">
        <dgm:presLayoutVars>
          <dgm:bulletEnabled val="1"/>
        </dgm:presLayoutVars>
      </dgm:prSet>
      <dgm:spPr/>
    </dgm:pt>
    <dgm:pt modelId="{89284965-1890-4D27-ADF6-EA66B1895641}" type="pres">
      <dgm:prSet presAssocID="{9DACC890-0B2E-468B-8328-91B20061A848}" presName="sibTrans" presStyleCnt="0"/>
      <dgm:spPr/>
    </dgm:pt>
    <dgm:pt modelId="{699A8601-17D3-4E4F-A4B2-B1E05632DA5E}" type="pres">
      <dgm:prSet presAssocID="{25E30868-3759-4616-BF52-55A57AC2D108}" presName="node" presStyleLbl="node1" presStyleIdx="6" presStyleCnt="8">
        <dgm:presLayoutVars>
          <dgm:bulletEnabled val="1"/>
        </dgm:presLayoutVars>
      </dgm:prSet>
      <dgm:spPr/>
    </dgm:pt>
    <dgm:pt modelId="{3E06FC02-F398-4F64-BE0D-EDDFCF7F5203}" type="pres">
      <dgm:prSet presAssocID="{AD85A10A-FC70-4301-AE0A-D58BE0C9A91B}" presName="sibTrans" presStyleCnt="0"/>
      <dgm:spPr/>
    </dgm:pt>
    <dgm:pt modelId="{A5F9E912-EDB0-48C5-B8D5-EED00FA37371}" type="pres">
      <dgm:prSet presAssocID="{7625AD13-BB21-42B1-A735-1C44D411404A}" presName="node" presStyleLbl="node1" presStyleIdx="7" presStyleCnt="8">
        <dgm:presLayoutVars>
          <dgm:bulletEnabled val="1"/>
        </dgm:presLayoutVars>
      </dgm:prSet>
      <dgm:spPr/>
    </dgm:pt>
  </dgm:ptLst>
  <dgm:cxnLst>
    <dgm:cxn modelId="{93BAC51E-6F3D-4DE9-9651-C10F33A499F2}" srcId="{8839E828-800F-452D-B0FC-72806AC773E1}" destId="{DA211347-F012-4B76-8112-EA8056192CD3}" srcOrd="2" destOrd="0" parTransId="{89145F78-9456-4CC9-9D43-557CE8542F89}" sibTransId="{C3503C5A-6AE8-4166-A391-3AAC7AE69E29}"/>
    <dgm:cxn modelId="{E178FE20-67E6-4BBD-9846-6B96E7FAB1A7}" srcId="{8839E828-800F-452D-B0FC-72806AC773E1}" destId="{7625AD13-BB21-42B1-A735-1C44D411404A}" srcOrd="7" destOrd="0" parTransId="{61B09309-4806-4E39-A640-EFEA423A783D}" sibTransId="{D7EE74A6-0C8C-48AB-B934-853495420ED6}"/>
    <dgm:cxn modelId="{12F24221-D2B6-44AB-98E1-35D6F8E4A449}" type="presOf" srcId="{609219C4-F8A3-4B1F-8582-71C468989AA3}" destId="{7724BE13-326F-462F-9826-C116681F26C5}" srcOrd="0" destOrd="0" presId="urn:microsoft.com/office/officeart/2005/8/layout/default"/>
    <dgm:cxn modelId="{440E9524-982B-4DA2-AD8B-4E62E0E4C207}" type="presOf" srcId="{9EC5F5EE-3879-4FB5-AA1F-80A66394C84E}" destId="{3628ED96-1054-4744-955A-164EED8E9974}" srcOrd="0" destOrd="0" presId="urn:microsoft.com/office/officeart/2005/8/layout/default"/>
    <dgm:cxn modelId="{7A523E26-EDE3-4937-A092-1B87ADCFCD10}" srcId="{8839E828-800F-452D-B0FC-72806AC773E1}" destId="{25E30868-3759-4616-BF52-55A57AC2D108}" srcOrd="6" destOrd="0" parTransId="{869F320B-C7F5-45F8-9CEA-D140C0C0029B}" sibTransId="{AD85A10A-FC70-4301-AE0A-D58BE0C9A91B}"/>
    <dgm:cxn modelId="{D2768233-F49D-41B4-814D-7D3A54F8FC91}" type="presOf" srcId="{7625AD13-BB21-42B1-A735-1C44D411404A}" destId="{A5F9E912-EDB0-48C5-B8D5-EED00FA37371}" srcOrd="0" destOrd="0" presId="urn:microsoft.com/office/officeart/2005/8/layout/default"/>
    <dgm:cxn modelId="{758D3461-E93B-4B0D-A494-885B713E0F86}" srcId="{8839E828-800F-452D-B0FC-72806AC773E1}" destId="{609219C4-F8A3-4B1F-8582-71C468989AA3}" srcOrd="1" destOrd="0" parTransId="{69A78D24-3B6E-4D1D-80E7-244862EDD455}" sibTransId="{B54F8968-472A-484B-99CE-F257EC46DB1D}"/>
    <dgm:cxn modelId="{FDDBA543-9CCA-463C-AF7C-9CEBA8F40B1C}" type="presOf" srcId="{1F619C08-8351-4FAC-BFC8-64281398C05C}" destId="{E994C7C7-A034-494B-A353-3C268F58514D}" srcOrd="0" destOrd="0" presId="urn:microsoft.com/office/officeart/2005/8/layout/default"/>
    <dgm:cxn modelId="{A48DF865-1A9B-4F24-B015-97BDE79A4F36}" type="presOf" srcId="{528450B8-6DB5-4DD2-A93C-C12B70F80E49}" destId="{1179AD03-B19F-4F1F-9C34-353D154C6738}" srcOrd="0" destOrd="0" presId="urn:microsoft.com/office/officeart/2005/8/layout/default"/>
    <dgm:cxn modelId="{C71B3D4C-EA14-4FA6-BC94-A2C5E6066111}" srcId="{8839E828-800F-452D-B0FC-72806AC773E1}" destId="{9DE60B4A-9CEF-424F-B662-43CF7BA6A7CB}" srcOrd="0" destOrd="0" parTransId="{7E5D177C-EFEB-4E4F-B05D-E31C2E1E22B4}" sibTransId="{6D5E2F0C-0887-4F67-A2DD-38B2C75ADD52}"/>
    <dgm:cxn modelId="{9C72DC56-2CF0-4426-A752-4AA4B0BC55A7}" type="presOf" srcId="{8839E828-800F-452D-B0FC-72806AC773E1}" destId="{D6ABD514-11C3-4FDF-A083-47DD57342F0C}" srcOrd="0" destOrd="0" presId="urn:microsoft.com/office/officeart/2005/8/layout/default"/>
    <dgm:cxn modelId="{66BFB45A-709D-4205-B62B-E2591A6C2B58}" type="presOf" srcId="{9DE60B4A-9CEF-424F-B662-43CF7BA6A7CB}" destId="{C963B052-6380-4CD8-96DF-86F14E33403F}" srcOrd="0" destOrd="0" presId="urn:microsoft.com/office/officeart/2005/8/layout/default"/>
    <dgm:cxn modelId="{44B1889C-635B-4233-B132-1353F4C549FA}" srcId="{8839E828-800F-452D-B0FC-72806AC773E1}" destId="{1F619C08-8351-4FAC-BFC8-64281398C05C}" srcOrd="4" destOrd="0" parTransId="{C600B4A8-EA12-4AD4-973F-79B83A02DD1C}" sibTransId="{67415C6F-09D2-4486-81A1-ABFF8412369B}"/>
    <dgm:cxn modelId="{08AE699D-D7D4-418A-A992-156125EAEAA2}" srcId="{8839E828-800F-452D-B0FC-72806AC773E1}" destId="{528450B8-6DB5-4DD2-A93C-C12B70F80E49}" srcOrd="3" destOrd="0" parTransId="{B6483C15-338E-4349-8ACC-78EA3AD69391}" sibTransId="{C6A2F0FC-F4F1-4E87-97EE-73CC0A354566}"/>
    <dgm:cxn modelId="{5213BEBD-192C-483C-93CC-DB51941B82E9}" type="presOf" srcId="{25E30868-3759-4616-BF52-55A57AC2D108}" destId="{699A8601-17D3-4E4F-A4B2-B1E05632DA5E}" srcOrd="0" destOrd="0" presId="urn:microsoft.com/office/officeart/2005/8/layout/default"/>
    <dgm:cxn modelId="{64107CD5-BE42-4952-BEBA-2ABCA2752C38}" srcId="{8839E828-800F-452D-B0FC-72806AC773E1}" destId="{9EC5F5EE-3879-4FB5-AA1F-80A66394C84E}" srcOrd="5" destOrd="0" parTransId="{A6727A2E-BBEB-4F85-A29C-99FA2A126603}" sibTransId="{9DACC890-0B2E-468B-8328-91B20061A848}"/>
    <dgm:cxn modelId="{3D930EFF-1E27-4A0E-B834-0EC6E5897031}" type="presOf" srcId="{DA211347-F012-4B76-8112-EA8056192CD3}" destId="{1B370981-6921-4CEC-831B-DA7EA569EE06}" srcOrd="0" destOrd="0" presId="urn:microsoft.com/office/officeart/2005/8/layout/default"/>
    <dgm:cxn modelId="{91C50F46-EF44-485D-8AC9-7FCEB78E5A8E}" type="presParOf" srcId="{D6ABD514-11C3-4FDF-A083-47DD57342F0C}" destId="{C963B052-6380-4CD8-96DF-86F14E33403F}" srcOrd="0" destOrd="0" presId="urn:microsoft.com/office/officeart/2005/8/layout/default"/>
    <dgm:cxn modelId="{3BCA05AD-F2A1-412F-8E85-D45AA7087A0E}" type="presParOf" srcId="{D6ABD514-11C3-4FDF-A083-47DD57342F0C}" destId="{05924533-85F6-4678-902B-B54EE75B1D50}" srcOrd="1" destOrd="0" presId="urn:microsoft.com/office/officeart/2005/8/layout/default"/>
    <dgm:cxn modelId="{76ED88D5-AB0D-41E3-B357-6A723654A998}" type="presParOf" srcId="{D6ABD514-11C3-4FDF-A083-47DD57342F0C}" destId="{7724BE13-326F-462F-9826-C116681F26C5}" srcOrd="2" destOrd="0" presId="urn:microsoft.com/office/officeart/2005/8/layout/default"/>
    <dgm:cxn modelId="{F029A249-F4C9-402A-A865-2518A8551D73}" type="presParOf" srcId="{D6ABD514-11C3-4FDF-A083-47DD57342F0C}" destId="{C411CC9C-1B34-4616-BC41-8DCA5804D04B}" srcOrd="3" destOrd="0" presId="urn:microsoft.com/office/officeart/2005/8/layout/default"/>
    <dgm:cxn modelId="{E2A2EB0B-8368-441C-AD16-47AC3B60214A}" type="presParOf" srcId="{D6ABD514-11C3-4FDF-A083-47DD57342F0C}" destId="{1B370981-6921-4CEC-831B-DA7EA569EE06}" srcOrd="4" destOrd="0" presId="urn:microsoft.com/office/officeart/2005/8/layout/default"/>
    <dgm:cxn modelId="{E894E1F5-8B65-4925-B50E-BFD64738513F}" type="presParOf" srcId="{D6ABD514-11C3-4FDF-A083-47DD57342F0C}" destId="{7E58FC5F-279B-4F42-BE2B-6FDA8C9E8812}" srcOrd="5" destOrd="0" presId="urn:microsoft.com/office/officeart/2005/8/layout/default"/>
    <dgm:cxn modelId="{D6C1566F-BCFC-441E-9395-6580478E4275}" type="presParOf" srcId="{D6ABD514-11C3-4FDF-A083-47DD57342F0C}" destId="{1179AD03-B19F-4F1F-9C34-353D154C6738}" srcOrd="6" destOrd="0" presId="urn:microsoft.com/office/officeart/2005/8/layout/default"/>
    <dgm:cxn modelId="{2ACDC69A-1ACB-45B1-A27C-0D864C1FD2B3}" type="presParOf" srcId="{D6ABD514-11C3-4FDF-A083-47DD57342F0C}" destId="{D8D746B8-F918-4905-9999-7BBF2C351A18}" srcOrd="7" destOrd="0" presId="urn:microsoft.com/office/officeart/2005/8/layout/default"/>
    <dgm:cxn modelId="{9B934391-9364-4A0E-90B3-80CD29E7F877}" type="presParOf" srcId="{D6ABD514-11C3-4FDF-A083-47DD57342F0C}" destId="{E994C7C7-A034-494B-A353-3C268F58514D}" srcOrd="8" destOrd="0" presId="urn:microsoft.com/office/officeart/2005/8/layout/default"/>
    <dgm:cxn modelId="{747C3C8F-A852-4A38-9EA2-05B9FC74F9BD}" type="presParOf" srcId="{D6ABD514-11C3-4FDF-A083-47DD57342F0C}" destId="{12662112-79B8-4EA8-9082-8611A07620A6}" srcOrd="9" destOrd="0" presId="urn:microsoft.com/office/officeart/2005/8/layout/default"/>
    <dgm:cxn modelId="{AB3C841B-6526-4BC6-B01C-063903997517}" type="presParOf" srcId="{D6ABD514-11C3-4FDF-A083-47DD57342F0C}" destId="{3628ED96-1054-4744-955A-164EED8E9974}" srcOrd="10" destOrd="0" presId="urn:microsoft.com/office/officeart/2005/8/layout/default"/>
    <dgm:cxn modelId="{A2742953-8091-4D07-A50D-E90844FB7C0A}" type="presParOf" srcId="{D6ABD514-11C3-4FDF-A083-47DD57342F0C}" destId="{89284965-1890-4D27-ADF6-EA66B1895641}" srcOrd="11" destOrd="0" presId="urn:microsoft.com/office/officeart/2005/8/layout/default"/>
    <dgm:cxn modelId="{21263E62-2CF1-4242-8748-EC2F938D14F5}" type="presParOf" srcId="{D6ABD514-11C3-4FDF-A083-47DD57342F0C}" destId="{699A8601-17D3-4E4F-A4B2-B1E05632DA5E}" srcOrd="12" destOrd="0" presId="urn:microsoft.com/office/officeart/2005/8/layout/default"/>
    <dgm:cxn modelId="{72648F8F-8998-4B0C-B360-7C3AB775724E}" type="presParOf" srcId="{D6ABD514-11C3-4FDF-A083-47DD57342F0C}" destId="{3E06FC02-F398-4F64-BE0D-EDDFCF7F5203}" srcOrd="13" destOrd="0" presId="urn:microsoft.com/office/officeart/2005/8/layout/default"/>
    <dgm:cxn modelId="{7F01A444-13D3-4F0D-A3DA-7D9EA9A6C914}" type="presParOf" srcId="{D6ABD514-11C3-4FDF-A083-47DD57342F0C}" destId="{A5F9E912-EDB0-48C5-B8D5-EED00FA3737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2CD967-72A8-4513-BCFD-596183C29FC3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2F8F7C1F-D283-4140-8CCC-A1F5C56FFE40}">
      <dgm:prSet/>
      <dgm:spPr/>
      <dgm:t>
        <a:bodyPr/>
        <a:lstStyle/>
        <a:p>
          <a:r>
            <a:rPr lang="fr-FR"/>
            <a:t>- Transformation d’un texte brut en un document organisé.</a:t>
          </a:r>
          <a:endParaRPr lang="en-US"/>
        </a:p>
      </dgm:t>
    </dgm:pt>
    <dgm:pt modelId="{4E522F16-1397-4F51-8514-6A094AE7B533}" type="parTrans" cxnId="{FD3378A3-60BA-4C0E-BEEE-6C7A0CE48822}">
      <dgm:prSet/>
      <dgm:spPr/>
      <dgm:t>
        <a:bodyPr/>
        <a:lstStyle/>
        <a:p>
          <a:endParaRPr lang="en-US"/>
        </a:p>
      </dgm:t>
    </dgm:pt>
    <dgm:pt modelId="{A1F1E042-EFC9-4AE5-BA19-EBDF9954D4A3}" type="sibTrans" cxnId="{FD3378A3-60BA-4C0E-BEEE-6C7A0CE48822}">
      <dgm:prSet/>
      <dgm:spPr/>
      <dgm:t>
        <a:bodyPr/>
        <a:lstStyle/>
        <a:p>
          <a:endParaRPr lang="en-US"/>
        </a:p>
      </dgm:t>
    </dgm:pt>
    <dgm:pt modelId="{9C5054A1-7966-4E4D-A458-C37EC4FA2228}">
      <dgm:prSet/>
      <dgm:spPr/>
      <dgm:t>
        <a:bodyPr/>
        <a:lstStyle/>
        <a:p>
          <a:r>
            <a:rPr lang="fr-FR"/>
            <a:t>- Comparaison entre la version initiale et la version générée.</a:t>
          </a:r>
          <a:endParaRPr lang="en-US"/>
        </a:p>
      </dgm:t>
    </dgm:pt>
    <dgm:pt modelId="{4712ABCE-C89B-4C44-80B3-2C16EF7576E9}" type="parTrans" cxnId="{C12607CF-1269-49BB-9AD5-4D4149F9A861}">
      <dgm:prSet/>
      <dgm:spPr/>
      <dgm:t>
        <a:bodyPr/>
        <a:lstStyle/>
        <a:p>
          <a:endParaRPr lang="en-US"/>
        </a:p>
      </dgm:t>
    </dgm:pt>
    <dgm:pt modelId="{4A70FFF5-DD77-40C4-8F36-0FCEE7D68B7D}" type="sibTrans" cxnId="{C12607CF-1269-49BB-9AD5-4D4149F9A861}">
      <dgm:prSet/>
      <dgm:spPr/>
      <dgm:t>
        <a:bodyPr/>
        <a:lstStyle/>
        <a:p>
          <a:endParaRPr lang="en-US"/>
        </a:p>
      </dgm:t>
    </dgm:pt>
    <dgm:pt modelId="{1123EA13-8FC4-4C09-A28E-CE92B7D9F60D}">
      <dgm:prSet/>
      <dgm:spPr/>
      <dgm:t>
        <a:bodyPr/>
        <a:lstStyle/>
        <a:p>
          <a:r>
            <a:rPr lang="fr-FR"/>
            <a:t>- Adaptation selon les besoins : texte linéaire, liste à puces, tableau.</a:t>
          </a:r>
          <a:endParaRPr lang="en-US"/>
        </a:p>
      </dgm:t>
    </dgm:pt>
    <dgm:pt modelId="{2D5C87EB-B559-4FF9-9C04-DA9364FFC070}" type="parTrans" cxnId="{FE5D9396-B709-47E8-9260-550E04EBC5B0}">
      <dgm:prSet/>
      <dgm:spPr/>
      <dgm:t>
        <a:bodyPr/>
        <a:lstStyle/>
        <a:p>
          <a:endParaRPr lang="en-US"/>
        </a:p>
      </dgm:t>
    </dgm:pt>
    <dgm:pt modelId="{28CE511A-D2FC-44D8-BB27-C69C769983B4}" type="sibTrans" cxnId="{FE5D9396-B709-47E8-9260-550E04EBC5B0}">
      <dgm:prSet/>
      <dgm:spPr/>
      <dgm:t>
        <a:bodyPr/>
        <a:lstStyle/>
        <a:p>
          <a:endParaRPr lang="en-US"/>
        </a:p>
      </dgm:t>
    </dgm:pt>
    <dgm:pt modelId="{CEEA6FA2-AE16-4F2C-834B-BB961A42859F}" type="pres">
      <dgm:prSet presAssocID="{C22CD967-72A8-4513-BCFD-596183C29FC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3849BA5-43D2-4568-92A4-42960A9C83A7}" type="pres">
      <dgm:prSet presAssocID="{2F8F7C1F-D283-4140-8CCC-A1F5C56FFE40}" presName="hierRoot1" presStyleCnt="0"/>
      <dgm:spPr/>
    </dgm:pt>
    <dgm:pt modelId="{B6DC47DB-2F98-4C7F-AF96-E10EB2021805}" type="pres">
      <dgm:prSet presAssocID="{2F8F7C1F-D283-4140-8CCC-A1F5C56FFE40}" presName="composite" presStyleCnt="0"/>
      <dgm:spPr/>
    </dgm:pt>
    <dgm:pt modelId="{6AF270DE-7940-41CC-8BB8-808191EAFFCA}" type="pres">
      <dgm:prSet presAssocID="{2F8F7C1F-D283-4140-8CCC-A1F5C56FFE40}" presName="background" presStyleLbl="node0" presStyleIdx="0" presStyleCnt="3"/>
      <dgm:spPr/>
    </dgm:pt>
    <dgm:pt modelId="{57D8BCA3-998F-4287-B8C4-374B73B4BEA9}" type="pres">
      <dgm:prSet presAssocID="{2F8F7C1F-D283-4140-8CCC-A1F5C56FFE40}" presName="text" presStyleLbl="fgAcc0" presStyleIdx="0" presStyleCnt="3">
        <dgm:presLayoutVars>
          <dgm:chPref val="3"/>
        </dgm:presLayoutVars>
      </dgm:prSet>
      <dgm:spPr/>
    </dgm:pt>
    <dgm:pt modelId="{A27B9C77-7B2D-49EE-877F-58AAD1AD758B}" type="pres">
      <dgm:prSet presAssocID="{2F8F7C1F-D283-4140-8CCC-A1F5C56FFE40}" presName="hierChild2" presStyleCnt="0"/>
      <dgm:spPr/>
    </dgm:pt>
    <dgm:pt modelId="{602E36C0-FE21-4769-A608-00ECC0EA16B0}" type="pres">
      <dgm:prSet presAssocID="{9C5054A1-7966-4E4D-A458-C37EC4FA2228}" presName="hierRoot1" presStyleCnt="0"/>
      <dgm:spPr/>
    </dgm:pt>
    <dgm:pt modelId="{819C77BF-D543-4764-B941-E8C746E05FF5}" type="pres">
      <dgm:prSet presAssocID="{9C5054A1-7966-4E4D-A458-C37EC4FA2228}" presName="composite" presStyleCnt="0"/>
      <dgm:spPr/>
    </dgm:pt>
    <dgm:pt modelId="{546164C9-36A1-4566-953A-FDC322D2DE7B}" type="pres">
      <dgm:prSet presAssocID="{9C5054A1-7966-4E4D-A458-C37EC4FA2228}" presName="background" presStyleLbl="node0" presStyleIdx="1" presStyleCnt="3"/>
      <dgm:spPr/>
    </dgm:pt>
    <dgm:pt modelId="{CD29869B-D2CE-4749-94BB-0B805A3A9471}" type="pres">
      <dgm:prSet presAssocID="{9C5054A1-7966-4E4D-A458-C37EC4FA2228}" presName="text" presStyleLbl="fgAcc0" presStyleIdx="1" presStyleCnt="3">
        <dgm:presLayoutVars>
          <dgm:chPref val="3"/>
        </dgm:presLayoutVars>
      </dgm:prSet>
      <dgm:spPr/>
    </dgm:pt>
    <dgm:pt modelId="{A9515107-9E63-4FCF-B5B1-D0E0E3CA734C}" type="pres">
      <dgm:prSet presAssocID="{9C5054A1-7966-4E4D-A458-C37EC4FA2228}" presName="hierChild2" presStyleCnt="0"/>
      <dgm:spPr/>
    </dgm:pt>
    <dgm:pt modelId="{D78B214B-6FDF-48DD-A946-D64443D78B63}" type="pres">
      <dgm:prSet presAssocID="{1123EA13-8FC4-4C09-A28E-CE92B7D9F60D}" presName="hierRoot1" presStyleCnt="0"/>
      <dgm:spPr/>
    </dgm:pt>
    <dgm:pt modelId="{ACF69B51-2F03-4EFA-A6BE-1D7EDD9B580E}" type="pres">
      <dgm:prSet presAssocID="{1123EA13-8FC4-4C09-A28E-CE92B7D9F60D}" presName="composite" presStyleCnt="0"/>
      <dgm:spPr/>
    </dgm:pt>
    <dgm:pt modelId="{1CA9073F-8790-482B-95ED-7A7C9DF05B42}" type="pres">
      <dgm:prSet presAssocID="{1123EA13-8FC4-4C09-A28E-CE92B7D9F60D}" presName="background" presStyleLbl="node0" presStyleIdx="2" presStyleCnt="3"/>
      <dgm:spPr/>
    </dgm:pt>
    <dgm:pt modelId="{9F8FB43A-8A47-41D1-8825-8AADE10DD4E7}" type="pres">
      <dgm:prSet presAssocID="{1123EA13-8FC4-4C09-A28E-CE92B7D9F60D}" presName="text" presStyleLbl="fgAcc0" presStyleIdx="2" presStyleCnt="3">
        <dgm:presLayoutVars>
          <dgm:chPref val="3"/>
        </dgm:presLayoutVars>
      </dgm:prSet>
      <dgm:spPr/>
    </dgm:pt>
    <dgm:pt modelId="{B903859E-F6AE-47F4-9EE8-9796E8CB7371}" type="pres">
      <dgm:prSet presAssocID="{1123EA13-8FC4-4C09-A28E-CE92B7D9F60D}" presName="hierChild2" presStyleCnt="0"/>
      <dgm:spPr/>
    </dgm:pt>
  </dgm:ptLst>
  <dgm:cxnLst>
    <dgm:cxn modelId="{A251200D-06B7-4B53-9143-417EE75F6305}" type="presOf" srcId="{9C5054A1-7966-4E4D-A458-C37EC4FA2228}" destId="{CD29869B-D2CE-4749-94BB-0B805A3A9471}" srcOrd="0" destOrd="0" presId="urn:microsoft.com/office/officeart/2005/8/layout/hierarchy1"/>
    <dgm:cxn modelId="{53A65F3C-13A6-4828-8D41-61D9470815FF}" type="presOf" srcId="{C22CD967-72A8-4513-BCFD-596183C29FC3}" destId="{CEEA6FA2-AE16-4F2C-834B-BB961A42859F}" srcOrd="0" destOrd="0" presId="urn:microsoft.com/office/officeart/2005/8/layout/hierarchy1"/>
    <dgm:cxn modelId="{0E57B974-4B65-4243-A442-8B945BB81410}" type="presOf" srcId="{1123EA13-8FC4-4C09-A28E-CE92B7D9F60D}" destId="{9F8FB43A-8A47-41D1-8825-8AADE10DD4E7}" srcOrd="0" destOrd="0" presId="urn:microsoft.com/office/officeart/2005/8/layout/hierarchy1"/>
    <dgm:cxn modelId="{CEE25D7D-2B1E-4B00-A6FD-B101CE58B509}" type="presOf" srcId="{2F8F7C1F-D283-4140-8CCC-A1F5C56FFE40}" destId="{57D8BCA3-998F-4287-B8C4-374B73B4BEA9}" srcOrd="0" destOrd="0" presId="urn:microsoft.com/office/officeart/2005/8/layout/hierarchy1"/>
    <dgm:cxn modelId="{FE5D9396-B709-47E8-9260-550E04EBC5B0}" srcId="{C22CD967-72A8-4513-BCFD-596183C29FC3}" destId="{1123EA13-8FC4-4C09-A28E-CE92B7D9F60D}" srcOrd="2" destOrd="0" parTransId="{2D5C87EB-B559-4FF9-9C04-DA9364FFC070}" sibTransId="{28CE511A-D2FC-44D8-BB27-C69C769983B4}"/>
    <dgm:cxn modelId="{FD3378A3-60BA-4C0E-BEEE-6C7A0CE48822}" srcId="{C22CD967-72A8-4513-BCFD-596183C29FC3}" destId="{2F8F7C1F-D283-4140-8CCC-A1F5C56FFE40}" srcOrd="0" destOrd="0" parTransId="{4E522F16-1397-4F51-8514-6A094AE7B533}" sibTransId="{A1F1E042-EFC9-4AE5-BA19-EBDF9954D4A3}"/>
    <dgm:cxn modelId="{C12607CF-1269-49BB-9AD5-4D4149F9A861}" srcId="{C22CD967-72A8-4513-BCFD-596183C29FC3}" destId="{9C5054A1-7966-4E4D-A458-C37EC4FA2228}" srcOrd="1" destOrd="0" parTransId="{4712ABCE-C89B-4C44-80B3-2C16EF7576E9}" sibTransId="{4A70FFF5-DD77-40C4-8F36-0FCEE7D68B7D}"/>
    <dgm:cxn modelId="{8EC2228B-71F6-4D4B-B35F-2CC5469CFED0}" type="presParOf" srcId="{CEEA6FA2-AE16-4F2C-834B-BB961A42859F}" destId="{03849BA5-43D2-4568-92A4-42960A9C83A7}" srcOrd="0" destOrd="0" presId="urn:microsoft.com/office/officeart/2005/8/layout/hierarchy1"/>
    <dgm:cxn modelId="{D5746CAF-8D72-4E84-B806-83CB02FFFDD0}" type="presParOf" srcId="{03849BA5-43D2-4568-92A4-42960A9C83A7}" destId="{B6DC47DB-2F98-4C7F-AF96-E10EB2021805}" srcOrd="0" destOrd="0" presId="urn:microsoft.com/office/officeart/2005/8/layout/hierarchy1"/>
    <dgm:cxn modelId="{942E8E57-0CE0-415A-9AB8-B23524927A86}" type="presParOf" srcId="{B6DC47DB-2F98-4C7F-AF96-E10EB2021805}" destId="{6AF270DE-7940-41CC-8BB8-808191EAFFCA}" srcOrd="0" destOrd="0" presId="urn:microsoft.com/office/officeart/2005/8/layout/hierarchy1"/>
    <dgm:cxn modelId="{5BF9737B-69FC-4785-8F8F-147168C81DA8}" type="presParOf" srcId="{B6DC47DB-2F98-4C7F-AF96-E10EB2021805}" destId="{57D8BCA3-998F-4287-B8C4-374B73B4BEA9}" srcOrd="1" destOrd="0" presId="urn:microsoft.com/office/officeart/2005/8/layout/hierarchy1"/>
    <dgm:cxn modelId="{B2AE7862-4E13-43A8-B554-0EA225904551}" type="presParOf" srcId="{03849BA5-43D2-4568-92A4-42960A9C83A7}" destId="{A27B9C77-7B2D-49EE-877F-58AAD1AD758B}" srcOrd="1" destOrd="0" presId="urn:microsoft.com/office/officeart/2005/8/layout/hierarchy1"/>
    <dgm:cxn modelId="{1441A999-E618-4C1E-B3CB-10A2AFA1F943}" type="presParOf" srcId="{CEEA6FA2-AE16-4F2C-834B-BB961A42859F}" destId="{602E36C0-FE21-4769-A608-00ECC0EA16B0}" srcOrd="1" destOrd="0" presId="urn:microsoft.com/office/officeart/2005/8/layout/hierarchy1"/>
    <dgm:cxn modelId="{1A9BC14C-6F62-43E2-8B21-9F8A87B74639}" type="presParOf" srcId="{602E36C0-FE21-4769-A608-00ECC0EA16B0}" destId="{819C77BF-D543-4764-B941-E8C746E05FF5}" srcOrd="0" destOrd="0" presId="urn:microsoft.com/office/officeart/2005/8/layout/hierarchy1"/>
    <dgm:cxn modelId="{C11DB8DD-1740-4B6D-9305-2B6955D824BC}" type="presParOf" srcId="{819C77BF-D543-4764-B941-E8C746E05FF5}" destId="{546164C9-36A1-4566-953A-FDC322D2DE7B}" srcOrd="0" destOrd="0" presId="urn:microsoft.com/office/officeart/2005/8/layout/hierarchy1"/>
    <dgm:cxn modelId="{742ADCBF-5297-44FA-880B-5E1B2091FE73}" type="presParOf" srcId="{819C77BF-D543-4764-B941-E8C746E05FF5}" destId="{CD29869B-D2CE-4749-94BB-0B805A3A9471}" srcOrd="1" destOrd="0" presId="urn:microsoft.com/office/officeart/2005/8/layout/hierarchy1"/>
    <dgm:cxn modelId="{C57B5409-A4BE-47A8-962C-814C8EA003DD}" type="presParOf" srcId="{602E36C0-FE21-4769-A608-00ECC0EA16B0}" destId="{A9515107-9E63-4FCF-B5B1-D0E0E3CA734C}" srcOrd="1" destOrd="0" presId="urn:microsoft.com/office/officeart/2005/8/layout/hierarchy1"/>
    <dgm:cxn modelId="{6719989D-2EE2-4469-9EC3-24329E9F7774}" type="presParOf" srcId="{CEEA6FA2-AE16-4F2C-834B-BB961A42859F}" destId="{D78B214B-6FDF-48DD-A946-D64443D78B63}" srcOrd="2" destOrd="0" presId="urn:microsoft.com/office/officeart/2005/8/layout/hierarchy1"/>
    <dgm:cxn modelId="{6FAF3533-F889-41B2-B23A-A26BB0E28E63}" type="presParOf" srcId="{D78B214B-6FDF-48DD-A946-D64443D78B63}" destId="{ACF69B51-2F03-4EFA-A6BE-1D7EDD9B580E}" srcOrd="0" destOrd="0" presId="urn:microsoft.com/office/officeart/2005/8/layout/hierarchy1"/>
    <dgm:cxn modelId="{64DC0D27-EDAF-48DF-AD79-1C2F8A261FE8}" type="presParOf" srcId="{ACF69B51-2F03-4EFA-A6BE-1D7EDD9B580E}" destId="{1CA9073F-8790-482B-95ED-7A7C9DF05B42}" srcOrd="0" destOrd="0" presId="urn:microsoft.com/office/officeart/2005/8/layout/hierarchy1"/>
    <dgm:cxn modelId="{65DABC4F-735B-49ED-9271-68196BB4BF51}" type="presParOf" srcId="{ACF69B51-2F03-4EFA-A6BE-1D7EDD9B580E}" destId="{9F8FB43A-8A47-41D1-8825-8AADE10DD4E7}" srcOrd="1" destOrd="0" presId="urn:microsoft.com/office/officeart/2005/8/layout/hierarchy1"/>
    <dgm:cxn modelId="{C009C660-DEA9-4ED2-8CD5-A1439436A484}" type="presParOf" srcId="{D78B214B-6FDF-48DD-A946-D64443D78B63}" destId="{B903859E-F6AE-47F4-9EE8-9796E8CB737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CA4A529-6B08-4AF9-9024-57E8C75E52C8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29EB8BC-8486-4766-A9CB-CBC2D449E5FE}">
      <dgm:prSet/>
      <dgm:spPr/>
      <dgm:t>
        <a:bodyPr/>
        <a:lstStyle/>
        <a:p>
          <a:r>
            <a:rPr lang="fr-FR"/>
            <a:t>- Correction automatique et amélioration du style.</a:t>
          </a:r>
          <a:endParaRPr lang="en-US"/>
        </a:p>
      </dgm:t>
    </dgm:pt>
    <dgm:pt modelId="{FAE7C527-A592-4AC6-A554-AAFD0E1A941D}" type="parTrans" cxnId="{6B3DBB49-D70E-40F4-9570-35D4318D686F}">
      <dgm:prSet/>
      <dgm:spPr/>
      <dgm:t>
        <a:bodyPr/>
        <a:lstStyle/>
        <a:p>
          <a:endParaRPr lang="en-US"/>
        </a:p>
      </dgm:t>
    </dgm:pt>
    <dgm:pt modelId="{7453B199-03A2-4440-9417-8A8D255D534F}" type="sibTrans" cxnId="{6B3DBB49-D70E-40F4-9570-35D4318D686F}">
      <dgm:prSet/>
      <dgm:spPr/>
      <dgm:t>
        <a:bodyPr/>
        <a:lstStyle/>
        <a:p>
          <a:endParaRPr lang="en-US"/>
        </a:p>
      </dgm:t>
    </dgm:pt>
    <dgm:pt modelId="{BD4A091C-6B96-42AA-8C57-9178AD0DE485}">
      <dgm:prSet/>
      <dgm:spPr/>
      <dgm:t>
        <a:bodyPr/>
        <a:lstStyle/>
        <a:p>
          <a:r>
            <a:rPr lang="fr-FR"/>
            <a:t>- Ajout de précisions et d’ajustements selon le contexte.</a:t>
          </a:r>
          <a:endParaRPr lang="en-US"/>
        </a:p>
      </dgm:t>
    </dgm:pt>
    <dgm:pt modelId="{D7ED1A37-9EE4-4C25-9CE8-EC4546FA7274}" type="parTrans" cxnId="{55C24191-D765-435B-92AB-DFD8E9216107}">
      <dgm:prSet/>
      <dgm:spPr/>
      <dgm:t>
        <a:bodyPr/>
        <a:lstStyle/>
        <a:p>
          <a:endParaRPr lang="en-US"/>
        </a:p>
      </dgm:t>
    </dgm:pt>
    <dgm:pt modelId="{16721AF9-BDB9-4E35-8CD6-82D184143532}" type="sibTrans" cxnId="{55C24191-D765-435B-92AB-DFD8E9216107}">
      <dgm:prSet/>
      <dgm:spPr/>
      <dgm:t>
        <a:bodyPr/>
        <a:lstStyle/>
        <a:p>
          <a:endParaRPr lang="en-US"/>
        </a:p>
      </dgm:t>
    </dgm:pt>
    <dgm:pt modelId="{DA59B8F1-20BC-4F5B-87B9-8691B9B743F3}">
      <dgm:prSet/>
      <dgm:spPr/>
      <dgm:t>
        <a:bodyPr/>
        <a:lstStyle/>
        <a:p>
          <a:r>
            <a:rPr lang="fr-FR"/>
            <a:t>- Formats disponibles :</a:t>
          </a:r>
          <a:endParaRPr lang="en-US"/>
        </a:p>
      </dgm:t>
    </dgm:pt>
    <dgm:pt modelId="{137B1AC4-80E5-4091-B72E-AD4601578F3E}" type="parTrans" cxnId="{30B79B31-D229-4901-A84E-CD8CFAB15438}">
      <dgm:prSet/>
      <dgm:spPr/>
      <dgm:t>
        <a:bodyPr/>
        <a:lstStyle/>
        <a:p>
          <a:endParaRPr lang="en-US"/>
        </a:p>
      </dgm:t>
    </dgm:pt>
    <dgm:pt modelId="{B79579EF-1790-4ECB-A922-4D77FDA45BC7}" type="sibTrans" cxnId="{30B79B31-D229-4901-A84E-CD8CFAB15438}">
      <dgm:prSet/>
      <dgm:spPr/>
      <dgm:t>
        <a:bodyPr/>
        <a:lstStyle/>
        <a:p>
          <a:endParaRPr lang="en-US"/>
        </a:p>
      </dgm:t>
    </dgm:pt>
    <dgm:pt modelId="{EA0038B3-1E9D-4BB6-BFC2-AB4DC93D370A}">
      <dgm:prSet/>
      <dgm:spPr/>
      <dgm:t>
        <a:bodyPr/>
        <a:lstStyle/>
        <a:p>
          <a:r>
            <a:rPr lang="fr-FR"/>
            <a:t>- Texte linéaire.</a:t>
          </a:r>
          <a:endParaRPr lang="en-US"/>
        </a:p>
      </dgm:t>
    </dgm:pt>
    <dgm:pt modelId="{7EC2F3E4-8FB0-464D-BE62-5A25FACB82B2}" type="parTrans" cxnId="{498C9653-2802-46CD-8F58-321973B2BCB6}">
      <dgm:prSet/>
      <dgm:spPr/>
      <dgm:t>
        <a:bodyPr/>
        <a:lstStyle/>
        <a:p>
          <a:endParaRPr lang="en-US"/>
        </a:p>
      </dgm:t>
    </dgm:pt>
    <dgm:pt modelId="{F1A9378C-1375-42A3-8863-83948769E520}" type="sibTrans" cxnId="{498C9653-2802-46CD-8F58-321973B2BCB6}">
      <dgm:prSet/>
      <dgm:spPr/>
      <dgm:t>
        <a:bodyPr/>
        <a:lstStyle/>
        <a:p>
          <a:endParaRPr lang="en-US"/>
        </a:p>
      </dgm:t>
    </dgm:pt>
    <dgm:pt modelId="{B8FC1EAF-07AD-442C-B46B-2E1CCA8791A0}">
      <dgm:prSet/>
      <dgm:spPr/>
      <dgm:t>
        <a:bodyPr/>
        <a:lstStyle/>
        <a:p>
          <a:r>
            <a:rPr lang="fr-FR"/>
            <a:t>- Liste à puces.</a:t>
          </a:r>
          <a:endParaRPr lang="en-US"/>
        </a:p>
      </dgm:t>
    </dgm:pt>
    <dgm:pt modelId="{44633F7B-0A1A-46DD-832B-544ADCC6ADCD}" type="parTrans" cxnId="{32A66155-2B5D-40D3-AAE8-9655FA8F66FB}">
      <dgm:prSet/>
      <dgm:spPr/>
      <dgm:t>
        <a:bodyPr/>
        <a:lstStyle/>
        <a:p>
          <a:endParaRPr lang="en-US"/>
        </a:p>
      </dgm:t>
    </dgm:pt>
    <dgm:pt modelId="{76A93CD6-134E-4F62-B029-7096F624C5B0}" type="sibTrans" cxnId="{32A66155-2B5D-40D3-AAE8-9655FA8F66FB}">
      <dgm:prSet/>
      <dgm:spPr/>
      <dgm:t>
        <a:bodyPr/>
        <a:lstStyle/>
        <a:p>
          <a:endParaRPr lang="en-US"/>
        </a:p>
      </dgm:t>
    </dgm:pt>
    <dgm:pt modelId="{7FA9EE73-5D48-4B40-9EFD-ACCE92AF15D5}">
      <dgm:prSet/>
      <dgm:spPr/>
      <dgm:t>
        <a:bodyPr/>
        <a:lstStyle/>
        <a:p>
          <a:r>
            <a:rPr lang="fr-FR"/>
            <a:t>- Tableau synthétique.</a:t>
          </a:r>
          <a:endParaRPr lang="en-US"/>
        </a:p>
      </dgm:t>
    </dgm:pt>
    <dgm:pt modelId="{836C8121-E308-49A2-9ECE-91D04578F9C6}" type="parTrans" cxnId="{A5621CEE-7D16-48EE-9EB9-E107A4201B5E}">
      <dgm:prSet/>
      <dgm:spPr/>
      <dgm:t>
        <a:bodyPr/>
        <a:lstStyle/>
        <a:p>
          <a:endParaRPr lang="en-US"/>
        </a:p>
      </dgm:t>
    </dgm:pt>
    <dgm:pt modelId="{DC092118-F1A9-4946-8661-FF49A6E1144B}" type="sibTrans" cxnId="{A5621CEE-7D16-48EE-9EB9-E107A4201B5E}">
      <dgm:prSet/>
      <dgm:spPr/>
      <dgm:t>
        <a:bodyPr/>
        <a:lstStyle/>
        <a:p>
          <a:endParaRPr lang="en-US"/>
        </a:p>
      </dgm:t>
    </dgm:pt>
    <dgm:pt modelId="{7A8AFED8-8C06-4533-9989-3BF8C1E10C75}" type="pres">
      <dgm:prSet presAssocID="{7CA4A529-6B08-4AF9-9024-57E8C75E52C8}" presName="root" presStyleCnt="0">
        <dgm:presLayoutVars>
          <dgm:dir/>
          <dgm:resizeHandles val="exact"/>
        </dgm:presLayoutVars>
      </dgm:prSet>
      <dgm:spPr/>
    </dgm:pt>
    <dgm:pt modelId="{885D3BA5-B333-44A2-AD47-8076C919A228}" type="pres">
      <dgm:prSet presAssocID="{F29EB8BC-8486-4766-A9CB-CBC2D449E5FE}" presName="compNode" presStyleCnt="0"/>
      <dgm:spPr/>
    </dgm:pt>
    <dgm:pt modelId="{ED844A25-1A6E-4170-83F4-7646A3718BCE}" type="pres">
      <dgm:prSet presAssocID="{F29EB8BC-8486-4766-A9CB-CBC2D449E5FE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ffic cone"/>
        </a:ext>
      </dgm:extLst>
    </dgm:pt>
    <dgm:pt modelId="{5B7FF588-600D-4071-8831-DDF6F1FEC469}" type="pres">
      <dgm:prSet presAssocID="{F29EB8BC-8486-4766-A9CB-CBC2D449E5FE}" presName="spaceRect" presStyleCnt="0"/>
      <dgm:spPr/>
    </dgm:pt>
    <dgm:pt modelId="{0B557D36-3DAD-4BFE-BD48-668D509FDA59}" type="pres">
      <dgm:prSet presAssocID="{F29EB8BC-8486-4766-A9CB-CBC2D449E5FE}" presName="textRect" presStyleLbl="revTx" presStyleIdx="0" presStyleCnt="6">
        <dgm:presLayoutVars>
          <dgm:chMax val="1"/>
          <dgm:chPref val="1"/>
        </dgm:presLayoutVars>
      </dgm:prSet>
      <dgm:spPr/>
    </dgm:pt>
    <dgm:pt modelId="{19767EB0-D725-41DF-824F-6B0BDB10D4B7}" type="pres">
      <dgm:prSet presAssocID="{7453B199-03A2-4440-9417-8A8D255D534F}" presName="sibTrans" presStyleCnt="0"/>
      <dgm:spPr/>
    </dgm:pt>
    <dgm:pt modelId="{3E8471FB-4D4E-4B1A-829A-B557BCC86160}" type="pres">
      <dgm:prSet presAssocID="{BD4A091C-6B96-42AA-8C57-9178AD0DE485}" presName="compNode" presStyleCnt="0"/>
      <dgm:spPr/>
    </dgm:pt>
    <dgm:pt modelId="{CAFD49AC-82F6-46D8-BF64-52E6BB04C492}" type="pres">
      <dgm:prSet presAssocID="{BD4A091C-6B96-42AA-8C57-9178AD0DE485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jouter"/>
        </a:ext>
      </dgm:extLst>
    </dgm:pt>
    <dgm:pt modelId="{5C790823-45F0-411B-8347-BCEF4B1CD218}" type="pres">
      <dgm:prSet presAssocID="{BD4A091C-6B96-42AA-8C57-9178AD0DE485}" presName="spaceRect" presStyleCnt="0"/>
      <dgm:spPr/>
    </dgm:pt>
    <dgm:pt modelId="{945C6F52-DAD7-431C-8E4E-B6E78A1C5CF5}" type="pres">
      <dgm:prSet presAssocID="{BD4A091C-6B96-42AA-8C57-9178AD0DE485}" presName="textRect" presStyleLbl="revTx" presStyleIdx="1" presStyleCnt="6">
        <dgm:presLayoutVars>
          <dgm:chMax val="1"/>
          <dgm:chPref val="1"/>
        </dgm:presLayoutVars>
      </dgm:prSet>
      <dgm:spPr/>
    </dgm:pt>
    <dgm:pt modelId="{EB9B8776-D2ED-432E-B262-9A69DB6219D5}" type="pres">
      <dgm:prSet presAssocID="{16721AF9-BDB9-4E35-8CD6-82D184143532}" presName="sibTrans" presStyleCnt="0"/>
      <dgm:spPr/>
    </dgm:pt>
    <dgm:pt modelId="{64D07D99-696A-41FB-8587-4977A5F82749}" type="pres">
      <dgm:prSet presAssocID="{DA59B8F1-20BC-4F5B-87B9-8691B9B743F3}" presName="compNode" presStyleCnt="0"/>
      <dgm:spPr/>
    </dgm:pt>
    <dgm:pt modelId="{EAA85E10-E7A4-4264-8312-D1A46D1E778A}" type="pres">
      <dgm:prSet presAssocID="{DA59B8F1-20BC-4F5B-87B9-8691B9B743F3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m strip"/>
        </a:ext>
      </dgm:extLst>
    </dgm:pt>
    <dgm:pt modelId="{2F7C5E67-4DF7-4730-B663-49E4DE87B4E8}" type="pres">
      <dgm:prSet presAssocID="{DA59B8F1-20BC-4F5B-87B9-8691B9B743F3}" presName="spaceRect" presStyleCnt="0"/>
      <dgm:spPr/>
    </dgm:pt>
    <dgm:pt modelId="{A58819D8-A64E-4D84-8CF5-CC183D525E4B}" type="pres">
      <dgm:prSet presAssocID="{DA59B8F1-20BC-4F5B-87B9-8691B9B743F3}" presName="textRect" presStyleLbl="revTx" presStyleIdx="2" presStyleCnt="6">
        <dgm:presLayoutVars>
          <dgm:chMax val="1"/>
          <dgm:chPref val="1"/>
        </dgm:presLayoutVars>
      </dgm:prSet>
      <dgm:spPr/>
    </dgm:pt>
    <dgm:pt modelId="{EBE5C67F-7017-4B98-A4EA-8F7C86D134D1}" type="pres">
      <dgm:prSet presAssocID="{B79579EF-1790-4ECB-A922-4D77FDA45BC7}" presName="sibTrans" presStyleCnt="0"/>
      <dgm:spPr/>
    </dgm:pt>
    <dgm:pt modelId="{54314E72-29D3-405F-95FC-A05BD31147E6}" type="pres">
      <dgm:prSet presAssocID="{EA0038B3-1E9D-4BB6-BFC2-AB4DC93D370A}" presName="compNode" presStyleCnt="0"/>
      <dgm:spPr/>
    </dgm:pt>
    <dgm:pt modelId="{8D73BC24-4E3C-4D18-A3B9-C93107C148D9}" type="pres">
      <dgm:prSet presAssocID="{EA0038B3-1E9D-4BB6-BFC2-AB4DC93D370A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5A9E98FE-2760-45BC-81E7-05C1ABC1AB9C}" type="pres">
      <dgm:prSet presAssocID="{EA0038B3-1E9D-4BB6-BFC2-AB4DC93D370A}" presName="spaceRect" presStyleCnt="0"/>
      <dgm:spPr/>
    </dgm:pt>
    <dgm:pt modelId="{21F16FAE-905C-4191-8BD1-0D0D00F12A44}" type="pres">
      <dgm:prSet presAssocID="{EA0038B3-1E9D-4BB6-BFC2-AB4DC93D370A}" presName="textRect" presStyleLbl="revTx" presStyleIdx="3" presStyleCnt="6">
        <dgm:presLayoutVars>
          <dgm:chMax val="1"/>
          <dgm:chPref val="1"/>
        </dgm:presLayoutVars>
      </dgm:prSet>
      <dgm:spPr/>
    </dgm:pt>
    <dgm:pt modelId="{7F99CD31-E1CC-4590-B15B-67C1BBB66C69}" type="pres">
      <dgm:prSet presAssocID="{F1A9378C-1375-42A3-8863-83948769E520}" presName="sibTrans" presStyleCnt="0"/>
      <dgm:spPr/>
    </dgm:pt>
    <dgm:pt modelId="{EEF42300-2A47-41C1-AB25-B4E634C07D9D}" type="pres">
      <dgm:prSet presAssocID="{B8FC1EAF-07AD-442C-B46B-2E1CCA8791A0}" presName="compNode" presStyleCnt="0"/>
      <dgm:spPr/>
    </dgm:pt>
    <dgm:pt modelId="{46252F05-904A-444B-9F0A-184BC0A4E953}" type="pres">
      <dgm:prSet presAssocID="{B8FC1EAF-07AD-442C-B46B-2E1CCA8791A0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t Dog"/>
        </a:ext>
      </dgm:extLst>
    </dgm:pt>
    <dgm:pt modelId="{F43276D0-4E0C-4EE0-8AAD-0EF7E7DCE0A0}" type="pres">
      <dgm:prSet presAssocID="{B8FC1EAF-07AD-442C-B46B-2E1CCA8791A0}" presName="spaceRect" presStyleCnt="0"/>
      <dgm:spPr/>
    </dgm:pt>
    <dgm:pt modelId="{6B5E7444-6B45-448B-B2FD-20E655123B01}" type="pres">
      <dgm:prSet presAssocID="{B8FC1EAF-07AD-442C-B46B-2E1CCA8791A0}" presName="textRect" presStyleLbl="revTx" presStyleIdx="4" presStyleCnt="6">
        <dgm:presLayoutVars>
          <dgm:chMax val="1"/>
          <dgm:chPref val="1"/>
        </dgm:presLayoutVars>
      </dgm:prSet>
      <dgm:spPr/>
    </dgm:pt>
    <dgm:pt modelId="{0B941F79-36A8-49AB-9FA6-6BBAAC03C417}" type="pres">
      <dgm:prSet presAssocID="{76A93CD6-134E-4F62-B029-7096F624C5B0}" presName="sibTrans" presStyleCnt="0"/>
      <dgm:spPr/>
    </dgm:pt>
    <dgm:pt modelId="{37895EA7-DE80-4507-8CEB-6E2ED64B3ECE}" type="pres">
      <dgm:prSet presAssocID="{7FA9EE73-5D48-4B40-9EFD-ACCE92AF15D5}" presName="compNode" presStyleCnt="0"/>
      <dgm:spPr/>
    </dgm:pt>
    <dgm:pt modelId="{2DF95DEB-5144-4AB0-B86F-8BF47F973C1A}" type="pres">
      <dgm:prSet presAssocID="{7FA9EE73-5D48-4B40-9EFD-ACCE92AF15D5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active Sign"/>
        </a:ext>
      </dgm:extLst>
    </dgm:pt>
    <dgm:pt modelId="{9C74AF79-4EC7-4DA1-9F19-08A16DB95FBE}" type="pres">
      <dgm:prSet presAssocID="{7FA9EE73-5D48-4B40-9EFD-ACCE92AF15D5}" presName="spaceRect" presStyleCnt="0"/>
      <dgm:spPr/>
    </dgm:pt>
    <dgm:pt modelId="{375BFB65-8113-40B7-A9B9-4292B690AF70}" type="pres">
      <dgm:prSet presAssocID="{7FA9EE73-5D48-4B40-9EFD-ACCE92AF15D5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30B79B31-D229-4901-A84E-CD8CFAB15438}" srcId="{7CA4A529-6B08-4AF9-9024-57E8C75E52C8}" destId="{DA59B8F1-20BC-4F5B-87B9-8691B9B743F3}" srcOrd="2" destOrd="0" parTransId="{137B1AC4-80E5-4091-B72E-AD4601578F3E}" sibTransId="{B79579EF-1790-4ECB-A922-4D77FDA45BC7}"/>
    <dgm:cxn modelId="{353FAC3F-90B8-4152-9800-F1EC2BFDBFEC}" type="presOf" srcId="{EA0038B3-1E9D-4BB6-BFC2-AB4DC93D370A}" destId="{21F16FAE-905C-4191-8BD1-0D0D00F12A44}" srcOrd="0" destOrd="0" presId="urn:microsoft.com/office/officeart/2018/2/layout/IconLabelList"/>
    <dgm:cxn modelId="{A08E7243-6C75-4F1C-99DD-1964E8B50EBE}" type="presOf" srcId="{B8FC1EAF-07AD-442C-B46B-2E1CCA8791A0}" destId="{6B5E7444-6B45-448B-B2FD-20E655123B01}" srcOrd="0" destOrd="0" presId="urn:microsoft.com/office/officeart/2018/2/layout/IconLabelList"/>
    <dgm:cxn modelId="{6B3DBB49-D70E-40F4-9570-35D4318D686F}" srcId="{7CA4A529-6B08-4AF9-9024-57E8C75E52C8}" destId="{F29EB8BC-8486-4766-A9CB-CBC2D449E5FE}" srcOrd="0" destOrd="0" parTransId="{FAE7C527-A592-4AC6-A554-AAFD0E1A941D}" sibTransId="{7453B199-03A2-4440-9417-8A8D255D534F}"/>
    <dgm:cxn modelId="{4161BC4C-0AD7-4914-935A-70D58D9AE9F8}" type="presOf" srcId="{7CA4A529-6B08-4AF9-9024-57E8C75E52C8}" destId="{7A8AFED8-8C06-4533-9989-3BF8C1E10C75}" srcOrd="0" destOrd="0" presId="urn:microsoft.com/office/officeart/2018/2/layout/IconLabelList"/>
    <dgm:cxn modelId="{498C9653-2802-46CD-8F58-321973B2BCB6}" srcId="{7CA4A529-6B08-4AF9-9024-57E8C75E52C8}" destId="{EA0038B3-1E9D-4BB6-BFC2-AB4DC93D370A}" srcOrd="3" destOrd="0" parTransId="{7EC2F3E4-8FB0-464D-BE62-5A25FACB82B2}" sibTransId="{F1A9378C-1375-42A3-8863-83948769E520}"/>
    <dgm:cxn modelId="{32A66155-2B5D-40D3-AAE8-9655FA8F66FB}" srcId="{7CA4A529-6B08-4AF9-9024-57E8C75E52C8}" destId="{B8FC1EAF-07AD-442C-B46B-2E1CCA8791A0}" srcOrd="4" destOrd="0" parTransId="{44633F7B-0A1A-46DD-832B-544ADCC6ADCD}" sibTransId="{76A93CD6-134E-4F62-B029-7096F624C5B0}"/>
    <dgm:cxn modelId="{55C24191-D765-435B-92AB-DFD8E9216107}" srcId="{7CA4A529-6B08-4AF9-9024-57E8C75E52C8}" destId="{BD4A091C-6B96-42AA-8C57-9178AD0DE485}" srcOrd="1" destOrd="0" parTransId="{D7ED1A37-9EE4-4C25-9CE8-EC4546FA7274}" sibTransId="{16721AF9-BDB9-4E35-8CD6-82D184143532}"/>
    <dgm:cxn modelId="{453C4DC8-03C7-45F8-8ED5-51C23FF624E8}" type="presOf" srcId="{F29EB8BC-8486-4766-A9CB-CBC2D449E5FE}" destId="{0B557D36-3DAD-4BFE-BD48-668D509FDA59}" srcOrd="0" destOrd="0" presId="urn:microsoft.com/office/officeart/2018/2/layout/IconLabelList"/>
    <dgm:cxn modelId="{417A5BCE-3FB8-4685-A444-F99A145FBB80}" type="presOf" srcId="{DA59B8F1-20BC-4F5B-87B9-8691B9B743F3}" destId="{A58819D8-A64E-4D84-8CF5-CC183D525E4B}" srcOrd="0" destOrd="0" presId="urn:microsoft.com/office/officeart/2018/2/layout/IconLabelList"/>
    <dgm:cxn modelId="{A5621CEE-7D16-48EE-9EB9-E107A4201B5E}" srcId="{7CA4A529-6B08-4AF9-9024-57E8C75E52C8}" destId="{7FA9EE73-5D48-4B40-9EFD-ACCE92AF15D5}" srcOrd="5" destOrd="0" parTransId="{836C8121-E308-49A2-9ECE-91D04578F9C6}" sibTransId="{DC092118-F1A9-4946-8661-FF49A6E1144B}"/>
    <dgm:cxn modelId="{FC91C5EF-D000-420B-A5D0-CFA243126647}" type="presOf" srcId="{7FA9EE73-5D48-4B40-9EFD-ACCE92AF15D5}" destId="{375BFB65-8113-40B7-A9B9-4292B690AF70}" srcOrd="0" destOrd="0" presId="urn:microsoft.com/office/officeart/2018/2/layout/IconLabelList"/>
    <dgm:cxn modelId="{461E7BF6-491F-4534-881A-4C9F4A88383B}" type="presOf" srcId="{BD4A091C-6B96-42AA-8C57-9178AD0DE485}" destId="{945C6F52-DAD7-431C-8E4E-B6E78A1C5CF5}" srcOrd="0" destOrd="0" presId="urn:microsoft.com/office/officeart/2018/2/layout/IconLabelList"/>
    <dgm:cxn modelId="{FFFFE7E3-5C83-459B-876E-99077B850B86}" type="presParOf" srcId="{7A8AFED8-8C06-4533-9989-3BF8C1E10C75}" destId="{885D3BA5-B333-44A2-AD47-8076C919A228}" srcOrd="0" destOrd="0" presId="urn:microsoft.com/office/officeart/2018/2/layout/IconLabelList"/>
    <dgm:cxn modelId="{812C9BEE-57F7-48F3-AD70-A8808548DBCD}" type="presParOf" srcId="{885D3BA5-B333-44A2-AD47-8076C919A228}" destId="{ED844A25-1A6E-4170-83F4-7646A3718BCE}" srcOrd="0" destOrd="0" presId="urn:microsoft.com/office/officeart/2018/2/layout/IconLabelList"/>
    <dgm:cxn modelId="{1304BF37-CD47-4EDD-848F-8D3A3629F9D0}" type="presParOf" srcId="{885D3BA5-B333-44A2-AD47-8076C919A228}" destId="{5B7FF588-600D-4071-8831-DDF6F1FEC469}" srcOrd="1" destOrd="0" presId="urn:microsoft.com/office/officeart/2018/2/layout/IconLabelList"/>
    <dgm:cxn modelId="{DD27ABDF-6FA4-4E2C-9B93-A3218309B741}" type="presParOf" srcId="{885D3BA5-B333-44A2-AD47-8076C919A228}" destId="{0B557D36-3DAD-4BFE-BD48-668D509FDA59}" srcOrd="2" destOrd="0" presId="urn:microsoft.com/office/officeart/2018/2/layout/IconLabelList"/>
    <dgm:cxn modelId="{B52CA2CF-2C20-456F-AF63-D00CC7A8371A}" type="presParOf" srcId="{7A8AFED8-8C06-4533-9989-3BF8C1E10C75}" destId="{19767EB0-D725-41DF-824F-6B0BDB10D4B7}" srcOrd="1" destOrd="0" presId="urn:microsoft.com/office/officeart/2018/2/layout/IconLabelList"/>
    <dgm:cxn modelId="{41E0EE0C-A6C5-4929-8BD6-25E066F38F42}" type="presParOf" srcId="{7A8AFED8-8C06-4533-9989-3BF8C1E10C75}" destId="{3E8471FB-4D4E-4B1A-829A-B557BCC86160}" srcOrd="2" destOrd="0" presId="urn:microsoft.com/office/officeart/2018/2/layout/IconLabelList"/>
    <dgm:cxn modelId="{CAAF9DB3-53A3-419B-9812-BB8FE3DC60D6}" type="presParOf" srcId="{3E8471FB-4D4E-4B1A-829A-B557BCC86160}" destId="{CAFD49AC-82F6-46D8-BF64-52E6BB04C492}" srcOrd="0" destOrd="0" presId="urn:microsoft.com/office/officeart/2018/2/layout/IconLabelList"/>
    <dgm:cxn modelId="{9451DC39-EC62-4664-A020-9FD358CAC0F6}" type="presParOf" srcId="{3E8471FB-4D4E-4B1A-829A-B557BCC86160}" destId="{5C790823-45F0-411B-8347-BCEF4B1CD218}" srcOrd="1" destOrd="0" presId="urn:microsoft.com/office/officeart/2018/2/layout/IconLabelList"/>
    <dgm:cxn modelId="{879C33B5-84AC-4370-A117-4BE78CE1912A}" type="presParOf" srcId="{3E8471FB-4D4E-4B1A-829A-B557BCC86160}" destId="{945C6F52-DAD7-431C-8E4E-B6E78A1C5CF5}" srcOrd="2" destOrd="0" presId="urn:microsoft.com/office/officeart/2018/2/layout/IconLabelList"/>
    <dgm:cxn modelId="{6D73B5D6-431A-4E6F-9F65-40448D061559}" type="presParOf" srcId="{7A8AFED8-8C06-4533-9989-3BF8C1E10C75}" destId="{EB9B8776-D2ED-432E-B262-9A69DB6219D5}" srcOrd="3" destOrd="0" presId="urn:microsoft.com/office/officeart/2018/2/layout/IconLabelList"/>
    <dgm:cxn modelId="{E4255F41-652B-41E8-A51B-444CEA151445}" type="presParOf" srcId="{7A8AFED8-8C06-4533-9989-3BF8C1E10C75}" destId="{64D07D99-696A-41FB-8587-4977A5F82749}" srcOrd="4" destOrd="0" presId="urn:microsoft.com/office/officeart/2018/2/layout/IconLabelList"/>
    <dgm:cxn modelId="{58D41EC2-91A6-4BC1-87B4-BD2463A620ED}" type="presParOf" srcId="{64D07D99-696A-41FB-8587-4977A5F82749}" destId="{EAA85E10-E7A4-4264-8312-D1A46D1E778A}" srcOrd="0" destOrd="0" presId="urn:microsoft.com/office/officeart/2018/2/layout/IconLabelList"/>
    <dgm:cxn modelId="{D81B74BD-9C31-47E1-A03A-E44DF5744490}" type="presParOf" srcId="{64D07D99-696A-41FB-8587-4977A5F82749}" destId="{2F7C5E67-4DF7-4730-B663-49E4DE87B4E8}" srcOrd="1" destOrd="0" presId="urn:microsoft.com/office/officeart/2018/2/layout/IconLabelList"/>
    <dgm:cxn modelId="{45C07615-87F8-4950-BDA9-BC71C521A0B1}" type="presParOf" srcId="{64D07D99-696A-41FB-8587-4977A5F82749}" destId="{A58819D8-A64E-4D84-8CF5-CC183D525E4B}" srcOrd="2" destOrd="0" presId="urn:microsoft.com/office/officeart/2018/2/layout/IconLabelList"/>
    <dgm:cxn modelId="{5047ABDF-9DF5-42F7-80E8-74CB9439FC04}" type="presParOf" srcId="{7A8AFED8-8C06-4533-9989-3BF8C1E10C75}" destId="{EBE5C67F-7017-4B98-A4EA-8F7C86D134D1}" srcOrd="5" destOrd="0" presId="urn:microsoft.com/office/officeart/2018/2/layout/IconLabelList"/>
    <dgm:cxn modelId="{DBA62EA1-4E27-4E13-AE29-F6A7604F33C9}" type="presParOf" srcId="{7A8AFED8-8C06-4533-9989-3BF8C1E10C75}" destId="{54314E72-29D3-405F-95FC-A05BD31147E6}" srcOrd="6" destOrd="0" presId="urn:microsoft.com/office/officeart/2018/2/layout/IconLabelList"/>
    <dgm:cxn modelId="{D8DB659F-D3B6-4524-B5D6-B8F347EB3F12}" type="presParOf" srcId="{54314E72-29D3-405F-95FC-A05BD31147E6}" destId="{8D73BC24-4E3C-4D18-A3B9-C93107C148D9}" srcOrd="0" destOrd="0" presId="urn:microsoft.com/office/officeart/2018/2/layout/IconLabelList"/>
    <dgm:cxn modelId="{7EE2C166-53B1-43B5-AC7D-D9FDC299AFFB}" type="presParOf" srcId="{54314E72-29D3-405F-95FC-A05BD31147E6}" destId="{5A9E98FE-2760-45BC-81E7-05C1ABC1AB9C}" srcOrd="1" destOrd="0" presId="urn:microsoft.com/office/officeart/2018/2/layout/IconLabelList"/>
    <dgm:cxn modelId="{ECC969A6-4499-4949-A6A7-C9B3917AEB70}" type="presParOf" srcId="{54314E72-29D3-405F-95FC-A05BD31147E6}" destId="{21F16FAE-905C-4191-8BD1-0D0D00F12A44}" srcOrd="2" destOrd="0" presId="urn:microsoft.com/office/officeart/2018/2/layout/IconLabelList"/>
    <dgm:cxn modelId="{3850A7A3-BF67-4A17-B714-785507142BFF}" type="presParOf" srcId="{7A8AFED8-8C06-4533-9989-3BF8C1E10C75}" destId="{7F99CD31-E1CC-4590-B15B-67C1BBB66C69}" srcOrd="7" destOrd="0" presId="urn:microsoft.com/office/officeart/2018/2/layout/IconLabelList"/>
    <dgm:cxn modelId="{1FEE26BB-99C0-43D6-82A0-592183D7382E}" type="presParOf" srcId="{7A8AFED8-8C06-4533-9989-3BF8C1E10C75}" destId="{EEF42300-2A47-41C1-AB25-B4E634C07D9D}" srcOrd="8" destOrd="0" presId="urn:microsoft.com/office/officeart/2018/2/layout/IconLabelList"/>
    <dgm:cxn modelId="{952394A8-A7D7-4B26-8543-9AD04A23F051}" type="presParOf" srcId="{EEF42300-2A47-41C1-AB25-B4E634C07D9D}" destId="{46252F05-904A-444B-9F0A-184BC0A4E953}" srcOrd="0" destOrd="0" presId="urn:microsoft.com/office/officeart/2018/2/layout/IconLabelList"/>
    <dgm:cxn modelId="{74A3EA67-1722-4DAE-A560-97D9108E53AE}" type="presParOf" srcId="{EEF42300-2A47-41C1-AB25-B4E634C07D9D}" destId="{F43276D0-4E0C-4EE0-8AAD-0EF7E7DCE0A0}" srcOrd="1" destOrd="0" presId="urn:microsoft.com/office/officeart/2018/2/layout/IconLabelList"/>
    <dgm:cxn modelId="{8EDD6827-38E9-4E79-8438-BF0748A2F5D1}" type="presParOf" srcId="{EEF42300-2A47-41C1-AB25-B4E634C07D9D}" destId="{6B5E7444-6B45-448B-B2FD-20E655123B01}" srcOrd="2" destOrd="0" presId="urn:microsoft.com/office/officeart/2018/2/layout/IconLabelList"/>
    <dgm:cxn modelId="{CD398100-ACD3-4A78-A361-3E45653A3AA2}" type="presParOf" srcId="{7A8AFED8-8C06-4533-9989-3BF8C1E10C75}" destId="{0B941F79-36A8-49AB-9FA6-6BBAAC03C417}" srcOrd="9" destOrd="0" presId="urn:microsoft.com/office/officeart/2018/2/layout/IconLabelList"/>
    <dgm:cxn modelId="{D8C17D89-6EB7-46D8-825F-AA4D6A854B46}" type="presParOf" srcId="{7A8AFED8-8C06-4533-9989-3BF8C1E10C75}" destId="{37895EA7-DE80-4507-8CEB-6E2ED64B3ECE}" srcOrd="10" destOrd="0" presId="urn:microsoft.com/office/officeart/2018/2/layout/IconLabelList"/>
    <dgm:cxn modelId="{AA8CE7BB-3501-42C9-848F-5BA3EC3420F3}" type="presParOf" srcId="{37895EA7-DE80-4507-8CEB-6E2ED64B3ECE}" destId="{2DF95DEB-5144-4AB0-B86F-8BF47F973C1A}" srcOrd="0" destOrd="0" presId="urn:microsoft.com/office/officeart/2018/2/layout/IconLabelList"/>
    <dgm:cxn modelId="{1E3F7D2A-82F7-49F5-8309-D2F12EDB173F}" type="presParOf" srcId="{37895EA7-DE80-4507-8CEB-6E2ED64B3ECE}" destId="{9C74AF79-4EC7-4DA1-9F19-08A16DB95FBE}" srcOrd="1" destOrd="0" presId="urn:microsoft.com/office/officeart/2018/2/layout/IconLabelList"/>
    <dgm:cxn modelId="{F99A1AE8-765F-49A1-9A62-D4E8DAD718E3}" type="presParOf" srcId="{37895EA7-DE80-4507-8CEB-6E2ED64B3ECE}" destId="{375BFB65-8113-40B7-A9B9-4292B690AF7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3ECE6E-B4EB-4C6D-A18D-7A4F49A19B78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62E3F27-3A15-4DB0-AB10-5FB55315EBF1}">
      <dgm:prSet/>
      <dgm:spPr/>
      <dgm:t>
        <a:bodyPr/>
        <a:lstStyle/>
        <a:p>
          <a:r>
            <a:rPr lang="fr-FR"/>
            <a:t>- Formats d'exportation : Word, PDF, texte brut.</a:t>
          </a:r>
          <a:endParaRPr lang="en-US"/>
        </a:p>
      </dgm:t>
    </dgm:pt>
    <dgm:pt modelId="{16363410-B37A-42EE-9E49-CF9D518F6B0D}" type="parTrans" cxnId="{708E7992-1191-4582-830C-396DF6280996}">
      <dgm:prSet/>
      <dgm:spPr/>
      <dgm:t>
        <a:bodyPr/>
        <a:lstStyle/>
        <a:p>
          <a:endParaRPr lang="en-US"/>
        </a:p>
      </dgm:t>
    </dgm:pt>
    <dgm:pt modelId="{9997BDE9-F024-44D3-98F7-5EEE6AFD1332}" type="sibTrans" cxnId="{708E7992-1191-4582-830C-396DF6280996}">
      <dgm:prSet/>
      <dgm:spPr/>
      <dgm:t>
        <a:bodyPr/>
        <a:lstStyle/>
        <a:p>
          <a:endParaRPr lang="en-US"/>
        </a:p>
      </dgm:t>
    </dgm:pt>
    <dgm:pt modelId="{C0216FCB-454F-4172-A4B5-CD6A15ED98A2}">
      <dgm:prSet/>
      <dgm:spPr/>
      <dgm:t>
        <a:bodyPr/>
        <a:lstStyle/>
        <a:p>
          <a:r>
            <a:rPr lang="fr-FR"/>
            <a:t>- Vérification et validation avant envoi final.</a:t>
          </a:r>
          <a:endParaRPr lang="en-US"/>
        </a:p>
      </dgm:t>
    </dgm:pt>
    <dgm:pt modelId="{F342AA7D-A9D3-4FCF-A8A9-888E527FE993}" type="parTrans" cxnId="{E168B273-6BE8-4384-A728-27A3E1E70FD6}">
      <dgm:prSet/>
      <dgm:spPr/>
      <dgm:t>
        <a:bodyPr/>
        <a:lstStyle/>
        <a:p>
          <a:endParaRPr lang="en-US"/>
        </a:p>
      </dgm:t>
    </dgm:pt>
    <dgm:pt modelId="{B00A0938-7ECC-4F6E-A028-16B9A4E8998E}" type="sibTrans" cxnId="{E168B273-6BE8-4384-A728-27A3E1E70FD6}">
      <dgm:prSet/>
      <dgm:spPr/>
      <dgm:t>
        <a:bodyPr/>
        <a:lstStyle/>
        <a:p>
          <a:endParaRPr lang="en-US"/>
        </a:p>
      </dgm:t>
    </dgm:pt>
    <dgm:pt modelId="{758B04E3-012F-4740-95C8-1B07A71B1D6F}">
      <dgm:prSet/>
      <dgm:spPr/>
      <dgm:t>
        <a:bodyPr/>
        <a:lstStyle/>
        <a:p>
          <a:r>
            <a:rPr lang="fr-FR"/>
            <a:t>- Bénéfices de l'utilisation de l'IA :</a:t>
          </a:r>
          <a:endParaRPr lang="en-US"/>
        </a:p>
      </dgm:t>
    </dgm:pt>
    <dgm:pt modelId="{63656BF6-313A-4799-AE0E-560AEB6A942D}" type="parTrans" cxnId="{0E05E8EC-B846-49BF-8D35-E0518046ABE9}">
      <dgm:prSet/>
      <dgm:spPr/>
      <dgm:t>
        <a:bodyPr/>
        <a:lstStyle/>
        <a:p>
          <a:endParaRPr lang="en-US"/>
        </a:p>
      </dgm:t>
    </dgm:pt>
    <dgm:pt modelId="{C0F22854-B055-4797-A350-1AC73402F0AE}" type="sibTrans" cxnId="{0E05E8EC-B846-49BF-8D35-E0518046ABE9}">
      <dgm:prSet/>
      <dgm:spPr/>
      <dgm:t>
        <a:bodyPr/>
        <a:lstStyle/>
        <a:p>
          <a:endParaRPr lang="en-US"/>
        </a:p>
      </dgm:t>
    </dgm:pt>
    <dgm:pt modelId="{620D134E-67CC-453C-9B06-82151E6E1BA9}">
      <dgm:prSet/>
      <dgm:spPr/>
      <dgm:t>
        <a:bodyPr/>
        <a:lstStyle/>
        <a:p>
          <a:r>
            <a:rPr lang="fr-FR"/>
            <a:t>- Gain de temps significatif.</a:t>
          </a:r>
          <a:endParaRPr lang="en-US"/>
        </a:p>
      </dgm:t>
    </dgm:pt>
    <dgm:pt modelId="{3A83B20E-20B3-4726-965C-CD9C8664794D}" type="parTrans" cxnId="{3ED4E1AC-273B-4BEA-92A6-DA02DAA4CA12}">
      <dgm:prSet/>
      <dgm:spPr/>
      <dgm:t>
        <a:bodyPr/>
        <a:lstStyle/>
        <a:p>
          <a:endParaRPr lang="en-US"/>
        </a:p>
      </dgm:t>
    </dgm:pt>
    <dgm:pt modelId="{DA4FAF3E-AE47-469C-9C9E-DC7C6A8AF166}" type="sibTrans" cxnId="{3ED4E1AC-273B-4BEA-92A6-DA02DAA4CA12}">
      <dgm:prSet/>
      <dgm:spPr/>
      <dgm:t>
        <a:bodyPr/>
        <a:lstStyle/>
        <a:p>
          <a:endParaRPr lang="en-US"/>
        </a:p>
      </dgm:t>
    </dgm:pt>
    <dgm:pt modelId="{5C95FCCB-8418-4A80-B8F2-DE9F23B59C79}">
      <dgm:prSet/>
      <dgm:spPr/>
      <dgm:t>
        <a:bodyPr/>
        <a:lstStyle/>
        <a:p>
          <a:r>
            <a:rPr lang="fr-FR"/>
            <a:t>- Structuration optimisée.</a:t>
          </a:r>
          <a:endParaRPr lang="en-US"/>
        </a:p>
      </dgm:t>
    </dgm:pt>
    <dgm:pt modelId="{92DAE3F8-5AA0-4957-8980-3B5720C39C1A}" type="parTrans" cxnId="{51E86F7A-4A9C-45E7-A715-9160F797E8E8}">
      <dgm:prSet/>
      <dgm:spPr/>
      <dgm:t>
        <a:bodyPr/>
        <a:lstStyle/>
        <a:p>
          <a:endParaRPr lang="en-US"/>
        </a:p>
      </dgm:t>
    </dgm:pt>
    <dgm:pt modelId="{2FD5A56A-12BB-4EC3-B30D-16D9C940FC0D}" type="sibTrans" cxnId="{51E86F7A-4A9C-45E7-A715-9160F797E8E8}">
      <dgm:prSet/>
      <dgm:spPr/>
      <dgm:t>
        <a:bodyPr/>
        <a:lstStyle/>
        <a:p>
          <a:endParaRPr lang="en-US"/>
        </a:p>
      </dgm:t>
    </dgm:pt>
    <dgm:pt modelId="{271A48B0-CAE0-45FA-8887-DA4A675ADFFC}">
      <dgm:prSet/>
      <dgm:spPr/>
      <dgm:t>
        <a:bodyPr/>
        <a:lstStyle/>
        <a:p>
          <a:r>
            <a:rPr lang="fr-FR"/>
            <a:t>- Flexibilité et adaptation aux besoins.</a:t>
          </a:r>
          <a:endParaRPr lang="en-US"/>
        </a:p>
      </dgm:t>
    </dgm:pt>
    <dgm:pt modelId="{E49DAD60-37A4-427F-A78B-6D1D4BE51B27}" type="parTrans" cxnId="{8D8CB459-8B05-4945-959A-7E00696D70FE}">
      <dgm:prSet/>
      <dgm:spPr/>
      <dgm:t>
        <a:bodyPr/>
        <a:lstStyle/>
        <a:p>
          <a:endParaRPr lang="en-US"/>
        </a:p>
      </dgm:t>
    </dgm:pt>
    <dgm:pt modelId="{AAA2140D-F9D7-4EDB-9AD5-AB15DF7D069A}" type="sibTrans" cxnId="{8D8CB459-8B05-4945-959A-7E00696D70FE}">
      <dgm:prSet/>
      <dgm:spPr/>
      <dgm:t>
        <a:bodyPr/>
        <a:lstStyle/>
        <a:p>
          <a:endParaRPr lang="en-US"/>
        </a:p>
      </dgm:t>
    </dgm:pt>
    <dgm:pt modelId="{22981B67-C1C8-414E-8D11-E5923114B901}" type="pres">
      <dgm:prSet presAssocID="{B33ECE6E-B4EB-4C6D-A18D-7A4F49A19B78}" presName="Name0" presStyleCnt="0">
        <dgm:presLayoutVars>
          <dgm:dir/>
          <dgm:resizeHandles val="exact"/>
        </dgm:presLayoutVars>
      </dgm:prSet>
      <dgm:spPr/>
    </dgm:pt>
    <dgm:pt modelId="{A09043FA-BD62-4E8E-A8A3-0B82FDB5417C}" type="pres">
      <dgm:prSet presAssocID="{D62E3F27-3A15-4DB0-AB10-5FB55315EBF1}" presName="node" presStyleLbl="node1" presStyleIdx="0" presStyleCnt="6">
        <dgm:presLayoutVars>
          <dgm:bulletEnabled val="1"/>
        </dgm:presLayoutVars>
      </dgm:prSet>
      <dgm:spPr/>
    </dgm:pt>
    <dgm:pt modelId="{E0405445-F96A-48E1-8F3F-D77B78B7CDB8}" type="pres">
      <dgm:prSet presAssocID="{9997BDE9-F024-44D3-98F7-5EEE6AFD1332}" presName="sibTrans" presStyleLbl="sibTrans1D1" presStyleIdx="0" presStyleCnt="5"/>
      <dgm:spPr/>
    </dgm:pt>
    <dgm:pt modelId="{E81750BC-D07F-46F1-BF1B-BA3D203E33D4}" type="pres">
      <dgm:prSet presAssocID="{9997BDE9-F024-44D3-98F7-5EEE6AFD1332}" presName="connectorText" presStyleLbl="sibTrans1D1" presStyleIdx="0" presStyleCnt="5"/>
      <dgm:spPr/>
    </dgm:pt>
    <dgm:pt modelId="{A7B48EC2-BC43-4197-9FC7-CF95F796AE91}" type="pres">
      <dgm:prSet presAssocID="{C0216FCB-454F-4172-A4B5-CD6A15ED98A2}" presName="node" presStyleLbl="node1" presStyleIdx="1" presStyleCnt="6">
        <dgm:presLayoutVars>
          <dgm:bulletEnabled val="1"/>
        </dgm:presLayoutVars>
      </dgm:prSet>
      <dgm:spPr/>
    </dgm:pt>
    <dgm:pt modelId="{77F52E71-80EE-4F76-AB01-68AEA45B641A}" type="pres">
      <dgm:prSet presAssocID="{B00A0938-7ECC-4F6E-A028-16B9A4E8998E}" presName="sibTrans" presStyleLbl="sibTrans1D1" presStyleIdx="1" presStyleCnt="5"/>
      <dgm:spPr/>
    </dgm:pt>
    <dgm:pt modelId="{F69F6837-6742-4A09-9555-B3D8DA154A67}" type="pres">
      <dgm:prSet presAssocID="{B00A0938-7ECC-4F6E-A028-16B9A4E8998E}" presName="connectorText" presStyleLbl="sibTrans1D1" presStyleIdx="1" presStyleCnt="5"/>
      <dgm:spPr/>
    </dgm:pt>
    <dgm:pt modelId="{638BB221-A864-4752-A76A-68BAFB285C1C}" type="pres">
      <dgm:prSet presAssocID="{758B04E3-012F-4740-95C8-1B07A71B1D6F}" presName="node" presStyleLbl="node1" presStyleIdx="2" presStyleCnt="6">
        <dgm:presLayoutVars>
          <dgm:bulletEnabled val="1"/>
        </dgm:presLayoutVars>
      </dgm:prSet>
      <dgm:spPr/>
    </dgm:pt>
    <dgm:pt modelId="{52FB0CCF-EEBC-48A0-8386-5C5511350B57}" type="pres">
      <dgm:prSet presAssocID="{C0F22854-B055-4797-A350-1AC73402F0AE}" presName="sibTrans" presStyleLbl="sibTrans1D1" presStyleIdx="2" presStyleCnt="5"/>
      <dgm:spPr/>
    </dgm:pt>
    <dgm:pt modelId="{74842F54-22AD-4BDE-94CC-7751B5FA1563}" type="pres">
      <dgm:prSet presAssocID="{C0F22854-B055-4797-A350-1AC73402F0AE}" presName="connectorText" presStyleLbl="sibTrans1D1" presStyleIdx="2" presStyleCnt="5"/>
      <dgm:spPr/>
    </dgm:pt>
    <dgm:pt modelId="{2F8947FB-ECA4-43E9-A019-BD901C6F4FA4}" type="pres">
      <dgm:prSet presAssocID="{620D134E-67CC-453C-9B06-82151E6E1BA9}" presName="node" presStyleLbl="node1" presStyleIdx="3" presStyleCnt="6">
        <dgm:presLayoutVars>
          <dgm:bulletEnabled val="1"/>
        </dgm:presLayoutVars>
      </dgm:prSet>
      <dgm:spPr/>
    </dgm:pt>
    <dgm:pt modelId="{F50F7D36-17C6-4F97-8DF2-3DD6CE4E825E}" type="pres">
      <dgm:prSet presAssocID="{DA4FAF3E-AE47-469C-9C9E-DC7C6A8AF166}" presName="sibTrans" presStyleLbl="sibTrans1D1" presStyleIdx="3" presStyleCnt="5"/>
      <dgm:spPr/>
    </dgm:pt>
    <dgm:pt modelId="{B49F2B7E-3F19-47E0-A61B-2A4B3BB7C5C6}" type="pres">
      <dgm:prSet presAssocID="{DA4FAF3E-AE47-469C-9C9E-DC7C6A8AF166}" presName="connectorText" presStyleLbl="sibTrans1D1" presStyleIdx="3" presStyleCnt="5"/>
      <dgm:spPr/>
    </dgm:pt>
    <dgm:pt modelId="{827CBF3E-2576-41AD-803C-47A1D923B98F}" type="pres">
      <dgm:prSet presAssocID="{5C95FCCB-8418-4A80-B8F2-DE9F23B59C79}" presName="node" presStyleLbl="node1" presStyleIdx="4" presStyleCnt="6">
        <dgm:presLayoutVars>
          <dgm:bulletEnabled val="1"/>
        </dgm:presLayoutVars>
      </dgm:prSet>
      <dgm:spPr/>
    </dgm:pt>
    <dgm:pt modelId="{BEF3A1BE-2E01-4366-A0DA-08FCB35358EE}" type="pres">
      <dgm:prSet presAssocID="{2FD5A56A-12BB-4EC3-B30D-16D9C940FC0D}" presName="sibTrans" presStyleLbl="sibTrans1D1" presStyleIdx="4" presStyleCnt="5"/>
      <dgm:spPr/>
    </dgm:pt>
    <dgm:pt modelId="{D860D9CF-58EA-437B-A831-8FBE973F1DB0}" type="pres">
      <dgm:prSet presAssocID="{2FD5A56A-12BB-4EC3-B30D-16D9C940FC0D}" presName="connectorText" presStyleLbl="sibTrans1D1" presStyleIdx="4" presStyleCnt="5"/>
      <dgm:spPr/>
    </dgm:pt>
    <dgm:pt modelId="{D7C36BBD-78FE-4CFB-8EE1-E10DD546E02D}" type="pres">
      <dgm:prSet presAssocID="{271A48B0-CAE0-45FA-8887-DA4A675ADFFC}" presName="node" presStyleLbl="node1" presStyleIdx="5" presStyleCnt="6">
        <dgm:presLayoutVars>
          <dgm:bulletEnabled val="1"/>
        </dgm:presLayoutVars>
      </dgm:prSet>
      <dgm:spPr/>
    </dgm:pt>
  </dgm:ptLst>
  <dgm:cxnLst>
    <dgm:cxn modelId="{C33E7806-11A0-407A-8070-7192C7D8EF23}" type="presOf" srcId="{D62E3F27-3A15-4DB0-AB10-5FB55315EBF1}" destId="{A09043FA-BD62-4E8E-A8A3-0B82FDB5417C}" srcOrd="0" destOrd="0" presId="urn:microsoft.com/office/officeart/2016/7/layout/RepeatingBendingProcessNew"/>
    <dgm:cxn modelId="{B4B7E114-90E8-47DB-A9C9-597E553A8A8B}" type="presOf" srcId="{2FD5A56A-12BB-4EC3-B30D-16D9C940FC0D}" destId="{D860D9CF-58EA-437B-A831-8FBE973F1DB0}" srcOrd="1" destOrd="0" presId="urn:microsoft.com/office/officeart/2016/7/layout/RepeatingBendingProcessNew"/>
    <dgm:cxn modelId="{E3F2F42D-EC21-4998-8BA5-FD027C6DACAB}" type="presOf" srcId="{DA4FAF3E-AE47-469C-9C9E-DC7C6A8AF166}" destId="{F50F7D36-17C6-4F97-8DF2-3DD6CE4E825E}" srcOrd="0" destOrd="0" presId="urn:microsoft.com/office/officeart/2016/7/layout/RepeatingBendingProcessNew"/>
    <dgm:cxn modelId="{B07B373C-189A-451F-8146-75632F795C47}" type="presOf" srcId="{B00A0938-7ECC-4F6E-A028-16B9A4E8998E}" destId="{F69F6837-6742-4A09-9555-B3D8DA154A67}" srcOrd="1" destOrd="0" presId="urn:microsoft.com/office/officeart/2016/7/layout/RepeatingBendingProcessNew"/>
    <dgm:cxn modelId="{B12D9A66-2B51-4216-8A89-E49FAC91A1AB}" type="presOf" srcId="{C0216FCB-454F-4172-A4B5-CD6A15ED98A2}" destId="{A7B48EC2-BC43-4197-9FC7-CF95F796AE91}" srcOrd="0" destOrd="0" presId="urn:microsoft.com/office/officeart/2016/7/layout/RepeatingBendingProcessNew"/>
    <dgm:cxn modelId="{9024FA6F-896F-4439-928E-34D22EBBA518}" type="presOf" srcId="{C0F22854-B055-4797-A350-1AC73402F0AE}" destId="{74842F54-22AD-4BDE-94CC-7751B5FA1563}" srcOrd="1" destOrd="0" presId="urn:microsoft.com/office/officeart/2016/7/layout/RepeatingBendingProcessNew"/>
    <dgm:cxn modelId="{E168B273-6BE8-4384-A728-27A3E1E70FD6}" srcId="{B33ECE6E-B4EB-4C6D-A18D-7A4F49A19B78}" destId="{C0216FCB-454F-4172-A4B5-CD6A15ED98A2}" srcOrd="1" destOrd="0" parTransId="{F342AA7D-A9D3-4FCF-A8A9-888E527FE993}" sibTransId="{B00A0938-7ECC-4F6E-A028-16B9A4E8998E}"/>
    <dgm:cxn modelId="{B49CCE57-92D3-4385-928C-C3CA7FA87495}" type="presOf" srcId="{2FD5A56A-12BB-4EC3-B30D-16D9C940FC0D}" destId="{BEF3A1BE-2E01-4366-A0DA-08FCB35358EE}" srcOrd="0" destOrd="0" presId="urn:microsoft.com/office/officeart/2016/7/layout/RepeatingBendingProcessNew"/>
    <dgm:cxn modelId="{8D8CB459-8B05-4945-959A-7E00696D70FE}" srcId="{B33ECE6E-B4EB-4C6D-A18D-7A4F49A19B78}" destId="{271A48B0-CAE0-45FA-8887-DA4A675ADFFC}" srcOrd="5" destOrd="0" parTransId="{E49DAD60-37A4-427F-A78B-6D1D4BE51B27}" sibTransId="{AAA2140D-F9D7-4EDB-9AD5-AB15DF7D069A}"/>
    <dgm:cxn modelId="{51E86F7A-4A9C-45E7-A715-9160F797E8E8}" srcId="{B33ECE6E-B4EB-4C6D-A18D-7A4F49A19B78}" destId="{5C95FCCB-8418-4A80-B8F2-DE9F23B59C79}" srcOrd="4" destOrd="0" parTransId="{92DAE3F8-5AA0-4957-8980-3B5720C39C1A}" sibTransId="{2FD5A56A-12BB-4EC3-B30D-16D9C940FC0D}"/>
    <dgm:cxn modelId="{7610C47A-1A61-4AF6-A195-6EB7C9FCE094}" type="presOf" srcId="{9997BDE9-F024-44D3-98F7-5EEE6AFD1332}" destId="{E0405445-F96A-48E1-8F3F-D77B78B7CDB8}" srcOrd="0" destOrd="0" presId="urn:microsoft.com/office/officeart/2016/7/layout/RepeatingBendingProcessNew"/>
    <dgm:cxn modelId="{708E7992-1191-4582-830C-396DF6280996}" srcId="{B33ECE6E-B4EB-4C6D-A18D-7A4F49A19B78}" destId="{D62E3F27-3A15-4DB0-AB10-5FB55315EBF1}" srcOrd="0" destOrd="0" parTransId="{16363410-B37A-42EE-9E49-CF9D518F6B0D}" sibTransId="{9997BDE9-F024-44D3-98F7-5EEE6AFD1332}"/>
    <dgm:cxn modelId="{F2662693-A153-4716-9718-78ACF06EEC9B}" type="presOf" srcId="{620D134E-67CC-453C-9B06-82151E6E1BA9}" destId="{2F8947FB-ECA4-43E9-A019-BD901C6F4FA4}" srcOrd="0" destOrd="0" presId="urn:microsoft.com/office/officeart/2016/7/layout/RepeatingBendingProcessNew"/>
    <dgm:cxn modelId="{B2301D9A-3F14-426C-93F3-48A652A83021}" type="presOf" srcId="{B00A0938-7ECC-4F6E-A028-16B9A4E8998E}" destId="{77F52E71-80EE-4F76-AB01-68AEA45B641A}" srcOrd="0" destOrd="0" presId="urn:microsoft.com/office/officeart/2016/7/layout/RepeatingBendingProcessNew"/>
    <dgm:cxn modelId="{94F381A4-395A-4CE0-AD98-1EF90B03D943}" type="presOf" srcId="{5C95FCCB-8418-4A80-B8F2-DE9F23B59C79}" destId="{827CBF3E-2576-41AD-803C-47A1D923B98F}" srcOrd="0" destOrd="0" presId="urn:microsoft.com/office/officeart/2016/7/layout/RepeatingBendingProcessNew"/>
    <dgm:cxn modelId="{851A1FAA-6145-48A1-A8C0-F3495AFCBE21}" type="presOf" srcId="{758B04E3-012F-4740-95C8-1B07A71B1D6F}" destId="{638BB221-A864-4752-A76A-68BAFB285C1C}" srcOrd="0" destOrd="0" presId="urn:microsoft.com/office/officeart/2016/7/layout/RepeatingBendingProcessNew"/>
    <dgm:cxn modelId="{3ED4E1AC-273B-4BEA-92A6-DA02DAA4CA12}" srcId="{B33ECE6E-B4EB-4C6D-A18D-7A4F49A19B78}" destId="{620D134E-67CC-453C-9B06-82151E6E1BA9}" srcOrd="3" destOrd="0" parTransId="{3A83B20E-20B3-4726-965C-CD9C8664794D}" sibTransId="{DA4FAF3E-AE47-469C-9C9E-DC7C6A8AF166}"/>
    <dgm:cxn modelId="{552720C9-395C-4145-8433-4D1A95E7FC89}" type="presOf" srcId="{B33ECE6E-B4EB-4C6D-A18D-7A4F49A19B78}" destId="{22981B67-C1C8-414E-8D11-E5923114B901}" srcOrd="0" destOrd="0" presId="urn:microsoft.com/office/officeart/2016/7/layout/RepeatingBendingProcessNew"/>
    <dgm:cxn modelId="{9E1BEBD3-38C2-43D7-8696-C3334745B7D0}" type="presOf" srcId="{271A48B0-CAE0-45FA-8887-DA4A675ADFFC}" destId="{D7C36BBD-78FE-4CFB-8EE1-E10DD546E02D}" srcOrd="0" destOrd="0" presId="urn:microsoft.com/office/officeart/2016/7/layout/RepeatingBendingProcessNew"/>
    <dgm:cxn modelId="{61D3DBD8-A6C0-4DB1-A14A-31A17E5065AB}" type="presOf" srcId="{C0F22854-B055-4797-A350-1AC73402F0AE}" destId="{52FB0CCF-EEBC-48A0-8386-5C5511350B57}" srcOrd="0" destOrd="0" presId="urn:microsoft.com/office/officeart/2016/7/layout/RepeatingBendingProcessNew"/>
    <dgm:cxn modelId="{8FCAF4E8-7B8C-49FA-ABE6-D01C9668430A}" type="presOf" srcId="{DA4FAF3E-AE47-469C-9C9E-DC7C6A8AF166}" destId="{B49F2B7E-3F19-47E0-A61B-2A4B3BB7C5C6}" srcOrd="1" destOrd="0" presId="urn:microsoft.com/office/officeart/2016/7/layout/RepeatingBendingProcessNew"/>
    <dgm:cxn modelId="{0E05E8EC-B846-49BF-8D35-E0518046ABE9}" srcId="{B33ECE6E-B4EB-4C6D-A18D-7A4F49A19B78}" destId="{758B04E3-012F-4740-95C8-1B07A71B1D6F}" srcOrd="2" destOrd="0" parTransId="{63656BF6-313A-4799-AE0E-560AEB6A942D}" sibTransId="{C0F22854-B055-4797-A350-1AC73402F0AE}"/>
    <dgm:cxn modelId="{B37687F0-2CCA-4F39-BF26-703BAFEA9322}" type="presOf" srcId="{9997BDE9-F024-44D3-98F7-5EEE6AFD1332}" destId="{E81750BC-D07F-46F1-BF1B-BA3D203E33D4}" srcOrd="1" destOrd="0" presId="urn:microsoft.com/office/officeart/2016/7/layout/RepeatingBendingProcessNew"/>
    <dgm:cxn modelId="{21CC15B3-C51B-43CE-8890-3B90EFA31421}" type="presParOf" srcId="{22981B67-C1C8-414E-8D11-E5923114B901}" destId="{A09043FA-BD62-4E8E-A8A3-0B82FDB5417C}" srcOrd="0" destOrd="0" presId="urn:microsoft.com/office/officeart/2016/7/layout/RepeatingBendingProcessNew"/>
    <dgm:cxn modelId="{6BF7C4A0-6641-4DFE-A969-5570DA91C5B3}" type="presParOf" srcId="{22981B67-C1C8-414E-8D11-E5923114B901}" destId="{E0405445-F96A-48E1-8F3F-D77B78B7CDB8}" srcOrd="1" destOrd="0" presId="urn:microsoft.com/office/officeart/2016/7/layout/RepeatingBendingProcessNew"/>
    <dgm:cxn modelId="{2155B2E0-D858-4ED6-8DEC-8BAD009D30A3}" type="presParOf" srcId="{E0405445-F96A-48E1-8F3F-D77B78B7CDB8}" destId="{E81750BC-D07F-46F1-BF1B-BA3D203E33D4}" srcOrd="0" destOrd="0" presId="urn:microsoft.com/office/officeart/2016/7/layout/RepeatingBendingProcessNew"/>
    <dgm:cxn modelId="{F4B03AD6-6B88-4C1E-81F3-A3859D5D1BE7}" type="presParOf" srcId="{22981B67-C1C8-414E-8D11-E5923114B901}" destId="{A7B48EC2-BC43-4197-9FC7-CF95F796AE91}" srcOrd="2" destOrd="0" presId="urn:microsoft.com/office/officeart/2016/7/layout/RepeatingBendingProcessNew"/>
    <dgm:cxn modelId="{3E0588BE-4429-42FC-8B58-0D4FD8EE32B2}" type="presParOf" srcId="{22981B67-C1C8-414E-8D11-E5923114B901}" destId="{77F52E71-80EE-4F76-AB01-68AEA45B641A}" srcOrd="3" destOrd="0" presId="urn:microsoft.com/office/officeart/2016/7/layout/RepeatingBendingProcessNew"/>
    <dgm:cxn modelId="{3D52DB5E-89F9-4C52-B4F5-B41CE3F61629}" type="presParOf" srcId="{77F52E71-80EE-4F76-AB01-68AEA45B641A}" destId="{F69F6837-6742-4A09-9555-B3D8DA154A67}" srcOrd="0" destOrd="0" presId="urn:microsoft.com/office/officeart/2016/7/layout/RepeatingBendingProcessNew"/>
    <dgm:cxn modelId="{85DB1398-C53D-4AEB-B3D9-FB7C0EDF254B}" type="presParOf" srcId="{22981B67-C1C8-414E-8D11-E5923114B901}" destId="{638BB221-A864-4752-A76A-68BAFB285C1C}" srcOrd="4" destOrd="0" presId="urn:microsoft.com/office/officeart/2016/7/layout/RepeatingBendingProcessNew"/>
    <dgm:cxn modelId="{CE5A730A-85EA-40E4-996F-116FBCC17060}" type="presParOf" srcId="{22981B67-C1C8-414E-8D11-E5923114B901}" destId="{52FB0CCF-EEBC-48A0-8386-5C5511350B57}" srcOrd="5" destOrd="0" presId="urn:microsoft.com/office/officeart/2016/7/layout/RepeatingBendingProcessNew"/>
    <dgm:cxn modelId="{A3CCF88A-7D25-4EDA-B0E7-B6E7E04901B3}" type="presParOf" srcId="{52FB0CCF-EEBC-48A0-8386-5C5511350B57}" destId="{74842F54-22AD-4BDE-94CC-7751B5FA1563}" srcOrd="0" destOrd="0" presId="urn:microsoft.com/office/officeart/2016/7/layout/RepeatingBendingProcessNew"/>
    <dgm:cxn modelId="{AFD6E8BD-3380-46CD-93DA-2A780DCD64CB}" type="presParOf" srcId="{22981B67-C1C8-414E-8D11-E5923114B901}" destId="{2F8947FB-ECA4-43E9-A019-BD901C6F4FA4}" srcOrd="6" destOrd="0" presId="urn:microsoft.com/office/officeart/2016/7/layout/RepeatingBendingProcessNew"/>
    <dgm:cxn modelId="{62656214-BBED-4698-BF49-B01922617B4E}" type="presParOf" srcId="{22981B67-C1C8-414E-8D11-E5923114B901}" destId="{F50F7D36-17C6-4F97-8DF2-3DD6CE4E825E}" srcOrd="7" destOrd="0" presId="urn:microsoft.com/office/officeart/2016/7/layout/RepeatingBendingProcessNew"/>
    <dgm:cxn modelId="{38E56A0E-8570-4AA0-991F-BEC72262BBAA}" type="presParOf" srcId="{F50F7D36-17C6-4F97-8DF2-3DD6CE4E825E}" destId="{B49F2B7E-3F19-47E0-A61B-2A4B3BB7C5C6}" srcOrd="0" destOrd="0" presId="urn:microsoft.com/office/officeart/2016/7/layout/RepeatingBendingProcessNew"/>
    <dgm:cxn modelId="{3AAE50DC-AA7B-481C-94A7-78BC00E12EF4}" type="presParOf" srcId="{22981B67-C1C8-414E-8D11-E5923114B901}" destId="{827CBF3E-2576-41AD-803C-47A1D923B98F}" srcOrd="8" destOrd="0" presId="urn:microsoft.com/office/officeart/2016/7/layout/RepeatingBendingProcessNew"/>
    <dgm:cxn modelId="{6B00E8D5-59B9-40B5-BBF0-E4A162D2D1C5}" type="presParOf" srcId="{22981B67-C1C8-414E-8D11-E5923114B901}" destId="{BEF3A1BE-2E01-4366-A0DA-08FCB35358EE}" srcOrd="9" destOrd="0" presId="urn:microsoft.com/office/officeart/2016/7/layout/RepeatingBendingProcessNew"/>
    <dgm:cxn modelId="{A961A587-1268-45C4-9095-37AB981242DB}" type="presParOf" srcId="{BEF3A1BE-2E01-4366-A0DA-08FCB35358EE}" destId="{D860D9CF-58EA-437B-A831-8FBE973F1DB0}" srcOrd="0" destOrd="0" presId="urn:microsoft.com/office/officeart/2016/7/layout/RepeatingBendingProcessNew"/>
    <dgm:cxn modelId="{4CB01F1E-FB20-45B4-9C49-B320B08E902B}" type="presParOf" srcId="{22981B67-C1C8-414E-8D11-E5923114B901}" destId="{D7C36BBD-78FE-4CFB-8EE1-E10DD546E02D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4A81E-4313-4C2F-98D9-A5DD1238714F}">
      <dsp:nvSpPr>
        <dsp:cNvPr id="0" name=""/>
        <dsp:cNvSpPr/>
      </dsp:nvSpPr>
      <dsp:spPr>
        <a:xfrm>
          <a:off x="438504" y="1050129"/>
          <a:ext cx="715078" cy="7150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EDAEC-0A07-4BE5-AE89-5E6535BF05B5}">
      <dsp:nvSpPr>
        <dsp:cNvPr id="0" name=""/>
        <dsp:cNvSpPr/>
      </dsp:nvSpPr>
      <dsp:spPr>
        <a:xfrm>
          <a:off x="1512" y="2003650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La rédaction manuelle de comptes-rendus est chronophage.</a:t>
          </a:r>
          <a:endParaRPr lang="en-US" sz="1100" kern="1200"/>
        </a:p>
      </dsp:txBody>
      <dsp:txXfrm>
        <a:off x="1512" y="2003650"/>
        <a:ext cx="1589062" cy="635625"/>
      </dsp:txXfrm>
    </dsp:sp>
    <dsp:sp modelId="{AE2983CD-4C06-49EE-A3C8-6C249B793378}">
      <dsp:nvSpPr>
        <dsp:cNvPr id="0" name=""/>
        <dsp:cNvSpPr/>
      </dsp:nvSpPr>
      <dsp:spPr>
        <a:xfrm>
          <a:off x="2305652" y="1050129"/>
          <a:ext cx="715078" cy="7150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6A7AFE-2F6F-462C-9C3B-F7756127A28E}">
      <dsp:nvSpPr>
        <dsp:cNvPr id="0" name=""/>
        <dsp:cNvSpPr/>
      </dsp:nvSpPr>
      <dsp:spPr>
        <a:xfrm>
          <a:off x="1868660" y="2003650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L'IA permet un gain de temps, une meilleure structuration et un rendu plus professionnel.</a:t>
          </a:r>
          <a:endParaRPr lang="en-US" sz="1100" kern="1200"/>
        </a:p>
      </dsp:txBody>
      <dsp:txXfrm>
        <a:off x="1868660" y="2003650"/>
        <a:ext cx="1589062" cy="635625"/>
      </dsp:txXfrm>
    </dsp:sp>
    <dsp:sp modelId="{9AA9FA11-9C7D-4C2C-B0D4-5CD7983FE5D3}">
      <dsp:nvSpPr>
        <dsp:cNvPr id="0" name=""/>
        <dsp:cNvSpPr/>
      </dsp:nvSpPr>
      <dsp:spPr>
        <a:xfrm>
          <a:off x="4172801" y="1050129"/>
          <a:ext cx="715078" cy="7150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6359AF-C85E-49BC-B72C-F59556CF7CF4}">
      <dsp:nvSpPr>
        <dsp:cNvPr id="0" name=""/>
        <dsp:cNvSpPr/>
      </dsp:nvSpPr>
      <dsp:spPr>
        <a:xfrm>
          <a:off x="3735809" y="2003650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Sources exploitées :</a:t>
          </a:r>
          <a:endParaRPr lang="en-US" sz="1100" kern="1200"/>
        </a:p>
      </dsp:txBody>
      <dsp:txXfrm>
        <a:off x="3735809" y="2003650"/>
        <a:ext cx="1589062" cy="635625"/>
      </dsp:txXfrm>
    </dsp:sp>
    <dsp:sp modelId="{BCE1A1BB-2ECD-460B-91DD-F2E2FA02BCFE}">
      <dsp:nvSpPr>
        <dsp:cNvPr id="0" name=""/>
        <dsp:cNvSpPr/>
      </dsp:nvSpPr>
      <dsp:spPr>
        <a:xfrm>
          <a:off x="6039949" y="1050129"/>
          <a:ext cx="715078" cy="71507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B00C9-7547-41A3-B0E9-E57971F91049}">
      <dsp:nvSpPr>
        <dsp:cNvPr id="0" name=""/>
        <dsp:cNvSpPr/>
      </dsp:nvSpPr>
      <dsp:spPr>
        <a:xfrm>
          <a:off x="5602957" y="2003650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Notes manuscrites (converties via OCR).</a:t>
          </a:r>
          <a:endParaRPr lang="en-US" sz="1100" kern="1200"/>
        </a:p>
      </dsp:txBody>
      <dsp:txXfrm>
        <a:off x="5602957" y="2003650"/>
        <a:ext cx="1589062" cy="635625"/>
      </dsp:txXfrm>
    </dsp:sp>
    <dsp:sp modelId="{80C5D5A8-0A33-41F4-944F-09E216E6B975}">
      <dsp:nvSpPr>
        <dsp:cNvPr id="0" name=""/>
        <dsp:cNvSpPr/>
      </dsp:nvSpPr>
      <dsp:spPr>
        <a:xfrm>
          <a:off x="7907098" y="1050129"/>
          <a:ext cx="715078" cy="71507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0588AA-F2DA-4915-B2E8-6A28DD8FB7DB}">
      <dsp:nvSpPr>
        <dsp:cNvPr id="0" name=""/>
        <dsp:cNvSpPr/>
      </dsp:nvSpPr>
      <dsp:spPr>
        <a:xfrm>
          <a:off x="7470105" y="2003650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Transcriptions audio (via Vosk).</a:t>
          </a:r>
          <a:endParaRPr lang="en-US" sz="1100" kern="1200"/>
        </a:p>
      </dsp:txBody>
      <dsp:txXfrm>
        <a:off x="7470105" y="2003650"/>
        <a:ext cx="1589062" cy="635625"/>
      </dsp:txXfrm>
    </dsp:sp>
    <dsp:sp modelId="{6AFE7939-6207-4699-BE60-D443B4B63BB5}">
      <dsp:nvSpPr>
        <dsp:cNvPr id="0" name=""/>
        <dsp:cNvSpPr/>
      </dsp:nvSpPr>
      <dsp:spPr>
        <a:xfrm>
          <a:off x="9774246" y="1050129"/>
          <a:ext cx="715078" cy="71507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59556C-05B1-4C11-B7BA-16813A295EBA}">
      <dsp:nvSpPr>
        <dsp:cNvPr id="0" name=""/>
        <dsp:cNvSpPr/>
      </dsp:nvSpPr>
      <dsp:spPr>
        <a:xfrm>
          <a:off x="9337254" y="2003650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Notes numériques saisies sur ordinateur.</a:t>
          </a:r>
          <a:endParaRPr lang="en-US" sz="1100" kern="1200"/>
        </a:p>
      </dsp:txBody>
      <dsp:txXfrm>
        <a:off x="9337254" y="2003650"/>
        <a:ext cx="1589062" cy="635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85DAAE-B3E7-49C7-8801-D7DE7150624F}">
      <dsp:nvSpPr>
        <dsp:cNvPr id="0" name=""/>
        <dsp:cNvSpPr/>
      </dsp:nvSpPr>
      <dsp:spPr>
        <a:xfrm>
          <a:off x="2669704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577453"/>
        <a:ext cx="22113" cy="4422"/>
      </dsp:txXfrm>
    </dsp:sp>
    <dsp:sp modelId="{09DE11C4-A985-4C5C-A403-2025AD713225}">
      <dsp:nvSpPr>
        <dsp:cNvPr id="0" name=""/>
        <dsp:cNvSpPr/>
      </dsp:nvSpPr>
      <dsp:spPr>
        <a:xfrm>
          <a:off x="748607" y="2795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- Outils nécessaires :</a:t>
          </a:r>
          <a:endParaRPr lang="en-US" sz="1700" kern="1200"/>
        </a:p>
      </dsp:txBody>
      <dsp:txXfrm>
        <a:off x="748607" y="2795"/>
        <a:ext cx="1922896" cy="1153737"/>
      </dsp:txXfrm>
    </dsp:sp>
    <dsp:sp modelId="{7F57937C-F3F3-4CD9-A1A0-8AC833F0E8F5}">
      <dsp:nvSpPr>
        <dsp:cNvPr id="0" name=""/>
        <dsp:cNvSpPr/>
      </dsp:nvSpPr>
      <dsp:spPr>
        <a:xfrm>
          <a:off x="5034866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577453"/>
        <a:ext cx="22113" cy="4422"/>
      </dsp:txXfrm>
    </dsp:sp>
    <dsp:sp modelId="{A41B473A-43AB-4470-9E94-6BA83D4E6C13}">
      <dsp:nvSpPr>
        <dsp:cNvPr id="0" name=""/>
        <dsp:cNvSpPr/>
      </dsp:nvSpPr>
      <dsp:spPr>
        <a:xfrm>
          <a:off x="3113770" y="2795"/>
          <a:ext cx="1922896" cy="115373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- Vosk : Transcription audio.</a:t>
          </a:r>
          <a:endParaRPr lang="en-US" sz="1700" kern="1200"/>
        </a:p>
      </dsp:txBody>
      <dsp:txXfrm>
        <a:off x="3113770" y="2795"/>
        <a:ext cx="1922896" cy="1153737"/>
      </dsp:txXfrm>
    </dsp:sp>
    <dsp:sp modelId="{707DACC8-6711-4031-A39C-52E5EB3CDAE5}">
      <dsp:nvSpPr>
        <dsp:cNvPr id="0" name=""/>
        <dsp:cNvSpPr/>
      </dsp:nvSpPr>
      <dsp:spPr>
        <a:xfrm>
          <a:off x="7400029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577453"/>
        <a:ext cx="22113" cy="4422"/>
      </dsp:txXfrm>
    </dsp:sp>
    <dsp:sp modelId="{EA97F72E-33F7-43E7-A2B2-195D6C27C33F}">
      <dsp:nvSpPr>
        <dsp:cNvPr id="0" name=""/>
        <dsp:cNvSpPr/>
      </dsp:nvSpPr>
      <dsp:spPr>
        <a:xfrm>
          <a:off x="5478933" y="2795"/>
          <a:ext cx="1922896" cy="11537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- Python : Exécution des scripts.</a:t>
          </a:r>
          <a:endParaRPr lang="en-US" sz="1700" kern="1200"/>
        </a:p>
      </dsp:txBody>
      <dsp:txXfrm>
        <a:off x="5478933" y="2795"/>
        <a:ext cx="1922896" cy="1153737"/>
      </dsp:txXfrm>
    </dsp:sp>
    <dsp:sp modelId="{983A654C-3282-4F6A-8B2D-7CEBEAAC01D0}">
      <dsp:nvSpPr>
        <dsp:cNvPr id="0" name=""/>
        <dsp:cNvSpPr/>
      </dsp:nvSpPr>
      <dsp:spPr>
        <a:xfrm>
          <a:off x="1710055" y="1154733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1358355"/>
        <a:ext cx="355462" cy="4422"/>
      </dsp:txXfrm>
    </dsp:sp>
    <dsp:sp modelId="{62D0B31A-34E8-486A-8B20-FB77B18A4162}">
      <dsp:nvSpPr>
        <dsp:cNvPr id="0" name=""/>
        <dsp:cNvSpPr/>
      </dsp:nvSpPr>
      <dsp:spPr>
        <a:xfrm>
          <a:off x="7844095" y="2795"/>
          <a:ext cx="1922896" cy="115373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- FFmpeg : Conversion audio.</a:t>
          </a:r>
          <a:endParaRPr lang="en-US" sz="1700" kern="1200"/>
        </a:p>
      </dsp:txBody>
      <dsp:txXfrm>
        <a:off x="7844095" y="2795"/>
        <a:ext cx="1922896" cy="1153737"/>
      </dsp:txXfrm>
    </dsp:sp>
    <dsp:sp modelId="{011362D9-CF86-40CE-9928-6B7C3FCDD179}">
      <dsp:nvSpPr>
        <dsp:cNvPr id="0" name=""/>
        <dsp:cNvSpPr/>
      </dsp:nvSpPr>
      <dsp:spPr>
        <a:xfrm>
          <a:off x="2669704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2173457"/>
        <a:ext cx="22113" cy="4422"/>
      </dsp:txXfrm>
    </dsp:sp>
    <dsp:sp modelId="{CD581F2B-24D6-4815-8BDE-F539CA311B5C}">
      <dsp:nvSpPr>
        <dsp:cNvPr id="0" name=""/>
        <dsp:cNvSpPr/>
      </dsp:nvSpPr>
      <dsp:spPr>
        <a:xfrm>
          <a:off x="748607" y="1598800"/>
          <a:ext cx="1922896" cy="115373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- Visual Studio Code : Environnement de travail.</a:t>
          </a:r>
          <a:endParaRPr lang="en-US" sz="1700" kern="1200"/>
        </a:p>
      </dsp:txBody>
      <dsp:txXfrm>
        <a:off x="748607" y="1598800"/>
        <a:ext cx="1922896" cy="1153737"/>
      </dsp:txXfrm>
    </dsp:sp>
    <dsp:sp modelId="{773866F0-ECEB-45E2-8492-157A621D8CBC}">
      <dsp:nvSpPr>
        <dsp:cNvPr id="0" name=""/>
        <dsp:cNvSpPr/>
      </dsp:nvSpPr>
      <dsp:spPr>
        <a:xfrm>
          <a:off x="5034866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2173457"/>
        <a:ext cx="22113" cy="4422"/>
      </dsp:txXfrm>
    </dsp:sp>
    <dsp:sp modelId="{CAA89D15-7DA1-415A-A7A9-5302C32F58F4}">
      <dsp:nvSpPr>
        <dsp:cNvPr id="0" name=""/>
        <dsp:cNvSpPr/>
      </dsp:nvSpPr>
      <dsp:spPr>
        <a:xfrm>
          <a:off x="3113770" y="1598800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- Étapes d'installation :</a:t>
          </a:r>
          <a:endParaRPr lang="en-US" sz="1700" kern="1200"/>
        </a:p>
      </dsp:txBody>
      <dsp:txXfrm>
        <a:off x="3113770" y="1598800"/>
        <a:ext cx="1922896" cy="1153737"/>
      </dsp:txXfrm>
    </dsp:sp>
    <dsp:sp modelId="{233C9897-4321-4C84-813C-7B6E9E5178BE}">
      <dsp:nvSpPr>
        <dsp:cNvPr id="0" name=""/>
        <dsp:cNvSpPr/>
      </dsp:nvSpPr>
      <dsp:spPr>
        <a:xfrm>
          <a:off x="7400029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2173457"/>
        <a:ext cx="22113" cy="4422"/>
      </dsp:txXfrm>
    </dsp:sp>
    <dsp:sp modelId="{BCFC7FBC-48C8-4320-8A29-0E2192A5D200}">
      <dsp:nvSpPr>
        <dsp:cNvPr id="0" name=""/>
        <dsp:cNvSpPr/>
      </dsp:nvSpPr>
      <dsp:spPr>
        <a:xfrm>
          <a:off x="5478933" y="1598800"/>
          <a:ext cx="1922896" cy="115373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1. Installer Python et ses bibliothèques.</a:t>
          </a:r>
          <a:endParaRPr lang="en-US" sz="1700" kern="1200"/>
        </a:p>
      </dsp:txBody>
      <dsp:txXfrm>
        <a:off x="5478933" y="1598800"/>
        <a:ext cx="1922896" cy="1153737"/>
      </dsp:txXfrm>
    </dsp:sp>
    <dsp:sp modelId="{6B464FA5-DD18-426B-8ED8-87B0BB4B6E5A}">
      <dsp:nvSpPr>
        <dsp:cNvPr id="0" name=""/>
        <dsp:cNvSpPr/>
      </dsp:nvSpPr>
      <dsp:spPr>
        <a:xfrm>
          <a:off x="1710055" y="2750737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2954359"/>
        <a:ext cx="355462" cy="4422"/>
      </dsp:txXfrm>
    </dsp:sp>
    <dsp:sp modelId="{3F37F4C7-6D34-4482-BE6D-15845C944428}">
      <dsp:nvSpPr>
        <dsp:cNvPr id="0" name=""/>
        <dsp:cNvSpPr/>
      </dsp:nvSpPr>
      <dsp:spPr>
        <a:xfrm>
          <a:off x="7844095" y="1598800"/>
          <a:ext cx="1922896" cy="11537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2. Installer et configurer FFmpeg.</a:t>
          </a:r>
          <a:endParaRPr lang="en-US" sz="1700" kern="1200"/>
        </a:p>
      </dsp:txBody>
      <dsp:txXfrm>
        <a:off x="7844095" y="1598800"/>
        <a:ext cx="1922896" cy="1153737"/>
      </dsp:txXfrm>
    </dsp:sp>
    <dsp:sp modelId="{BA99F579-83EB-45C3-A04B-54020352DB64}">
      <dsp:nvSpPr>
        <dsp:cNvPr id="0" name=""/>
        <dsp:cNvSpPr/>
      </dsp:nvSpPr>
      <dsp:spPr>
        <a:xfrm>
          <a:off x="2669704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3769461"/>
        <a:ext cx="22113" cy="4422"/>
      </dsp:txXfrm>
    </dsp:sp>
    <dsp:sp modelId="{7DCDDE50-9732-4D80-9781-7991DAB13087}">
      <dsp:nvSpPr>
        <dsp:cNvPr id="0" name=""/>
        <dsp:cNvSpPr/>
      </dsp:nvSpPr>
      <dsp:spPr>
        <a:xfrm>
          <a:off x="748607" y="3194804"/>
          <a:ext cx="1922896" cy="115373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3. Télécharger les modèles de Vosk.</a:t>
          </a:r>
          <a:endParaRPr lang="en-US" sz="1700" kern="1200"/>
        </a:p>
      </dsp:txBody>
      <dsp:txXfrm>
        <a:off x="748607" y="3194804"/>
        <a:ext cx="1922896" cy="1153737"/>
      </dsp:txXfrm>
    </dsp:sp>
    <dsp:sp modelId="{55FAE409-8BC7-425D-985A-45F883FB51B2}">
      <dsp:nvSpPr>
        <dsp:cNvPr id="0" name=""/>
        <dsp:cNvSpPr/>
      </dsp:nvSpPr>
      <dsp:spPr>
        <a:xfrm>
          <a:off x="3113770" y="3194804"/>
          <a:ext cx="1922896" cy="115373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4. Préparer les fichiers audio au format WAV.</a:t>
          </a:r>
          <a:endParaRPr lang="en-US" sz="1700" kern="1200"/>
        </a:p>
      </dsp:txBody>
      <dsp:txXfrm>
        <a:off x="3113770" y="3194804"/>
        <a:ext cx="1922896" cy="11537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D5CED4-A71C-4469-8FC7-22258E8D8829}">
      <dsp:nvSpPr>
        <dsp:cNvPr id="0" name=""/>
        <dsp:cNvSpPr/>
      </dsp:nvSpPr>
      <dsp:spPr>
        <a:xfrm>
          <a:off x="973190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DCA35-FF79-4DEE-A5B8-3AEA4F33F608}">
      <dsp:nvSpPr>
        <dsp:cNvPr id="0" name=""/>
        <dsp:cNvSpPr/>
      </dsp:nvSpPr>
      <dsp:spPr>
        <a:xfrm>
          <a:off x="1242597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040309-2A0E-4071-A84B-B3123AF244F8}">
      <dsp:nvSpPr>
        <dsp:cNvPr id="0" name=""/>
        <dsp:cNvSpPr/>
      </dsp:nvSpPr>
      <dsp:spPr>
        <a:xfrm>
          <a:off x="569079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/>
            <a:t>- Utilisation de Vosk pour convertir l'audio en texte.</a:t>
          </a:r>
          <a:endParaRPr lang="en-US" sz="1400" kern="1200"/>
        </a:p>
      </dsp:txBody>
      <dsp:txXfrm>
        <a:off x="569079" y="2644614"/>
        <a:ext cx="2072362" cy="720000"/>
      </dsp:txXfrm>
    </dsp:sp>
    <dsp:sp modelId="{BFDBA412-F416-4087-A318-21EC6C577A36}">
      <dsp:nvSpPr>
        <dsp:cNvPr id="0" name=""/>
        <dsp:cNvSpPr/>
      </dsp:nvSpPr>
      <dsp:spPr>
        <a:xfrm>
          <a:off x="3408216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76AD1-075D-4B97-BA9A-95822363F0E1}">
      <dsp:nvSpPr>
        <dsp:cNvPr id="0" name=""/>
        <dsp:cNvSpPr/>
      </dsp:nvSpPr>
      <dsp:spPr>
        <a:xfrm>
          <a:off x="3677623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1285E-9673-40E1-BAE8-346E8F56040E}">
      <dsp:nvSpPr>
        <dsp:cNvPr id="0" name=""/>
        <dsp:cNvSpPr/>
      </dsp:nvSpPr>
      <dsp:spPr>
        <a:xfrm>
          <a:off x="3004105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/>
            <a:t>- Exécution du script Python pour traiter le fichier audio.</a:t>
          </a:r>
          <a:endParaRPr lang="en-US" sz="1400" kern="1200"/>
        </a:p>
      </dsp:txBody>
      <dsp:txXfrm>
        <a:off x="3004105" y="2644614"/>
        <a:ext cx="2072362" cy="720000"/>
      </dsp:txXfrm>
    </dsp:sp>
    <dsp:sp modelId="{5EF79F53-E784-4CC4-901F-84B0B78E3B68}">
      <dsp:nvSpPr>
        <dsp:cNvPr id="0" name=""/>
        <dsp:cNvSpPr/>
      </dsp:nvSpPr>
      <dsp:spPr>
        <a:xfrm>
          <a:off x="5843242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D416F-2155-4E9F-B6EB-B3D08117AA64}">
      <dsp:nvSpPr>
        <dsp:cNvPr id="0" name=""/>
        <dsp:cNvSpPr/>
      </dsp:nvSpPr>
      <dsp:spPr>
        <a:xfrm>
          <a:off x="6112649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12F31-069A-4007-8352-2C997D20AEB9}">
      <dsp:nvSpPr>
        <dsp:cNvPr id="0" name=""/>
        <dsp:cNvSpPr/>
      </dsp:nvSpPr>
      <dsp:spPr>
        <a:xfrm>
          <a:off x="5439131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/>
            <a:t>- Affichage et exportation du texte brut en fichier .txt.</a:t>
          </a:r>
          <a:endParaRPr lang="en-US" sz="1400" kern="1200"/>
        </a:p>
      </dsp:txBody>
      <dsp:txXfrm>
        <a:off x="5439131" y="2644614"/>
        <a:ext cx="2072362" cy="720000"/>
      </dsp:txXfrm>
    </dsp:sp>
    <dsp:sp modelId="{240025BE-FBB6-4FD3-AF06-A66F3FE714B6}">
      <dsp:nvSpPr>
        <dsp:cNvPr id="0" name=""/>
        <dsp:cNvSpPr/>
      </dsp:nvSpPr>
      <dsp:spPr>
        <a:xfrm>
          <a:off x="8278268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C8D6DF-83E8-4FF1-854C-337397DCC6F8}">
      <dsp:nvSpPr>
        <dsp:cNvPr id="0" name=""/>
        <dsp:cNvSpPr/>
      </dsp:nvSpPr>
      <dsp:spPr>
        <a:xfrm>
          <a:off x="8547675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F00BB-6880-4D70-80A3-9A5FA94320D7}">
      <dsp:nvSpPr>
        <dsp:cNvPr id="0" name=""/>
        <dsp:cNvSpPr/>
      </dsp:nvSpPr>
      <dsp:spPr>
        <a:xfrm>
          <a:off x="7874157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/>
            <a:t>- Vérification et correction manuelle de la transcription.</a:t>
          </a:r>
          <a:endParaRPr lang="en-US" sz="1400" kern="1200"/>
        </a:p>
      </dsp:txBody>
      <dsp:txXfrm>
        <a:off x="7874157" y="2644614"/>
        <a:ext cx="2072362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92759-A8EF-43B8-9611-480DE02D5516}">
      <dsp:nvSpPr>
        <dsp:cNvPr id="0" name=""/>
        <dsp:cNvSpPr/>
      </dsp:nvSpPr>
      <dsp:spPr>
        <a:xfrm>
          <a:off x="346545" y="1141939"/>
          <a:ext cx="565576" cy="5655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96A6E-812E-4CFA-8014-19A59AE38EF5}">
      <dsp:nvSpPr>
        <dsp:cNvPr id="0" name=""/>
        <dsp:cNvSpPr/>
      </dsp:nvSpPr>
      <dsp:spPr>
        <a:xfrm>
          <a:off x="915" y="1921485"/>
          <a:ext cx="1256835" cy="5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L'IA organise automatiquement les informations.</a:t>
          </a:r>
          <a:endParaRPr lang="en-US" sz="1100" kern="1200"/>
        </a:p>
      </dsp:txBody>
      <dsp:txXfrm>
        <a:off x="915" y="1921485"/>
        <a:ext cx="1256835" cy="502734"/>
      </dsp:txXfrm>
    </dsp:sp>
    <dsp:sp modelId="{0159E3CB-1C56-4ED7-A1FF-2B13036ACE09}">
      <dsp:nvSpPr>
        <dsp:cNvPr id="0" name=""/>
        <dsp:cNvSpPr/>
      </dsp:nvSpPr>
      <dsp:spPr>
        <a:xfrm>
          <a:off x="1823327" y="1141939"/>
          <a:ext cx="565576" cy="5655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BF5F8-B150-4E51-AD58-5DAD5E1406C4}">
      <dsp:nvSpPr>
        <dsp:cNvPr id="0" name=""/>
        <dsp:cNvSpPr/>
      </dsp:nvSpPr>
      <dsp:spPr>
        <a:xfrm>
          <a:off x="1477697" y="1921485"/>
          <a:ext cx="1256835" cy="5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Un bon compte-rendu doit inclure :</a:t>
          </a:r>
          <a:endParaRPr lang="en-US" sz="1100" kern="1200"/>
        </a:p>
      </dsp:txBody>
      <dsp:txXfrm>
        <a:off x="1477697" y="1921485"/>
        <a:ext cx="1256835" cy="502734"/>
      </dsp:txXfrm>
    </dsp:sp>
    <dsp:sp modelId="{4A20C5D8-5291-4A47-878B-5831BC001171}">
      <dsp:nvSpPr>
        <dsp:cNvPr id="0" name=""/>
        <dsp:cNvSpPr/>
      </dsp:nvSpPr>
      <dsp:spPr>
        <a:xfrm>
          <a:off x="3300109" y="1141939"/>
          <a:ext cx="565576" cy="5655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58D6E5-71B0-4641-BF11-2F0384A0A857}">
      <dsp:nvSpPr>
        <dsp:cNvPr id="0" name=""/>
        <dsp:cNvSpPr/>
      </dsp:nvSpPr>
      <dsp:spPr>
        <a:xfrm>
          <a:off x="2954479" y="1921485"/>
          <a:ext cx="1256835" cy="5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Date de la réunion.</a:t>
          </a:r>
          <a:endParaRPr lang="en-US" sz="1100" kern="1200"/>
        </a:p>
      </dsp:txBody>
      <dsp:txXfrm>
        <a:off x="2954479" y="1921485"/>
        <a:ext cx="1256835" cy="502734"/>
      </dsp:txXfrm>
    </dsp:sp>
    <dsp:sp modelId="{4B77A731-CAC7-49C5-BA4A-C025D73E72F9}">
      <dsp:nvSpPr>
        <dsp:cNvPr id="0" name=""/>
        <dsp:cNvSpPr/>
      </dsp:nvSpPr>
      <dsp:spPr>
        <a:xfrm>
          <a:off x="4776891" y="1141939"/>
          <a:ext cx="565576" cy="5655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DFF38-B59F-4552-8E9A-0AFADFDBE137}">
      <dsp:nvSpPr>
        <dsp:cNvPr id="0" name=""/>
        <dsp:cNvSpPr/>
      </dsp:nvSpPr>
      <dsp:spPr>
        <a:xfrm>
          <a:off x="4431262" y="1921485"/>
          <a:ext cx="1256835" cy="5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Liste des participants.</a:t>
          </a:r>
          <a:endParaRPr lang="en-US" sz="1100" kern="1200"/>
        </a:p>
      </dsp:txBody>
      <dsp:txXfrm>
        <a:off x="4431262" y="1921485"/>
        <a:ext cx="1256835" cy="502734"/>
      </dsp:txXfrm>
    </dsp:sp>
    <dsp:sp modelId="{BB04F878-AF72-4C09-9730-B6CD333DC608}">
      <dsp:nvSpPr>
        <dsp:cNvPr id="0" name=""/>
        <dsp:cNvSpPr/>
      </dsp:nvSpPr>
      <dsp:spPr>
        <a:xfrm>
          <a:off x="6253674" y="1141939"/>
          <a:ext cx="565576" cy="5655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506FE-2EBC-41D2-8613-6889C5DA4B00}">
      <dsp:nvSpPr>
        <dsp:cNvPr id="0" name=""/>
        <dsp:cNvSpPr/>
      </dsp:nvSpPr>
      <dsp:spPr>
        <a:xfrm>
          <a:off x="5908044" y="1921485"/>
          <a:ext cx="1256835" cy="5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Objet et objectifs.</a:t>
          </a:r>
          <a:endParaRPr lang="en-US" sz="1100" kern="1200"/>
        </a:p>
      </dsp:txBody>
      <dsp:txXfrm>
        <a:off x="5908044" y="1921485"/>
        <a:ext cx="1256835" cy="502734"/>
      </dsp:txXfrm>
    </dsp:sp>
    <dsp:sp modelId="{14C89424-4FB5-4D21-A232-E9E0367B8BDC}">
      <dsp:nvSpPr>
        <dsp:cNvPr id="0" name=""/>
        <dsp:cNvSpPr/>
      </dsp:nvSpPr>
      <dsp:spPr>
        <a:xfrm>
          <a:off x="7730456" y="1141939"/>
          <a:ext cx="565576" cy="56557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2F9F97-BAB1-4C8C-BCCC-B38B2013676E}">
      <dsp:nvSpPr>
        <dsp:cNvPr id="0" name=""/>
        <dsp:cNvSpPr/>
      </dsp:nvSpPr>
      <dsp:spPr>
        <a:xfrm>
          <a:off x="7384826" y="1921485"/>
          <a:ext cx="1256835" cy="5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Résumé des discussions et décisions.</a:t>
          </a:r>
          <a:endParaRPr lang="en-US" sz="1100" kern="1200"/>
        </a:p>
      </dsp:txBody>
      <dsp:txXfrm>
        <a:off x="7384826" y="1921485"/>
        <a:ext cx="1256835" cy="502734"/>
      </dsp:txXfrm>
    </dsp:sp>
    <dsp:sp modelId="{3881CD2A-45D1-486A-81A1-5E28D84990B5}">
      <dsp:nvSpPr>
        <dsp:cNvPr id="0" name=""/>
        <dsp:cNvSpPr/>
      </dsp:nvSpPr>
      <dsp:spPr>
        <a:xfrm>
          <a:off x="9207238" y="1141939"/>
          <a:ext cx="565576" cy="56557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991424-2F62-47A4-ABF6-2F450085147B}">
      <dsp:nvSpPr>
        <dsp:cNvPr id="0" name=""/>
        <dsp:cNvSpPr/>
      </dsp:nvSpPr>
      <dsp:spPr>
        <a:xfrm>
          <a:off x="8861608" y="1921485"/>
          <a:ext cx="1256835" cy="50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- Actions à suivre.</a:t>
          </a:r>
          <a:endParaRPr lang="en-US" sz="1100" kern="1200"/>
        </a:p>
      </dsp:txBody>
      <dsp:txXfrm>
        <a:off x="8861608" y="1921485"/>
        <a:ext cx="1256835" cy="5027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3B052-6380-4CD8-96DF-86F14E33403F}">
      <dsp:nvSpPr>
        <dsp:cNvPr id="0" name=""/>
        <dsp:cNvSpPr/>
      </dsp:nvSpPr>
      <dsp:spPr>
        <a:xfrm>
          <a:off x="2964" y="254305"/>
          <a:ext cx="2351960" cy="14111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- </a:t>
          </a:r>
          <a:r>
            <a:rPr lang="fr-FR" sz="2200" b="1" kern="1200" dirty="0"/>
            <a:t>Structure du prompt à utiliser :</a:t>
          </a:r>
          <a:endParaRPr lang="en-US" sz="2200" b="1" kern="1200" dirty="0"/>
        </a:p>
      </dsp:txBody>
      <dsp:txXfrm>
        <a:off x="2964" y="254305"/>
        <a:ext cx="2351960" cy="1411176"/>
      </dsp:txXfrm>
    </dsp:sp>
    <dsp:sp modelId="{7724BE13-326F-462F-9826-C116681F26C5}">
      <dsp:nvSpPr>
        <dsp:cNvPr id="0" name=""/>
        <dsp:cNvSpPr/>
      </dsp:nvSpPr>
      <dsp:spPr>
        <a:xfrm>
          <a:off x="2590121" y="254305"/>
          <a:ext cx="2351960" cy="1411176"/>
        </a:xfrm>
        <a:prstGeom prst="rect">
          <a:avLst/>
        </a:prstGeom>
        <a:solidFill>
          <a:schemeClr val="accent5">
            <a:hueOff val="-1736021"/>
            <a:satOff val="-118"/>
            <a:lumOff val="28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1. Annulation : Réinitialiser le contexte.</a:t>
          </a:r>
          <a:endParaRPr lang="en-US" sz="2200" kern="1200"/>
        </a:p>
      </dsp:txBody>
      <dsp:txXfrm>
        <a:off x="2590121" y="254305"/>
        <a:ext cx="2351960" cy="1411176"/>
      </dsp:txXfrm>
    </dsp:sp>
    <dsp:sp modelId="{1B370981-6921-4CEC-831B-DA7EA569EE06}">
      <dsp:nvSpPr>
        <dsp:cNvPr id="0" name=""/>
        <dsp:cNvSpPr/>
      </dsp:nvSpPr>
      <dsp:spPr>
        <a:xfrm>
          <a:off x="5177278" y="254305"/>
          <a:ext cx="2351960" cy="1411176"/>
        </a:xfrm>
        <a:prstGeom prst="rect">
          <a:avLst/>
        </a:prstGeom>
        <a:solidFill>
          <a:schemeClr val="accent5">
            <a:hueOff val="-3472043"/>
            <a:satOff val="-236"/>
            <a:lumOff val="5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2. Posture : L'IA agit comme un assistant professionnel.</a:t>
          </a:r>
          <a:endParaRPr lang="en-US" sz="2200" kern="1200"/>
        </a:p>
      </dsp:txBody>
      <dsp:txXfrm>
        <a:off x="5177278" y="254305"/>
        <a:ext cx="2351960" cy="1411176"/>
      </dsp:txXfrm>
    </dsp:sp>
    <dsp:sp modelId="{1179AD03-B19F-4F1F-9C34-353D154C6738}">
      <dsp:nvSpPr>
        <dsp:cNvPr id="0" name=""/>
        <dsp:cNvSpPr/>
      </dsp:nvSpPr>
      <dsp:spPr>
        <a:xfrm>
          <a:off x="7764434" y="254305"/>
          <a:ext cx="2351960" cy="1411176"/>
        </a:xfrm>
        <a:prstGeom prst="rect">
          <a:avLst/>
        </a:prstGeom>
        <a:solidFill>
          <a:schemeClr val="accent5">
            <a:hueOff val="-5208064"/>
            <a:satOff val="-354"/>
            <a:lumOff val="84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3. Objectif : Générer un compte-rendu clair et structuré.</a:t>
          </a:r>
          <a:endParaRPr lang="en-US" sz="2200" kern="1200"/>
        </a:p>
      </dsp:txBody>
      <dsp:txXfrm>
        <a:off x="7764434" y="254305"/>
        <a:ext cx="2351960" cy="1411176"/>
      </dsp:txXfrm>
    </dsp:sp>
    <dsp:sp modelId="{E994C7C7-A034-494B-A353-3C268F58514D}">
      <dsp:nvSpPr>
        <dsp:cNvPr id="0" name=""/>
        <dsp:cNvSpPr/>
      </dsp:nvSpPr>
      <dsp:spPr>
        <a:xfrm>
          <a:off x="2964" y="1900678"/>
          <a:ext cx="2351960" cy="1411176"/>
        </a:xfrm>
        <a:prstGeom prst="rect">
          <a:avLst/>
        </a:prstGeom>
        <a:solidFill>
          <a:schemeClr val="accent5">
            <a:hueOff val="-6944086"/>
            <a:satOff val="-472"/>
            <a:lumOff val="11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4. Contexte : Définir le thème et les participants.</a:t>
          </a:r>
          <a:endParaRPr lang="en-US" sz="2200" kern="1200"/>
        </a:p>
      </dsp:txBody>
      <dsp:txXfrm>
        <a:off x="2964" y="1900678"/>
        <a:ext cx="2351960" cy="1411176"/>
      </dsp:txXfrm>
    </dsp:sp>
    <dsp:sp modelId="{3628ED96-1054-4744-955A-164EED8E9974}">
      <dsp:nvSpPr>
        <dsp:cNvPr id="0" name=""/>
        <dsp:cNvSpPr/>
      </dsp:nvSpPr>
      <dsp:spPr>
        <a:xfrm>
          <a:off x="2590121" y="1900678"/>
          <a:ext cx="2351960" cy="1411176"/>
        </a:xfrm>
        <a:prstGeom prst="rect">
          <a:avLst/>
        </a:prstGeom>
        <a:solidFill>
          <a:schemeClr val="accent5">
            <a:hueOff val="-8680107"/>
            <a:satOff val="-590"/>
            <a:lumOff val="14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5. Demande : Extraire les informations essentielles.</a:t>
          </a:r>
          <a:endParaRPr lang="en-US" sz="2200" kern="1200"/>
        </a:p>
      </dsp:txBody>
      <dsp:txXfrm>
        <a:off x="2590121" y="1900678"/>
        <a:ext cx="2351960" cy="1411176"/>
      </dsp:txXfrm>
    </dsp:sp>
    <dsp:sp modelId="{699A8601-17D3-4E4F-A4B2-B1E05632DA5E}">
      <dsp:nvSpPr>
        <dsp:cNvPr id="0" name=""/>
        <dsp:cNvSpPr/>
      </dsp:nvSpPr>
      <dsp:spPr>
        <a:xfrm>
          <a:off x="5177278" y="1900678"/>
          <a:ext cx="2351960" cy="1411176"/>
        </a:xfrm>
        <a:prstGeom prst="rect">
          <a:avLst/>
        </a:prstGeom>
        <a:solidFill>
          <a:schemeClr val="accent5">
            <a:hueOff val="-10416129"/>
            <a:satOff val="-708"/>
            <a:lumOff val="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6. Contraintes : Assurer la clarté et la concision.</a:t>
          </a:r>
          <a:endParaRPr lang="en-US" sz="2200" kern="1200"/>
        </a:p>
      </dsp:txBody>
      <dsp:txXfrm>
        <a:off x="5177278" y="1900678"/>
        <a:ext cx="2351960" cy="1411176"/>
      </dsp:txXfrm>
    </dsp:sp>
    <dsp:sp modelId="{A5F9E912-EDB0-48C5-B8D5-EED00FA37371}">
      <dsp:nvSpPr>
        <dsp:cNvPr id="0" name=""/>
        <dsp:cNvSpPr/>
      </dsp:nvSpPr>
      <dsp:spPr>
        <a:xfrm>
          <a:off x="7764434" y="1900678"/>
          <a:ext cx="2351960" cy="1411176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7. Validation : Vérifier et ajuster le texte final.</a:t>
          </a:r>
          <a:endParaRPr lang="en-US" sz="2200" kern="1200"/>
        </a:p>
      </dsp:txBody>
      <dsp:txXfrm>
        <a:off x="7764434" y="1900678"/>
        <a:ext cx="2351960" cy="14111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270DE-7940-41CC-8BB8-808191EAFFCA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D8BCA3-998F-4287-B8C4-374B73B4BEA9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- Transformation d’un texte brut en un document organisé.</a:t>
          </a:r>
          <a:endParaRPr lang="en-US" sz="2600" kern="1200"/>
        </a:p>
      </dsp:txBody>
      <dsp:txXfrm>
        <a:off x="378614" y="886531"/>
        <a:ext cx="2810360" cy="1744948"/>
      </dsp:txXfrm>
    </dsp:sp>
    <dsp:sp modelId="{546164C9-36A1-4566-953A-FDC322D2DE7B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29869B-D2CE-4749-94BB-0B805A3A9471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- Comparaison entre la version initiale et la version générée.</a:t>
          </a:r>
          <a:endParaRPr lang="en-US" sz="2600" kern="1200"/>
        </a:p>
      </dsp:txBody>
      <dsp:txXfrm>
        <a:off x="3946203" y="886531"/>
        <a:ext cx="2810360" cy="1744948"/>
      </dsp:txXfrm>
    </dsp:sp>
    <dsp:sp modelId="{1CA9073F-8790-482B-95ED-7A7C9DF05B42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8FB43A-8A47-41D1-8825-8AADE10DD4E7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- Adaptation selon les besoins : texte linéaire, liste à puces, tableau.</a:t>
          </a:r>
          <a:endParaRPr lang="en-US" sz="2600" kern="1200"/>
        </a:p>
      </dsp:txBody>
      <dsp:txXfrm>
        <a:off x="7513791" y="886531"/>
        <a:ext cx="2810360" cy="17449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44A25-1A6E-4170-83F4-7646A3718BCE}">
      <dsp:nvSpPr>
        <dsp:cNvPr id="0" name=""/>
        <dsp:cNvSpPr/>
      </dsp:nvSpPr>
      <dsp:spPr>
        <a:xfrm>
          <a:off x="419527" y="850834"/>
          <a:ext cx="678691" cy="6786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57D36-3DAD-4BFE-BD48-668D509FDA59}">
      <dsp:nvSpPr>
        <dsp:cNvPr id="0" name=""/>
        <dsp:cNvSpPr/>
      </dsp:nvSpPr>
      <dsp:spPr>
        <a:xfrm>
          <a:off x="4771" y="1755786"/>
          <a:ext cx="1508203" cy="60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/>
            <a:t>- Correction automatique et amélioration du style.</a:t>
          </a:r>
          <a:endParaRPr lang="en-US" sz="1200" kern="1200"/>
        </a:p>
      </dsp:txBody>
      <dsp:txXfrm>
        <a:off x="4771" y="1755786"/>
        <a:ext cx="1508203" cy="603281"/>
      </dsp:txXfrm>
    </dsp:sp>
    <dsp:sp modelId="{CAFD49AC-82F6-46D8-BF64-52E6BB04C492}">
      <dsp:nvSpPr>
        <dsp:cNvPr id="0" name=""/>
        <dsp:cNvSpPr/>
      </dsp:nvSpPr>
      <dsp:spPr>
        <a:xfrm>
          <a:off x="2191666" y="850834"/>
          <a:ext cx="678691" cy="6786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5C6F52-DAD7-431C-8E4E-B6E78A1C5CF5}">
      <dsp:nvSpPr>
        <dsp:cNvPr id="0" name=""/>
        <dsp:cNvSpPr/>
      </dsp:nvSpPr>
      <dsp:spPr>
        <a:xfrm>
          <a:off x="1776910" y="1755786"/>
          <a:ext cx="1508203" cy="60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/>
            <a:t>- Ajout de précisions et d’ajustements selon le contexte.</a:t>
          </a:r>
          <a:endParaRPr lang="en-US" sz="1200" kern="1200"/>
        </a:p>
      </dsp:txBody>
      <dsp:txXfrm>
        <a:off x="1776910" y="1755786"/>
        <a:ext cx="1508203" cy="603281"/>
      </dsp:txXfrm>
    </dsp:sp>
    <dsp:sp modelId="{EAA85E10-E7A4-4264-8312-D1A46D1E778A}">
      <dsp:nvSpPr>
        <dsp:cNvPr id="0" name=""/>
        <dsp:cNvSpPr/>
      </dsp:nvSpPr>
      <dsp:spPr>
        <a:xfrm>
          <a:off x="3963804" y="850834"/>
          <a:ext cx="678691" cy="6786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819D8-A64E-4D84-8CF5-CC183D525E4B}">
      <dsp:nvSpPr>
        <dsp:cNvPr id="0" name=""/>
        <dsp:cNvSpPr/>
      </dsp:nvSpPr>
      <dsp:spPr>
        <a:xfrm>
          <a:off x="3549049" y="1755786"/>
          <a:ext cx="1508203" cy="60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/>
            <a:t>- Formats disponibles :</a:t>
          </a:r>
          <a:endParaRPr lang="en-US" sz="1200" kern="1200"/>
        </a:p>
      </dsp:txBody>
      <dsp:txXfrm>
        <a:off x="3549049" y="1755786"/>
        <a:ext cx="1508203" cy="603281"/>
      </dsp:txXfrm>
    </dsp:sp>
    <dsp:sp modelId="{8D73BC24-4E3C-4D18-A3B9-C93107C148D9}">
      <dsp:nvSpPr>
        <dsp:cNvPr id="0" name=""/>
        <dsp:cNvSpPr/>
      </dsp:nvSpPr>
      <dsp:spPr>
        <a:xfrm>
          <a:off x="5735943" y="850834"/>
          <a:ext cx="678691" cy="6786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F16FAE-905C-4191-8BD1-0D0D00F12A44}">
      <dsp:nvSpPr>
        <dsp:cNvPr id="0" name=""/>
        <dsp:cNvSpPr/>
      </dsp:nvSpPr>
      <dsp:spPr>
        <a:xfrm>
          <a:off x="5321187" y="1755786"/>
          <a:ext cx="1508203" cy="60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/>
            <a:t>- Texte linéaire.</a:t>
          </a:r>
          <a:endParaRPr lang="en-US" sz="1200" kern="1200"/>
        </a:p>
      </dsp:txBody>
      <dsp:txXfrm>
        <a:off x="5321187" y="1755786"/>
        <a:ext cx="1508203" cy="603281"/>
      </dsp:txXfrm>
    </dsp:sp>
    <dsp:sp modelId="{46252F05-904A-444B-9F0A-184BC0A4E953}">
      <dsp:nvSpPr>
        <dsp:cNvPr id="0" name=""/>
        <dsp:cNvSpPr/>
      </dsp:nvSpPr>
      <dsp:spPr>
        <a:xfrm>
          <a:off x="7508082" y="850834"/>
          <a:ext cx="678691" cy="67869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E7444-6B45-448B-B2FD-20E655123B01}">
      <dsp:nvSpPr>
        <dsp:cNvPr id="0" name=""/>
        <dsp:cNvSpPr/>
      </dsp:nvSpPr>
      <dsp:spPr>
        <a:xfrm>
          <a:off x="7093326" y="1755786"/>
          <a:ext cx="1508203" cy="60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/>
            <a:t>- Liste à puces.</a:t>
          </a:r>
          <a:endParaRPr lang="en-US" sz="1200" kern="1200"/>
        </a:p>
      </dsp:txBody>
      <dsp:txXfrm>
        <a:off x="7093326" y="1755786"/>
        <a:ext cx="1508203" cy="603281"/>
      </dsp:txXfrm>
    </dsp:sp>
    <dsp:sp modelId="{2DF95DEB-5144-4AB0-B86F-8BF47F973C1A}">
      <dsp:nvSpPr>
        <dsp:cNvPr id="0" name=""/>
        <dsp:cNvSpPr/>
      </dsp:nvSpPr>
      <dsp:spPr>
        <a:xfrm>
          <a:off x="9280220" y="850834"/>
          <a:ext cx="678691" cy="67869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5BFB65-8113-40B7-A9B9-4292B690AF70}">
      <dsp:nvSpPr>
        <dsp:cNvPr id="0" name=""/>
        <dsp:cNvSpPr/>
      </dsp:nvSpPr>
      <dsp:spPr>
        <a:xfrm>
          <a:off x="8865465" y="1755786"/>
          <a:ext cx="1508203" cy="60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/>
            <a:t>- Tableau synthétique.</a:t>
          </a:r>
          <a:endParaRPr lang="en-US" sz="1200" kern="1200"/>
        </a:p>
      </dsp:txBody>
      <dsp:txXfrm>
        <a:off x="8865465" y="1755786"/>
        <a:ext cx="1508203" cy="60328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405445-F96A-48E1-8F3F-D77B78B7CDB8}">
      <dsp:nvSpPr>
        <dsp:cNvPr id="0" name=""/>
        <dsp:cNvSpPr/>
      </dsp:nvSpPr>
      <dsp:spPr>
        <a:xfrm>
          <a:off x="3054217" y="679139"/>
          <a:ext cx="52419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4198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02446" y="722085"/>
        <a:ext cx="27739" cy="5547"/>
      </dsp:txXfrm>
    </dsp:sp>
    <dsp:sp modelId="{A09043FA-BD62-4E8E-A8A3-0B82FDB5417C}">
      <dsp:nvSpPr>
        <dsp:cNvPr id="0" name=""/>
        <dsp:cNvSpPr/>
      </dsp:nvSpPr>
      <dsp:spPr>
        <a:xfrm>
          <a:off x="643847" y="1208"/>
          <a:ext cx="2412169" cy="14473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98" tIns="124070" rIns="118198" bIns="1240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- Formats d'exportation : Word, PDF, texte brut.</a:t>
          </a:r>
          <a:endParaRPr lang="en-US" sz="2100" kern="1200"/>
        </a:p>
      </dsp:txBody>
      <dsp:txXfrm>
        <a:off x="643847" y="1208"/>
        <a:ext cx="2412169" cy="1447301"/>
      </dsp:txXfrm>
    </dsp:sp>
    <dsp:sp modelId="{77F52E71-80EE-4F76-AB01-68AEA45B641A}">
      <dsp:nvSpPr>
        <dsp:cNvPr id="0" name=""/>
        <dsp:cNvSpPr/>
      </dsp:nvSpPr>
      <dsp:spPr>
        <a:xfrm>
          <a:off x="1849932" y="1446710"/>
          <a:ext cx="2966968" cy="524198"/>
        </a:xfrm>
        <a:custGeom>
          <a:avLst/>
          <a:gdLst/>
          <a:ahLst/>
          <a:cxnLst/>
          <a:rect l="0" t="0" r="0" b="0"/>
          <a:pathLst>
            <a:path>
              <a:moveTo>
                <a:pt x="2966968" y="0"/>
              </a:moveTo>
              <a:lnTo>
                <a:pt x="2966968" y="279199"/>
              </a:lnTo>
              <a:lnTo>
                <a:pt x="0" y="279199"/>
              </a:lnTo>
              <a:lnTo>
                <a:pt x="0" y="52419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57956" y="1706035"/>
        <a:ext cx="150919" cy="5547"/>
      </dsp:txXfrm>
    </dsp:sp>
    <dsp:sp modelId="{A7B48EC2-BC43-4197-9FC7-CF95F796AE91}">
      <dsp:nvSpPr>
        <dsp:cNvPr id="0" name=""/>
        <dsp:cNvSpPr/>
      </dsp:nvSpPr>
      <dsp:spPr>
        <a:xfrm>
          <a:off x="3610815" y="1208"/>
          <a:ext cx="2412169" cy="14473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98" tIns="124070" rIns="118198" bIns="1240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- Vérification et validation avant envoi final.</a:t>
          </a:r>
          <a:endParaRPr lang="en-US" sz="2100" kern="1200"/>
        </a:p>
      </dsp:txBody>
      <dsp:txXfrm>
        <a:off x="3610815" y="1208"/>
        <a:ext cx="2412169" cy="1447301"/>
      </dsp:txXfrm>
    </dsp:sp>
    <dsp:sp modelId="{52FB0CCF-EEBC-48A0-8386-5C5511350B57}">
      <dsp:nvSpPr>
        <dsp:cNvPr id="0" name=""/>
        <dsp:cNvSpPr/>
      </dsp:nvSpPr>
      <dsp:spPr>
        <a:xfrm>
          <a:off x="3054217" y="2681240"/>
          <a:ext cx="52419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4198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02446" y="2724186"/>
        <a:ext cx="27739" cy="5547"/>
      </dsp:txXfrm>
    </dsp:sp>
    <dsp:sp modelId="{638BB221-A864-4752-A76A-68BAFB285C1C}">
      <dsp:nvSpPr>
        <dsp:cNvPr id="0" name=""/>
        <dsp:cNvSpPr/>
      </dsp:nvSpPr>
      <dsp:spPr>
        <a:xfrm>
          <a:off x="643847" y="2003309"/>
          <a:ext cx="2412169" cy="144730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98" tIns="124070" rIns="118198" bIns="1240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- Bénéfices de l'utilisation de l'IA :</a:t>
          </a:r>
          <a:endParaRPr lang="en-US" sz="2100" kern="1200"/>
        </a:p>
      </dsp:txBody>
      <dsp:txXfrm>
        <a:off x="643847" y="2003309"/>
        <a:ext cx="2412169" cy="1447301"/>
      </dsp:txXfrm>
    </dsp:sp>
    <dsp:sp modelId="{F50F7D36-17C6-4F97-8DF2-3DD6CE4E825E}">
      <dsp:nvSpPr>
        <dsp:cNvPr id="0" name=""/>
        <dsp:cNvSpPr/>
      </dsp:nvSpPr>
      <dsp:spPr>
        <a:xfrm>
          <a:off x="1849932" y="3448810"/>
          <a:ext cx="2966968" cy="524198"/>
        </a:xfrm>
        <a:custGeom>
          <a:avLst/>
          <a:gdLst/>
          <a:ahLst/>
          <a:cxnLst/>
          <a:rect l="0" t="0" r="0" b="0"/>
          <a:pathLst>
            <a:path>
              <a:moveTo>
                <a:pt x="2966968" y="0"/>
              </a:moveTo>
              <a:lnTo>
                <a:pt x="2966968" y="279199"/>
              </a:lnTo>
              <a:lnTo>
                <a:pt x="0" y="279199"/>
              </a:lnTo>
              <a:lnTo>
                <a:pt x="0" y="52419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57956" y="3708136"/>
        <a:ext cx="150919" cy="5547"/>
      </dsp:txXfrm>
    </dsp:sp>
    <dsp:sp modelId="{2F8947FB-ECA4-43E9-A019-BD901C6F4FA4}">
      <dsp:nvSpPr>
        <dsp:cNvPr id="0" name=""/>
        <dsp:cNvSpPr/>
      </dsp:nvSpPr>
      <dsp:spPr>
        <a:xfrm>
          <a:off x="3610815" y="2003309"/>
          <a:ext cx="2412169" cy="14473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98" tIns="124070" rIns="118198" bIns="1240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- Gain de temps significatif.</a:t>
          </a:r>
          <a:endParaRPr lang="en-US" sz="2100" kern="1200"/>
        </a:p>
      </dsp:txBody>
      <dsp:txXfrm>
        <a:off x="3610815" y="2003309"/>
        <a:ext cx="2412169" cy="1447301"/>
      </dsp:txXfrm>
    </dsp:sp>
    <dsp:sp modelId="{BEF3A1BE-2E01-4366-A0DA-08FCB35358EE}">
      <dsp:nvSpPr>
        <dsp:cNvPr id="0" name=""/>
        <dsp:cNvSpPr/>
      </dsp:nvSpPr>
      <dsp:spPr>
        <a:xfrm>
          <a:off x="3054217" y="4683340"/>
          <a:ext cx="52419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4198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02446" y="4726286"/>
        <a:ext cx="27739" cy="5547"/>
      </dsp:txXfrm>
    </dsp:sp>
    <dsp:sp modelId="{827CBF3E-2576-41AD-803C-47A1D923B98F}">
      <dsp:nvSpPr>
        <dsp:cNvPr id="0" name=""/>
        <dsp:cNvSpPr/>
      </dsp:nvSpPr>
      <dsp:spPr>
        <a:xfrm>
          <a:off x="643847" y="4005409"/>
          <a:ext cx="2412169" cy="144730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98" tIns="124070" rIns="118198" bIns="1240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- Structuration optimisée.</a:t>
          </a:r>
          <a:endParaRPr lang="en-US" sz="2100" kern="1200"/>
        </a:p>
      </dsp:txBody>
      <dsp:txXfrm>
        <a:off x="643847" y="4005409"/>
        <a:ext cx="2412169" cy="1447301"/>
      </dsp:txXfrm>
    </dsp:sp>
    <dsp:sp modelId="{D7C36BBD-78FE-4CFB-8EE1-E10DD546E02D}">
      <dsp:nvSpPr>
        <dsp:cNvPr id="0" name=""/>
        <dsp:cNvSpPr/>
      </dsp:nvSpPr>
      <dsp:spPr>
        <a:xfrm>
          <a:off x="3610815" y="4005409"/>
          <a:ext cx="2412169" cy="14473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98" tIns="124070" rIns="118198" bIns="1240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- Flexibilité et adaptation aux besoins.</a:t>
          </a:r>
          <a:endParaRPr lang="en-US" sz="2100" kern="1200"/>
        </a:p>
      </dsp:txBody>
      <dsp:txXfrm>
        <a:off x="3610815" y="4005409"/>
        <a:ext cx="2412169" cy="1447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732618-DBA2-6A99-A596-9D0D15148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75A607-8108-6E5C-39EA-AA3D5324D8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59F93F-F662-174A-AC34-F344D1793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524C60-B7DB-E6C1-7CDA-E45ABF6CD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FE8059-6FB7-D815-43C1-E5D4145D8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075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7231-6E21-65C3-F183-FDB166D22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42EAAF-90DD-CC57-C996-C483AD86BC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2A42DC-5E94-8B9B-8D06-B9702D30C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BE0B86-A6F3-8254-DF75-F2846C5F2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34EF9A-F4EE-DA45-A6EC-23B736367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689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862DEB8-2BE1-9D86-17F6-845BD42C5A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4AC5C94-C555-BD13-83CE-9196625248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285B82-B563-A8E5-79DB-CB3B31530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AE2277-9B1B-9D2B-EC06-ADCC3E8EC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E96175-1EAD-1310-4F1F-D6424BB5E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441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9A930C-71FF-25F8-DE95-015CA03FD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346E67-FE44-95FA-92E1-C942B7662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95CDADE-2386-CDBE-D39E-DD9C25B91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7D28A8-B37B-F7DD-1F2D-AE283E074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6BCF22-19A0-5769-0ABD-75ED04364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06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829DC9-66E2-577A-B35A-E616BFECF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27F786-1897-1B23-BEDB-43FBBF3D8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96ADE8-DB03-1198-BCBC-CBE44F2CD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239FE9-00D6-6A3C-0F2D-5E012BC76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4021B2-A538-4536-5AAC-B401F550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24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96DC46-080A-C10E-2341-98524262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7252B1-1268-8CC0-0E86-8A16DD4D0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967BCF-17AD-568A-CD0E-26975F130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54701F-F379-F926-FE41-461BD1929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6EF7C9-E603-163D-9527-EC4D41569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74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53BE2C-2F4C-0837-F4F4-6287E2B99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548B07-BB46-BEF5-DEA6-30E88DF8B2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A970C7-A336-093C-3581-F23ACFDE67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4E6BEBB-CEF4-6710-6293-C4A735217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451120-C3C6-2B15-EFD4-AB30F6BA9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DADBCB1-4935-9DD3-E517-BB993C370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483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28F5A4-A6AD-C2DD-FD5A-7FE6DF69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696BAE-B01B-EE73-3989-1A35698B6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8D54B2-3DF0-46D6-A621-04D78C6F3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125B07-1476-69BE-D5FC-409556E185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17EF1CC-D470-7404-3562-6CD66AE37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3F4CF9F-4D6D-B728-70DD-1BAED1560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A9683C7-8B06-9FC8-E1C5-2152360CC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239EB7B-A7DD-E5BE-CA9A-52718D22C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0709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ED49E-3960-7F92-2D25-E0C0C008B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C3DC5DE-CE5B-A527-F65E-87F840B57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4509F07-759F-D864-5207-46C8C6CB2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25FE113-A4DB-07FC-709D-800F0FFA4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223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4CE3AA5-3E92-9529-7F9D-7D6469A82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6A08062-86C1-D5A5-A9E5-9C7CAE4E7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8637A5-F88B-9E6F-AFF7-EA2E44216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068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A249A-04CC-B3A7-5299-4DEAA9064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F64F80-96D8-4F03-5390-1DB1C0B6B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9DF271-8FF2-EF74-870D-494D4D15A9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8B25AD3-6CC4-659F-DC6B-BF50CB957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A400B0-C17E-1E6F-CC20-99521EF5F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29361C-38E9-E737-8C64-99FDDAF97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69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141D4B-104C-E09A-34FB-C8289409C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C8705F5-832B-34EB-5398-9CEECCBE5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3DC777-AC49-A067-C0CF-EA23FA4CB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F05CB43-1470-A25D-3F75-D98C7ABBB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95DB7FA-CBD6-8029-250D-CDB21E48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3AEB16-1F80-300C-C84B-27D457EAB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227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F6365C6-33D6-9861-25F4-3072BC58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4FAF68-8840-8CB3-8419-78F8929C8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E6F156-9DEC-2A21-2510-E21764E9E6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FFB3D4-2FFF-4D77-A22E-B3DB86076894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166016-EB54-F26B-E700-3415A70BF6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12A5F7-9618-5A32-3A40-4E7797011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ECF817-7AFB-4C94-A5F9-519541EF50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29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5107A25-AC4E-81EA-C45C-5CF3EB4A2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442" y="921715"/>
            <a:ext cx="5163022" cy="2635993"/>
          </a:xfrm>
        </p:spPr>
        <p:txBody>
          <a:bodyPr anchor="b">
            <a:normAutofit/>
          </a:bodyPr>
          <a:lstStyle/>
          <a:p>
            <a:pPr algn="l"/>
            <a:r>
              <a:rPr lang="fr-FR" sz="4800" b="1" dirty="0">
                <a:latin typeface="Oswald" panose="00000500000000000000" pitchFamily="2" charset="0"/>
              </a:rPr>
              <a:t>Création de Compte-Rendu avec l'IA Générative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F719FE0-C1C6-82AE-C3D8-26F22EF0C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442" y="4541263"/>
            <a:ext cx="4662957" cy="1395022"/>
          </a:xfrm>
        </p:spPr>
        <p:txBody>
          <a:bodyPr anchor="t">
            <a:normAutofit/>
          </a:bodyPr>
          <a:lstStyle/>
          <a:p>
            <a:pPr algn="l"/>
            <a:r>
              <a:rPr lang="fr-FR">
                <a:solidFill>
                  <a:srgbClr val="FFFFFF"/>
                </a:solidFill>
              </a:rPr>
              <a:t>Automatiser et structurer ses comptes-rendus efficacement grâce à l'IA</a:t>
            </a:r>
          </a:p>
        </p:txBody>
      </p:sp>
      <p:pic>
        <p:nvPicPr>
          <p:cNvPr id="5" name="Image 4" descr="Une image contenant silhouette, clipart, croquis, dessin&#10;&#10;Le contenu généré par l’IA peut être incorrect.">
            <a:extLst>
              <a:ext uri="{FF2B5EF4-FFF2-40B4-BE49-F238E27FC236}">
                <a16:creationId xmlns:a16="http://schemas.microsoft.com/office/drawing/2014/main" id="{9241081B-AC23-DC01-45EC-3DE2F8E0D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907" y="1678185"/>
            <a:ext cx="5163022" cy="312363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57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C2E06D-3D8A-F864-375E-BE663424C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rgbClr val="FFFFFF"/>
                </a:solidFill>
                <a:latin typeface="Oswald" panose="00000500000000000000" pitchFamily="2" charset="0"/>
              </a:rPr>
              <a:t>Introduction : </a:t>
            </a:r>
            <a:r>
              <a:rPr lang="en-US" sz="4000" b="1" kern="1200" dirty="0" err="1">
                <a:solidFill>
                  <a:srgbClr val="FFFFFF"/>
                </a:solidFill>
                <a:latin typeface="Oswald" panose="00000500000000000000" pitchFamily="2" charset="0"/>
              </a:rPr>
              <a:t>Pourquoi</a:t>
            </a:r>
            <a:r>
              <a:rPr lang="en-US" sz="4000" b="1" kern="1200" dirty="0">
                <a:solidFill>
                  <a:srgbClr val="FFFFFF"/>
                </a:solidFill>
                <a:latin typeface="Oswald" panose="00000500000000000000" pitchFamily="2" charset="0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Oswald" panose="00000500000000000000" pitchFamily="2" charset="0"/>
              </a:rPr>
              <a:t>utiliser</a:t>
            </a:r>
            <a:r>
              <a:rPr lang="en-US" sz="4000" b="1" kern="1200" dirty="0">
                <a:solidFill>
                  <a:srgbClr val="FFFFFF"/>
                </a:solidFill>
                <a:latin typeface="Oswald" panose="00000500000000000000" pitchFamily="2" charset="0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Oswald" panose="00000500000000000000" pitchFamily="2" charset="0"/>
              </a:rPr>
              <a:t>l'IA</a:t>
            </a:r>
            <a:r>
              <a:rPr lang="en-US" sz="4000" b="1" kern="1200" dirty="0">
                <a:solidFill>
                  <a:srgbClr val="FFFFFF"/>
                </a:solidFill>
                <a:latin typeface="Oswald" panose="00000500000000000000" pitchFamily="2" charset="0"/>
              </a:rPr>
              <a:t> ?</a:t>
            </a:r>
          </a:p>
        </p:txBody>
      </p:sp>
      <p:graphicFrame>
        <p:nvGraphicFramePr>
          <p:cNvPr id="5" name="Espace réservé du texte 2">
            <a:extLst>
              <a:ext uri="{FF2B5EF4-FFF2-40B4-BE49-F238E27FC236}">
                <a16:creationId xmlns:a16="http://schemas.microsoft.com/office/drawing/2014/main" id="{6A270F61-BFB0-10C3-F538-AEBDE5206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626186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325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DB9D1CD-18B7-F5BB-D34A-B3D488F4CF1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2211" b="351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DFC151-3741-F618-057F-054BA0890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latin typeface="Oswald" panose="00000500000000000000" pitchFamily="2" charset="0"/>
              </a:rPr>
              <a:t>Installation et Configuration des </a:t>
            </a:r>
            <a:r>
              <a:rPr lang="en-US" b="1" dirty="0" err="1">
                <a:latin typeface="Oswald" panose="00000500000000000000" pitchFamily="2" charset="0"/>
              </a:rPr>
              <a:t>Outils</a:t>
            </a:r>
            <a:endParaRPr lang="en-US" b="1" dirty="0">
              <a:latin typeface="Oswald" panose="00000500000000000000" pitchFamily="2" charset="0"/>
            </a:endParaRPr>
          </a:p>
        </p:txBody>
      </p:sp>
      <p:graphicFrame>
        <p:nvGraphicFramePr>
          <p:cNvPr id="5" name="Espace réservé du texte 2">
            <a:extLst>
              <a:ext uri="{FF2B5EF4-FFF2-40B4-BE49-F238E27FC236}">
                <a16:creationId xmlns:a16="http://schemas.microsoft.com/office/drawing/2014/main" id="{9282619B-FA78-306B-05D4-FCBDA21427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34995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3886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873E4E-9F38-79B3-C231-F8A9FDE9DB7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325" r="1234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93FF00-2E19-7AAA-0662-6FEEC292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latin typeface="Oswald" panose="00000500000000000000" pitchFamily="2" charset="0"/>
              </a:rPr>
              <a:t>Transcription Audio avec </a:t>
            </a:r>
            <a:r>
              <a:rPr lang="en-US" b="1" dirty="0" err="1">
                <a:latin typeface="Oswald" panose="00000500000000000000" pitchFamily="2" charset="0"/>
              </a:rPr>
              <a:t>Vosk</a:t>
            </a:r>
            <a:endParaRPr lang="en-US" b="1" dirty="0">
              <a:latin typeface="Oswald" panose="00000500000000000000" pitchFamily="2" charset="0"/>
            </a:endParaRPr>
          </a:p>
        </p:txBody>
      </p:sp>
      <p:graphicFrame>
        <p:nvGraphicFramePr>
          <p:cNvPr id="5" name="Espace réservé du texte 2">
            <a:extLst>
              <a:ext uri="{FF2B5EF4-FFF2-40B4-BE49-F238E27FC236}">
                <a16:creationId xmlns:a16="http://schemas.microsoft.com/office/drawing/2014/main" id="{4B4E21CA-EDB7-B88F-C8C9-6A1702A3ED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9661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084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2E8541-0DFA-230D-CA1C-99F471415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tx2"/>
                </a:solidFill>
                <a:latin typeface="Oswald" panose="00000500000000000000" pitchFamily="2" charset="0"/>
              </a:rPr>
              <a:t>Structuration du </a:t>
            </a:r>
            <a:r>
              <a:rPr lang="en-US" sz="4000" b="1" kern="1200" dirty="0" err="1">
                <a:solidFill>
                  <a:schemeClr val="tx2"/>
                </a:solidFill>
                <a:latin typeface="Oswald" panose="00000500000000000000" pitchFamily="2" charset="0"/>
              </a:rPr>
              <a:t>Compte-Rendu</a:t>
            </a:r>
            <a:r>
              <a:rPr lang="en-US" sz="4000" b="1" kern="1200" dirty="0">
                <a:solidFill>
                  <a:schemeClr val="tx2"/>
                </a:solidFill>
                <a:latin typeface="Oswald" panose="00000500000000000000" pitchFamily="2" charset="0"/>
              </a:rPr>
              <a:t> avec </a:t>
            </a:r>
            <a:r>
              <a:rPr lang="en-US" sz="4000" b="1" kern="1200" dirty="0" err="1">
                <a:solidFill>
                  <a:schemeClr val="tx2"/>
                </a:solidFill>
                <a:latin typeface="Oswald" panose="00000500000000000000" pitchFamily="2" charset="0"/>
              </a:rPr>
              <a:t>l'IA</a:t>
            </a:r>
            <a:endParaRPr lang="en-US" sz="4000" b="1" kern="1200" dirty="0">
              <a:solidFill>
                <a:schemeClr val="tx2"/>
              </a:solidFill>
              <a:latin typeface="Oswald" panose="000005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566969-F813-4CC5-B3E9-363D85B55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881264" y="-5116"/>
            <a:ext cx="3318648" cy="2490264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F8CF66C-45E2-456B-92B0-9E97A331D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65D590E-D70D-4D25-B853-D5208F2AA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231501E-3F84-4705-A001-13995FA68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2617E4-47FD-4C38-8F70-93BF9B12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17D733-97B6-4C43-AF0C-5E3CB0EA1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07887"/>
            <a:ext cx="2605762" cy="2252847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D288266-7E76-4D4A-BAAC-E233FA013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697F88A-8624-4BA2-AF06-E6C3A52F0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CA77163-C052-481C-9DCF-68C23ACAB3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2B425B5-0A0E-4B85-B718-E5DA73431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25" name="Espace réservé du texte 2">
            <a:extLst>
              <a:ext uri="{FF2B5EF4-FFF2-40B4-BE49-F238E27FC236}">
                <a16:creationId xmlns:a16="http://schemas.microsoft.com/office/drawing/2014/main" id="{76739A98-D5C5-3BC6-95A8-260571F953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3536661"/>
              </p:ext>
            </p:extLst>
          </p:nvPr>
        </p:nvGraphicFramePr>
        <p:xfrm>
          <a:off x="1036320" y="2560320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5373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7069882-8D2A-362B-A7A0-C7BA97456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tx2"/>
                </a:solidFill>
                <a:latin typeface="Oswald" panose="00000500000000000000" pitchFamily="2" charset="0"/>
              </a:rPr>
              <a:t>Le Prompt pour la </a:t>
            </a:r>
            <a:r>
              <a:rPr lang="en-US" sz="4000" b="1" kern="1200" dirty="0" err="1">
                <a:solidFill>
                  <a:schemeClr val="tx2"/>
                </a:solidFill>
                <a:latin typeface="Oswald" panose="00000500000000000000" pitchFamily="2" charset="0"/>
              </a:rPr>
              <a:t>Génération</a:t>
            </a:r>
            <a:r>
              <a:rPr lang="en-US" sz="4000" b="1" kern="1200" dirty="0">
                <a:solidFill>
                  <a:schemeClr val="tx2"/>
                </a:solidFill>
                <a:latin typeface="Oswald" panose="00000500000000000000" pitchFamily="2" charset="0"/>
              </a:rPr>
              <a:t> </a:t>
            </a:r>
            <a:r>
              <a:rPr lang="en-US" sz="4000" b="1" kern="1200" dirty="0" err="1">
                <a:solidFill>
                  <a:schemeClr val="tx2"/>
                </a:solidFill>
                <a:latin typeface="Oswald" panose="00000500000000000000" pitchFamily="2" charset="0"/>
              </a:rPr>
              <a:t>Automatique</a:t>
            </a:r>
            <a:endParaRPr lang="en-US" sz="4000" b="1" kern="1200" dirty="0">
              <a:solidFill>
                <a:schemeClr val="tx2"/>
              </a:solidFill>
              <a:latin typeface="Oswald" panose="00000500000000000000" pitchFamily="2" charset="0"/>
            </a:endParaRPr>
          </a:p>
        </p:txBody>
      </p:sp>
      <p:grpSp>
        <p:nvGrpSpPr>
          <p:cNvPr id="27" name="Group 12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1" name="Freeform: Shape 16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18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33" name="Freeform: Shape 19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0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21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22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7" name="Espace réservé du texte 2">
            <a:extLst>
              <a:ext uri="{FF2B5EF4-FFF2-40B4-BE49-F238E27FC236}">
                <a16:creationId xmlns:a16="http://schemas.microsoft.com/office/drawing/2014/main" id="{C541370D-5604-FE48-A95B-0975EDF9CD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8150095"/>
              </p:ext>
            </p:extLst>
          </p:nvPr>
        </p:nvGraphicFramePr>
        <p:xfrm>
          <a:off x="1036320" y="2543633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3499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B2F5D5-41C2-36EC-A971-5DF9B331C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kern="1200" dirty="0" err="1">
                <a:solidFill>
                  <a:schemeClr val="tx1"/>
                </a:solidFill>
                <a:latin typeface="Oswald" panose="00000500000000000000" pitchFamily="2" charset="0"/>
              </a:rPr>
              <a:t>Démonstration</a:t>
            </a:r>
            <a:r>
              <a:rPr lang="en-US" sz="48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 : </a:t>
            </a:r>
            <a:r>
              <a:rPr lang="en-US" sz="4800" b="1" kern="1200" dirty="0" err="1">
                <a:solidFill>
                  <a:schemeClr val="tx1"/>
                </a:solidFill>
                <a:latin typeface="Oswald" panose="00000500000000000000" pitchFamily="2" charset="0"/>
              </a:rPr>
              <a:t>Génération</a:t>
            </a:r>
            <a:r>
              <a:rPr lang="en-US" sz="48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 d'un </a:t>
            </a:r>
            <a:r>
              <a:rPr lang="en-US" sz="4800" b="1" kern="1200" dirty="0" err="1">
                <a:solidFill>
                  <a:schemeClr val="tx1"/>
                </a:solidFill>
                <a:latin typeface="Oswald" panose="00000500000000000000" pitchFamily="2" charset="0"/>
              </a:rPr>
              <a:t>Compte-Rendu</a:t>
            </a:r>
            <a:endParaRPr lang="en-US" sz="4800" b="1" kern="1200" dirty="0">
              <a:solidFill>
                <a:schemeClr val="tx1"/>
              </a:solidFill>
              <a:latin typeface="Oswald" panose="00000500000000000000" pitchFamily="2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Espace réservé du texte 2">
            <a:extLst>
              <a:ext uri="{FF2B5EF4-FFF2-40B4-BE49-F238E27FC236}">
                <a16:creationId xmlns:a16="http://schemas.microsoft.com/office/drawing/2014/main" id="{BDC44E58-E117-E379-0440-576A62AF2F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2260600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1944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CC9811-7C11-F66B-A2F2-0666CE90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kern="1200" dirty="0" err="1">
                <a:solidFill>
                  <a:schemeClr val="tx1"/>
                </a:solidFill>
                <a:latin typeface="Oswald" panose="00000500000000000000" pitchFamily="2" charset="0"/>
              </a:rPr>
              <a:t>Optimisation</a:t>
            </a:r>
            <a:r>
              <a:rPr lang="en-US" sz="48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 et </a:t>
            </a:r>
            <a:r>
              <a:rPr lang="en-US" sz="4800" b="1" kern="1200" dirty="0" err="1">
                <a:solidFill>
                  <a:schemeClr val="tx1"/>
                </a:solidFill>
                <a:latin typeface="Oswald" panose="00000500000000000000" pitchFamily="2" charset="0"/>
              </a:rPr>
              <a:t>Personnalisation</a:t>
            </a:r>
            <a:endParaRPr lang="en-US" sz="4800" b="1" kern="1200" dirty="0">
              <a:solidFill>
                <a:schemeClr val="tx1"/>
              </a:solidFill>
              <a:latin typeface="Oswald" panose="00000500000000000000" pitchFamily="2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Espace réservé du texte 2">
            <a:extLst>
              <a:ext uri="{FF2B5EF4-FFF2-40B4-BE49-F238E27FC236}">
                <a16:creationId xmlns:a16="http://schemas.microsoft.com/office/drawing/2014/main" id="{ADD2ACED-531C-2AD6-A5BF-70EA5ACF3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4294013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9988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0F13DF6-5435-B865-11DD-3B6FD7FE1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 dirty="0">
                <a:solidFill>
                  <a:srgbClr val="FFFFFF"/>
                </a:solidFill>
                <a:latin typeface="Oswald" panose="00000500000000000000" pitchFamily="2" charset="0"/>
              </a:rPr>
              <a:t>Exportation et </a:t>
            </a:r>
            <a:r>
              <a:rPr lang="en-US" sz="4000" b="1" kern="1200" dirty="0" err="1">
                <a:solidFill>
                  <a:srgbClr val="FFFFFF"/>
                </a:solidFill>
                <a:latin typeface="Oswald" panose="00000500000000000000" pitchFamily="2" charset="0"/>
              </a:rPr>
              <a:t>Bénéfices</a:t>
            </a:r>
            <a:endParaRPr lang="en-US" sz="4000" b="1" kern="1200" dirty="0">
              <a:solidFill>
                <a:srgbClr val="FFFFFF"/>
              </a:solidFill>
              <a:latin typeface="Oswald" panose="00000500000000000000" pitchFamily="2" charset="0"/>
            </a:endParaRPr>
          </a:p>
        </p:txBody>
      </p:sp>
      <p:graphicFrame>
        <p:nvGraphicFramePr>
          <p:cNvPr id="5" name="Espace réservé du texte 2">
            <a:extLst>
              <a:ext uri="{FF2B5EF4-FFF2-40B4-BE49-F238E27FC236}">
                <a16:creationId xmlns:a16="http://schemas.microsoft.com/office/drawing/2014/main" id="{CA17B17A-8E45-4711-021E-C4B45DB06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491616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85623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450</Words>
  <Application>Microsoft Office PowerPoint</Application>
  <PresentationFormat>Grand écran</PresentationFormat>
  <Paragraphs>60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Oswald</vt:lpstr>
      <vt:lpstr>Thème Office</vt:lpstr>
      <vt:lpstr>Création de Compte-Rendu avec l'IA Générative</vt:lpstr>
      <vt:lpstr>Introduction : Pourquoi utiliser l'IA ?</vt:lpstr>
      <vt:lpstr>Installation et Configuration des Outils</vt:lpstr>
      <vt:lpstr>Transcription Audio avec Vosk</vt:lpstr>
      <vt:lpstr>Structuration du Compte-Rendu avec l'IA</vt:lpstr>
      <vt:lpstr>Le Prompt pour la Génération Automatique</vt:lpstr>
      <vt:lpstr>Démonstration : Génération d'un Compte-Rendu</vt:lpstr>
      <vt:lpstr>Optimisation et Personnalisation</vt:lpstr>
      <vt:lpstr>Exportation et Bénéfices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Tabacznyj</dc:creator>
  <cp:lastModifiedBy>David Tabacznyj</cp:lastModifiedBy>
  <cp:revision>1</cp:revision>
  <dcterms:created xsi:type="dcterms:W3CDTF">2025-02-11T19:59:42Z</dcterms:created>
  <dcterms:modified xsi:type="dcterms:W3CDTF">2025-06-30T12:36:38Z</dcterms:modified>
</cp:coreProperties>
</file>