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21945600" cx="37490400"/>
  <p:notesSz cx="9144000" cy="6858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912">
          <p15:clr>
            <a:srgbClr val="000000"/>
          </p15:clr>
        </p15:guide>
        <p15:guide id="2" pos="11809">
          <p15:clr>
            <a:srgbClr val="000000"/>
          </p15:clr>
        </p15:guide>
      </p15:sldGuideLst>
    </p:ext>
    <p:ext uri="GoogleSlidesCustomDataVersion2">
      <go:slidesCustomData xmlns:go="http://customooxmlschemas.google.com/" r:id="rId23" roundtripDataSignature="AMtx7miUmjqRJsbmqZWIk8hEDGgHn7Ni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912" orient="horz"/>
        <p:guide pos="11809"/>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p3: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4" name="Google Shape;124;p4: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p5: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6: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p6: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052b569929_1_0: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g3052b569929_1_0: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2" name="Google Shape;202;p10: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58be47ad94_0_4: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g358be47ad94_0_4:notes"/>
          <p:cNvSpPr/>
          <p:nvPr>
            <p:ph idx="2" type="sldImg"/>
          </p:nvPr>
        </p:nvSpPr>
        <p:spPr>
          <a:xfrm>
            <a:off x="1524300" y="514350"/>
            <a:ext cx="6096300" cy="25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6: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6: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7: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p17: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2: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7" name="Google Shape;267;p22: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3: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p23: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4: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1" name="Google Shape;311;p24: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5: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2" name="Google Shape;332;p25: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6: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3" name="Google Shape;353;p26: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7: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5" name="Google Shape;375;p27: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9"/>
          <p:cNvSpPr txBox="1"/>
          <p:nvPr>
            <p:ph type="ctrTitle"/>
          </p:nvPr>
        </p:nvSpPr>
        <p:spPr>
          <a:xfrm>
            <a:off x="2811784" y="6817363"/>
            <a:ext cx="31866841" cy="4704079"/>
          </a:xfrm>
          <a:prstGeom prst="rect">
            <a:avLst/>
          </a:prstGeom>
          <a:noFill/>
          <a:ln>
            <a:noFill/>
          </a:ln>
        </p:spPr>
        <p:txBody>
          <a:bodyPr anchorCtr="0" anchor="ctr" bIns="97300" lIns="194625" spcFirstLastPara="1" rIns="194625" wrap="square" tIns="973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9"/>
          <p:cNvSpPr txBox="1"/>
          <p:nvPr>
            <p:ph idx="1" type="subTitle"/>
          </p:nvPr>
        </p:nvSpPr>
        <p:spPr>
          <a:xfrm>
            <a:off x="5623563" y="12435843"/>
            <a:ext cx="26243281" cy="5608319"/>
          </a:xfrm>
          <a:prstGeom prst="rect">
            <a:avLst/>
          </a:prstGeom>
          <a:noFill/>
          <a:ln>
            <a:noFill/>
          </a:ln>
        </p:spPr>
        <p:txBody>
          <a:bodyPr anchorCtr="0" anchor="t" bIns="97300" lIns="194625" spcFirstLastPara="1" rIns="194625" wrap="square" tIns="97300">
            <a:normAutofit/>
          </a:bodyPr>
          <a:lstStyle>
            <a:lvl1pPr lvl="0" algn="ctr">
              <a:lnSpc>
                <a:spcPct val="100000"/>
              </a:lnSpc>
              <a:spcBef>
                <a:spcPts val="1380"/>
              </a:spcBef>
              <a:spcAft>
                <a:spcPts val="0"/>
              </a:spcAft>
              <a:buClr>
                <a:srgbClr val="888888"/>
              </a:buClr>
              <a:buSzPts val="6900"/>
              <a:buNone/>
              <a:defRPr>
                <a:solidFill>
                  <a:srgbClr val="888888"/>
                </a:solidFill>
              </a:defRPr>
            </a:lvl1pPr>
            <a:lvl2pPr lvl="1" algn="ctr">
              <a:lnSpc>
                <a:spcPct val="100000"/>
              </a:lnSpc>
              <a:spcBef>
                <a:spcPts val="1180"/>
              </a:spcBef>
              <a:spcAft>
                <a:spcPts val="0"/>
              </a:spcAft>
              <a:buClr>
                <a:srgbClr val="888888"/>
              </a:buClr>
              <a:buSzPts val="5900"/>
              <a:buNone/>
              <a:defRPr>
                <a:solidFill>
                  <a:srgbClr val="888888"/>
                </a:solidFill>
              </a:defRPr>
            </a:lvl2pPr>
            <a:lvl3pPr lvl="2" algn="ctr">
              <a:lnSpc>
                <a:spcPct val="100000"/>
              </a:lnSpc>
              <a:spcBef>
                <a:spcPts val="1040"/>
              </a:spcBef>
              <a:spcAft>
                <a:spcPts val="0"/>
              </a:spcAft>
              <a:buClr>
                <a:srgbClr val="888888"/>
              </a:buClr>
              <a:buSzPts val="5200"/>
              <a:buNone/>
              <a:defRPr>
                <a:solidFill>
                  <a:srgbClr val="888888"/>
                </a:solidFill>
              </a:defRPr>
            </a:lvl3pPr>
            <a:lvl4pPr lvl="3" algn="ctr">
              <a:lnSpc>
                <a:spcPct val="100000"/>
              </a:lnSpc>
              <a:spcBef>
                <a:spcPts val="840"/>
              </a:spcBef>
              <a:spcAft>
                <a:spcPts val="0"/>
              </a:spcAft>
              <a:buClr>
                <a:srgbClr val="888888"/>
              </a:buClr>
              <a:buSzPts val="4200"/>
              <a:buNone/>
              <a:defRPr>
                <a:solidFill>
                  <a:srgbClr val="888888"/>
                </a:solidFill>
              </a:defRPr>
            </a:lvl4pPr>
            <a:lvl5pPr lvl="4" algn="ctr">
              <a:lnSpc>
                <a:spcPct val="100000"/>
              </a:lnSpc>
              <a:spcBef>
                <a:spcPts val="840"/>
              </a:spcBef>
              <a:spcAft>
                <a:spcPts val="0"/>
              </a:spcAft>
              <a:buClr>
                <a:srgbClr val="888888"/>
              </a:buClr>
              <a:buSzPts val="4200"/>
              <a:buNone/>
              <a:defRPr>
                <a:solidFill>
                  <a:srgbClr val="888888"/>
                </a:solidFill>
              </a:defRPr>
            </a:lvl5pPr>
            <a:lvl6pPr lvl="5" algn="ctr">
              <a:lnSpc>
                <a:spcPct val="100000"/>
              </a:lnSpc>
              <a:spcBef>
                <a:spcPts val="840"/>
              </a:spcBef>
              <a:spcAft>
                <a:spcPts val="0"/>
              </a:spcAft>
              <a:buClr>
                <a:srgbClr val="888888"/>
              </a:buClr>
              <a:buSzPts val="4200"/>
              <a:buNone/>
              <a:defRPr>
                <a:solidFill>
                  <a:srgbClr val="888888"/>
                </a:solidFill>
              </a:defRPr>
            </a:lvl6pPr>
            <a:lvl7pPr lvl="6" algn="ctr">
              <a:lnSpc>
                <a:spcPct val="100000"/>
              </a:lnSpc>
              <a:spcBef>
                <a:spcPts val="840"/>
              </a:spcBef>
              <a:spcAft>
                <a:spcPts val="0"/>
              </a:spcAft>
              <a:buClr>
                <a:srgbClr val="888888"/>
              </a:buClr>
              <a:buSzPts val="4200"/>
              <a:buNone/>
              <a:defRPr>
                <a:solidFill>
                  <a:srgbClr val="888888"/>
                </a:solidFill>
              </a:defRPr>
            </a:lvl7pPr>
            <a:lvl8pPr lvl="7" algn="ctr">
              <a:lnSpc>
                <a:spcPct val="100000"/>
              </a:lnSpc>
              <a:spcBef>
                <a:spcPts val="840"/>
              </a:spcBef>
              <a:spcAft>
                <a:spcPts val="0"/>
              </a:spcAft>
              <a:buClr>
                <a:srgbClr val="888888"/>
              </a:buClr>
              <a:buSzPts val="4200"/>
              <a:buNone/>
              <a:defRPr>
                <a:solidFill>
                  <a:srgbClr val="888888"/>
                </a:solidFill>
              </a:defRPr>
            </a:lvl8pPr>
            <a:lvl9pPr lvl="8" algn="ctr">
              <a:lnSpc>
                <a:spcPct val="100000"/>
              </a:lnSpc>
              <a:spcBef>
                <a:spcPts val="840"/>
              </a:spcBef>
              <a:spcAft>
                <a:spcPts val="0"/>
              </a:spcAft>
              <a:buClr>
                <a:srgbClr val="888888"/>
              </a:buClr>
              <a:buSzPts val="4200"/>
              <a:buNone/>
              <a:defRPr>
                <a:solidFill>
                  <a:srgbClr val="888888"/>
                </a:solidFill>
              </a:defRPr>
            </a:lvl9pPr>
          </a:lstStyle>
          <a:p/>
        </p:txBody>
      </p:sp>
      <p:sp>
        <p:nvSpPr>
          <p:cNvPr id="14" name="Google Shape;14;p29"/>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9"/>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9"/>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0"/>
          <p:cNvSpPr txBox="1"/>
          <p:nvPr>
            <p:ph type="title"/>
          </p:nvPr>
        </p:nvSpPr>
        <p:spPr>
          <a:xfrm>
            <a:off x="1874522" y="878842"/>
            <a:ext cx="33741362" cy="3657600"/>
          </a:xfrm>
          <a:prstGeom prst="rect">
            <a:avLst/>
          </a:prstGeom>
          <a:noFill/>
          <a:ln>
            <a:noFill/>
          </a:ln>
        </p:spPr>
        <p:txBody>
          <a:bodyPr anchorCtr="0" anchor="ctr" bIns="97300" lIns="194625" spcFirstLastPara="1" rIns="194625" wrap="square" tIns="973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0"/>
          <p:cNvSpPr txBox="1"/>
          <p:nvPr>
            <p:ph idx="1" type="body"/>
          </p:nvPr>
        </p:nvSpPr>
        <p:spPr>
          <a:xfrm>
            <a:off x="1874522" y="5120644"/>
            <a:ext cx="33741362" cy="14483082"/>
          </a:xfrm>
          <a:prstGeom prst="rect">
            <a:avLst/>
          </a:prstGeom>
          <a:noFill/>
          <a:ln>
            <a:noFill/>
          </a:ln>
        </p:spPr>
        <p:txBody>
          <a:bodyPr anchorCtr="0" anchor="t" bIns="97300" lIns="194625" spcFirstLastPara="1" rIns="194625" wrap="square" tIns="973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30"/>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0"/>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0"/>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31"/>
          <p:cNvSpPr txBox="1"/>
          <p:nvPr>
            <p:ph type="title"/>
          </p:nvPr>
        </p:nvSpPr>
        <p:spPr>
          <a:xfrm>
            <a:off x="2961486" y="14102082"/>
            <a:ext cx="31866841" cy="4358640"/>
          </a:xfrm>
          <a:prstGeom prst="rect">
            <a:avLst/>
          </a:prstGeom>
          <a:noFill/>
          <a:ln>
            <a:noFill/>
          </a:ln>
        </p:spPr>
        <p:txBody>
          <a:bodyPr anchorCtr="0" anchor="t" bIns="97300" lIns="194625" spcFirstLastPara="1" rIns="194625" wrap="square" tIns="97300">
            <a:normAutofit/>
          </a:bodyPr>
          <a:lstStyle>
            <a:lvl1pPr lvl="0" algn="l">
              <a:lnSpc>
                <a:spcPct val="100000"/>
              </a:lnSpc>
              <a:spcBef>
                <a:spcPts val="0"/>
              </a:spcBef>
              <a:spcAft>
                <a:spcPts val="0"/>
              </a:spcAft>
              <a:buClr>
                <a:schemeClr val="dk1"/>
              </a:buClr>
              <a:buSzPts val="8500"/>
              <a:buFont typeface="Calibri"/>
              <a:buNone/>
              <a:defRPr b="1" sz="85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1"/>
          <p:cNvSpPr txBox="1"/>
          <p:nvPr>
            <p:ph idx="1" type="body"/>
          </p:nvPr>
        </p:nvSpPr>
        <p:spPr>
          <a:xfrm>
            <a:off x="2961486" y="9301488"/>
            <a:ext cx="31866841" cy="4800598"/>
          </a:xfrm>
          <a:prstGeom prst="rect">
            <a:avLst/>
          </a:prstGeom>
          <a:noFill/>
          <a:ln>
            <a:noFill/>
          </a:ln>
        </p:spPr>
        <p:txBody>
          <a:bodyPr anchorCtr="0" anchor="b" bIns="97300" lIns="194625" spcFirstLastPara="1" rIns="194625" wrap="square" tIns="97300">
            <a:normAutofit/>
          </a:bodyPr>
          <a:lstStyle>
            <a:lvl1pPr indent="-228600" lvl="0" marL="457200" algn="l">
              <a:lnSpc>
                <a:spcPct val="100000"/>
              </a:lnSpc>
              <a:spcBef>
                <a:spcPts val="840"/>
              </a:spcBef>
              <a:spcAft>
                <a:spcPts val="0"/>
              </a:spcAft>
              <a:buClr>
                <a:srgbClr val="888888"/>
              </a:buClr>
              <a:buSzPts val="4200"/>
              <a:buNone/>
              <a:defRPr sz="4200">
                <a:solidFill>
                  <a:srgbClr val="888888"/>
                </a:solidFill>
              </a:defRPr>
            </a:lvl1pPr>
            <a:lvl2pPr indent="-228600" lvl="1" marL="914400" algn="l">
              <a:lnSpc>
                <a:spcPct val="100000"/>
              </a:lnSpc>
              <a:spcBef>
                <a:spcPts val="760"/>
              </a:spcBef>
              <a:spcAft>
                <a:spcPts val="0"/>
              </a:spcAft>
              <a:buClr>
                <a:srgbClr val="888888"/>
              </a:buClr>
              <a:buSzPts val="3800"/>
              <a:buNone/>
              <a:defRPr sz="3800">
                <a:solidFill>
                  <a:srgbClr val="888888"/>
                </a:solidFill>
              </a:defRPr>
            </a:lvl2pPr>
            <a:lvl3pPr indent="-228600" lvl="2" marL="1371600" algn="l">
              <a:lnSpc>
                <a:spcPct val="100000"/>
              </a:lnSpc>
              <a:spcBef>
                <a:spcPts val="680"/>
              </a:spcBef>
              <a:spcAft>
                <a:spcPts val="0"/>
              </a:spcAft>
              <a:buClr>
                <a:srgbClr val="888888"/>
              </a:buClr>
              <a:buSzPts val="3400"/>
              <a:buNone/>
              <a:defRPr sz="3400">
                <a:solidFill>
                  <a:srgbClr val="888888"/>
                </a:solidFill>
              </a:defRPr>
            </a:lvl3pPr>
            <a:lvl4pPr indent="-228600" lvl="3" marL="1828800" algn="l">
              <a:lnSpc>
                <a:spcPct val="100000"/>
              </a:lnSpc>
              <a:spcBef>
                <a:spcPts val="600"/>
              </a:spcBef>
              <a:spcAft>
                <a:spcPts val="0"/>
              </a:spcAft>
              <a:buClr>
                <a:srgbClr val="888888"/>
              </a:buClr>
              <a:buSzPts val="3000"/>
              <a:buNone/>
              <a:defRPr sz="3000">
                <a:solidFill>
                  <a:srgbClr val="888888"/>
                </a:solidFill>
              </a:defRPr>
            </a:lvl4pPr>
            <a:lvl5pPr indent="-228600" lvl="4" marL="2286000" algn="l">
              <a:lnSpc>
                <a:spcPct val="100000"/>
              </a:lnSpc>
              <a:spcBef>
                <a:spcPts val="600"/>
              </a:spcBef>
              <a:spcAft>
                <a:spcPts val="0"/>
              </a:spcAft>
              <a:buClr>
                <a:srgbClr val="888888"/>
              </a:buClr>
              <a:buSzPts val="3000"/>
              <a:buNone/>
              <a:defRPr sz="3000">
                <a:solidFill>
                  <a:srgbClr val="888888"/>
                </a:solidFill>
              </a:defRPr>
            </a:lvl5pPr>
            <a:lvl6pPr indent="-228600" lvl="5" marL="2743200" algn="l">
              <a:lnSpc>
                <a:spcPct val="100000"/>
              </a:lnSpc>
              <a:spcBef>
                <a:spcPts val="600"/>
              </a:spcBef>
              <a:spcAft>
                <a:spcPts val="0"/>
              </a:spcAft>
              <a:buClr>
                <a:srgbClr val="888888"/>
              </a:buClr>
              <a:buSzPts val="3000"/>
              <a:buNone/>
              <a:defRPr sz="3000">
                <a:solidFill>
                  <a:srgbClr val="888888"/>
                </a:solidFill>
              </a:defRPr>
            </a:lvl6pPr>
            <a:lvl7pPr indent="-228600" lvl="6" marL="3200400" algn="l">
              <a:lnSpc>
                <a:spcPct val="100000"/>
              </a:lnSpc>
              <a:spcBef>
                <a:spcPts val="600"/>
              </a:spcBef>
              <a:spcAft>
                <a:spcPts val="0"/>
              </a:spcAft>
              <a:buClr>
                <a:srgbClr val="888888"/>
              </a:buClr>
              <a:buSzPts val="3000"/>
              <a:buNone/>
              <a:defRPr sz="3000">
                <a:solidFill>
                  <a:srgbClr val="888888"/>
                </a:solidFill>
              </a:defRPr>
            </a:lvl7pPr>
            <a:lvl8pPr indent="-228600" lvl="7" marL="3657600" algn="l">
              <a:lnSpc>
                <a:spcPct val="100000"/>
              </a:lnSpc>
              <a:spcBef>
                <a:spcPts val="600"/>
              </a:spcBef>
              <a:spcAft>
                <a:spcPts val="0"/>
              </a:spcAft>
              <a:buClr>
                <a:srgbClr val="888888"/>
              </a:buClr>
              <a:buSzPts val="3000"/>
              <a:buNone/>
              <a:defRPr sz="3000">
                <a:solidFill>
                  <a:srgbClr val="888888"/>
                </a:solidFill>
              </a:defRPr>
            </a:lvl8pPr>
            <a:lvl9pPr indent="-228600" lvl="8" marL="4114800" algn="l">
              <a:lnSpc>
                <a:spcPct val="100000"/>
              </a:lnSpc>
              <a:spcBef>
                <a:spcPts val="600"/>
              </a:spcBef>
              <a:spcAft>
                <a:spcPts val="0"/>
              </a:spcAft>
              <a:buClr>
                <a:srgbClr val="888888"/>
              </a:buClr>
              <a:buSzPts val="3000"/>
              <a:buNone/>
              <a:defRPr sz="3000">
                <a:solidFill>
                  <a:srgbClr val="888888"/>
                </a:solidFill>
              </a:defRPr>
            </a:lvl9pPr>
          </a:lstStyle>
          <a:p/>
        </p:txBody>
      </p:sp>
      <p:sp>
        <p:nvSpPr>
          <p:cNvPr id="26" name="Google Shape;26;p31"/>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1"/>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1"/>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2"/>
          <p:cNvSpPr txBox="1"/>
          <p:nvPr>
            <p:ph type="title"/>
          </p:nvPr>
        </p:nvSpPr>
        <p:spPr>
          <a:xfrm>
            <a:off x="1874522" y="878842"/>
            <a:ext cx="33741362" cy="3657600"/>
          </a:xfrm>
          <a:prstGeom prst="rect">
            <a:avLst/>
          </a:prstGeom>
          <a:noFill/>
          <a:ln>
            <a:noFill/>
          </a:ln>
        </p:spPr>
        <p:txBody>
          <a:bodyPr anchorCtr="0" anchor="ctr" bIns="97300" lIns="194625" spcFirstLastPara="1" rIns="194625" wrap="square" tIns="973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2"/>
          <p:cNvSpPr txBox="1"/>
          <p:nvPr>
            <p:ph idx="1" type="body"/>
          </p:nvPr>
        </p:nvSpPr>
        <p:spPr>
          <a:xfrm>
            <a:off x="2922435" y="8605522"/>
            <a:ext cx="26008966" cy="24328121"/>
          </a:xfrm>
          <a:prstGeom prst="rect">
            <a:avLst/>
          </a:prstGeom>
          <a:noFill/>
          <a:ln>
            <a:noFill/>
          </a:ln>
        </p:spPr>
        <p:txBody>
          <a:bodyPr anchorCtr="0" anchor="t" bIns="97300" lIns="194625" spcFirstLastPara="1" rIns="194625" wrap="square" tIns="97300">
            <a:normAutofit/>
          </a:bodyPr>
          <a:lstStyle>
            <a:lvl1pPr indent="-603250" lvl="0" marL="457200" algn="l">
              <a:lnSpc>
                <a:spcPct val="100000"/>
              </a:lnSpc>
              <a:spcBef>
                <a:spcPts val="1180"/>
              </a:spcBef>
              <a:spcAft>
                <a:spcPts val="0"/>
              </a:spcAft>
              <a:buClr>
                <a:schemeClr val="dk1"/>
              </a:buClr>
              <a:buSzPts val="5900"/>
              <a:buChar char="•"/>
              <a:defRPr sz="5900"/>
            </a:lvl1pPr>
            <a:lvl2pPr indent="-558800" lvl="1" marL="914400" algn="l">
              <a:lnSpc>
                <a:spcPct val="100000"/>
              </a:lnSpc>
              <a:spcBef>
                <a:spcPts val="1040"/>
              </a:spcBef>
              <a:spcAft>
                <a:spcPts val="0"/>
              </a:spcAft>
              <a:buClr>
                <a:schemeClr val="dk1"/>
              </a:buClr>
              <a:buSzPts val="5200"/>
              <a:buChar char="–"/>
              <a:defRPr sz="5200"/>
            </a:lvl2pPr>
            <a:lvl3pPr indent="-495300" lvl="2" marL="1371600" algn="l">
              <a:lnSpc>
                <a:spcPct val="100000"/>
              </a:lnSpc>
              <a:spcBef>
                <a:spcPts val="840"/>
              </a:spcBef>
              <a:spcAft>
                <a:spcPts val="0"/>
              </a:spcAft>
              <a:buClr>
                <a:schemeClr val="dk1"/>
              </a:buClr>
              <a:buSzPts val="4200"/>
              <a:buChar char="•"/>
              <a:defRPr sz="4200"/>
            </a:lvl3pPr>
            <a:lvl4pPr indent="-469900" lvl="3" marL="1828800" algn="l">
              <a:lnSpc>
                <a:spcPct val="100000"/>
              </a:lnSpc>
              <a:spcBef>
                <a:spcPts val="760"/>
              </a:spcBef>
              <a:spcAft>
                <a:spcPts val="0"/>
              </a:spcAft>
              <a:buClr>
                <a:schemeClr val="dk1"/>
              </a:buClr>
              <a:buSzPts val="3800"/>
              <a:buChar char="–"/>
              <a:defRPr sz="3800"/>
            </a:lvl4pPr>
            <a:lvl5pPr indent="-469900" lvl="4" marL="2286000" algn="l">
              <a:lnSpc>
                <a:spcPct val="100000"/>
              </a:lnSpc>
              <a:spcBef>
                <a:spcPts val="760"/>
              </a:spcBef>
              <a:spcAft>
                <a:spcPts val="0"/>
              </a:spcAft>
              <a:buClr>
                <a:schemeClr val="dk1"/>
              </a:buClr>
              <a:buSzPts val="3800"/>
              <a:buChar char="»"/>
              <a:defRPr sz="3800"/>
            </a:lvl5pPr>
            <a:lvl6pPr indent="-469900" lvl="5" marL="2743200" algn="l">
              <a:lnSpc>
                <a:spcPct val="100000"/>
              </a:lnSpc>
              <a:spcBef>
                <a:spcPts val="760"/>
              </a:spcBef>
              <a:spcAft>
                <a:spcPts val="0"/>
              </a:spcAft>
              <a:buClr>
                <a:schemeClr val="dk1"/>
              </a:buClr>
              <a:buSzPts val="3800"/>
              <a:buChar char="•"/>
              <a:defRPr sz="3800"/>
            </a:lvl6pPr>
            <a:lvl7pPr indent="-469900" lvl="6" marL="3200400" algn="l">
              <a:lnSpc>
                <a:spcPct val="100000"/>
              </a:lnSpc>
              <a:spcBef>
                <a:spcPts val="760"/>
              </a:spcBef>
              <a:spcAft>
                <a:spcPts val="0"/>
              </a:spcAft>
              <a:buClr>
                <a:schemeClr val="dk1"/>
              </a:buClr>
              <a:buSzPts val="3800"/>
              <a:buChar char="•"/>
              <a:defRPr sz="3800"/>
            </a:lvl7pPr>
            <a:lvl8pPr indent="-469900" lvl="7" marL="3657600" algn="l">
              <a:lnSpc>
                <a:spcPct val="100000"/>
              </a:lnSpc>
              <a:spcBef>
                <a:spcPts val="760"/>
              </a:spcBef>
              <a:spcAft>
                <a:spcPts val="0"/>
              </a:spcAft>
              <a:buClr>
                <a:schemeClr val="dk1"/>
              </a:buClr>
              <a:buSzPts val="3800"/>
              <a:buChar char="•"/>
              <a:defRPr sz="3800"/>
            </a:lvl8pPr>
            <a:lvl9pPr indent="-469900" lvl="8" marL="4114800" algn="l">
              <a:lnSpc>
                <a:spcPct val="100000"/>
              </a:lnSpc>
              <a:spcBef>
                <a:spcPts val="760"/>
              </a:spcBef>
              <a:spcAft>
                <a:spcPts val="0"/>
              </a:spcAft>
              <a:buClr>
                <a:schemeClr val="dk1"/>
              </a:buClr>
              <a:buSzPts val="3800"/>
              <a:buChar char="•"/>
              <a:defRPr sz="3800"/>
            </a:lvl9pPr>
          </a:lstStyle>
          <a:p/>
        </p:txBody>
      </p:sp>
      <p:sp>
        <p:nvSpPr>
          <p:cNvPr id="32" name="Google Shape;32;p32"/>
          <p:cNvSpPr txBox="1"/>
          <p:nvPr>
            <p:ph idx="2" type="body"/>
          </p:nvPr>
        </p:nvSpPr>
        <p:spPr>
          <a:xfrm>
            <a:off x="29556240" y="8605522"/>
            <a:ext cx="26008966" cy="24328121"/>
          </a:xfrm>
          <a:prstGeom prst="rect">
            <a:avLst/>
          </a:prstGeom>
          <a:noFill/>
          <a:ln>
            <a:noFill/>
          </a:ln>
        </p:spPr>
        <p:txBody>
          <a:bodyPr anchorCtr="0" anchor="t" bIns="97300" lIns="194625" spcFirstLastPara="1" rIns="194625" wrap="square" tIns="97300">
            <a:normAutofit/>
          </a:bodyPr>
          <a:lstStyle>
            <a:lvl1pPr indent="-603250" lvl="0" marL="457200" algn="l">
              <a:lnSpc>
                <a:spcPct val="100000"/>
              </a:lnSpc>
              <a:spcBef>
                <a:spcPts val="1180"/>
              </a:spcBef>
              <a:spcAft>
                <a:spcPts val="0"/>
              </a:spcAft>
              <a:buClr>
                <a:schemeClr val="dk1"/>
              </a:buClr>
              <a:buSzPts val="5900"/>
              <a:buChar char="•"/>
              <a:defRPr sz="5900"/>
            </a:lvl1pPr>
            <a:lvl2pPr indent="-558800" lvl="1" marL="914400" algn="l">
              <a:lnSpc>
                <a:spcPct val="100000"/>
              </a:lnSpc>
              <a:spcBef>
                <a:spcPts val="1040"/>
              </a:spcBef>
              <a:spcAft>
                <a:spcPts val="0"/>
              </a:spcAft>
              <a:buClr>
                <a:schemeClr val="dk1"/>
              </a:buClr>
              <a:buSzPts val="5200"/>
              <a:buChar char="–"/>
              <a:defRPr sz="5200"/>
            </a:lvl2pPr>
            <a:lvl3pPr indent="-495300" lvl="2" marL="1371600" algn="l">
              <a:lnSpc>
                <a:spcPct val="100000"/>
              </a:lnSpc>
              <a:spcBef>
                <a:spcPts val="840"/>
              </a:spcBef>
              <a:spcAft>
                <a:spcPts val="0"/>
              </a:spcAft>
              <a:buClr>
                <a:schemeClr val="dk1"/>
              </a:buClr>
              <a:buSzPts val="4200"/>
              <a:buChar char="•"/>
              <a:defRPr sz="4200"/>
            </a:lvl3pPr>
            <a:lvl4pPr indent="-469900" lvl="3" marL="1828800" algn="l">
              <a:lnSpc>
                <a:spcPct val="100000"/>
              </a:lnSpc>
              <a:spcBef>
                <a:spcPts val="760"/>
              </a:spcBef>
              <a:spcAft>
                <a:spcPts val="0"/>
              </a:spcAft>
              <a:buClr>
                <a:schemeClr val="dk1"/>
              </a:buClr>
              <a:buSzPts val="3800"/>
              <a:buChar char="–"/>
              <a:defRPr sz="3800"/>
            </a:lvl4pPr>
            <a:lvl5pPr indent="-469900" lvl="4" marL="2286000" algn="l">
              <a:lnSpc>
                <a:spcPct val="100000"/>
              </a:lnSpc>
              <a:spcBef>
                <a:spcPts val="760"/>
              </a:spcBef>
              <a:spcAft>
                <a:spcPts val="0"/>
              </a:spcAft>
              <a:buClr>
                <a:schemeClr val="dk1"/>
              </a:buClr>
              <a:buSzPts val="3800"/>
              <a:buChar char="»"/>
              <a:defRPr sz="3800"/>
            </a:lvl5pPr>
            <a:lvl6pPr indent="-469900" lvl="5" marL="2743200" algn="l">
              <a:lnSpc>
                <a:spcPct val="100000"/>
              </a:lnSpc>
              <a:spcBef>
                <a:spcPts val="760"/>
              </a:spcBef>
              <a:spcAft>
                <a:spcPts val="0"/>
              </a:spcAft>
              <a:buClr>
                <a:schemeClr val="dk1"/>
              </a:buClr>
              <a:buSzPts val="3800"/>
              <a:buChar char="•"/>
              <a:defRPr sz="3800"/>
            </a:lvl6pPr>
            <a:lvl7pPr indent="-469900" lvl="6" marL="3200400" algn="l">
              <a:lnSpc>
                <a:spcPct val="100000"/>
              </a:lnSpc>
              <a:spcBef>
                <a:spcPts val="760"/>
              </a:spcBef>
              <a:spcAft>
                <a:spcPts val="0"/>
              </a:spcAft>
              <a:buClr>
                <a:schemeClr val="dk1"/>
              </a:buClr>
              <a:buSzPts val="3800"/>
              <a:buChar char="•"/>
              <a:defRPr sz="3800"/>
            </a:lvl7pPr>
            <a:lvl8pPr indent="-469900" lvl="7" marL="3657600" algn="l">
              <a:lnSpc>
                <a:spcPct val="100000"/>
              </a:lnSpc>
              <a:spcBef>
                <a:spcPts val="760"/>
              </a:spcBef>
              <a:spcAft>
                <a:spcPts val="0"/>
              </a:spcAft>
              <a:buClr>
                <a:schemeClr val="dk1"/>
              </a:buClr>
              <a:buSzPts val="3800"/>
              <a:buChar char="•"/>
              <a:defRPr sz="3800"/>
            </a:lvl8pPr>
            <a:lvl9pPr indent="-469900" lvl="8" marL="4114800" algn="l">
              <a:lnSpc>
                <a:spcPct val="100000"/>
              </a:lnSpc>
              <a:spcBef>
                <a:spcPts val="760"/>
              </a:spcBef>
              <a:spcAft>
                <a:spcPts val="0"/>
              </a:spcAft>
              <a:buClr>
                <a:schemeClr val="dk1"/>
              </a:buClr>
              <a:buSzPts val="3800"/>
              <a:buChar char="•"/>
              <a:defRPr sz="3800"/>
            </a:lvl9pPr>
          </a:lstStyle>
          <a:p/>
        </p:txBody>
      </p:sp>
      <p:sp>
        <p:nvSpPr>
          <p:cNvPr id="33" name="Google Shape;33;p32"/>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2"/>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2"/>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33"/>
          <p:cNvSpPr txBox="1"/>
          <p:nvPr>
            <p:ph type="title"/>
          </p:nvPr>
        </p:nvSpPr>
        <p:spPr>
          <a:xfrm>
            <a:off x="1874522" y="878842"/>
            <a:ext cx="33741362" cy="3657600"/>
          </a:xfrm>
          <a:prstGeom prst="rect">
            <a:avLst/>
          </a:prstGeom>
          <a:noFill/>
          <a:ln>
            <a:noFill/>
          </a:ln>
        </p:spPr>
        <p:txBody>
          <a:bodyPr anchorCtr="0" anchor="ctr" bIns="97300" lIns="194625" spcFirstLastPara="1" rIns="194625" wrap="square" tIns="97300">
            <a:normAutofit/>
          </a:bodyPr>
          <a:lstStyle>
            <a:lvl1pPr lvl="0" algn="ctr">
              <a:lnSpc>
                <a:spcPct val="100000"/>
              </a:lnSpc>
              <a:spcBef>
                <a:spcPts val="0"/>
              </a:spcBef>
              <a:spcAft>
                <a:spcPts val="0"/>
              </a:spcAft>
              <a:buClr>
                <a:schemeClr val="dk1"/>
              </a:buClr>
              <a:buSzPts val="9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3"/>
          <p:cNvSpPr txBox="1"/>
          <p:nvPr>
            <p:ph idx="1" type="body"/>
          </p:nvPr>
        </p:nvSpPr>
        <p:spPr>
          <a:xfrm>
            <a:off x="1874523" y="4912364"/>
            <a:ext cx="16564771" cy="2047238"/>
          </a:xfrm>
          <a:prstGeom prst="rect">
            <a:avLst/>
          </a:prstGeom>
          <a:noFill/>
          <a:ln>
            <a:noFill/>
          </a:ln>
        </p:spPr>
        <p:txBody>
          <a:bodyPr anchorCtr="0" anchor="b" bIns="97300" lIns="194625" spcFirstLastPara="1" rIns="194625" wrap="square" tIns="97300">
            <a:normAutofit/>
          </a:bodyPr>
          <a:lstStyle>
            <a:lvl1pPr indent="-228600" lvl="0" marL="457200" algn="l">
              <a:lnSpc>
                <a:spcPct val="100000"/>
              </a:lnSpc>
              <a:spcBef>
                <a:spcPts val="1040"/>
              </a:spcBef>
              <a:spcAft>
                <a:spcPts val="0"/>
              </a:spcAft>
              <a:buClr>
                <a:schemeClr val="dk1"/>
              </a:buClr>
              <a:buSzPts val="5200"/>
              <a:buNone/>
              <a:defRPr b="1" sz="5200"/>
            </a:lvl1pPr>
            <a:lvl2pPr indent="-228600" lvl="1" marL="914400" algn="l">
              <a:lnSpc>
                <a:spcPct val="100000"/>
              </a:lnSpc>
              <a:spcBef>
                <a:spcPts val="840"/>
              </a:spcBef>
              <a:spcAft>
                <a:spcPts val="0"/>
              </a:spcAft>
              <a:buClr>
                <a:schemeClr val="dk1"/>
              </a:buClr>
              <a:buSzPts val="4200"/>
              <a:buNone/>
              <a:defRPr b="1" sz="4200"/>
            </a:lvl2pPr>
            <a:lvl3pPr indent="-228600" lvl="2" marL="1371600" algn="l">
              <a:lnSpc>
                <a:spcPct val="100000"/>
              </a:lnSpc>
              <a:spcBef>
                <a:spcPts val="760"/>
              </a:spcBef>
              <a:spcAft>
                <a:spcPts val="0"/>
              </a:spcAft>
              <a:buClr>
                <a:schemeClr val="dk1"/>
              </a:buClr>
              <a:buSzPts val="3800"/>
              <a:buNone/>
              <a:defRPr b="1" sz="3800"/>
            </a:lvl3pPr>
            <a:lvl4pPr indent="-228600" lvl="3" marL="1828800" algn="l">
              <a:lnSpc>
                <a:spcPct val="100000"/>
              </a:lnSpc>
              <a:spcBef>
                <a:spcPts val="680"/>
              </a:spcBef>
              <a:spcAft>
                <a:spcPts val="0"/>
              </a:spcAft>
              <a:buClr>
                <a:schemeClr val="dk1"/>
              </a:buClr>
              <a:buSzPts val="3400"/>
              <a:buNone/>
              <a:defRPr b="1" sz="3400"/>
            </a:lvl4pPr>
            <a:lvl5pPr indent="-228600" lvl="4" marL="2286000" algn="l">
              <a:lnSpc>
                <a:spcPct val="100000"/>
              </a:lnSpc>
              <a:spcBef>
                <a:spcPts val="680"/>
              </a:spcBef>
              <a:spcAft>
                <a:spcPts val="0"/>
              </a:spcAft>
              <a:buClr>
                <a:schemeClr val="dk1"/>
              </a:buClr>
              <a:buSzPts val="3400"/>
              <a:buNone/>
              <a:defRPr b="1" sz="3400"/>
            </a:lvl5pPr>
            <a:lvl6pPr indent="-228600" lvl="5" marL="2743200" algn="l">
              <a:lnSpc>
                <a:spcPct val="100000"/>
              </a:lnSpc>
              <a:spcBef>
                <a:spcPts val="680"/>
              </a:spcBef>
              <a:spcAft>
                <a:spcPts val="0"/>
              </a:spcAft>
              <a:buClr>
                <a:schemeClr val="dk1"/>
              </a:buClr>
              <a:buSzPts val="3400"/>
              <a:buNone/>
              <a:defRPr b="1" sz="3400"/>
            </a:lvl6pPr>
            <a:lvl7pPr indent="-228600" lvl="6" marL="3200400" algn="l">
              <a:lnSpc>
                <a:spcPct val="100000"/>
              </a:lnSpc>
              <a:spcBef>
                <a:spcPts val="680"/>
              </a:spcBef>
              <a:spcAft>
                <a:spcPts val="0"/>
              </a:spcAft>
              <a:buClr>
                <a:schemeClr val="dk1"/>
              </a:buClr>
              <a:buSzPts val="3400"/>
              <a:buNone/>
              <a:defRPr b="1" sz="3400"/>
            </a:lvl7pPr>
            <a:lvl8pPr indent="-228600" lvl="7" marL="3657600" algn="l">
              <a:lnSpc>
                <a:spcPct val="100000"/>
              </a:lnSpc>
              <a:spcBef>
                <a:spcPts val="680"/>
              </a:spcBef>
              <a:spcAft>
                <a:spcPts val="0"/>
              </a:spcAft>
              <a:buClr>
                <a:schemeClr val="dk1"/>
              </a:buClr>
              <a:buSzPts val="3400"/>
              <a:buNone/>
              <a:defRPr b="1" sz="3400"/>
            </a:lvl8pPr>
            <a:lvl9pPr indent="-228600" lvl="8" marL="4114800" algn="l">
              <a:lnSpc>
                <a:spcPct val="100000"/>
              </a:lnSpc>
              <a:spcBef>
                <a:spcPts val="680"/>
              </a:spcBef>
              <a:spcAft>
                <a:spcPts val="0"/>
              </a:spcAft>
              <a:buClr>
                <a:schemeClr val="dk1"/>
              </a:buClr>
              <a:buSzPts val="3400"/>
              <a:buNone/>
              <a:defRPr b="1" sz="3400"/>
            </a:lvl9pPr>
          </a:lstStyle>
          <a:p/>
        </p:txBody>
      </p:sp>
      <p:sp>
        <p:nvSpPr>
          <p:cNvPr id="39" name="Google Shape;39;p33"/>
          <p:cNvSpPr txBox="1"/>
          <p:nvPr>
            <p:ph idx="2" type="body"/>
          </p:nvPr>
        </p:nvSpPr>
        <p:spPr>
          <a:xfrm>
            <a:off x="1874523" y="6959600"/>
            <a:ext cx="16564771" cy="12644122"/>
          </a:xfrm>
          <a:prstGeom prst="rect">
            <a:avLst/>
          </a:prstGeom>
          <a:noFill/>
          <a:ln>
            <a:noFill/>
          </a:ln>
        </p:spPr>
        <p:txBody>
          <a:bodyPr anchorCtr="0" anchor="t" bIns="97300" lIns="194625" spcFirstLastPara="1" rIns="194625" wrap="square" tIns="97300">
            <a:normAutofit/>
          </a:bodyPr>
          <a:lstStyle>
            <a:lvl1pPr indent="-558800" lvl="0" marL="457200" algn="l">
              <a:lnSpc>
                <a:spcPct val="100000"/>
              </a:lnSpc>
              <a:spcBef>
                <a:spcPts val="1040"/>
              </a:spcBef>
              <a:spcAft>
                <a:spcPts val="0"/>
              </a:spcAft>
              <a:buClr>
                <a:schemeClr val="dk1"/>
              </a:buClr>
              <a:buSzPts val="5200"/>
              <a:buChar char="•"/>
              <a:defRPr sz="5200"/>
            </a:lvl1pPr>
            <a:lvl2pPr indent="-495300" lvl="1" marL="914400" algn="l">
              <a:lnSpc>
                <a:spcPct val="100000"/>
              </a:lnSpc>
              <a:spcBef>
                <a:spcPts val="840"/>
              </a:spcBef>
              <a:spcAft>
                <a:spcPts val="0"/>
              </a:spcAft>
              <a:buClr>
                <a:schemeClr val="dk1"/>
              </a:buClr>
              <a:buSzPts val="4200"/>
              <a:buChar char="–"/>
              <a:defRPr sz="4200"/>
            </a:lvl2pPr>
            <a:lvl3pPr indent="-469900" lvl="2" marL="1371600" algn="l">
              <a:lnSpc>
                <a:spcPct val="100000"/>
              </a:lnSpc>
              <a:spcBef>
                <a:spcPts val="760"/>
              </a:spcBef>
              <a:spcAft>
                <a:spcPts val="0"/>
              </a:spcAft>
              <a:buClr>
                <a:schemeClr val="dk1"/>
              </a:buClr>
              <a:buSzPts val="3800"/>
              <a:buChar char="•"/>
              <a:defRPr sz="3800"/>
            </a:lvl3pPr>
            <a:lvl4pPr indent="-444500" lvl="3" marL="1828800" algn="l">
              <a:lnSpc>
                <a:spcPct val="100000"/>
              </a:lnSpc>
              <a:spcBef>
                <a:spcPts val="680"/>
              </a:spcBef>
              <a:spcAft>
                <a:spcPts val="0"/>
              </a:spcAft>
              <a:buClr>
                <a:schemeClr val="dk1"/>
              </a:buClr>
              <a:buSzPts val="3400"/>
              <a:buChar char="–"/>
              <a:defRPr sz="3400"/>
            </a:lvl4pPr>
            <a:lvl5pPr indent="-444500" lvl="4" marL="2286000" algn="l">
              <a:lnSpc>
                <a:spcPct val="100000"/>
              </a:lnSpc>
              <a:spcBef>
                <a:spcPts val="680"/>
              </a:spcBef>
              <a:spcAft>
                <a:spcPts val="0"/>
              </a:spcAft>
              <a:buClr>
                <a:schemeClr val="dk1"/>
              </a:buClr>
              <a:buSzPts val="3400"/>
              <a:buChar char="»"/>
              <a:defRPr sz="3400"/>
            </a:lvl5pPr>
            <a:lvl6pPr indent="-444500" lvl="5" marL="2743200" algn="l">
              <a:lnSpc>
                <a:spcPct val="100000"/>
              </a:lnSpc>
              <a:spcBef>
                <a:spcPts val="680"/>
              </a:spcBef>
              <a:spcAft>
                <a:spcPts val="0"/>
              </a:spcAft>
              <a:buClr>
                <a:schemeClr val="dk1"/>
              </a:buClr>
              <a:buSzPts val="3400"/>
              <a:buChar char="•"/>
              <a:defRPr sz="3400"/>
            </a:lvl6pPr>
            <a:lvl7pPr indent="-444500" lvl="6" marL="3200400" algn="l">
              <a:lnSpc>
                <a:spcPct val="100000"/>
              </a:lnSpc>
              <a:spcBef>
                <a:spcPts val="680"/>
              </a:spcBef>
              <a:spcAft>
                <a:spcPts val="0"/>
              </a:spcAft>
              <a:buClr>
                <a:schemeClr val="dk1"/>
              </a:buClr>
              <a:buSzPts val="3400"/>
              <a:buChar char="•"/>
              <a:defRPr sz="3400"/>
            </a:lvl7pPr>
            <a:lvl8pPr indent="-444500" lvl="7" marL="3657600" algn="l">
              <a:lnSpc>
                <a:spcPct val="100000"/>
              </a:lnSpc>
              <a:spcBef>
                <a:spcPts val="680"/>
              </a:spcBef>
              <a:spcAft>
                <a:spcPts val="0"/>
              </a:spcAft>
              <a:buClr>
                <a:schemeClr val="dk1"/>
              </a:buClr>
              <a:buSzPts val="3400"/>
              <a:buChar char="•"/>
              <a:defRPr sz="3400"/>
            </a:lvl8pPr>
            <a:lvl9pPr indent="-444500" lvl="8" marL="4114800" algn="l">
              <a:lnSpc>
                <a:spcPct val="100000"/>
              </a:lnSpc>
              <a:spcBef>
                <a:spcPts val="680"/>
              </a:spcBef>
              <a:spcAft>
                <a:spcPts val="0"/>
              </a:spcAft>
              <a:buClr>
                <a:schemeClr val="dk1"/>
              </a:buClr>
              <a:buSzPts val="3400"/>
              <a:buChar char="•"/>
              <a:defRPr sz="3400"/>
            </a:lvl9pPr>
          </a:lstStyle>
          <a:p/>
        </p:txBody>
      </p:sp>
      <p:sp>
        <p:nvSpPr>
          <p:cNvPr id="40" name="Google Shape;40;p33"/>
          <p:cNvSpPr txBox="1"/>
          <p:nvPr>
            <p:ph idx="3" type="body"/>
          </p:nvPr>
        </p:nvSpPr>
        <p:spPr>
          <a:xfrm>
            <a:off x="19044607" y="4912364"/>
            <a:ext cx="16571278" cy="2047238"/>
          </a:xfrm>
          <a:prstGeom prst="rect">
            <a:avLst/>
          </a:prstGeom>
          <a:noFill/>
          <a:ln>
            <a:noFill/>
          </a:ln>
        </p:spPr>
        <p:txBody>
          <a:bodyPr anchorCtr="0" anchor="b" bIns="97300" lIns="194625" spcFirstLastPara="1" rIns="194625" wrap="square" tIns="97300">
            <a:normAutofit/>
          </a:bodyPr>
          <a:lstStyle>
            <a:lvl1pPr indent="-228600" lvl="0" marL="457200" algn="l">
              <a:lnSpc>
                <a:spcPct val="100000"/>
              </a:lnSpc>
              <a:spcBef>
                <a:spcPts val="1040"/>
              </a:spcBef>
              <a:spcAft>
                <a:spcPts val="0"/>
              </a:spcAft>
              <a:buClr>
                <a:schemeClr val="dk1"/>
              </a:buClr>
              <a:buSzPts val="5200"/>
              <a:buNone/>
              <a:defRPr b="1" sz="5200"/>
            </a:lvl1pPr>
            <a:lvl2pPr indent="-228600" lvl="1" marL="914400" algn="l">
              <a:lnSpc>
                <a:spcPct val="100000"/>
              </a:lnSpc>
              <a:spcBef>
                <a:spcPts val="840"/>
              </a:spcBef>
              <a:spcAft>
                <a:spcPts val="0"/>
              </a:spcAft>
              <a:buClr>
                <a:schemeClr val="dk1"/>
              </a:buClr>
              <a:buSzPts val="4200"/>
              <a:buNone/>
              <a:defRPr b="1" sz="4200"/>
            </a:lvl2pPr>
            <a:lvl3pPr indent="-228600" lvl="2" marL="1371600" algn="l">
              <a:lnSpc>
                <a:spcPct val="100000"/>
              </a:lnSpc>
              <a:spcBef>
                <a:spcPts val="760"/>
              </a:spcBef>
              <a:spcAft>
                <a:spcPts val="0"/>
              </a:spcAft>
              <a:buClr>
                <a:schemeClr val="dk1"/>
              </a:buClr>
              <a:buSzPts val="3800"/>
              <a:buNone/>
              <a:defRPr b="1" sz="3800"/>
            </a:lvl3pPr>
            <a:lvl4pPr indent="-228600" lvl="3" marL="1828800" algn="l">
              <a:lnSpc>
                <a:spcPct val="100000"/>
              </a:lnSpc>
              <a:spcBef>
                <a:spcPts val="680"/>
              </a:spcBef>
              <a:spcAft>
                <a:spcPts val="0"/>
              </a:spcAft>
              <a:buClr>
                <a:schemeClr val="dk1"/>
              </a:buClr>
              <a:buSzPts val="3400"/>
              <a:buNone/>
              <a:defRPr b="1" sz="3400"/>
            </a:lvl4pPr>
            <a:lvl5pPr indent="-228600" lvl="4" marL="2286000" algn="l">
              <a:lnSpc>
                <a:spcPct val="100000"/>
              </a:lnSpc>
              <a:spcBef>
                <a:spcPts val="680"/>
              </a:spcBef>
              <a:spcAft>
                <a:spcPts val="0"/>
              </a:spcAft>
              <a:buClr>
                <a:schemeClr val="dk1"/>
              </a:buClr>
              <a:buSzPts val="3400"/>
              <a:buNone/>
              <a:defRPr b="1" sz="3400"/>
            </a:lvl5pPr>
            <a:lvl6pPr indent="-228600" lvl="5" marL="2743200" algn="l">
              <a:lnSpc>
                <a:spcPct val="100000"/>
              </a:lnSpc>
              <a:spcBef>
                <a:spcPts val="680"/>
              </a:spcBef>
              <a:spcAft>
                <a:spcPts val="0"/>
              </a:spcAft>
              <a:buClr>
                <a:schemeClr val="dk1"/>
              </a:buClr>
              <a:buSzPts val="3400"/>
              <a:buNone/>
              <a:defRPr b="1" sz="3400"/>
            </a:lvl6pPr>
            <a:lvl7pPr indent="-228600" lvl="6" marL="3200400" algn="l">
              <a:lnSpc>
                <a:spcPct val="100000"/>
              </a:lnSpc>
              <a:spcBef>
                <a:spcPts val="680"/>
              </a:spcBef>
              <a:spcAft>
                <a:spcPts val="0"/>
              </a:spcAft>
              <a:buClr>
                <a:schemeClr val="dk1"/>
              </a:buClr>
              <a:buSzPts val="3400"/>
              <a:buNone/>
              <a:defRPr b="1" sz="3400"/>
            </a:lvl7pPr>
            <a:lvl8pPr indent="-228600" lvl="7" marL="3657600" algn="l">
              <a:lnSpc>
                <a:spcPct val="100000"/>
              </a:lnSpc>
              <a:spcBef>
                <a:spcPts val="680"/>
              </a:spcBef>
              <a:spcAft>
                <a:spcPts val="0"/>
              </a:spcAft>
              <a:buClr>
                <a:schemeClr val="dk1"/>
              </a:buClr>
              <a:buSzPts val="3400"/>
              <a:buNone/>
              <a:defRPr b="1" sz="3400"/>
            </a:lvl8pPr>
            <a:lvl9pPr indent="-228600" lvl="8" marL="4114800" algn="l">
              <a:lnSpc>
                <a:spcPct val="100000"/>
              </a:lnSpc>
              <a:spcBef>
                <a:spcPts val="680"/>
              </a:spcBef>
              <a:spcAft>
                <a:spcPts val="0"/>
              </a:spcAft>
              <a:buClr>
                <a:schemeClr val="dk1"/>
              </a:buClr>
              <a:buSzPts val="3400"/>
              <a:buNone/>
              <a:defRPr b="1" sz="3400"/>
            </a:lvl9pPr>
          </a:lstStyle>
          <a:p/>
        </p:txBody>
      </p:sp>
      <p:sp>
        <p:nvSpPr>
          <p:cNvPr id="41" name="Google Shape;41;p33"/>
          <p:cNvSpPr txBox="1"/>
          <p:nvPr>
            <p:ph idx="4" type="body"/>
          </p:nvPr>
        </p:nvSpPr>
        <p:spPr>
          <a:xfrm>
            <a:off x="19044607" y="6959600"/>
            <a:ext cx="16571278" cy="12644122"/>
          </a:xfrm>
          <a:prstGeom prst="rect">
            <a:avLst/>
          </a:prstGeom>
          <a:noFill/>
          <a:ln>
            <a:noFill/>
          </a:ln>
        </p:spPr>
        <p:txBody>
          <a:bodyPr anchorCtr="0" anchor="t" bIns="97300" lIns="194625" spcFirstLastPara="1" rIns="194625" wrap="square" tIns="97300">
            <a:normAutofit/>
          </a:bodyPr>
          <a:lstStyle>
            <a:lvl1pPr indent="-558800" lvl="0" marL="457200" algn="l">
              <a:lnSpc>
                <a:spcPct val="100000"/>
              </a:lnSpc>
              <a:spcBef>
                <a:spcPts val="1040"/>
              </a:spcBef>
              <a:spcAft>
                <a:spcPts val="0"/>
              </a:spcAft>
              <a:buClr>
                <a:schemeClr val="dk1"/>
              </a:buClr>
              <a:buSzPts val="5200"/>
              <a:buChar char="•"/>
              <a:defRPr sz="5200"/>
            </a:lvl1pPr>
            <a:lvl2pPr indent="-495300" lvl="1" marL="914400" algn="l">
              <a:lnSpc>
                <a:spcPct val="100000"/>
              </a:lnSpc>
              <a:spcBef>
                <a:spcPts val="840"/>
              </a:spcBef>
              <a:spcAft>
                <a:spcPts val="0"/>
              </a:spcAft>
              <a:buClr>
                <a:schemeClr val="dk1"/>
              </a:buClr>
              <a:buSzPts val="4200"/>
              <a:buChar char="–"/>
              <a:defRPr sz="4200"/>
            </a:lvl2pPr>
            <a:lvl3pPr indent="-469900" lvl="2" marL="1371600" algn="l">
              <a:lnSpc>
                <a:spcPct val="100000"/>
              </a:lnSpc>
              <a:spcBef>
                <a:spcPts val="760"/>
              </a:spcBef>
              <a:spcAft>
                <a:spcPts val="0"/>
              </a:spcAft>
              <a:buClr>
                <a:schemeClr val="dk1"/>
              </a:buClr>
              <a:buSzPts val="3800"/>
              <a:buChar char="•"/>
              <a:defRPr sz="3800"/>
            </a:lvl3pPr>
            <a:lvl4pPr indent="-444500" lvl="3" marL="1828800" algn="l">
              <a:lnSpc>
                <a:spcPct val="100000"/>
              </a:lnSpc>
              <a:spcBef>
                <a:spcPts val="680"/>
              </a:spcBef>
              <a:spcAft>
                <a:spcPts val="0"/>
              </a:spcAft>
              <a:buClr>
                <a:schemeClr val="dk1"/>
              </a:buClr>
              <a:buSzPts val="3400"/>
              <a:buChar char="–"/>
              <a:defRPr sz="3400"/>
            </a:lvl4pPr>
            <a:lvl5pPr indent="-444500" lvl="4" marL="2286000" algn="l">
              <a:lnSpc>
                <a:spcPct val="100000"/>
              </a:lnSpc>
              <a:spcBef>
                <a:spcPts val="680"/>
              </a:spcBef>
              <a:spcAft>
                <a:spcPts val="0"/>
              </a:spcAft>
              <a:buClr>
                <a:schemeClr val="dk1"/>
              </a:buClr>
              <a:buSzPts val="3400"/>
              <a:buChar char="»"/>
              <a:defRPr sz="3400"/>
            </a:lvl5pPr>
            <a:lvl6pPr indent="-444500" lvl="5" marL="2743200" algn="l">
              <a:lnSpc>
                <a:spcPct val="100000"/>
              </a:lnSpc>
              <a:spcBef>
                <a:spcPts val="680"/>
              </a:spcBef>
              <a:spcAft>
                <a:spcPts val="0"/>
              </a:spcAft>
              <a:buClr>
                <a:schemeClr val="dk1"/>
              </a:buClr>
              <a:buSzPts val="3400"/>
              <a:buChar char="•"/>
              <a:defRPr sz="3400"/>
            </a:lvl6pPr>
            <a:lvl7pPr indent="-444500" lvl="6" marL="3200400" algn="l">
              <a:lnSpc>
                <a:spcPct val="100000"/>
              </a:lnSpc>
              <a:spcBef>
                <a:spcPts val="680"/>
              </a:spcBef>
              <a:spcAft>
                <a:spcPts val="0"/>
              </a:spcAft>
              <a:buClr>
                <a:schemeClr val="dk1"/>
              </a:buClr>
              <a:buSzPts val="3400"/>
              <a:buChar char="•"/>
              <a:defRPr sz="3400"/>
            </a:lvl7pPr>
            <a:lvl8pPr indent="-444500" lvl="7" marL="3657600" algn="l">
              <a:lnSpc>
                <a:spcPct val="100000"/>
              </a:lnSpc>
              <a:spcBef>
                <a:spcPts val="680"/>
              </a:spcBef>
              <a:spcAft>
                <a:spcPts val="0"/>
              </a:spcAft>
              <a:buClr>
                <a:schemeClr val="dk1"/>
              </a:buClr>
              <a:buSzPts val="3400"/>
              <a:buChar char="•"/>
              <a:defRPr sz="3400"/>
            </a:lvl8pPr>
            <a:lvl9pPr indent="-444500" lvl="8" marL="4114800" algn="l">
              <a:lnSpc>
                <a:spcPct val="100000"/>
              </a:lnSpc>
              <a:spcBef>
                <a:spcPts val="680"/>
              </a:spcBef>
              <a:spcAft>
                <a:spcPts val="0"/>
              </a:spcAft>
              <a:buClr>
                <a:schemeClr val="dk1"/>
              </a:buClr>
              <a:buSzPts val="3400"/>
              <a:buChar char="•"/>
              <a:defRPr sz="3400"/>
            </a:lvl9pPr>
          </a:lstStyle>
          <a:p/>
        </p:txBody>
      </p:sp>
      <p:sp>
        <p:nvSpPr>
          <p:cNvPr id="42" name="Google Shape;42;p33"/>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3"/>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3"/>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34"/>
          <p:cNvSpPr txBox="1"/>
          <p:nvPr>
            <p:ph type="title"/>
          </p:nvPr>
        </p:nvSpPr>
        <p:spPr>
          <a:xfrm>
            <a:off x="1874522" y="878842"/>
            <a:ext cx="33741362" cy="3657600"/>
          </a:xfrm>
          <a:prstGeom prst="rect">
            <a:avLst/>
          </a:prstGeom>
          <a:noFill/>
          <a:ln>
            <a:noFill/>
          </a:ln>
        </p:spPr>
        <p:txBody>
          <a:bodyPr anchorCtr="0" anchor="ctr" bIns="97300" lIns="194625" spcFirstLastPara="1" rIns="194625" wrap="square" tIns="973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4"/>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4"/>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34"/>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35"/>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5"/>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5"/>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6"/>
          <p:cNvSpPr txBox="1"/>
          <p:nvPr>
            <p:ph type="title"/>
          </p:nvPr>
        </p:nvSpPr>
        <p:spPr>
          <a:xfrm>
            <a:off x="1874527" y="873762"/>
            <a:ext cx="12334083" cy="3718561"/>
          </a:xfrm>
          <a:prstGeom prst="rect">
            <a:avLst/>
          </a:prstGeom>
          <a:noFill/>
          <a:ln>
            <a:noFill/>
          </a:ln>
        </p:spPr>
        <p:txBody>
          <a:bodyPr anchorCtr="0" anchor="b" bIns="97300" lIns="194625" spcFirstLastPara="1" rIns="194625" wrap="square" tIns="97300">
            <a:normAutofit/>
          </a:bodyPr>
          <a:lstStyle>
            <a:lvl1pPr lvl="0" algn="l">
              <a:lnSpc>
                <a:spcPct val="100000"/>
              </a:lnSpc>
              <a:spcBef>
                <a:spcPts val="0"/>
              </a:spcBef>
              <a:spcAft>
                <a:spcPts val="0"/>
              </a:spcAft>
              <a:buClr>
                <a:schemeClr val="dk1"/>
              </a:buClr>
              <a:buSzPts val="4200"/>
              <a:buFont typeface="Calibri"/>
              <a:buNone/>
              <a:defRPr b="1" sz="4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6"/>
          <p:cNvSpPr txBox="1"/>
          <p:nvPr>
            <p:ph idx="1" type="body"/>
          </p:nvPr>
        </p:nvSpPr>
        <p:spPr>
          <a:xfrm>
            <a:off x="14657707" y="873761"/>
            <a:ext cx="20958175" cy="18729962"/>
          </a:xfrm>
          <a:prstGeom prst="rect">
            <a:avLst/>
          </a:prstGeom>
          <a:noFill/>
          <a:ln>
            <a:noFill/>
          </a:ln>
        </p:spPr>
        <p:txBody>
          <a:bodyPr anchorCtr="0" anchor="t" bIns="97300" lIns="194625" spcFirstLastPara="1" rIns="194625" wrap="square" tIns="97300">
            <a:normAutofit/>
          </a:bodyPr>
          <a:lstStyle>
            <a:lvl1pPr indent="-666750" lvl="0" marL="457200" algn="l">
              <a:lnSpc>
                <a:spcPct val="100000"/>
              </a:lnSpc>
              <a:spcBef>
                <a:spcPts val="1380"/>
              </a:spcBef>
              <a:spcAft>
                <a:spcPts val="0"/>
              </a:spcAft>
              <a:buClr>
                <a:schemeClr val="dk1"/>
              </a:buClr>
              <a:buSzPts val="6900"/>
              <a:buChar char="•"/>
              <a:defRPr sz="6900"/>
            </a:lvl1pPr>
            <a:lvl2pPr indent="-603250" lvl="1" marL="914400" algn="l">
              <a:lnSpc>
                <a:spcPct val="100000"/>
              </a:lnSpc>
              <a:spcBef>
                <a:spcPts val="1180"/>
              </a:spcBef>
              <a:spcAft>
                <a:spcPts val="0"/>
              </a:spcAft>
              <a:buClr>
                <a:schemeClr val="dk1"/>
              </a:buClr>
              <a:buSzPts val="5900"/>
              <a:buChar char="–"/>
              <a:defRPr sz="5900"/>
            </a:lvl2pPr>
            <a:lvl3pPr indent="-558800" lvl="2" marL="1371600" algn="l">
              <a:lnSpc>
                <a:spcPct val="100000"/>
              </a:lnSpc>
              <a:spcBef>
                <a:spcPts val="1040"/>
              </a:spcBef>
              <a:spcAft>
                <a:spcPts val="0"/>
              </a:spcAft>
              <a:buClr>
                <a:schemeClr val="dk1"/>
              </a:buClr>
              <a:buSzPts val="5200"/>
              <a:buChar char="•"/>
              <a:defRPr sz="5200"/>
            </a:lvl3pPr>
            <a:lvl4pPr indent="-495300" lvl="3" marL="1828800" algn="l">
              <a:lnSpc>
                <a:spcPct val="100000"/>
              </a:lnSpc>
              <a:spcBef>
                <a:spcPts val="840"/>
              </a:spcBef>
              <a:spcAft>
                <a:spcPts val="0"/>
              </a:spcAft>
              <a:buClr>
                <a:schemeClr val="dk1"/>
              </a:buClr>
              <a:buSzPts val="4200"/>
              <a:buChar char="–"/>
              <a:defRPr sz="4200"/>
            </a:lvl4pPr>
            <a:lvl5pPr indent="-495300" lvl="4" marL="2286000" algn="l">
              <a:lnSpc>
                <a:spcPct val="100000"/>
              </a:lnSpc>
              <a:spcBef>
                <a:spcPts val="840"/>
              </a:spcBef>
              <a:spcAft>
                <a:spcPts val="0"/>
              </a:spcAft>
              <a:buClr>
                <a:schemeClr val="dk1"/>
              </a:buClr>
              <a:buSzPts val="4200"/>
              <a:buChar char="»"/>
              <a:defRPr sz="4200"/>
            </a:lvl5pPr>
            <a:lvl6pPr indent="-495300" lvl="5" marL="2743200" algn="l">
              <a:lnSpc>
                <a:spcPct val="100000"/>
              </a:lnSpc>
              <a:spcBef>
                <a:spcPts val="840"/>
              </a:spcBef>
              <a:spcAft>
                <a:spcPts val="0"/>
              </a:spcAft>
              <a:buClr>
                <a:schemeClr val="dk1"/>
              </a:buClr>
              <a:buSzPts val="4200"/>
              <a:buChar char="•"/>
              <a:defRPr sz="4200"/>
            </a:lvl6pPr>
            <a:lvl7pPr indent="-495300" lvl="6" marL="3200400" algn="l">
              <a:lnSpc>
                <a:spcPct val="100000"/>
              </a:lnSpc>
              <a:spcBef>
                <a:spcPts val="840"/>
              </a:spcBef>
              <a:spcAft>
                <a:spcPts val="0"/>
              </a:spcAft>
              <a:buClr>
                <a:schemeClr val="dk1"/>
              </a:buClr>
              <a:buSzPts val="4200"/>
              <a:buChar char="•"/>
              <a:defRPr sz="4200"/>
            </a:lvl7pPr>
            <a:lvl8pPr indent="-495300" lvl="7" marL="3657600" algn="l">
              <a:lnSpc>
                <a:spcPct val="100000"/>
              </a:lnSpc>
              <a:spcBef>
                <a:spcPts val="840"/>
              </a:spcBef>
              <a:spcAft>
                <a:spcPts val="0"/>
              </a:spcAft>
              <a:buClr>
                <a:schemeClr val="dk1"/>
              </a:buClr>
              <a:buSzPts val="4200"/>
              <a:buChar char="•"/>
              <a:defRPr sz="4200"/>
            </a:lvl8pPr>
            <a:lvl9pPr indent="-495300" lvl="8" marL="4114800" algn="l">
              <a:lnSpc>
                <a:spcPct val="100000"/>
              </a:lnSpc>
              <a:spcBef>
                <a:spcPts val="840"/>
              </a:spcBef>
              <a:spcAft>
                <a:spcPts val="0"/>
              </a:spcAft>
              <a:buClr>
                <a:schemeClr val="dk1"/>
              </a:buClr>
              <a:buSzPts val="4200"/>
              <a:buChar char="•"/>
              <a:defRPr sz="4200"/>
            </a:lvl9pPr>
          </a:lstStyle>
          <a:p/>
        </p:txBody>
      </p:sp>
      <p:sp>
        <p:nvSpPr>
          <p:cNvPr id="57" name="Google Shape;57;p36"/>
          <p:cNvSpPr txBox="1"/>
          <p:nvPr>
            <p:ph idx="2" type="body"/>
          </p:nvPr>
        </p:nvSpPr>
        <p:spPr>
          <a:xfrm>
            <a:off x="1874527" y="4592324"/>
            <a:ext cx="12334083" cy="15011401"/>
          </a:xfrm>
          <a:prstGeom prst="rect">
            <a:avLst/>
          </a:prstGeom>
          <a:noFill/>
          <a:ln>
            <a:noFill/>
          </a:ln>
        </p:spPr>
        <p:txBody>
          <a:bodyPr anchorCtr="0" anchor="t" bIns="97300" lIns="194625" spcFirstLastPara="1" rIns="194625" wrap="square" tIns="97300">
            <a:normAutofit/>
          </a:bodyPr>
          <a:lstStyle>
            <a:lvl1pPr indent="-228600" lvl="0" marL="457200" algn="l">
              <a:lnSpc>
                <a:spcPct val="100000"/>
              </a:lnSpc>
              <a:spcBef>
                <a:spcPts val="600"/>
              </a:spcBef>
              <a:spcAft>
                <a:spcPts val="0"/>
              </a:spcAft>
              <a:buClr>
                <a:schemeClr val="dk1"/>
              </a:buClr>
              <a:buSzPts val="3000"/>
              <a:buNone/>
              <a:defRPr sz="3000"/>
            </a:lvl1pPr>
            <a:lvl2pPr indent="-228600" lvl="1" marL="914400" algn="l">
              <a:lnSpc>
                <a:spcPct val="100000"/>
              </a:lnSpc>
              <a:spcBef>
                <a:spcPts val="500"/>
              </a:spcBef>
              <a:spcAft>
                <a:spcPts val="0"/>
              </a:spcAft>
              <a:buClr>
                <a:schemeClr val="dk1"/>
              </a:buClr>
              <a:buSzPts val="2500"/>
              <a:buNone/>
              <a:defRPr sz="2500"/>
            </a:lvl2pPr>
            <a:lvl3pPr indent="-228600" lvl="2" marL="1371600" algn="l">
              <a:lnSpc>
                <a:spcPct val="100000"/>
              </a:lnSpc>
              <a:spcBef>
                <a:spcPts val="420"/>
              </a:spcBef>
              <a:spcAft>
                <a:spcPts val="0"/>
              </a:spcAft>
              <a:buClr>
                <a:schemeClr val="dk1"/>
              </a:buClr>
              <a:buSzPts val="2100"/>
              <a:buNone/>
              <a:defRPr sz="2100"/>
            </a:lvl3pPr>
            <a:lvl4pPr indent="-228600" lvl="3" marL="1828800" algn="l">
              <a:lnSpc>
                <a:spcPct val="100000"/>
              </a:lnSpc>
              <a:spcBef>
                <a:spcPts val="400"/>
              </a:spcBef>
              <a:spcAft>
                <a:spcPts val="0"/>
              </a:spcAft>
              <a:buClr>
                <a:schemeClr val="dk1"/>
              </a:buClr>
              <a:buSzPts val="2000"/>
              <a:buNone/>
              <a:defRPr sz="2000"/>
            </a:lvl4pPr>
            <a:lvl5pPr indent="-228600" lvl="4" marL="2286000" algn="l">
              <a:lnSpc>
                <a:spcPct val="100000"/>
              </a:lnSpc>
              <a:spcBef>
                <a:spcPts val="400"/>
              </a:spcBef>
              <a:spcAft>
                <a:spcPts val="0"/>
              </a:spcAft>
              <a:buClr>
                <a:schemeClr val="dk1"/>
              </a:buClr>
              <a:buSzPts val="2000"/>
              <a:buNone/>
              <a:defRPr sz="2000"/>
            </a:lvl5pPr>
            <a:lvl6pPr indent="-228600" lvl="5" marL="2743200" algn="l">
              <a:lnSpc>
                <a:spcPct val="100000"/>
              </a:lnSpc>
              <a:spcBef>
                <a:spcPts val="400"/>
              </a:spcBef>
              <a:spcAft>
                <a:spcPts val="0"/>
              </a:spcAft>
              <a:buClr>
                <a:schemeClr val="dk1"/>
              </a:buClr>
              <a:buSzPts val="2000"/>
              <a:buNone/>
              <a:defRPr sz="2000"/>
            </a:lvl6pPr>
            <a:lvl7pPr indent="-228600" lvl="6" marL="3200400" algn="l">
              <a:lnSpc>
                <a:spcPct val="100000"/>
              </a:lnSpc>
              <a:spcBef>
                <a:spcPts val="400"/>
              </a:spcBef>
              <a:spcAft>
                <a:spcPts val="0"/>
              </a:spcAft>
              <a:buClr>
                <a:schemeClr val="dk1"/>
              </a:buClr>
              <a:buSzPts val="2000"/>
              <a:buNone/>
              <a:defRPr sz="2000"/>
            </a:lvl7pPr>
            <a:lvl8pPr indent="-228600" lvl="7" marL="3657600" algn="l">
              <a:lnSpc>
                <a:spcPct val="100000"/>
              </a:lnSpc>
              <a:spcBef>
                <a:spcPts val="400"/>
              </a:spcBef>
              <a:spcAft>
                <a:spcPts val="0"/>
              </a:spcAft>
              <a:buClr>
                <a:schemeClr val="dk1"/>
              </a:buClr>
              <a:buSzPts val="2000"/>
              <a:buNone/>
              <a:defRPr sz="2000"/>
            </a:lvl8pPr>
            <a:lvl9pPr indent="-228600" lvl="8" marL="4114800" algn="l">
              <a:lnSpc>
                <a:spcPct val="100000"/>
              </a:lnSpc>
              <a:spcBef>
                <a:spcPts val="400"/>
              </a:spcBef>
              <a:spcAft>
                <a:spcPts val="0"/>
              </a:spcAft>
              <a:buClr>
                <a:schemeClr val="dk1"/>
              </a:buClr>
              <a:buSzPts val="2000"/>
              <a:buNone/>
              <a:defRPr sz="2000"/>
            </a:lvl9pPr>
          </a:lstStyle>
          <a:p/>
        </p:txBody>
      </p:sp>
      <p:sp>
        <p:nvSpPr>
          <p:cNvPr id="58" name="Google Shape;58;p36"/>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6"/>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6"/>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7"/>
          <p:cNvSpPr txBox="1"/>
          <p:nvPr>
            <p:ph type="title"/>
          </p:nvPr>
        </p:nvSpPr>
        <p:spPr>
          <a:xfrm>
            <a:off x="7348387" y="15361922"/>
            <a:ext cx="22494240" cy="1813561"/>
          </a:xfrm>
          <a:prstGeom prst="rect">
            <a:avLst/>
          </a:prstGeom>
          <a:noFill/>
          <a:ln>
            <a:noFill/>
          </a:ln>
        </p:spPr>
        <p:txBody>
          <a:bodyPr anchorCtr="0" anchor="b" bIns="97300" lIns="194625" spcFirstLastPara="1" rIns="194625" wrap="square" tIns="97300">
            <a:normAutofit/>
          </a:bodyPr>
          <a:lstStyle>
            <a:lvl1pPr lvl="0" algn="l">
              <a:lnSpc>
                <a:spcPct val="100000"/>
              </a:lnSpc>
              <a:spcBef>
                <a:spcPts val="0"/>
              </a:spcBef>
              <a:spcAft>
                <a:spcPts val="0"/>
              </a:spcAft>
              <a:buClr>
                <a:schemeClr val="dk1"/>
              </a:buClr>
              <a:buSzPts val="4200"/>
              <a:buFont typeface="Calibri"/>
              <a:buNone/>
              <a:defRPr b="1" sz="4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7"/>
          <p:cNvSpPr/>
          <p:nvPr>
            <p:ph idx="2" type="pic"/>
          </p:nvPr>
        </p:nvSpPr>
        <p:spPr>
          <a:xfrm>
            <a:off x="7348387" y="1960883"/>
            <a:ext cx="22494240" cy="13167360"/>
          </a:xfrm>
          <a:prstGeom prst="rect">
            <a:avLst/>
          </a:prstGeom>
          <a:noFill/>
          <a:ln>
            <a:noFill/>
          </a:ln>
        </p:spPr>
      </p:sp>
      <p:sp>
        <p:nvSpPr>
          <p:cNvPr id="64" name="Google Shape;64;p37"/>
          <p:cNvSpPr txBox="1"/>
          <p:nvPr>
            <p:ph idx="1" type="body"/>
          </p:nvPr>
        </p:nvSpPr>
        <p:spPr>
          <a:xfrm>
            <a:off x="7348387" y="17175486"/>
            <a:ext cx="22494240" cy="2575559"/>
          </a:xfrm>
          <a:prstGeom prst="rect">
            <a:avLst/>
          </a:prstGeom>
          <a:noFill/>
          <a:ln>
            <a:noFill/>
          </a:ln>
        </p:spPr>
        <p:txBody>
          <a:bodyPr anchorCtr="0" anchor="t" bIns="97300" lIns="194625" spcFirstLastPara="1" rIns="194625" wrap="square" tIns="97300">
            <a:normAutofit/>
          </a:bodyPr>
          <a:lstStyle>
            <a:lvl1pPr indent="-228600" lvl="0" marL="457200" algn="l">
              <a:lnSpc>
                <a:spcPct val="100000"/>
              </a:lnSpc>
              <a:spcBef>
                <a:spcPts val="600"/>
              </a:spcBef>
              <a:spcAft>
                <a:spcPts val="0"/>
              </a:spcAft>
              <a:buClr>
                <a:schemeClr val="dk1"/>
              </a:buClr>
              <a:buSzPts val="3000"/>
              <a:buNone/>
              <a:defRPr sz="3000"/>
            </a:lvl1pPr>
            <a:lvl2pPr indent="-228600" lvl="1" marL="914400" algn="l">
              <a:lnSpc>
                <a:spcPct val="100000"/>
              </a:lnSpc>
              <a:spcBef>
                <a:spcPts val="500"/>
              </a:spcBef>
              <a:spcAft>
                <a:spcPts val="0"/>
              </a:spcAft>
              <a:buClr>
                <a:schemeClr val="dk1"/>
              </a:buClr>
              <a:buSzPts val="2500"/>
              <a:buNone/>
              <a:defRPr sz="2500"/>
            </a:lvl2pPr>
            <a:lvl3pPr indent="-228600" lvl="2" marL="1371600" algn="l">
              <a:lnSpc>
                <a:spcPct val="100000"/>
              </a:lnSpc>
              <a:spcBef>
                <a:spcPts val="420"/>
              </a:spcBef>
              <a:spcAft>
                <a:spcPts val="0"/>
              </a:spcAft>
              <a:buClr>
                <a:schemeClr val="dk1"/>
              </a:buClr>
              <a:buSzPts val="2100"/>
              <a:buNone/>
              <a:defRPr sz="2100"/>
            </a:lvl3pPr>
            <a:lvl4pPr indent="-228600" lvl="3" marL="1828800" algn="l">
              <a:lnSpc>
                <a:spcPct val="100000"/>
              </a:lnSpc>
              <a:spcBef>
                <a:spcPts val="400"/>
              </a:spcBef>
              <a:spcAft>
                <a:spcPts val="0"/>
              </a:spcAft>
              <a:buClr>
                <a:schemeClr val="dk1"/>
              </a:buClr>
              <a:buSzPts val="2000"/>
              <a:buNone/>
              <a:defRPr sz="2000"/>
            </a:lvl4pPr>
            <a:lvl5pPr indent="-228600" lvl="4" marL="2286000" algn="l">
              <a:lnSpc>
                <a:spcPct val="100000"/>
              </a:lnSpc>
              <a:spcBef>
                <a:spcPts val="400"/>
              </a:spcBef>
              <a:spcAft>
                <a:spcPts val="0"/>
              </a:spcAft>
              <a:buClr>
                <a:schemeClr val="dk1"/>
              </a:buClr>
              <a:buSzPts val="2000"/>
              <a:buNone/>
              <a:defRPr sz="2000"/>
            </a:lvl5pPr>
            <a:lvl6pPr indent="-228600" lvl="5" marL="2743200" algn="l">
              <a:lnSpc>
                <a:spcPct val="100000"/>
              </a:lnSpc>
              <a:spcBef>
                <a:spcPts val="400"/>
              </a:spcBef>
              <a:spcAft>
                <a:spcPts val="0"/>
              </a:spcAft>
              <a:buClr>
                <a:schemeClr val="dk1"/>
              </a:buClr>
              <a:buSzPts val="2000"/>
              <a:buNone/>
              <a:defRPr sz="2000"/>
            </a:lvl6pPr>
            <a:lvl7pPr indent="-228600" lvl="6" marL="3200400" algn="l">
              <a:lnSpc>
                <a:spcPct val="100000"/>
              </a:lnSpc>
              <a:spcBef>
                <a:spcPts val="400"/>
              </a:spcBef>
              <a:spcAft>
                <a:spcPts val="0"/>
              </a:spcAft>
              <a:buClr>
                <a:schemeClr val="dk1"/>
              </a:buClr>
              <a:buSzPts val="2000"/>
              <a:buNone/>
              <a:defRPr sz="2000"/>
            </a:lvl7pPr>
            <a:lvl8pPr indent="-228600" lvl="7" marL="3657600" algn="l">
              <a:lnSpc>
                <a:spcPct val="100000"/>
              </a:lnSpc>
              <a:spcBef>
                <a:spcPts val="400"/>
              </a:spcBef>
              <a:spcAft>
                <a:spcPts val="0"/>
              </a:spcAft>
              <a:buClr>
                <a:schemeClr val="dk1"/>
              </a:buClr>
              <a:buSzPts val="2000"/>
              <a:buNone/>
              <a:defRPr sz="2000"/>
            </a:lvl8pPr>
            <a:lvl9pPr indent="-228600" lvl="8" marL="4114800" algn="l">
              <a:lnSpc>
                <a:spcPct val="100000"/>
              </a:lnSpc>
              <a:spcBef>
                <a:spcPts val="400"/>
              </a:spcBef>
              <a:spcAft>
                <a:spcPts val="0"/>
              </a:spcAft>
              <a:buClr>
                <a:schemeClr val="dk1"/>
              </a:buClr>
              <a:buSzPts val="2000"/>
              <a:buNone/>
              <a:defRPr sz="2000"/>
            </a:lvl9pPr>
          </a:lstStyle>
          <a:p/>
        </p:txBody>
      </p:sp>
      <p:sp>
        <p:nvSpPr>
          <p:cNvPr id="65" name="Google Shape;65;p37"/>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7"/>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7"/>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8"/>
          <p:cNvSpPr txBox="1"/>
          <p:nvPr>
            <p:ph type="title"/>
          </p:nvPr>
        </p:nvSpPr>
        <p:spPr>
          <a:xfrm>
            <a:off x="1874522" y="878842"/>
            <a:ext cx="33741362" cy="3657600"/>
          </a:xfrm>
          <a:prstGeom prst="rect">
            <a:avLst/>
          </a:prstGeom>
          <a:noFill/>
          <a:ln>
            <a:noFill/>
          </a:ln>
        </p:spPr>
        <p:txBody>
          <a:bodyPr anchorCtr="0" anchor="ctr" bIns="97300" lIns="194625" spcFirstLastPara="1" rIns="194625" wrap="square" tIns="973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8"/>
          <p:cNvSpPr txBox="1"/>
          <p:nvPr>
            <p:ph idx="1" type="body"/>
          </p:nvPr>
        </p:nvSpPr>
        <p:spPr>
          <a:xfrm rot="5400000">
            <a:off x="11503662" y="-4508496"/>
            <a:ext cx="14483082" cy="33741362"/>
          </a:xfrm>
          <a:prstGeom prst="rect">
            <a:avLst/>
          </a:prstGeom>
          <a:noFill/>
          <a:ln>
            <a:noFill/>
          </a:ln>
        </p:spPr>
        <p:txBody>
          <a:bodyPr anchorCtr="0" anchor="t" bIns="97300" lIns="194625" spcFirstLastPara="1" rIns="194625" wrap="square" tIns="973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8"/>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8"/>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8"/>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9"/>
          <p:cNvSpPr txBox="1"/>
          <p:nvPr>
            <p:ph type="title"/>
          </p:nvPr>
        </p:nvSpPr>
        <p:spPr>
          <a:xfrm rot="5400000">
            <a:off x="33257177" y="10625615"/>
            <a:ext cx="31455360" cy="13160694"/>
          </a:xfrm>
          <a:prstGeom prst="rect">
            <a:avLst/>
          </a:prstGeom>
          <a:noFill/>
          <a:ln>
            <a:noFill/>
          </a:ln>
        </p:spPr>
        <p:txBody>
          <a:bodyPr anchorCtr="0" anchor="ctr" bIns="97300" lIns="194625" spcFirstLastPara="1" rIns="194625" wrap="square" tIns="973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9"/>
          <p:cNvSpPr txBox="1"/>
          <p:nvPr>
            <p:ph idx="1" type="body"/>
          </p:nvPr>
        </p:nvSpPr>
        <p:spPr>
          <a:xfrm rot="5400000">
            <a:off x="6623376" y="-2222656"/>
            <a:ext cx="31455360" cy="38857236"/>
          </a:xfrm>
          <a:prstGeom prst="rect">
            <a:avLst/>
          </a:prstGeom>
          <a:noFill/>
          <a:ln>
            <a:noFill/>
          </a:ln>
        </p:spPr>
        <p:txBody>
          <a:bodyPr anchorCtr="0" anchor="t" bIns="97300" lIns="194625" spcFirstLastPara="1" rIns="194625" wrap="square" tIns="973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9"/>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9"/>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9"/>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1874522" y="878842"/>
            <a:ext cx="33741362" cy="3657600"/>
          </a:xfrm>
          <a:prstGeom prst="rect">
            <a:avLst/>
          </a:prstGeom>
          <a:noFill/>
          <a:ln>
            <a:noFill/>
          </a:ln>
        </p:spPr>
        <p:txBody>
          <a:bodyPr anchorCtr="0" anchor="ctr" bIns="97300" lIns="194625" spcFirstLastPara="1" rIns="194625" wrap="square" tIns="97300">
            <a:normAutofit/>
          </a:bodyPr>
          <a:lstStyle>
            <a:lvl1pPr lvl="0" marR="0" rtl="0" algn="ctr">
              <a:lnSpc>
                <a:spcPct val="100000"/>
              </a:lnSpc>
              <a:spcBef>
                <a:spcPts val="0"/>
              </a:spcBef>
              <a:spcAft>
                <a:spcPts val="0"/>
              </a:spcAft>
              <a:buClr>
                <a:schemeClr val="dk1"/>
              </a:buClr>
              <a:buSzPts val="9400"/>
              <a:buFont typeface="Calibri"/>
              <a:buNone/>
              <a:defRPr b="0" i="0" sz="9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8"/>
          <p:cNvSpPr txBox="1"/>
          <p:nvPr>
            <p:ph idx="1" type="body"/>
          </p:nvPr>
        </p:nvSpPr>
        <p:spPr>
          <a:xfrm>
            <a:off x="1874522" y="5120644"/>
            <a:ext cx="33741362" cy="14483082"/>
          </a:xfrm>
          <a:prstGeom prst="rect">
            <a:avLst/>
          </a:prstGeom>
          <a:noFill/>
          <a:ln>
            <a:noFill/>
          </a:ln>
        </p:spPr>
        <p:txBody>
          <a:bodyPr anchorCtr="0" anchor="t" bIns="97300" lIns="194625" spcFirstLastPara="1" rIns="194625" wrap="square" tIns="97300">
            <a:normAutofit/>
          </a:bodyPr>
          <a:lstStyle>
            <a:lvl1pPr indent="-666750" lvl="0" marL="457200" marR="0" rtl="0" algn="l">
              <a:lnSpc>
                <a:spcPct val="100000"/>
              </a:lnSpc>
              <a:spcBef>
                <a:spcPts val="1380"/>
              </a:spcBef>
              <a:spcAft>
                <a:spcPts val="0"/>
              </a:spcAft>
              <a:buClr>
                <a:schemeClr val="dk1"/>
              </a:buClr>
              <a:buSzPts val="6900"/>
              <a:buFont typeface="Arial"/>
              <a:buChar char="•"/>
              <a:defRPr b="0" i="0" sz="6900" u="none" cap="none" strike="noStrike">
                <a:solidFill>
                  <a:schemeClr val="dk1"/>
                </a:solidFill>
                <a:latin typeface="Calibri"/>
                <a:ea typeface="Calibri"/>
                <a:cs typeface="Calibri"/>
                <a:sym typeface="Calibri"/>
              </a:defRPr>
            </a:lvl1pPr>
            <a:lvl2pPr indent="-603250" lvl="1" marL="914400" marR="0" rtl="0" algn="l">
              <a:lnSpc>
                <a:spcPct val="100000"/>
              </a:lnSpc>
              <a:spcBef>
                <a:spcPts val="1180"/>
              </a:spcBef>
              <a:spcAft>
                <a:spcPts val="0"/>
              </a:spcAft>
              <a:buClr>
                <a:schemeClr val="dk1"/>
              </a:buClr>
              <a:buSzPts val="5900"/>
              <a:buFont typeface="Arial"/>
              <a:buChar char="–"/>
              <a:defRPr b="0" i="0" sz="5900" u="none" cap="none" strike="noStrike">
                <a:solidFill>
                  <a:schemeClr val="dk1"/>
                </a:solidFill>
                <a:latin typeface="Calibri"/>
                <a:ea typeface="Calibri"/>
                <a:cs typeface="Calibri"/>
                <a:sym typeface="Calibri"/>
              </a:defRPr>
            </a:lvl2pPr>
            <a:lvl3pPr indent="-558800" lvl="2" marL="1371600" marR="0" rtl="0" algn="l">
              <a:lnSpc>
                <a:spcPct val="100000"/>
              </a:lnSpc>
              <a:spcBef>
                <a:spcPts val="1040"/>
              </a:spcBef>
              <a:spcAft>
                <a:spcPts val="0"/>
              </a:spcAft>
              <a:buClr>
                <a:schemeClr val="dk1"/>
              </a:buClr>
              <a:buSzPts val="5200"/>
              <a:buFont typeface="Arial"/>
              <a:buChar char="•"/>
              <a:defRPr b="0" i="0" sz="5200" u="none" cap="none" strike="noStrike">
                <a:solidFill>
                  <a:schemeClr val="dk1"/>
                </a:solidFill>
                <a:latin typeface="Calibri"/>
                <a:ea typeface="Calibri"/>
                <a:cs typeface="Calibri"/>
                <a:sym typeface="Calibri"/>
              </a:defRPr>
            </a:lvl3pPr>
            <a:lvl4pPr indent="-495300" lvl="3" marL="1828800" marR="0" rtl="0" algn="l">
              <a:lnSpc>
                <a:spcPct val="100000"/>
              </a:lnSpc>
              <a:spcBef>
                <a:spcPts val="84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4pPr>
            <a:lvl5pPr indent="-495300" lvl="4" marL="2286000" marR="0" rtl="0" algn="l">
              <a:lnSpc>
                <a:spcPct val="100000"/>
              </a:lnSpc>
              <a:spcBef>
                <a:spcPts val="84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5pPr>
            <a:lvl6pPr indent="-495300" lvl="5" marL="2743200" marR="0" rtl="0" algn="l">
              <a:lnSpc>
                <a:spcPct val="100000"/>
              </a:lnSpc>
              <a:spcBef>
                <a:spcPts val="84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6pPr>
            <a:lvl7pPr indent="-495300" lvl="6" marL="3200400" marR="0" rtl="0" algn="l">
              <a:lnSpc>
                <a:spcPct val="100000"/>
              </a:lnSpc>
              <a:spcBef>
                <a:spcPts val="84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7pPr>
            <a:lvl8pPr indent="-495300" lvl="7" marL="3657600" marR="0" rtl="0" algn="l">
              <a:lnSpc>
                <a:spcPct val="100000"/>
              </a:lnSpc>
              <a:spcBef>
                <a:spcPts val="84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8pPr>
            <a:lvl9pPr indent="-495300" lvl="8" marL="4114800" marR="0" rtl="0" algn="l">
              <a:lnSpc>
                <a:spcPct val="100000"/>
              </a:lnSpc>
              <a:spcBef>
                <a:spcPts val="84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9pPr>
          </a:lstStyle>
          <a:p/>
        </p:txBody>
      </p:sp>
      <p:sp>
        <p:nvSpPr>
          <p:cNvPr id="8" name="Google Shape;8;p28"/>
          <p:cNvSpPr txBox="1"/>
          <p:nvPr>
            <p:ph idx="10" type="dt"/>
          </p:nvPr>
        </p:nvSpPr>
        <p:spPr>
          <a:xfrm>
            <a:off x="1874520" y="20340321"/>
            <a:ext cx="8747760" cy="1168400"/>
          </a:xfrm>
          <a:prstGeom prst="rect">
            <a:avLst/>
          </a:prstGeom>
          <a:noFill/>
          <a:ln>
            <a:noFill/>
          </a:ln>
        </p:spPr>
        <p:txBody>
          <a:bodyPr anchorCtr="0" anchor="ctr" bIns="97300" lIns="194625" spcFirstLastPara="1" rIns="194625" wrap="square" tIns="97300">
            <a:noAutofit/>
          </a:bodyPr>
          <a:lstStyle>
            <a:lvl1pPr lvl="0" marR="0" rtl="0" algn="l">
              <a:lnSpc>
                <a:spcPct val="100000"/>
              </a:lnSpc>
              <a:spcBef>
                <a:spcPts val="0"/>
              </a:spcBef>
              <a:spcAft>
                <a:spcPts val="0"/>
              </a:spcAft>
              <a:buClr>
                <a:srgbClr val="000000"/>
              </a:buClr>
              <a:buSzPts val="1400"/>
              <a:buFont typeface="Arial"/>
              <a:buNone/>
              <a:defRPr b="0" i="0" sz="25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9pPr>
          </a:lstStyle>
          <a:p/>
        </p:txBody>
      </p:sp>
      <p:sp>
        <p:nvSpPr>
          <p:cNvPr id="9" name="Google Shape;9;p28"/>
          <p:cNvSpPr txBox="1"/>
          <p:nvPr>
            <p:ph idx="11" type="ftr"/>
          </p:nvPr>
        </p:nvSpPr>
        <p:spPr>
          <a:xfrm>
            <a:off x="12809224" y="20340321"/>
            <a:ext cx="11871960" cy="1168400"/>
          </a:xfrm>
          <a:prstGeom prst="rect">
            <a:avLst/>
          </a:prstGeom>
          <a:noFill/>
          <a:ln>
            <a:noFill/>
          </a:ln>
        </p:spPr>
        <p:txBody>
          <a:bodyPr anchorCtr="0" anchor="ctr" bIns="97300" lIns="194625" spcFirstLastPara="1" rIns="194625" wrap="square" tIns="97300">
            <a:noAutofit/>
          </a:bodyPr>
          <a:lstStyle>
            <a:lvl1pPr lvl="0" marR="0" rtl="0" algn="ctr">
              <a:lnSpc>
                <a:spcPct val="100000"/>
              </a:lnSpc>
              <a:spcBef>
                <a:spcPts val="0"/>
              </a:spcBef>
              <a:spcAft>
                <a:spcPts val="0"/>
              </a:spcAft>
              <a:buClr>
                <a:srgbClr val="000000"/>
              </a:buClr>
              <a:buSzPts val="1400"/>
              <a:buFont typeface="Arial"/>
              <a:buNone/>
              <a:defRPr b="0" i="0" sz="25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800" u="none" cap="none" strike="noStrike">
                <a:solidFill>
                  <a:schemeClr val="dk1"/>
                </a:solidFill>
                <a:latin typeface="Calibri"/>
                <a:ea typeface="Calibri"/>
                <a:cs typeface="Calibri"/>
                <a:sym typeface="Calibri"/>
              </a:defRPr>
            </a:lvl9pPr>
          </a:lstStyle>
          <a:p/>
        </p:txBody>
      </p:sp>
      <p:sp>
        <p:nvSpPr>
          <p:cNvPr id="10" name="Google Shape;10;p28"/>
          <p:cNvSpPr txBox="1"/>
          <p:nvPr>
            <p:ph idx="12" type="sldNum"/>
          </p:nvPr>
        </p:nvSpPr>
        <p:spPr>
          <a:xfrm>
            <a:off x="26868120" y="20340321"/>
            <a:ext cx="8747760" cy="1168400"/>
          </a:xfrm>
          <a:prstGeom prst="rect">
            <a:avLst/>
          </a:prstGeom>
          <a:noFill/>
          <a:ln>
            <a:noFill/>
          </a:ln>
        </p:spPr>
        <p:txBody>
          <a:bodyPr anchorCtr="0" anchor="ctr" bIns="97300" lIns="194625" spcFirstLastPara="1" rIns="194625" wrap="square" tIns="97300">
            <a:noAutofit/>
          </a:bodyPr>
          <a:lstStyle>
            <a:lvl1pPr indent="0" lvl="0"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500"/>
              <a:buFont typeface="Arial"/>
              <a:buNone/>
              <a:defRPr b="0" i="0" sz="25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jpg"/><Relationship Id="rId6"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descr="Image result for changing a generation baptist church" id="84" name="Google Shape;84;p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85" name="Google Shape;85;p1"/>
          <p:cNvSpPr/>
          <p:nvPr/>
        </p:nvSpPr>
        <p:spPr>
          <a:xfrm>
            <a:off x="27710" y="20448263"/>
            <a:ext cx="37490400" cy="15696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1" i="0" lang="en-US" sz="9600" u="none" cap="none" strike="noStrike">
                <a:solidFill>
                  <a:schemeClr val="lt1"/>
                </a:solidFill>
                <a:latin typeface="Calibri"/>
                <a:ea typeface="Calibri"/>
                <a:cs typeface="Calibri"/>
                <a:sym typeface="Calibri"/>
              </a:rPr>
              <a:t>“MAGNITYING SUCCESS IN YOUR PERSONAL &amp; PROFESSIONAL VISION”</a:t>
            </a:r>
            <a:endParaRPr b="1" i="0" sz="9600" u="none" cap="none" strike="noStrike">
              <a:solidFill>
                <a:schemeClr val="lt1"/>
              </a:solidFill>
              <a:latin typeface="Calibri"/>
              <a:ea typeface="Calibri"/>
              <a:cs typeface="Calibri"/>
              <a:sym typeface="Calibri"/>
            </a:endParaRPr>
          </a:p>
        </p:txBody>
      </p:sp>
      <p:pic>
        <p:nvPicPr>
          <p:cNvPr descr="Sofitel Los Angeles at Beverly Hills - ballroom-theater-shape-white -light-med-rez" id="86" name="Google Shape;86;p1"/>
          <p:cNvPicPr preferRelativeResize="0"/>
          <p:nvPr/>
        </p:nvPicPr>
        <p:blipFill rotWithShape="1">
          <a:blip r:embed="rId3">
            <a:alphaModFix/>
          </a:blip>
          <a:srcRect b="0" l="0" r="0" t="38506"/>
          <a:stretch/>
        </p:blipFill>
        <p:spPr>
          <a:xfrm>
            <a:off x="0" y="-144463"/>
            <a:ext cx="37490398" cy="22068396"/>
          </a:xfrm>
          <a:prstGeom prst="rect">
            <a:avLst/>
          </a:prstGeom>
          <a:noFill/>
          <a:ln>
            <a:noFill/>
          </a:ln>
        </p:spPr>
      </p:pic>
      <p:sp>
        <p:nvSpPr>
          <p:cNvPr id="87" name="Google Shape;87;p1"/>
          <p:cNvSpPr txBox="1"/>
          <p:nvPr/>
        </p:nvSpPr>
        <p:spPr>
          <a:xfrm>
            <a:off x="10141806" y="-144463"/>
            <a:ext cx="17145000" cy="221599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3800"/>
              <a:buFont typeface="Arial"/>
              <a:buNone/>
            </a:pPr>
            <a:r>
              <a:rPr b="1" i="0" lang="en-US" sz="13800" u="none" cap="none" strike="noStrike">
                <a:solidFill>
                  <a:schemeClr val="dk1"/>
                </a:solidFill>
                <a:latin typeface="Calibri"/>
                <a:ea typeface="Calibri"/>
                <a:cs typeface="Calibri"/>
                <a:sym typeface="Calibri"/>
              </a:rPr>
              <a:t>SPEAKER INFO KIT</a:t>
            </a:r>
            <a:endParaRPr b="1" i="0" sz="13800" u="none" cap="none" strike="noStrike">
              <a:solidFill>
                <a:schemeClr val="dk1"/>
              </a:solidFill>
              <a:latin typeface="Calibri"/>
              <a:ea typeface="Calibri"/>
              <a:cs typeface="Calibri"/>
              <a:sym typeface="Calibri"/>
            </a:endParaRPr>
          </a:p>
        </p:txBody>
      </p:sp>
      <p:sp>
        <p:nvSpPr>
          <p:cNvPr id="88" name="Google Shape;88;p1"/>
          <p:cNvSpPr txBox="1"/>
          <p:nvPr/>
        </p:nvSpPr>
        <p:spPr>
          <a:xfrm>
            <a:off x="307974" y="10123568"/>
            <a:ext cx="18466200" cy="520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600"/>
              <a:buFont typeface="Arial"/>
              <a:buNone/>
            </a:pPr>
            <a:r>
              <a:rPr b="1" i="0" lang="en-US" sz="16600" u="none" cap="none" strike="noStrike">
                <a:solidFill>
                  <a:schemeClr val="lt1"/>
                </a:solidFill>
                <a:latin typeface="Arial"/>
                <a:ea typeface="Arial"/>
                <a:cs typeface="Arial"/>
                <a:sym typeface="Arial"/>
              </a:rPr>
              <a:t>Stacy </a:t>
            </a:r>
            <a:endParaRPr b="1" i="0" sz="16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600"/>
              <a:buFont typeface="Arial"/>
              <a:buNone/>
            </a:pPr>
            <a:r>
              <a:rPr b="1" i="0" lang="en-US" sz="16600" u="none" cap="none" strike="noStrike">
                <a:solidFill>
                  <a:schemeClr val="lt1"/>
                </a:solidFill>
                <a:latin typeface="Arial"/>
                <a:ea typeface="Arial"/>
                <a:cs typeface="Arial"/>
                <a:sym typeface="Arial"/>
              </a:rPr>
              <a:t>Phoenix</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29768800" y="2071528"/>
            <a:ext cx="6513866" cy="2862322"/>
          </a:xfrm>
          <a:prstGeom prst="rect">
            <a:avLst/>
          </a:prstGeom>
          <a:noFill/>
          <a:ln>
            <a:noFill/>
          </a:ln>
        </p:spPr>
        <p:txBody>
          <a:bodyPr anchorCtr="0" anchor="t" bIns="45700" lIns="91425" spcFirstLastPara="1" rIns="91425" wrap="square" tIns="45700">
            <a:spAutoFit/>
          </a:bodyPr>
          <a:lstStyle/>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Int’l Keynote Speaker</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lang="en-US" sz="3600">
                <a:solidFill>
                  <a:schemeClr val="dk1"/>
                </a:solidFill>
                <a:latin typeface="Calibri"/>
                <a:ea typeface="Calibri"/>
                <a:cs typeface="Calibri"/>
                <a:sym typeface="Calibri"/>
              </a:rPr>
              <a:t>Confidence</a:t>
            </a:r>
            <a:r>
              <a:rPr b="0" i="0" lang="en-US" sz="3600" u="none" cap="none" strike="noStrike">
                <a:solidFill>
                  <a:schemeClr val="dk1"/>
                </a:solidFill>
                <a:latin typeface="Calibri"/>
                <a:ea typeface="Calibri"/>
                <a:cs typeface="Calibri"/>
                <a:sym typeface="Calibri"/>
              </a:rPr>
              <a:t> Specialist</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Subject Matter Expert</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Leading Authority</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Trusted Advisor</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2794000" y="1794529"/>
            <a:ext cx="6310666" cy="3970318"/>
          </a:xfrm>
          <a:prstGeom prst="rect">
            <a:avLst/>
          </a:prstGeom>
          <a:noFill/>
          <a:ln>
            <a:noFill/>
          </a:ln>
        </p:spPr>
        <p:txBody>
          <a:bodyPr anchorCtr="0" anchor="t" bIns="45700" lIns="91425" spcFirstLastPara="1" rIns="91425" wrap="square" tIns="45700">
            <a:spAutoFit/>
          </a:bodyPr>
          <a:lstStyle/>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Celebrity Events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Corporate Meetings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Association Conferences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Executive Retreats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Educational Seminars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Virtual Presentations</a:t>
            </a:r>
            <a:endParaRPr b="0" i="0" sz="3600" u="none" cap="none" strike="noStrike">
              <a:solidFill>
                <a:schemeClr val="dk1"/>
              </a:solidFill>
              <a:latin typeface="Calibri"/>
              <a:ea typeface="Calibri"/>
              <a:cs typeface="Calibri"/>
              <a:sym typeface="Calibri"/>
            </a:endParaRPr>
          </a:p>
          <a:p>
            <a:pPr indent="-342900" lvl="0" marL="571500" marR="0" rtl="0" algn="l">
              <a:lnSpc>
                <a:spcPct val="100000"/>
              </a:lnSpc>
              <a:spcBef>
                <a:spcPts val="0"/>
              </a:spcBef>
              <a:spcAft>
                <a:spcPts val="0"/>
              </a:spcAft>
              <a:buClr>
                <a:schemeClr val="dk1"/>
              </a:buClr>
              <a:buSzPts val="3600"/>
              <a:buFont typeface="Noto Sans Symbols"/>
              <a:buNone/>
            </a:pPr>
            <a:r>
              <a:t/>
            </a:r>
            <a:endParaRPr b="0" i="0" sz="3600" u="none" cap="none" strike="noStrike">
              <a:solidFill>
                <a:schemeClr val="dk1"/>
              </a:solidFill>
              <a:latin typeface="Calibri"/>
              <a:ea typeface="Calibri"/>
              <a:cs typeface="Calibri"/>
              <a:sym typeface="Calibri"/>
            </a:endParaRPr>
          </a:p>
        </p:txBody>
      </p:sp>
      <p:sp>
        <p:nvSpPr>
          <p:cNvPr id="91" name="Google Shape;91;p1"/>
          <p:cNvSpPr/>
          <p:nvPr/>
        </p:nvSpPr>
        <p:spPr>
          <a:xfrm>
            <a:off x="28006151" y="9923525"/>
            <a:ext cx="8276400" cy="304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1" lang="en-US" sz="9600">
                <a:solidFill>
                  <a:schemeClr val="lt1"/>
                </a:solidFill>
              </a:rPr>
              <a:t>Worldwide Leading CONFIDENCE</a:t>
            </a:r>
            <a:r>
              <a:rPr b="1" i="0" lang="en-US" sz="9600" u="none" cap="none" strike="noStrike">
                <a:solidFill>
                  <a:schemeClr val="lt1"/>
                </a:solidFill>
                <a:latin typeface="Arial"/>
                <a:ea typeface="Arial"/>
                <a:cs typeface="Arial"/>
                <a:sym typeface="Arial"/>
              </a:rPr>
              <a:t> Expert</a:t>
            </a:r>
            <a:endParaRPr b="0" i="0" sz="1400" u="none" cap="none" strike="noStrike">
              <a:solidFill>
                <a:srgbClr val="000000"/>
              </a:solidFill>
              <a:latin typeface="Arial"/>
              <a:ea typeface="Arial"/>
              <a:cs typeface="Arial"/>
              <a:sym typeface="Arial"/>
            </a:endParaRPr>
          </a:p>
        </p:txBody>
      </p:sp>
      <p:pic>
        <p:nvPicPr>
          <p:cNvPr id="92" name="Google Shape;92;p1"/>
          <p:cNvPicPr preferRelativeResize="0"/>
          <p:nvPr/>
        </p:nvPicPr>
        <p:blipFill>
          <a:blip r:embed="rId4">
            <a:alphaModFix/>
          </a:blip>
          <a:stretch>
            <a:fillRect/>
          </a:stretch>
        </p:blipFill>
        <p:spPr>
          <a:xfrm>
            <a:off x="13154175" y="2510225"/>
            <a:ext cx="11120251" cy="194136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descr="Image result for changing a generation baptist church" id="97" name="Google Shape;97;p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98" name="Google Shape;98;p2"/>
          <p:cNvSpPr txBox="1"/>
          <p:nvPr/>
        </p:nvSpPr>
        <p:spPr>
          <a:xfrm>
            <a:off x="7653406" y="453421"/>
            <a:ext cx="6486386" cy="344849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rPr b="1" lang="en-US" sz="3600">
                <a:solidFill>
                  <a:schemeClr val="dk1"/>
                </a:solidFill>
              </a:rPr>
              <a:t>Stacy Phoenix</a:t>
            </a:r>
            <a:r>
              <a:rPr b="1" i="0" lang="en-US" sz="3600" u="none" cap="none" strike="noStrike">
                <a:solidFill>
                  <a:schemeClr val="dk1"/>
                </a:solidFill>
                <a:latin typeface="Arial"/>
                <a:ea typeface="Arial"/>
                <a:cs typeface="Arial"/>
                <a:sym typeface="Arial"/>
              </a:rPr>
              <a:t> </a:t>
            </a:r>
            <a:r>
              <a:rPr b="0" i="0" lang="en-US" sz="3600" u="none" cap="none" strike="noStrike">
                <a:solidFill>
                  <a:schemeClr val="dk1"/>
                </a:solidFill>
                <a:latin typeface="Arial"/>
                <a:ea typeface="Arial"/>
                <a:cs typeface="Arial"/>
                <a:sym typeface="Arial"/>
              </a:rPr>
              <a:t>is CEO of </a:t>
            </a:r>
            <a:r>
              <a:rPr b="1" lang="en-US" sz="3600">
                <a:solidFill>
                  <a:schemeClr val="dk1"/>
                </a:solidFill>
              </a:rPr>
              <a:t>www.stacyphoenix</a:t>
            </a:r>
            <a:r>
              <a:rPr b="1" i="0" lang="en-US" sz="3600" u="none" cap="none" strike="noStrike">
                <a:solidFill>
                  <a:schemeClr val="dk1"/>
                </a:solidFill>
                <a:latin typeface="Arial"/>
                <a:ea typeface="Arial"/>
                <a:cs typeface="Arial"/>
                <a:sym typeface="Arial"/>
              </a:rPr>
              <a:t>.com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600"/>
              <a:buFont typeface="Arial"/>
              <a:buNone/>
            </a:pPr>
            <a:r>
              <a:rPr b="1" lang="en-US" sz="3600">
                <a:solidFill>
                  <a:schemeClr val="dk1"/>
                </a:solidFill>
              </a:rPr>
              <a:t>Worldwide Leading CONFIDENCE Expert</a:t>
            </a:r>
            <a:endParaRPr b="0" i="0" sz="3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99" name="Google Shape;99;p2"/>
          <p:cNvSpPr txBox="1"/>
          <p:nvPr/>
        </p:nvSpPr>
        <p:spPr>
          <a:xfrm>
            <a:off x="14603506" y="0"/>
            <a:ext cx="140478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5400"/>
              <a:buFont typeface="Arial"/>
              <a:buNone/>
            </a:pPr>
            <a:r>
              <a:rPr b="1" lang="en-US" sz="4000">
                <a:solidFill>
                  <a:schemeClr val="dk1"/>
                </a:solidFill>
              </a:rPr>
              <a:t>CONFIDENCE</a:t>
            </a:r>
            <a:r>
              <a:rPr b="1" i="0" lang="en-US" sz="4000" u="none" cap="none" strike="noStrike">
                <a:solidFill>
                  <a:schemeClr val="dk1"/>
                </a:solidFill>
                <a:latin typeface="Arial"/>
                <a:ea typeface="Arial"/>
                <a:cs typeface="Arial"/>
                <a:sym typeface="Arial"/>
              </a:rPr>
              <a:t> STRATEGIES THAT MAGNIFY SUCCESS</a:t>
            </a:r>
            <a:endParaRPr b="1" i="0" sz="5800" u="none" cap="none" strike="noStrike">
              <a:solidFill>
                <a:schemeClr val="dk1"/>
              </a:solidFill>
              <a:latin typeface="Arial"/>
              <a:ea typeface="Arial"/>
              <a:cs typeface="Arial"/>
              <a:sym typeface="Arial"/>
            </a:endParaRPr>
          </a:p>
        </p:txBody>
      </p:sp>
      <p:sp>
        <p:nvSpPr>
          <p:cNvPr id="100" name="Google Shape;100;p2"/>
          <p:cNvSpPr/>
          <p:nvPr/>
        </p:nvSpPr>
        <p:spPr>
          <a:xfrm>
            <a:off x="15001275" y="1539000"/>
            <a:ext cx="13000200" cy="192039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400"/>
              </a:spcBef>
              <a:spcAft>
                <a:spcPts val="0"/>
              </a:spcAft>
              <a:buClr>
                <a:schemeClr val="dk1"/>
              </a:buClr>
              <a:buSzPts val="1100"/>
              <a:buFont typeface="Arial"/>
              <a:buNone/>
            </a:pPr>
            <a:r>
              <a:rPr b="1" lang="en-US" sz="4200" u="sng">
                <a:solidFill>
                  <a:schemeClr val="dk1"/>
                </a:solidFill>
                <a:latin typeface="Calibri"/>
                <a:ea typeface="Calibri"/>
                <a:cs typeface="Calibri"/>
                <a:sym typeface="Calibri"/>
              </a:rPr>
              <a:t>Energy-Based Alignment for Spotlight Souls™</a:t>
            </a:r>
            <a:endParaRPr b="0" i="0" sz="3300" u="none" cap="none" strike="noStrike">
              <a:solidFill>
                <a:schemeClr val="dk1"/>
              </a:solidFill>
              <a:latin typeface="Calibri"/>
              <a:ea typeface="Calibri"/>
              <a:cs typeface="Calibri"/>
              <a:sym typeface="Calibri"/>
            </a:endParaRPr>
          </a:p>
          <a:p>
            <a:pPr indent="-457200" lvl="0" marL="457200" rtl="0" algn="l">
              <a:lnSpc>
                <a:spcPct val="115000"/>
              </a:lnSpc>
              <a:spcBef>
                <a:spcPts val="1200"/>
              </a:spcBef>
              <a:spcAft>
                <a:spcPts val="0"/>
              </a:spcAft>
              <a:buClr>
                <a:schemeClr val="dk1"/>
              </a:buClr>
              <a:buSzPts val="3600"/>
              <a:buFont typeface="Noto Sans Symbols"/>
              <a:buChar char="⮚"/>
            </a:pPr>
            <a:r>
              <a:rPr lang="en-US" sz="3600">
                <a:solidFill>
                  <a:schemeClr val="dk1"/>
                </a:solidFill>
                <a:latin typeface="Calibri"/>
                <a:ea typeface="Calibri"/>
                <a:cs typeface="Calibri"/>
                <a:sym typeface="Calibri"/>
              </a:rPr>
              <a:t>Whether you’re scaling your brand, hosting clients, or speaking on high-visibility platforms, Energy-Based Alignment for Spotlight Souls™ equips you with the internal power to stand out—not just spiritually, but strategically. By mastering energetic alignment, you become the most compelling force in your market: focused, magnetic, and untouchable in your lane.</a:t>
            </a:r>
            <a:endParaRPr b="0" i="0" sz="4500" u="none" cap="none" strike="noStrike">
              <a:solidFill>
                <a:srgbClr val="C00000"/>
              </a:solidFill>
              <a:latin typeface="Calibri"/>
              <a:ea typeface="Calibri"/>
              <a:cs typeface="Calibri"/>
              <a:sym typeface="Calibri"/>
            </a:endParaRPr>
          </a:p>
          <a:p>
            <a:pPr indent="0" lvl="0" marL="0" rtl="0" algn="l">
              <a:lnSpc>
                <a:spcPct val="115000"/>
              </a:lnSpc>
              <a:spcBef>
                <a:spcPts val="1400"/>
              </a:spcBef>
              <a:spcAft>
                <a:spcPts val="0"/>
              </a:spcAft>
              <a:buClr>
                <a:schemeClr val="dk1"/>
              </a:buClr>
              <a:buSzPts val="1100"/>
              <a:buFont typeface="Arial"/>
              <a:buNone/>
            </a:pPr>
            <a:r>
              <a:rPr b="1" lang="en-US" sz="4200" u="sng">
                <a:solidFill>
                  <a:schemeClr val="dk1"/>
                </a:solidFill>
                <a:latin typeface="Calibri"/>
                <a:ea typeface="Calibri"/>
                <a:cs typeface="Calibri"/>
                <a:sym typeface="Calibri"/>
              </a:rPr>
              <a:t>Healing in the Spotlight™: A Trauma-Informed Journey for Soul-Led Creatives</a:t>
            </a:r>
            <a:endParaRPr b="0" i="0" sz="3300" u="none" cap="none" strike="noStrike">
              <a:solidFill>
                <a:schemeClr val="dk1"/>
              </a:solidFill>
              <a:latin typeface="Calibri"/>
              <a:ea typeface="Calibri"/>
              <a:cs typeface="Calibri"/>
              <a:sym typeface="Calibri"/>
            </a:endParaRPr>
          </a:p>
          <a:p>
            <a:pPr indent="-457200" lvl="0" marL="457200" rtl="0" algn="l">
              <a:lnSpc>
                <a:spcPct val="115000"/>
              </a:lnSpc>
              <a:spcBef>
                <a:spcPts val="1200"/>
              </a:spcBef>
              <a:spcAft>
                <a:spcPts val="0"/>
              </a:spcAft>
              <a:buClr>
                <a:schemeClr val="dk1"/>
              </a:buClr>
              <a:buSzPts val="3600"/>
              <a:buFont typeface="Noto Sans Symbols"/>
              <a:buChar char="⮚"/>
            </a:pPr>
            <a:r>
              <a:rPr lang="en-US" sz="3600">
                <a:solidFill>
                  <a:schemeClr val="dk1"/>
                </a:solidFill>
                <a:latin typeface="Calibri"/>
                <a:ea typeface="Calibri"/>
                <a:cs typeface="Calibri"/>
                <a:sym typeface="Calibri"/>
              </a:rPr>
              <a:t>Healing in the Spotlight™ is a trauma-informed container where your emotional story becomes your superpower. In this sacred space, you’ll align your healing with your leadership identity—so your messaging, presence, and business decisions come from power, not performance.</a:t>
            </a:r>
            <a:endParaRPr b="0" i="0" sz="4500" u="none" cap="none" strike="noStrike">
              <a:solidFill>
                <a:schemeClr val="dk1"/>
              </a:solidFill>
              <a:latin typeface="Calibri"/>
              <a:ea typeface="Calibri"/>
              <a:cs typeface="Calibri"/>
              <a:sym typeface="Calibri"/>
            </a:endParaRPr>
          </a:p>
          <a:p>
            <a:pPr indent="0" lvl="0" marL="0" rtl="0" algn="l">
              <a:lnSpc>
                <a:spcPct val="115000"/>
              </a:lnSpc>
              <a:spcBef>
                <a:spcPts val="1400"/>
              </a:spcBef>
              <a:spcAft>
                <a:spcPts val="0"/>
              </a:spcAft>
              <a:buClr>
                <a:schemeClr val="dk1"/>
              </a:buClr>
              <a:buSzPts val="1100"/>
              <a:buFont typeface="Arial"/>
              <a:buNone/>
            </a:pPr>
            <a:r>
              <a:rPr b="1" lang="en-US" sz="4200" u="sng">
                <a:solidFill>
                  <a:schemeClr val="dk1"/>
                </a:solidFill>
                <a:latin typeface="Calibri"/>
                <a:ea typeface="Calibri"/>
                <a:cs typeface="Calibri"/>
                <a:sym typeface="Calibri"/>
              </a:rPr>
              <a:t>The Embodied Leader™: Confidence-Based Leadership for Creatives Who Influence</a:t>
            </a:r>
            <a:endParaRPr b="0" i="0" sz="3300" u="none" cap="none" strike="noStrike">
              <a:solidFill>
                <a:schemeClr val="dk1"/>
              </a:solidFill>
              <a:latin typeface="Calibri"/>
              <a:ea typeface="Calibri"/>
              <a:cs typeface="Calibri"/>
              <a:sym typeface="Calibri"/>
            </a:endParaRPr>
          </a:p>
          <a:p>
            <a:pPr indent="-457200" lvl="0" marL="457200" rtl="0" algn="l">
              <a:lnSpc>
                <a:spcPct val="115000"/>
              </a:lnSpc>
              <a:spcBef>
                <a:spcPts val="1200"/>
              </a:spcBef>
              <a:spcAft>
                <a:spcPts val="0"/>
              </a:spcAft>
              <a:buClr>
                <a:schemeClr val="dk1"/>
              </a:buClr>
              <a:buSzPts val="3600"/>
              <a:buFont typeface="Noto Sans Symbols"/>
              <a:buChar char="⮚"/>
            </a:pPr>
            <a:r>
              <a:rPr lang="en-US" sz="3600">
                <a:solidFill>
                  <a:schemeClr val="dk1"/>
                </a:solidFill>
                <a:latin typeface="Calibri"/>
                <a:ea typeface="Calibri"/>
                <a:cs typeface="Calibri"/>
                <a:sym typeface="Calibri"/>
              </a:rPr>
              <a:t>The Embodied Leader™ helps you align your mindset, personal brand, and energetic presence so you lead from wholeness, not hustle. Whether you’re commanding stages, hosting live content, or launching transformative offers, this program ensures you stand out as the leader in your niche—without ever compromising your authenticity.</a:t>
            </a:r>
            <a:endParaRPr b="0" i="0" sz="4500" u="none" cap="none" strike="noStrike">
              <a:solidFill>
                <a:schemeClr val="dk1"/>
              </a:solidFill>
              <a:latin typeface="Calibri"/>
              <a:ea typeface="Calibri"/>
              <a:cs typeface="Calibri"/>
              <a:sym typeface="Calibri"/>
            </a:endParaRPr>
          </a:p>
          <a:p>
            <a:pPr indent="0" lvl="0" marL="0" rtl="0" algn="l">
              <a:lnSpc>
                <a:spcPct val="115000"/>
              </a:lnSpc>
              <a:spcBef>
                <a:spcPts val="1400"/>
              </a:spcBef>
              <a:spcAft>
                <a:spcPts val="0"/>
              </a:spcAft>
              <a:buClr>
                <a:schemeClr val="dk1"/>
              </a:buClr>
              <a:buSzPts val="1100"/>
              <a:buFont typeface="Arial"/>
              <a:buNone/>
            </a:pPr>
            <a:r>
              <a:rPr b="1" lang="en-US" sz="4200" u="sng">
                <a:solidFill>
                  <a:schemeClr val="dk1"/>
                </a:solidFill>
                <a:latin typeface="Calibri"/>
                <a:ea typeface="Calibri"/>
                <a:cs typeface="Calibri"/>
                <a:sym typeface="Calibri"/>
              </a:rPr>
              <a:t>Ascend into Leadership™: Elevation for Soul-Driven Creatives</a:t>
            </a:r>
            <a:endParaRPr b="0" i="0" sz="3300" u="none" cap="none" strike="noStrike">
              <a:solidFill>
                <a:schemeClr val="dk1"/>
              </a:solidFill>
              <a:latin typeface="Calibri"/>
              <a:ea typeface="Calibri"/>
              <a:cs typeface="Calibri"/>
              <a:sym typeface="Calibri"/>
            </a:endParaRPr>
          </a:p>
          <a:p>
            <a:pPr indent="-457200" lvl="0" marL="457200" rtl="0" algn="l">
              <a:lnSpc>
                <a:spcPct val="115000"/>
              </a:lnSpc>
              <a:spcBef>
                <a:spcPts val="1200"/>
              </a:spcBef>
              <a:spcAft>
                <a:spcPts val="0"/>
              </a:spcAft>
              <a:buClr>
                <a:schemeClr val="dk1"/>
              </a:buClr>
              <a:buSzPts val="3600"/>
              <a:buFont typeface="Noto Sans Symbols"/>
              <a:buChar char="⮚"/>
            </a:pPr>
            <a:r>
              <a:rPr lang="en-US" sz="3600">
                <a:solidFill>
                  <a:schemeClr val="dk1"/>
                </a:solidFill>
                <a:latin typeface="Calibri"/>
                <a:ea typeface="Calibri"/>
                <a:cs typeface="Calibri"/>
                <a:sym typeface="Calibri"/>
              </a:rPr>
              <a:t>Ascend into Leadership™ is a transformational journey for entrepreneurs who are ready to break through internal glass ceilings, build a standout identity, and lead their business from energetic authority. When who you are is aligned with how you show up—you don’t chase success. You attract it.</a:t>
            </a:r>
            <a:endParaRPr b="0" i="0" sz="3600" u="none" cap="none" strike="noStrike">
              <a:solidFill>
                <a:schemeClr val="dk1"/>
              </a:solidFill>
              <a:latin typeface="Calibri"/>
              <a:ea typeface="Calibri"/>
              <a:cs typeface="Calibri"/>
              <a:sym typeface="Calibri"/>
            </a:endParaRPr>
          </a:p>
          <a:p>
            <a:pPr indent="-342900" lvl="0" marL="571500" marR="0" rtl="0" algn="l">
              <a:lnSpc>
                <a:spcPct val="100000"/>
              </a:lnSpc>
              <a:spcBef>
                <a:spcPts val="1200"/>
              </a:spcBef>
              <a:spcAft>
                <a:spcPts val="0"/>
              </a:spcAft>
              <a:buClr>
                <a:schemeClr val="dk1"/>
              </a:buClr>
              <a:buSzPts val="3600"/>
              <a:buFont typeface="Noto Sans Symbols"/>
              <a:buNone/>
            </a:pPr>
            <a:r>
              <a:t/>
            </a:r>
            <a:endParaRPr b="1" i="0" sz="3600" u="none" cap="none" strike="noStrike">
              <a:solidFill>
                <a:schemeClr val="dk1"/>
              </a:solidFill>
              <a:latin typeface="Calibri"/>
              <a:ea typeface="Calibri"/>
              <a:cs typeface="Calibri"/>
              <a:sym typeface="Calibri"/>
            </a:endParaRPr>
          </a:p>
          <a:p>
            <a:pPr indent="-342900" lvl="0" marL="571500" marR="0" rtl="0" algn="l">
              <a:lnSpc>
                <a:spcPct val="100000"/>
              </a:lnSpc>
              <a:spcBef>
                <a:spcPts val="0"/>
              </a:spcBef>
              <a:spcAft>
                <a:spcPts val="0"/>
              </a:spcAft>
              <a:buClr>
                <a:schemeClr val="dk1"/>
              </a:buClr>
              <a:buSzPts val="3600"/>
              <a:buFont typeface="Noto Sans Symbols"/>
              <a:buNone/>
            </a:pPr>
            <a:r>
              <a:t/>
            </a:r>
            <a:endParaRPr b="1" i="0" sz="3600" u="none" cap="none" strike="noStrike">
              <a:solidFill>
                <a:schemeClr val="dk1"/>
              </a:solidFill>
              <a:latin typeface="Calibri"/>
              <a:ea typeface="Calibri"/>
              <a:cs typeface="Calibri"/>
              <a:sym typeface="Calibri"/>
            </a:endParaRPr>
          </a:p>
          <a:p>
            <a:pPr indent="-342900" lvl="0" marL="571500" marR="0" rtl="0" algn="l">
              <a:lnSpc>
                <a:spcPct val="100000"/>
              </a:lnSpc>
              <a:spcBef>
                <a:spcPts val="0"/>
              </a:spcBef>
              <a:spcAft>
                <a:spcPts val="0"/>
              </a:spcAft>
              <a:buClr>
                <a:schemeClr val="dk1"/>
              </a:buClr>
              <a:buSzPts val="3600"/>
              <a:buFont typeface="Noto Sans Symbols"/>
              <a:buNone/>
            </a:pPr>
            <a:r>
              <a:t/>
            </a:r>
            <a:endParaRPr b="1" i="0" sz="3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90"/>
              <a:buFont typeface="Arial"/>
              <a:buNone/>
            </a:pPr>
            <a:r>
              <a:t/>
            </a:r>
            <a:endParaRPr b="0" i="0" sz="1390" u="none" cap="none" strike="noStrike">
              <a:solidFill>
                <a:schemeClr val="dk1"/>
              </a:solidFill>
              <a:latin typeface="Calibri"/>
              <a:ea typeface="Calibri"/>
              <a:cs typeface="Calibri"/>
              <a:sym typeface="Calibri"/>
            </a:endParaRPr>
          </a:p>
        </p:txBody>
      </p:sp>
      <p:sp>
        <p:nvSpPr>
          <p:cNvPr id="101" name="Google Shape;101;p2"/>
          <p:cNvSpPr/>
          <p:nvPr/>
        </p:nvSpPr>
        <p:spPr>
          <a:xfrm>
            <a:off x="8612774" y="3479175"/>
            <a:ext cx="5653500" cy="4197000"/>
          </a:xfrm>
          <a:prstGeom prst="star16">
            <a:avLst>
              <a:gd fmla="val 37500" name="adj"/>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000"/>
              <a:buFont typeface="Calibri"/>
              <a:buNone/>
            </a:pPr>
            <a:r>
              <a:rPr b="1" i="0" lang="en-US" sz="6000" u="none" cap="none" strike="noStrike">
                <a:solidFill>
                  <a:schemeClr val="dk1"/>
                </a:solidFill>
                <a:latin typeface="Calibri"/>
                <a:ea typeface="Calibri"/>
                <a:cs typeface="Calibri"/>
                <a:sym typeface="Calibri"/>
              </a:rPr>
              <a:t>Rave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6000"/>
              <a:buFont typeface="Calibri"/>
              <a:buNone/>
            </a:pPr>
            <a:r>
              <a:rPr b="1" i="0" lang="en-US" sz="6000" u="none" cap="none" strike="noStrike">
                <a:solidFill>
                  <a:schemeClr val="dk1"/>
                </a:solidFill>
                <a:latin typeface="Calibri"/>
                <a:ea typeface="Calibri"/>
                <a:cs typeface="Calibri"/>
                <a:sym typeface="Calibri"/>
              </a:rPr>
              <a:t>Revi</a:t>
            </a:r>
            <a:r>
              <a:rPr b="1" lang="en-US" sz="6000">
                <a:solidFill>
                  <a:schemeClr val="dk1"/>
                </a:solidFill>
                <a:latin typeface="Calibri"/>
                <a:ea typeface="Calibri"/>
                <a:cs typeface="Calibri"/>
                <a:sym typeface="Calibri"/>
              </a:rPr>
              <a:t>e</a:t>
            </a:r>
            <a:r>
              <a:rPr b="1" i="0" lang="en-US" sz="6000" u="none" cap="none" strike="noStrike">
                <a:solidFill>
                  <a:schemeClr val="dk1"/>
                </a:solidFill>
                <a:latin typeface="Calibri"/>
                <a:ea typeface="Calibri"/>
                <a:cs typeface="Calibri"/>
                <a:sym typeface="Calibri"/>
              </a:rPr>
              <a:t>ws</a:t>
            </a:r>
            <a:r>
              <a:rPr b="1" i="0" lang="en-US" sz="1100" u="none" cap="none" strike="noStrike">
                <a:solidFill>
                  <a:schemeClr val="dk1"/>
                </a:solidFill>
                <a:latin typeface="Calibri"/>
                <a:ea typeface="Calibri"/>
                <a:cs typeface="Calibri"/>
                <a:sym typeface="Calibri"/>
              </a:rPr>
              <a:t>!</a:t>
            </a:r>
            <a:endParaRPr b="1" i="0" sz="1100" u="none" cap="none" strike="noStrike">
              <a:solidFill>
                <a:schemeClr val="dk1"/>
              </a:solidFill>
              <a:latin typeface="Calibri"/>
              <a:ea typeface="Calibri"/>
              <a:cs typeface="Calibri"/>
              <a:sym typeface="Calibri"/>
            </a:endParaRPr>
          </a:p>
        </p:txBody>
      </p:sp>
      <p:sp>
        <p:nvSpPr>
          <p:cNvPr id="102" name="Google Shape;102;p2"/>
          <p:cNvSpPr/>
          <p:nvPr/>
        </p:nvSpPr>
        <p:spPr>
          <a:xfrm>
            <a:off x="7441650" y="10485500"/>
            <a:ext cx="6909900" cy="109845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i="1" lang="en-US" sz="3200">
                <a:solidFill>
                  <a:schemeClr val="dk1"/>
                </a:solidFill>
                <a:highlight>
                  <a:srgbClr val="FFFFFF"/>
                </a:highlight>
              </a:rPr>
              <a:t>“I had the pleasure of attending one of Stacy's workshops, and it was nothing short of life- changing. She shared practical tools that helped me shift my mindset and improve my selling skills. I left feeling inspired and ready to take action!”</a:t>
            </a:r>
            <a:endParaRPr i="1" sz="32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i="1" lang="en-US" sz="3200">
                <a:solidFill>
                  <a:schemeClr val="dk1"/>
                </a:solidFill>
                <a:highlight>
                  <a:srgbClr val="FFFFFF"/>
                </a:highlight>
              </a:rPr>
              <a:t>— Tom S., Former Client</a:t>
            </a:r>
            <a:endParaRPr i="1" sz="3200">
              <a:solidFill>
                <a:schemeClr val="dk1"/>
              </a:solidFill>
              <a:highlight>
                <a:srgbClr val="FFFFFF"/>
              </a:highlight>
            </a:endParaRPr>
          </a:p>
          <a:p>
            <a:pPr indent="0" lvl="0" marL="0" marR="0" rtl="0" algn="l">
              <a:lnSpc>
                <a:spcPct val="100000"/>
              </a:lnSpc>
              <a:spcBef>
                <a:spcPts val="1200"/>
              </a:spcBef>
              <a:spcAft>
                <a:spcPts val="0"/>
              </a:spcAft>
              <a:buClr>
                <a:srgbClr val="000000"/>
              </a:buClr>
              <a:buSzPts val="3200"/>
              <a:buFont typeface="Arial"/>
              <a:buNone/>
            </a:pPr>
            <a:r>
              <a:t/>
            </a:r>
            <a:endParaRPr b="1" sz="5000">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i="1" lang="en-US" sz="3200">
                <a:solidFill>
                  <a:schemeClr val="dk1"/>
                </a:solidFill>
                <a:highlight>
                  <a:srgbClr val="FFFFFF"/>
                </a:highlight>
              </a:rPr>
              <a:t>“I was skeptical about coaching until I met Stacy. Her genuine care and expertise made all the difference. Through her guidance, I’ve not only improved my professional skills but also healed from past traumas. I now feel equipped to take on the world!”</a:t>
            </a:r>
            <a:endParaRPr i="1" sz="32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i="1" lang="en-US" sz="3200">
                <a:solidFill>
                  <a:schemeClr val="dk1"/>
                </a:solidFill>
                <a:highlight>
                  <a:srgbClr val="FFFFFF"/>
                </a:highlight>
              </a:rPr>
              <a:t>— Chris W., Former Client</a:t>
            </a:r>
            <a:endParaRPr i="1" sz="32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t/>
            </a:r>
            <a:endParaRPr i="1" sz="2400">
              <a:solidFill>
                <a:schemeClr val="dk1"/>
              </a:solidFill>
              <a:highlight>
                <a:srgbClr val="FFFFFF"/>
              </a:highlight>
            </a:endParaRPr>
          </a:p>
          <a:p>
            <a:pPr indent="0" lvl="0" marL="0" marR="0" rtl="0" algn="l">
              <a:lnSpc>
                <a:spcPct val="100000"/>
              </a:lnSpc>
              <a:spcBef>
                <a:spcPts val="1200"/>
              </a:spcBef>
              <a:spcAft>
                <a:spcPts val="0"/>
              </a:spcAft>
              <a:buClr>
                <a:srgbClr val="000000"/>
              </a:buClr>
              <a:buSzPts val="3200"/>
              <a:buFont typeface="Arial"/>
              <a:buNone/>
            </a:pPr>
            <a:r>
              <a:t/>
            </a:r>
            <a:endParaRPr b="1" sz="32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p:txBody>
      </p:sp>
      <p:cxnSp>
        <p:nvCxnSpPr>
          <p:cNvPr id="103" name="Google Shape;103;p2"/>
          <p:cNvCxnSpPr/>
          <p:nvPr/>
        </p:nvCxnSpPr>
        <p:spPr>
          <a:xfrm>
            <a:off x="14603506" y="-144463"/>
            <a:ext cx="0" cy="22090063"/>
          </a:xfrm>
          <a:prstGeom prst="straightConnector1">
            <a:avLst/>
          </a:prstGeom>
          <a:noFill/>
          <a:ln cap="flat" cmpd="sng" w="9525">
            <a:solidFill>
              <a:schemeClr val="dk1"/>
            </a:solidFill>
            <a:prstDash val="solid"/>
            <a:round/>
            <a:headEnd len="sm" w="sm" type="none"/>
            <a:tailEnd len="sm" w="sm" type="none"/>
          </a:ln>
        </p:spPr>
      </p:cxnSp>
      <p:sp>
        <p:nvSpPr>
          <p:cNvPr id="104" name="Google Shape;104;p2"/>
          <p:cNvSpPr txBox="1"/>
          <p:nvPr/>
        </p:nvSpPr>
        <p:spPr>
          <a:xfrm>
            <a:off x="28845756" y="234825"/>
            <a:ext cx="8644644" cy="11490395"/>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Learn what </a:t>
            </a:r>
            <a:r>
              <a:rPr b="1" lang="en-US" sz="4400">
                <a:solidFill>
                  <a:schemeClr val="dk1"/>
                </a:solidFill>
                <a:latin typeface="Calibri"/>
                <a:ea typeface="Calibri"/>
                <a:cs typeface="Calibri"/>
                <a:sym typeface="Calibri"/>
              </a:rPr>
              <a:t>Stacy Phoenix</a:t>
            </a:r>
            <a:r>
              <a:rPr b="1" i="0" lang="en-US" sz="4400" u="none" cap="none" strike="noStrike">
                <a:solidFill>
                  <a:schemeClr val="dk1"/>
                </a:solidFill>
                <a:latin typeface="Calibri"/>
                <a:ea typeface="Calibri"/>
                <a:cs typeface="Calibri"/>
                <a:sym typeface="Calibri"/>
              </a:rPr>
              <a:t> </a:t>
            </a:r>
            <a:r>
              <a:rPr b="0" i="0" lang="en-US" sz="4400" u="none" cap="none" strike="noStrike">
                <a:solidFill>
                  <a:schemeClr val="dk1"/>
                </a:solidFill>
                <a:latin typeface="Calibri"/>
                <a:ea typeface="Calibri"/>
                <a:cs typeface="Calibri"/>
                <a:sym typeface="Calibri"/>
              </a:rPr>
              <a:t>teaches major </a:t>
            </a:r>
            <a:r>
              <a:rPr lang="en-US" sz="4400">
                <a:solidFill>
                  <a:schemeClr val="dk1"/>
                </a:solidFill>
                <a:latin typeface="Calibri"/>
                <a:ea typeface="Calibri"/>
                <a:cs typeface="Calibri"/>
                <a:sym typeface="Calibri"/>
              </a:rPr>
              <a:t>agencies and</a:t>
            </a:r>
            <a:r>
              <a:rPr b="0" i="0" lang="en-US" sz="4400" u="none" cap="none" strike="noStrike">
                <a:solidFill>
                  <a:schemeClr val="dk1"/>
                </a:solidFill>
                <a:latin typeface="Calibri"/>
                <a:ea typeface="Calibri"/>
                <a:cs typeface="Calibri"/>
                <a:sym typeface="Calibri"/>
              </a:rPr>
              <a:t> companies, across the US, North Africa, Italy, traveling internationally delivering the Power of Staying Focused on the goal of delivering </a:t>
            </a:r>
            <a:r>
              <a:rPr b="1" lang="en-US" sz="4400">
                <a:solidFill>
                  <a:schemeClr val="dk1"/>
                </a:solidFill>
                <a:latin typeface="Calibri"/>
                <a:ea typeface="Calibri"/>
                <a:cs typeface="Calibri"/>
                <a:sym typeface="Calibri"/>
              </a:rPr>
              <a:t>CONFIDENCE</a:t>
            </a:r>
            <a:r>
              <a:rPr b="1" i="0" lang="en-US" sz="4400" u="none" cap="none" strike="noStrike">
                <a:solidFill>
                  <a:schemeClr val="dk1"/>
                </a:solidFill>
                <a:latin typeface="Calibri"/>
                <a:ea typeface="Calibri"/>
                <a:cs typeface="Calibri"/>
                <a:sym typeface="Calibri"/>
              </a:rPr>
              <a:t> SUCCESS STRATEGIES</a:t>
            </a:r>
            <a:r>
              <a:rPr b="0" i="0" lang="en-US" sz="4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400"/>
              <a:buFont typeface="Calibri"/>
              <a:buNone/>
            </a:pPr>
            <a:r>
              <a:t/>
            </a:r>
            <a:endParaRPr b="0"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4400"/>
              <a:buFont typeface="Calibri"/>
              <a:buNone/>
            </a:pPr>
            <a:r>
              <a:t/>
            </a:r>
            <a:endParaRPr b="0" i="0" sz="4000" u="none" cap="none" strike="noStrike">
              <a:solidFill>
                <a:schemeClr val="dk1"/>
              </a:solidFill>
              <a:latin typeface="Calibri"/>
              <a:ea typeface="Calibri"/>
              <a:cs typeface="Calibri"/>
              <a:sym typeface="Calibri"/>
            </a:endParaRPr>
          </a:p>
        </p:txBody>
      </p:sp>
      <p:sp>
        <p:nvSpPr>
          <p:cNvPr id="105" name="Google Shape;105;p2"/>
          <p:cNvSpPr txBox="1"/>
          <p:nvPr/>
        </p:nvSpPr>
        <p:spPr>
          <a:xfrm>
            <a:off x="28790050" y="9649175"/>
            <a:ext cx="8644800" cy="3448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i="0" lang="en-US" sz="4400" u="none" cap="none" strike="noStrike">
                <a:solidFill>
                  <a:schemeClr val="dk1"/>
                </a:solidFill>
                <a:latin typeface="Calibri"/>
                <a:ea typeface="Calibri"/>
                <a:cs typeface="Calibri"/>
                <a:sym typeface="Calibri"/>
              </a:rPr>
              <a:t>To Book </a:t>
            </a:r>
            <a:r>
              <a:rPr b="1" lang="en-US" sz="4400">
                <a:solidFill>
                  <a:schemeClr val="dk1"/>
                </a:solidFill>
                <a:latin typeface="Calibri"/>
                <a:ea typeface="Calibri"/>
                <a:cs typeface="Calibri"/>
                <a:sym typeface="Calibri"/>
              </a:rPr>
              <a:t>Stacy</a:t>
            </a:r>
            <a:r>
              <a:rPr b="1" i="0" lang="en-US" sz="4400" u="none" cap="none" strike="noStrike">
                <a:solidFill>
                  <a:schemeClr val="dk1"/>
                </a:solidFill>
                <a:latin typeface="Calibri"/>
                <a:ea typeface="Calibri"/>
                <a:cs typeface="Calibri"/>
                <a:sym typeface="Calibri"/>
              </a:rPr>
              <a:t> NOW:</a:t>
            </a:r>
            <a:endParaRPr b="1" i="0" sz="4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400"/>
              <a:buFont typeface="Arial"/>
              <a:buNone/>
            </a:pPr>
            <a:r>
              <a:rPr b="1" lang="en-US" sz="4400">
                <a:solidFill>
                  <a:schemeClr val="dk1"/>
                </a:solidFill>
                <a:latin typeface="Calibri"/>
                <a:ea typeface="Calibri"/>
                <a:cs typeface="Calibri"/>
                <a:sym typeface="Calibri"/>
              </a:rPr>
              <a:t>stacyphoenixllc@gmail</a:t>
            </a:r>
            <a:r>
              <a:rPr b="1" i="0" lang="en-US" sz="4400" u="none" cap="none" strike="noStrike">
                <a:solidFill>
                  <a:schemeClr val="dk1"/>
                </a:solidFill>
                <a:latin typeface="Calibri"/>
                <a:ea typeface="Calibri"/>
                <a:cs typeface="Calibri"/>
                <a:sym typeface="Calibri"/>
              </a:rPr>
              <a:t>.com</a:t>
            </a:r>
            <a:endParaRPr b="1" i="0" sz="4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4400"/>
              <a:buFont typeface="Calibri"/>
              <a:buNone/>
            </a:pPr>
            <a:r>
              <a:rPr b="1" lang="en-US" sz="4400">
                <a:solidFill>
                  <a:schemeClr val="dk1"/>
                </a:solidFill>
                <a:latin typeface="Calibri"/>
                <a:ea typeface="Calibri"/>
                <a:cs typeface="Calibri"/>
                <a:sym typeface="Calibri"/>
              </a:rPr>
              <a:t>www.stacyphoenix.com</a:t>
            </a:r>
            <a:endParaRPr b="1" i="0" sz="4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4400"/>
              <a:buFont typeface="Calibri"/>
              <a:buNone/>
            </a:pPr>
            <a:r>
              <a:t/>
            </a:r>
            <a:endParaRPr b="1"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t/>
            </a:r>
            <a:endParaRPr b="1" i="0" sz="4400" u="none" cap="none" strike="noStrike">
              <a:solidFill>
                <a:schemeClr val="dk1"/>
              </a:solidFill>
              <a:latin typeface="Calibri"/>
              <a:ea typeface="Calibri"/>
              <a:cs typeface="Calibri"/>
              <a:sym typeface="Calibri"/>
            </a:endParaRPr>
          </a:p>
        </p:txBody>
      </p:sp>
      <p:sp>
        <p:nvSpPr>
          <p:cNvPr id="106" name="Google Shape;106;p2"/>
          <p:cNvSpPr/>
          <p:nvPr/>
        </p:nvSpPr>
        <p:spPr>
          <a:xfrm>
            <a:off x="14711081" y="707990"/>
            <a:ext cx="138324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1" lang="en-US" sz="4800" u="sng">
                <a:solidFill>
                  <a:schemeClr val="dk1"/>
                </a:solidFill>
                <a:latin typeface="Calibri"/>
                <a:ea typeface="Calibri"/>
                <a:cs typeface="Calibri"/>
                <a:sym typeface="Calibri"/>
              </a:rPr>
              <a:t>Alignment Based </a:t>
            </a:r>
            <a:r>
              <a:rPr b="1" i="1" lang="en-US" sz="4800" u="sng" cap="none" strike="noStrike">
                <a:solidFill>
                  <a:schemeClr val="dk1"/>
                </a:solidFill>
                <a:latin typeface="Calibri"/>
                <a:ea typeface="Calibri"/>
                <a:cs typeface="Calibri"/>
                <a:sym typeface="Calibri"/>
              </a:rPr>
              <a:t>Signature Programs</a:t>
            </a:r>
            <a:endParaRPr b="0" i="0" sz="4400" u="none" cap="none" strike="noStrike">
              <a:solidFill>
                <a:schemeClr val="dk1"/>
              </a:solidFill>
              <a:latin typeface="Calibri"/>
              <a:ea typeface="Calibri"/>
              <a:cs typeface="Calibri"/>
              <a:sym typeface="Calibri"/>
            </a:endParaRPr>
          </a:p>
        </p:txBody>
      </p:sp>
      <p:sp>
        <p:nvSpPr>
          <p:cNvPr id="107" name="Google Shape;107;p2"/>
          <p:cNvSpPr/>
          <p:nvPr/>
        </p:nvSpPr>
        <p:spPr>
          <a:xfrm>
            <a:off x="7653406" y="7834668"/>
            <a:ext cx="6419400" cy="2031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200"/>
              <a:buFont typeface="Arial"/>
              <a:buNone/>
            </a:pPr>
            <a:r>
              <a:rPr b="1" i="0" lang="en-US" sz="4200" u="none" cap="none" strike="noStrike">
                <a:solidFill>
                  <a:schemeClr val="dk1"/>
                </a:solidFill>
                <a:latin typeface="Calibri"/>
                <a:ea typeface="Calibri"/>
                <a:cs typeface="Calibri"/>
                <a:sym typeface="Calibri"/>
              </a:rPr>
              <a:t>What Industry Leaders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200"/>
              <a:buFont typeface="Arial"/>
              <a:buNone/>
            </a:pPr>
            <a:r>
              <a:rPr b="1" i="0" lang="en-US" sz="4200" u="none" cap="none" strike="noStrike">
                <a:solidFill>
                  <a:schemeClr val="dk1"/>
                </a:solidFill>
                <a:latin typeface="Calibri"/>
                <a:ea typeface="Calibri"/>
                <a:cs typeface="Calibri"/>
                <a:sym typeface="Calibri"/>
              </a:rPr>
              <a:t>And </a:t>
            </a:r>
            <a:r>
              <a:rPr b="1" lang="en-US" sz="4200">
                <a:solidFill>
                  <a:schemeClr val="dk1"/>
                </a:solidFill>
                <a:latin typeface="Calibri"/>
                <a:ea typeface="Calibri"/>
                <a:cs typeface="Calibri"/>
                <a:sym typeface="Calibri"/>
              </a:rPr>
              <a:t>Agencies </a:t>
            </a:r>
            <a:r>
              <a:rPr b="1" i="0" lang="en-US" sz="4200" u="none" cap="none" strike="noStrike">
                <a:solidFill>
                  <a:schemeClr val="dk1"/>
                </a:solidFill>
                <a:latin typeface="Calibri"/>
                <a:ea typeface="Calibri"/>
                <a:cs typeface="Calibri"/>
                <a:sym typeface="Calibri"/>
              </a:rPr>
              <a:t>Are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200"/>
              <a:buFont typeface="Arial"/>
              <a:buNone/>
            </a:pPr>
            <a:r>
              <a:rPr b="1" i="0" lang="en-US" sz="4200" u="none" cap="none" strike="noStrike">
                <a:solidFill>
                  <a:schemeClr val="dk1"/>
                </a:solidFill>
                <a:latin typeface="Calibri"/>
                <a:ea typeface="Calibri"/>
                <a:cs typeface="Calibri"/>
                <a:sym typeface="Calibri"/>
              </a:rPr>
              <a:t>Saying About </a:t>
            </a:r>
            <a:r>
              <a:rPr b="1" lang="en-US" sz="4200">
                <a:solidFill>
                  <a:schemeClr val="dk1"/>
                </a:solidFill>
                <a:latin typeface="Calibri"/>
                <a:ea typeface="Calibri"/>
                <a:cs typeface="Calibri"/>
                <a:sym typeface="Calibri"/>
              </a:rPr>
              <a:t>Stacy</a:t>
            </a:r>
            <a:r>
              <a:rPr b="1" i="0" lang="en-US" sz="4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108" name="Google Shape;108;p2"/>
          <p:cNvPicPr preferRelativeResize="0"/>
          <p:nvPr/>
        </p:nvPicPr>
        <p:blipFill rotWithShape="1">
          <a:blip r:embed="rId3">
            <a:alphaModFix/>
          </a:blip>
          <a:srcRect b="5865" l="0" r="16649" t="0"/>
          <a:stretch/>
        </p:blipFill>
        <p:spPr>
          <a:xfrm>
            <a:off x="29000806" y="7676187"/>
            <a:ext cx="8223302" cy="1477412"/>
          </a:xfrm>
          <a:prstGeom prst="rect">
            <a:avLst/>
          </a:prstGeom>
          <a:noFill/>
          <a:ln>
            <a:noFill/>
          </a:ln>
        </p:spPr>
      </p:pic>
      <p:cxnSp>
        <p:nvCxnSpPr>
          <p:cNvPr id="109" name="Google Shape;109;p2"/>
          <p:cNvCxnSpPr/>
          <p:nvPr/>
        </p:nvCxnSpPr>
        <p:spPr>
          <a:xfrm>
            <a:off x="28651200" y="-24468"/>
            <a:ext cx="0" cy="22090063"/>
          </a:xfrm>
          <a:prstGeom prst="straightConnector1">
            <a:avLst/>
          </a:prstGeom>
          <a:noFill/>
          <a:ln cap="flat" cmpd="sng" w="9525">
            <a:solidFill>
              <a:schemeClr val="dk1"/>
            </a:solidFill>
            <a:prstDash val="solid"/>
            <a:round/>
            <a:headEnd len="sm" w="sm" type="none"/>
            <a:tailEnd len="sm" w="sm" type="none"/>
          </a:ln>
        </p:spPr>
      </p:cxnSp>
      <p:pic>
        <p:nvPicPr>
          <p:cNvPr id="110" name="Google Shape;110;p2"/>
          <p:cNvPicPr preferRelativeResize="0"/>
          <p:nvPr/>
        </p:nvPicPr>
        <p:blipFill rotWithShape="1">
          <a:blip r:embed="rId4">
            <a:alphaModFix/>
          </a:blip>
          <a:srcRect b="0" l="0" r="0" t="0"/>
          <a:stretch/>
        </p:blipFill>
        <p:spPr>
          <a:xfrm rot="-893069">
            <a:off x="-4510" y="11640500"/>
            <a:ext cx="6493627" cy="9913345"/>
          </a:xfrm>
          <a:prstGeom prst="rect">
            <a:avLst/>
          </a:prstGeom>
          <a:noFill/>
          <a:ln>
            <a:noFill/>
          </a:ln>
        </p:spPr>
      </p:pic>
      <p:sp>
        <p:nvSpPr>
          <p:cNvPr id="111" name="Google Shape;111;p2"/>
          <p:cNvSpPr/>
          <p:nvPr/>
        </p:nvSpPr>
        <p:spPr>
          <a:xfrm rot="-1232283">
            <a:off x="1884810" y="13606955"/>
            <a:ext cx="3352913" cy="248153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a:t>
            </a:r>
            <a:endParaRPr b="0" i="0" sz="2700" u="none" cap="none" strike="noStrike">
              <a:solidFill>
                <a:schemeClr val="lt1"/>
              </a:solidFill>
              <a:latin typeface="Calibri"/>
              <a:ea typeface="Calibri"/>
              <a:cs typeface="Calibri"/>
              <a:sym typeface="Calibri"/>
            </a:endParaRPr>
          </a:p>
        </p:txBody>
      </p:sp>
      <p:pic>
        <p:nvPicPr>
          <p:cNvPr id="112" name="Google Shape;112;p2"/>
          <p:cNvPicPr preferRelativeResize="0"/>
          <p:nvPr/>
        </p:nvPicPr>
        <p:blipFill>
          <a:blip r:embed="rId5">
            <a:alphaModFix/>
          </a:blip>
          <a:stretch>
            <a:fillRect/>
          </a:stretch>
        </p:blipFill>
        <p:spPr>
          <a:xfrm>
            <a:off x="1034750" y="912575"/>
            <a:ext cx="5653500" cy="9869856"/>
          </a:xfrm>
          <a:prstGeom prst="rect">
            <a:avLst/>
          </a:prstGeom>
          <a:noFill/>
          <a:ln>
            <a:noFill/>
          </a:ln>
        </p:spPr>
      </p:pic>
      <p:pic>
        <p:nvPicPr>
          <p:cNvPr id="113" name="Google Shape;113;p2"/>
          <p:cNvPicPr preferRelativeResize="0"/>
          <p:nvPr/>
        </p:nvPicPr>
        <p:blipFill>
          <a:blip r:embed="rId6">
            <a:alphaModFix/>
          </a:blip>
          <a:stretch>
            <a:fillRect/>
          </a:stretch>
        </p:blipFill>
        <p:spPr>
          <a:xfrm>
            <a:off x="28651200" y="12938188"/>
            <a:ext cx="8822200" cy="58059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descr="Image result for changing a generation baptist church" id="118" name="Google Shape;118;p3"/>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cxnSp>
        <p:nvCxnSpPr>
          <p:cNvPr id="119" name="Google Shape;119;p3"/>
          <p:cNvCxnSpPr/>
          <p:nvPr/>
        </p:nvCxnSpPr>
        <p:spPr>
          <a:xfrm>
            <a:off x="14603506" y="-144463"/>
            <a:ext cx="0" cy="22163178"/>
          </a:xfrm>
          <a:prstGeom prst="straightConnector1">
            <a:avLst/>
          </a:prstGeom>
          <a:noFill/>
          <a:ln cap="flat" cmpd="sng" w="9525">
            <a:solidFill>
              <a:schemeClr val="dk1"/>
            </a:solidFill>
            <a:prstDash val="solid"/>
            <a:round/>
            <a:headEnd len="sm" w="sm" type="none"/>
            <a:tailEnd len="sm" w="sm" type="none"/>
          </a:ln>
        </p:spPr>
      </p:cxnSp>
      <p:sp>
        <p:nvSpPr>
          <p:cNvPr id="120" name="Google Shape;120;p3"/>
          <p:cNvSpPr/>
          <p:nvPr/>
        </p:nvSpPr>
        <p:spPr>
          <a:xfrm>
            <a:off x="15011400" y="0"/>
            <a:ext cx="22479000" cy="215135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200"/>
              <a:buFont typeface="Arial"/>
              <a:buNone/>
            </a:pPr>
            <a:r>
              <a:rPr b="1" i="1" lang="en-US" sz="7100" u="sng" cap="none" strike="noStrike">
                <a:solidFill>
                  <a:schemeClr val="dk1"/>
                </a:solidFill>
                <a:latin typeface="Calibri"/>
                <a:ea typeface="Calibri"/>
                <a:cs typeface="Calibri"/>
                <a:sym typeface="Calibri"/>
              </a:rPr>
              <a:t>Professional Biography</a:t>
            </a:r>
            <a:endParaRPr b="1" i="1" sz="7100" u="sng">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i="1" lang="en-US" sz="3500">
                <a:solidFill>
                  <a:schemeClr val="dk1"/>
                </a:solidFill>
                <a:highlight>
                  <a:srgbClr val="FFFFFF"/>
                </a:highlight>
              </a:rPr>
              <a:t>Stacy Phoenix is a transformational Confidence Coach, dynamic keynote speaker, and powerhouse mentor for entrepreneurs, solopreneurs, creatives, and leaders who are ready to own the spotlight and embody their full potential. Known as the East Coast’s #1 Confidence Coach, Stacy empowers clients to step into their voice, presence, and power—both on stage and in life—with a deeply human, spiritual, and results-driven approach.</a:t>
            </a:r>
            <a:endParaRPr i="1" sz="35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i="1" lang="en-US" sz="3500">
                <a:solidFill>
                  <a:schemeClr val="dk1"/>
                </a:solidFill>
                <a:highlight>
                  <a:srgbClr val="FFFFFF"/>
                </a:highlight>
              </a:rPr>
              <a:t>After overcoming a life-altering divorce and rising from the ashes of addiction and self-doubt, Stacy rebuilt her life from the inside out. Her healing journey led her through the world of energy medicine, spiritual awakening, and radical self-reclamation. Along the way, she became certified in over 12 healing and coaching modalities—including NLP, Hypnotherapy, Life Coaching, Reiki Mastery, Chakra Therapy, and Spiritual Counseling. Stacy is an advocate for individualism and equal rights. What began as a personal transformation became her calling to help others break free from fear and fully step into their purpose.</a:t>
            </a:r>
            <a:endParaRPr i="1" sz="35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i="1" lang="en-US" sz="3500">
                <a:solidFill>
                  <a:schemeClr val="dk1"/>
                </a:solidFill>
                <a:highlight>
                  <a:srgbClr val="FFFFFF"/>
                </a:highlight>
              </a:rPr>
              <a:t>Stacy’s signature coaching style is a fusion of spiritual wisdom, subconscious reprogramming, and unapologetic truth-telling. She creates a nurturing, judgment-free space where her clients feel seen, safe, and activated to take bold action. Whether guiding entrepreneurs, solopreneurs, creatives, or executives, she helps them dissolve inner blocks, ignite self-trust, and radiate confidence that commands attention in any room.</a:t>
            </a:r>
            <a:endParaRPr i="1" sz="35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i="1" lang="en-US" sz="3500">
                <a:solidFill>
                  <a:schemeClr val="dk1"/>
                </a:solidFill>
                <a:highlight>
                  <a:schemeClr val="lt1"/>
                </a:highlight>
              </a:rPr>
              <a:t>As sought leader and compelling speaker, Stacy Phoenix remains committed to empowering those around her. Whether through her engaging speaking engagements, her book where she is a co-author alongside, Les Brown, her mentors- Jim Britt (Tony Robbins former mentor), and Jim Lutes, called “The Change 23: Insights Into Self Empowerment”, or her heartfelt coaching sessions, she is dedicated to helping others embrace their true selves and lead fulfilling lives.</a:t>
            </a:r>
            <a:endParaRPr i="1" sz="35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i="1" lang="en-US" sz="3500">
                <a:solidFill>
                  <a:schemeClr val="dk1"/>
                </a:solidFill>
                <a:highlight>
                  <a:srgbClr val="FFFFFF"/>
                </a:highlight>
              </a:rPr>
              <a:t>Outside of her coaching and speaking career, Stacy is a passionate mother, artist, and wellness enthusiast. She loves dancing, painting, nature photography, and living a high-vibrational lifestyle rooted in self-care, creativity, and spiritual alignment. She is proudly sober and pescatarian, living a life of integrity and devotion to personal growth and purpose.</a:t>
            </a:r>
            <a:endParaRPr i="1" sz="35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i="1" lang="en-US" sz="3500">
                <a:solidFill>
                  <a:schemeClr val="dk1"/>
                </a:solidFill>
                <a:highlight>
                  <a:srgbClr val="FFFFFF"/>
                </a:highlight>
              </a:rPr>
              <a:t>A proud daughter of Cambodian immigrants, Stacy brings a rich, multicultural perspective to her work, weaving resilience, empathy, and cultural depth into her coaching and leadership. Her story resonates with anyone who has ever felt like an outsider—and her presence reminds them that they were born to lead, rise, and shine.</a:t>
            </a:r>
            <a:endParaRPr i="1" sz="3500">
              <a:solidFill>
                <a:schemeClr val="dk1"/>
              </a:solidFill>
              <a:highlight>
                <a:srgbClr val="FFFFFF"/>
              </a:highlight>
            </a:endParaRPr>
          </a:p>
          <a:p>
            <a:pPr indent="0" lvl="0" marL="0" rtl="0" algn="l">
              <a:lnSpc>
                <a:spcPct val="115000"/>
              </a:lnSpc>
              <a:spcBef>
                <a:spcPts val="1200"/>
              </a:spcBef>
              <a:spcAft>
                <a:spcPts val="0"/>
              </a:spcAft>
              <a:buClr>
                <a:schemeClr val="dk1"/>
              </a:buClr>
              <a:buSzPts val="1100"/>
              <a:buFont typeface="Arial"/>
              <a:buNone/>
            </a:pPr>
            <a:r>
              <a:rPr i="1" lang="en-US" sz="3500">
                <a:solidFill>
                  <a:schemeClr val="dk1"/>
                </a:solidFill>
                <a:highlight>
                  <a:srgbClr val="FFFFFF"/>
                </a:highlight>
              </a:rPr>
              <a:t>Today, Stacy Phoenix stands as a guiding light for those ready to be fully seen, fully expressed, and fully free. Whether coaching one-on-one, leading group programs, or igniting audiences from the stage, she helps others rise into the most confident, radiant version of themselves—so they can be known, remembered, and paid for who they truly are.</a:t>
            </a:r>
            <a:endParaRPr i="1" sz="3500">
              <a:solidFill>
                <a:schemeClr val="dk1"/>
              </a:solidFill>
              <a:highlight>
                <a:srgbClr val="FFFFFF"/>
              </a:highlight>
            </a:endParaRPr>
          </a:p>
          <a:p>
            <a:pPr indent="0" lvl="0" marL="0" marR="0" rtl="0" algn="l">
              <a:lnSpc>
                <a:spcPct val="100000"/>
              </a:lnSpc>
              <a:spcBef>
                <a:spcPts val="1200"/>
              </a:spcBef>
              <a:spcAft>
                <a:spcPts val="0"/>
              </a:spcAft>
              <a:buClr>
                <a:srgbClr val="000000"/>
              </a:buClr>
              <a:buSzPts val="4000"/>
              <a:buFont typeface="Arial"/>
              <a:buNone/>
            </a:pPr>
            <a:r>
              <a:t/>
            </a:r>
            <a:endParaRPr sz="4000">
              <a:solidFill>
                <a:schemeClr val="dk1"/>
              </a:solidFill>
              <a:latin typeface="Calibri"/>
              <a:ea typeface="Calibri"/>
              <a:cs typeface="Calibri"/>
              <a:sym typeface="Calibri"/>
            </a:endParaRPr>
          </a:p>
        </p:txBody>
      </p:sp>
      <p:pic>
        <p:nvPicPr>
          <p:cNvPr id="121" name="Google Shape;121;p3"/>
          <p:cNvPicPr preferRelativeResize="0"/>
          <p:nvPr/>
        </p:nvPicPr>
        <p:blipFill>
          <a:blip r:embed="rId3">
            <a:alphaModFix/>
          </a:blip>
          <a:stretch>
            <a:fillRect/>
          </a:stretch>
        </p:blipFill>
        <p:spPr>
          <a:xfrm>
            <a:off x="152400" y="-130875"/>
            <a:ext cx="14338875" cy="21945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descr="Image result for changing a generation baptist church" id="126" name="Google Shape;126;p4"/>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127" name="Google Shape;127;p4"/>
          <p:cNvSpPr txBox="1"/>
          <p:nvPr/>
        </p:nvSpPr>
        <p:spPr>
          <a:xfrm>
            <a:off x="14603506" y="0"/>
            <a:ext cx="228654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7200"/>
              <a:buFont typeface="Calibri"/>
              <a:buNone/>
            </a:pPr>
            <a:r>
              <a:rPr b="1" lang="en-US" sz="7200">
                <a:solidFill>
                  <a:schemeClr val="dk1"/>
                </a:solidFill>
                <a:latin typeface="Calibri"/>
                <a:ea typeface="Calibri"/>
                <a:cs typeface="Calibri"/>
                <a:sym typeface="Calibri"/>
              </a:rPr>
              <a:t>CONFIDENCE</a:t>
            </a:r>
            <a:r>
              <a:rPr b="1" i="0" lang="en-US" sz="7200" u="none" cap="none" strike="noStrike">
                <a:solidFill>
                  <a:schemeClr val="dk1"/>
                </a:solidFill>
                <a:latin typeface="Calibri"/>
                <a:ea typeface="Calibri"/>
                <a:cs typeface="Calibri"/>
                <a:sym typeface="Calibri"/>
              </a:rPr>
              <a:t> STRATEGIES THAT MAGNIFY SUCCESS</a:t>
            </a:r>
            <a:endParaRPr b="1" i="0" sz="9600" u="none" cap="none" strike="noStrike">
              <a:solidFill>
                <a:schemeClr val="dk1"/>
              </a:solidFill>
              <a:latin typeface="Calibri"/>
              <a:ea typeface="Calibri"/>
              <a:cs typeface="Calibri"/>
              <a:sym typeface="Calibri"/>
            </a:endParaRPr>
          </a:p>
        </p:txBody>
      </p:sp>
      <p:sp>
        <p:nvSpPr>
          <p:cNvPr id="128" name="Google Shape;128;p4"/>
          <p:cNvSpPr txBox="1"/>
          <p:nvPr/>
        </p:nvSpPr>
        <p:spPr>
          <a:xfrm>
            <a:off x="30428075" y="14999525"/>
            <a:ext cx="6437100" cy="35001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4200">
                <a:solidFill>
                  <a:schemeClr val="dk1"/>
                </a:solidFill>
                <a:latin typeface="Calibri"/>
                <a:ea typeface="Calibri"/>
                <a:cs typeface="Calibri"/>
                <a:sym typeface="Calibri"/>
              </a:rPr>
              <a:t>To Book Stacy NOW:</a:t>
            </a:r>
            <a:endParaRPr b="1" sz="42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Arial"/>
              <a:buNone/>
            </a:pPr>
            <a:r>
              <a:t/>
            </a:r>
            <a:endParaRPr sz="1200">
              <a:solidFill>
                <a:schemeClr val="dk1"/>
              </a:solidFill>
            </a:endParaRPr>
          </a:p>
          <a:p>
            <a:pPr indent="0" lvl="0" marL="0" rtl="0" algn="ctr">
              <a:spcBef>
                <a:spcPts val="0"/>
              </a:spcBef>
              <a:spcAft>
                <a:spcPts val="0"/>
              </a:spcAft>
              <a:buClr>
                <a:schemeClr val="dk1"/>
              </a:buClr>
              <a:buSzPts val="4400"/>
              <a:buFont typeface="Arial"/>
              <a:buNone/>
            </a:pPr>
            <a:r>
              <a:rPr b="1" lang="en-US" sz="4200">
                <a:solidFill>
                  <a:schemeClr val="dk1"/>
                </a:solidFill>
                <a:latin typeface="Calibri"/>
                <a:ea typeface="Calibri"/>
                <a:cs typeface="Calibri"/>
                <a:sym typeface="Calibri"/>
              </a:rPr>
              <a:t>stacyphoenixllc@gmail.com</a:t>
            </a:r>
            <a:endParaRPr b="1" sz="42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4200">
                <a:solidFill>
                  <a:schemeClr val="dk1"/>
                </a:solidFill>
                <a:latin typeface="Calibri"/>
                <a:ea typeface="Calibri"/>
                <a:cs typeface="Calibri"/>
                <a:sym typeface="Calibri"/>
              </a:rPr>
              <a:t>www.stacyphoenix.com</a:t>
            </a:r>
            <a:endParaRPr b="1" sz="34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3600"/>
              <a:buFont typeface="Calibri"/>
              <a:buNone/>
            </a:pPr>
            <a:r>
              <a:t/>
            </a:r>
            <a:endParaRPr b="1" i="0" sz="3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dk1"/>
              </a:solidFill>
              <a:latin typeface="Calibri"/>
              <a:ea typeface="Calibri"/>
              <a:cs typeface="Calibri"/>
              <a:sym typeface="Calibri"/>
            </a:endParaRPr>
          </a:p>
        </p:txBody>
      </p:sp>
      <p:pic>
        <p:nvPicPr>
          <p:cNvPr id="129" name="Google Shape;129;p4"/>
          <p:cNvPicPr preferRelativeResize="0"/>
          <p:nvPr/>
        </p:nvPicPr>
        <p:blipFill rotWithShape="1">
          <a:blip r:embed="rId3">
            <a:alphaModFix/>
          </a:blip>
          <a:srcRect b="5865" l="0" r="16649" t="0"/>
          <a:stretch/>
        </p:blipFill>
        <p:spPr>
          <a:xfrm>
            <a:off x="30200570" y="13422242"/>
            <a:ext cx="6892115" cy="1477412"/>
          </a:xfrm>
          <a:prstGeom prst="rect">
            <a:avLst/>
          </a:prstGeom>
          <a:noFill/>
          <a:ln>
            <a:noFill/>
          </a:ln>
        </p:spPr>
      </p:pic>
      <p:sp>
        <p:nvSpPr>
          <p:cNvPr id="130" name="Google Shape;130;p4"/>
          <p:cNvSpPr/>
          <p:nvPr/>
        </p:nvSpPr>
        <p:spPr>
          <a:xfrm>
            <a:off x="6728151" y="13422246"/>
            <a:ext cx="7197900" cy="501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1" lang="en-US" sz="4500" u="none" cap="none" strike="noStrike">
                <a:solidFill>
                  <a:schemeClr val="dk1"/>
                </a:solidFill>
                <a:latin typeface="Calibri"/>
                <a:ea typeface="Calibri"/>
                <a:cs typeface="Calibri"/>
                <a:sym typeface="Calibri"/>
              </a:rPr>
              <a:t>“</a:t>
            </a:r>
            <a:r>
              <a:rPr i="1" lang="en-US" sz="4500">
                <a:solidFill>
                  <a:schemeClr val="dk1"/>
                </a:solidFill>
                <a:latin typeface="Calibri"/>
                <a:ea typeface="Calibri"/>
                <a:cs typeface="Calibri"/>
                <a:sym typeface="Calibri"/>
              </a:rPr>
              <a:t>Stacy’s program helped me feel more powerful in my voice. I feel more empowered and motivated to fulfil my dreams as a popstar!</a:t>
            </a:r>
            <a:r>
              <a:rPr b="0" i="1" lang="en-US" sz="4500" u="none" cap="none" strike="noStrike">
                <a:solidFill>
                  <a:schemeClr val="dk1"/>
                </a:solidFill>
                <a:latin typeface="Calibri"/>
                <a:ea typeface="Calibri"/>
                <a:cs typeface="Calibri"/>
                <a:sym typeface="Calibri"/>
              </a:rPr>
              <a:t>”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1" i="1" sz="4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rPr b="1" i="0" lang="en-US" sz="4500" u="none" cap="none" strike="noStrike">
                <a:solidFill>
                  <a:schemeClr val="dk1"/>
                </a:solidFill>
                <a:latin typeface="Calibri"/>
                <a:ea typeface="Calibri"/>
                <a:cs typeface="Calibri"/>
                <a:sym typeface="Calibri"/>
              </a:rPr>
              <a:t>– </a:t>
            </a:r>
            <a:r>
              <a:rPr b="1" i="1" lang="en-US" sz="4500">
                <a:solidFill>
                  <a:schemeClr val="dk1"/>
                </a:solidFill>
                <a:latin typeface="Calibri"/>
                <a:ea typeface="Calibri"/>
                <a:cs typeface="Calibri"/>
                <a:sym typeface="Calibri"/>
              </a:rPr>
              <a:t>Emma Lisa, from Australia</a:t>
            </a:r>
            <a:endParaRPr b="0" i="1" sz="1900" u="none" cap="none" strike="noStrike">
              <a:solidFill>
                <a:srgbClr val="000000"/>
              </a:solidFill>
              <a:latin typeface="Arial"/>
              <a:ea typeface="Arial"/>
              <a:cs typeface="Arial"/>
              <a:sym typeface="Arial"/>
            </a:endParaRPr>
          </a:p>
        </p:txBody>
      </p:sp>
      <p:sp>
        <p:nvSpPr>
          <p:cNvPr id="131" name="Google Shape;131;p4"/>
          <p:cNvSpPr/>
          <p:nvPr/>
        </p:nvSpPr>
        <p:spPr>
          <a:xfrm>
            <a:off x="14976726" y="11779033"/>
            <a:ext cx="14850600" cy="9941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0"/>
              <a:buFont typeface="Arial"/>
              <a:buNone/>
            </a:pPr>
            <a:r>
              <a:rPr b="1" i="1" lang="en-US" sz="8000" u="sng" cap="none" strike="noStrike">
                <a:solidFill>
                  <a:schemeClr val="dk1"/>
                </a:solidFill>
                <a:latin typeface="Calibri"/>
                <a:ea typeface="Calibri"/>
                <a:cs typeface="Calibri"/>
                <a:sym typeface="Calibri"/>
              </a:rPr>
              <a:t>Keynote title: “Have You </a:t>
            </a:r>
            <a:endParaRPr b="1" i="1" sz="8000" u="sng"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8000"/>
              <a:buFont typeface="Arial"/>
              <a:buNone/>
            </a:pPr>
            <a:r>
              <a:rPr b="1" i="1" lang="en-US" sz="8000" u="sng" cap="none" strike="noStrike">
                <a:solidFill>
                  <a:schemeClr val="dk1"/>
                </a:solidFill>
                <a:latin typeface="Calibri"/>
                <a:ea typeface="Calibri"/>
                <a:cs typeface="Calibri"/>
                <a:sym typeface="Calibri"/>
              </a:rPr>
              <a:t>Earned Your Wings To Soar?”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dk1"/>
              </a:solidFill>
              <a:latin typeface="Calibri"/>
              <a:ea typeface="Calibri"/>
              <a:cs typeface="Calibri"/>
              <a:sym typeface="Calibri"/>
            </a:endParaRPr>
          </a:p>
          <a:p>
            <a:pPr indent="-444500" lvl="0" marL="457200" rtl="0" algn="l">
              <a:lnSpc>
                <a:spcPct val="115000"/>
              </a:lnSpc>
              <a:spcBef>
                <a:spcPts val="1200"/>
              </a:spcBef>
              <a:spcAft>
                <a:spcPts val="0"/>
              </a:spcAft>
              <a:buClr>
                <a:schemeClr val="dk1"/>
              </a:buClr>
              <a:buSzPts val="3400"/>
              <a:buChar char="⮚"/>
            </a:pPr>
            <a:r>
              <a:rPr lang="en-US" sz="3400">
                <a:solidFill>
                  <a:schemeClr val="dk1"/>
                </a:solidFill>
              </a:rPr>
              <a:t>Align with your energetic blueprint to make bold, aligned business moves with clarity and conviction</a:t>
            </a:r>
            <a:br>
              <a:rPr lang="en-US" sz="3400">
                <a:solidFill>
                  <a:schemeClr val="dk1"/>
                </a:solidFill>
              </a:rPr>
            </a:br>
            <a:endParaRPr sz="3400">
              <a:solidFill>
                <a:schemeClr val="dk1"/>
              </a:solidFill>
            </a:endParaRPr>
          </a:p>
          <a:p>
            <a:pPr indent="-444500" lvl="0" marL="457200" rtl="0" algn="l">
              <a:lnSpc>
                <a:spcPct val="115000"/>
              </a:lnSpc>
              <a:spcBef>
                <a:spcPts val="0"/>
              </a:spcBef>
              <a:spcAft>
                <a:spcPts val="0"/>
              </a:spcAft>
              <a:buClr>
                <a:schemeClr val="dk1"/>
              </a:buClr>
              <a:buSzPts val="3400"/>
              <a:buChar char="⮚"/>
            </a:pPr>
            <a:r>
              <a:rPr lang="en-US" sz="3400">
                <a:solidFill>
                  <a:schemeClr val="dk1"/>
                </a:solidFill>
              </a:rPr>
              <a:t>Clear the emotional clutter that stifles your creativity, confidence, and leadership authority</a:t>
            </a:r>
            <a:br>
              <a:rPr lang="en-US" sz="3400">
                <a:solidFill>
                  <a:schemeClr val="dk1"/>
                </a:solidFill>
              </a:rPr>
            </a:br>
            <a:endParaRPr sz="3400">
              <a:solidFill>
                <a:schemeClr val="dk1"/>
              </a:solidFill>
            </a:endParaRPr>
          </a:p>
          <a:p>
            <a:pPr indent="-444500" lvl="0" marL="457200" rtl="0" algn="l">
              <a:lnSpc>
                <a:spcPct val="115000"/>
              </a:lnSpc>
              <a:spcBef>
                <a:spcPts val="0"/>
              </a:spcBef>
              <a:spcAft>
                <a:spcPts val="0"/>
              </a:spcAft>
              <a:buClr>
                <a:schemeClr val="dk1"/>
              </a:buClr>
              <a:buSzPts val="3400"/>
              <a:buChar char="⮚"/>
            </a:pPr>
            <a:r>
              <a:rPr lang="en-US" sz="3400">
                <a:solidFill>
                  <a:schemeClr val="dk1"/>
                </a:solidFill>
              </a:rPr>
              <a:t>Activate vocal and breath techniques that ground your energy and project presence in high-stakes moments</a:t>
            </a:r>
            <a:br>
              <a:rPr lang="en-US" sz="3400">
                <a:solidFill>
                  <a:schemeClr val="dk1"/>
                </a:solidFill>
              </a:rPr>
            </a:br>
            <a:endParaRPr sz="3400">
              <a:solidFill>
                <a:schemeClr val="dk1"/>
              </a:solidFill>
            </a:endParaRPr>
          </a:p>
          <a:p>
            <a:pPr indent="-444500" lvl="0" marL="457200" rtl="0" algn="l">
              <a:lnSpc>
                <a:spcPct val="115000"/>
              </a:lnSpc>
              <a:spcBef>
                <a:spcPts val="0"/>
              </a:spcBef>
              <a:spcAft>
                <a:spcPts val="0"/>
              </a:spcAft>
              <a:buClr>
                <a:schemeClr val="dk1"/>
              </a:buClr>
              <a:buSzPts val="3400"/>
              <a:buChar char="⮚"/>
            </a:pPr>
            <a:r>
              <a:rPr lang="en-US" sz="3400">
                <a:solidFill>
                  <a:schemeClr val="dk1"/>
                </a:solidFill>
              </a:rPr>
              <a:t>Set boundaries that protect your energy while expanding your capacity for clients, content, and cash flow</a:t>
            </a:r>
            <a:endParaRPr sz="7100">
              <a:solidFill>
                <a:schemeClr val="dk1"/>
              </a:solidFill>
              <a:latin typeface="Calibri"/>
              <a:ea typeface="Calibri"/>
              <a:cs typeface="Calibri"/>
              <a:sym typeface="Calibri"/>
            </a:endParaRPr>
          </a:p>
        </p:txBody>
      </p:sp>
      <p:sp>
        <p:nvSpPr>
          <p:cNvPr id="132" name="Google Shape;132;p4"/>
          <p:cNvSpPr/>
          <p:nvPr/>
        </p:nvSpPr>
        <p:spPr>
          <a:xfrm>
            <a:off x="15026340" y="1380469"/>
            <a:ext cx="21807000" cy="1067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lang="en-US" sz="8000">
                <a:solidFill>
                  <a:schemeClr val="dk1"/>
                </a:solidFill>
                <a:latin typeface="Calibri"/>
                <a:ea typeface="Calibri"/>
                <a:cs typeface="Calibri"/>
                <a:sym typeface="Calibri"/>
              </a:rPr>
              <a:t>Energy-Based Alignment for Spotlight Souls™</a:t>
            </a:r>
            <a:r>
              <a:rPr b="1" lang="en-US" sz="8000">
                <a:solidFill>
                  <a:schemeClr val="dk1"/>
                </a:solidFill>
                <a:latin typeface="Calibri"/>
                <a:ea typeface="Calibri"/>
                <a:cs typeface="Calibri"/>
                <a:sym typeface="Calibri"/>
              </a:rPr>
              <a:t> </a:t>
            </a:r>
            <a:r>
              <a:rPr b="0" i="0" lang="en-US" sz="80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000">
                <a:solidFill>
                  <a:schemeClr val="dk1"/>
                </a:solidFill>
                <a:latin typeface="Calibri"/>
                <a:ea typeface="Calibri"/>
                <a:cs typeface="Calibri"/>
                <a:sym typeface="Calibri"/>
              </a:rPr>
              <a:t>For Visionary Entrepreneurs, Solopreneurs &amp; Creatives ready to align their energy, purpose, and public presence—so they can lead their market with authenticity and impact.  This is where soul meets strategy. Energy-Based Alignment for Spotlight Souls™ is designed for entrepreneurs, solopreneurs, and creatives who are done with forcing visibility and ready to radiate it. Inside this container, we align your energy with your presence, so you stop second-guessing your voice and start showing up as the magnetic leader you were born to be.</a:t>
            </a:r>
            <a:endParaRPr sz="40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40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000">
                <a:solidFill>
                  <a:schemeClr val="dk1"/>
                </a:solidFill>
                <a:latin typeface="Calibri"/>
                <a:ea typeface="Calibri"/>
                <a:cs typeface="Calibri"/>
                <a:sym typeface="Calibri"/>
              </a:rPr>
              <a:t>You’ll learn how to anchor your purpose, clear energetic clutter, and embody the version of you who owns every room—online or off. This isn’t just about “feeling good”—it’s about becoming grounded, focused, and unshakably confident in your market. When your energy is aligned, you don't chase impact... you attract it.</a:t>
            </a:r>
            <a:endParaRPr sz="11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t/>
            </a:r>
            <a:endParaRPr sz="4000">
              <a:solidFill>
                <a:schemeClr val="dk1"/>
              </a:solidFill>
              <a:latin typeface="Calibri"/>
              <a:ea typeface="Calibri"/>
              <a:cs typeface="Calibri"/>
              <a:sym typeface="Calibri"/>
            </a:endParaRPr>
          </a:p>
        </p:txBody>
      </p:sp>
      <p:cxnSp>
        <p:nvCxnSpPr>
          <p:cNvPr id="133" name="Google Shape;133;p4"/>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134" name="Google Shape;134;p4"/>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pic>
        <p:nvPicPr>
          <p:cNvPr id="135" name="Google Shape;135;p4"/>
          <p:cNvPicPr preferRelativeResize="0"/>
          <p:nvPr/>
        </p:nvPicPr>
        <p:blipFill rotWithShape="1">
          <a:blip r:embed="rId4">
            <a:alphaModFix/>
          </a:blip>
          <a:srcRect b="0" l="0" r="0" t="0"/>
          <a:stretch/>
        </p:blipFill>
        <p:spPr>
          <a:xfrm rot="-893069">
            <a:off x="-131733" y="11142006"/>
            <a:ext cx="6493627" cy="9913345"/>
          </a:xfrm>
          <a:prstGeom prst="rect">
            <a:avLst/>
          </a:prstGeom>
          <a:noFill/>
          <a:ln>
            <a:noFill/>
          </a:ln>
        </p:spPr>
      </p:pic>
      <p:sp>
        <p:nvSpPr>
          <p:cNvPr id="136" name="Google Shape;136;p4"/>
          <p:cNvSpPr/>
          <p:nvPr/>
        </p:nvSpPr>
        <p:spPr>
          <a:xfrm rot="-1232283">
            <a:off x="1629999" y="13175348"/>
            <a:ext cx="3352913" cy="248153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 </a:t>
            </a:r>
            <a:endParaRPr b="0" i="0" sz="2700" u="none" cap="none" strike="noStrike">
              <a:solidFill>
                <a:schemeClr val="lt1"/>
              </a:solidFill>
              <a:latin typeface="Calibri"/>
              <a:ea typeface="Calibri"/>
              <a:cs typeface="Calibri"/>
              <a:sym typeface="Calibri"/>
            </a:endParaRPr>
          </a:p>
        </p:txBody>
      </p:sp>
      <p:pic>
        <p:nvPicPr>
          <p:cNvPr id="137" name="Google Shape;137;p4"/>
          <p:cNvPicPr preferRelativeResize="0"/>
          <p:nvPr/>
        </p:nvPicPr>
        <p:blipFill>
          <a:blip r:embed="rId5">
            <a:alphaModFix/>
          </a:blip>
          <a:stretch>
            <a:fillRect/>
          </a:stretch>
        </p:blipFill>
        <p:spPr>
          <a:xfrm>
            <a:off x="-247100" y="-4"/>
            <a:ext cx="14850601" cy="9773328"/>
          </a:xfrm>
          <a:prstGeom prst="rect">
            <a:avLst/>
          </a:prstGeom>
          <a:noFill/>
          <a:ln>
            <a:noFill/>
          </a:ln>
        </p:spPr>
      </p:pic>
      <p:sp>
        <p:nvSpPr>
          <p:cNvPr id="138" name="Google Shape;138;p4"/>
          <p:cNvSpPr/>
          <p:nvPr/>
        </p:nvSpPr>
        <p:spPr>
          <a:xfrm>
            <a:off x="4579678" y="10305075"/>
            <a:ext cx="10247100" cy="2585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US" sz="5400" u="none" cap="none" strike="noStrike">
                <a:solidFill>
                  <a:schemeClr val="dk1"/>
                </a:solidFill>
                <a:latin typeface="Calibri"/>
                <a:ea typeface="Calibri"/>
                <a:cs typeface="Calibri"/>
                <a:sym typeface="Calibri"/>
              </a:rPr>
              <a:t>What </a:t>
            </a:r>
            <a:r>
              <a:rPr b="1" lang="en-US" sz="5400">
                <a:solidFill>
                  <a:schemeClr val="dk1"/>
                </a:solidFill>
                <a:latin typeface="Calibri"/>
                <a:ea typeface="Calibri"/>
                <a:cs typeface="Calibri"/>
                <a:sym typeface="Calibri"/>
              </a:rPr>
              <a:t>Successful Entrepreneurs</a:t>
            </a:r>
            <a:r>
              <a:rPr b="1" i="0" lang="en-US" sz="5400" u="none" cap="none" strike="noStrike">
                <a:solidFill>
                  <a:schemeClr val="dk1"/>
                </a:solidFill>
                <a:latin typeface="Calibri"/>
                <a:ea typeface="Calibri"/>
                <a:cs typeface="Calibri"/>
                <a:sym typeface="Calibri"/>
              </a:rPr>
              <a:t> </a:t>
            </a:r>
            <a:r>
              <a:rPr b="1" lang="en-US" sz="5400">
                <a:solidFill>
                  <a:schemeClr val="dk1"/>
                </a:solidFill>
                <a:latin typeface="Calibri"/>
                <a:ea typeface="Calibri"/>
                <a:cs typeface="Calibri"/>
                <a:sym typeface="Calibri"/>
              </a:rPr>
              <a:t>And Industry Leaders </a:t>
            </a:r>
            <a:r>
              <a:rPr b="1" i="0" lang="en-US" sz="5400" u="none" cap="none" strike="noStrike">
                <a:solidFill>
                  <a:schemeClr val="dk1"/>
                </a:solidFill>
                <a:latin typeface="Calibri"/>
                <a:ea typeface="Calibri"/>
                <a:cs typeface="Calibri"/>
                <a:sym typeface="Calibri"/>
              </a:rPr>
              <a:t>Are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400"/>
              <a:buFont typeface="Arial"/>
              <a:buNone/>
            </a:pPr>
            <a:r>
              <a:rPr b="1" i="0" lang="en-US" sz="5400" u="none" cap="none" strike="noStrike">
                <a:solidFill>
                  <a:schemeClr val="dk1"/>
                </a:solidFill>
                <a:latin typeface="Calibri"/>
                <a:ea typeface="Calibri"/>
                <a:cs typeface="Calibri"/>
                <a:sym typeface="Calibri"/>
              </a:rPr>
              <a:t>Saying About </a:t>
            </a:r>
            <a:r>
              <a:rPr b="1" lang="en-US" sz="5400">
                <a:solidFill>
                  <a:schemeClr val="dk1"/>
                </a:solidFill>
                <a:latin typeface="Calibri"/>
                <a:ea typeface="Calibri"/>
                <a:cs typeface="Calibri"/>
                <a:sym typeface="Calibri"/>
              </a:rPr>
              <a:t>Stacy</a:t>
            </a:r>
            <a:r>
              <a:rPr b="1" i="0" lang="en-US" sz="54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139" name="Google Shape;139;p4"/>
          <p:cNvSpPr txBox="1"/>
          <p:nvPr/>
        </p:nvSpPr>
        <p:spPr>
          <a:xfrm>
            <a:off x="286770" y="7484434"/>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CONFIDENCE Expert</a:t>
            </a:r>
            <a:endParaRPr b="0" i="0" sz="3700" u="none" cap="none" strike="noStrike">
              <a:solidFill>
                <a:schemeClr val="dk1"/>
              </a:solidFill>
              <a:latin typeface="Arial"/>
              <a:ea typeface="Arial"/>
              <a:cs typeface="Arial"/>
              <a:sym typeface="Arial"/>
            </a:endParaRPr>
          </a:p>
        </p:txBody>
      </p:sp>
      <p:sp>
        <p:nvSpPr>
          <p:cNvPr id="140" name="Google Shape;140;p4"/>
          <p:cNvSpPr/>
          <p:nvPr/>
        </p:nvSpPr>
        <p:spPr>
          <a:xfrm>
            <a:off x="9357950" y="7269634"/>
            <a:ext cx="4971900" cy="1938900"/>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lang="en-US" sz="4000">
                <a:solidFill>
                  <a:schemeClr val="dk1"/>
                </a:solidFill>
              </a:rPr>
              <a:t>Stacy Phoenix</a:t>
            </a:r>
            <a:r>
              <a:rPr b="1" i="0" lang="en-US" sz="4000" u="none" cap="none" strike="noStrike">
                <a:solidFill>
                  <a:schemeClr val="dk1"/>
                </a:solidFill>
                <a:latin typeface="Arial"/>
                <a:ea typeface="Arial"/>
                <a:cs typeface="Arial"/>
                <a:sym typeface="Arial"/>
              </a:rPr>
              <a:t> </a:t>
            </a:r>
            <a:r>
              <a:rPr b="0" i="0" lang="en-US" sz="4000" u="none" cap="none" strike="noStrike">
                <a:solidFill>
                  <a:schemeClr val="dk1"/>
                </a:solidFill>
                <a:latin typeface="Arial"/>
                <a:ea typeface="Arial"/>
                <a:cs typeface="Arial"/>
                <a:sym typeface="Arial"/>
              </a:rPr>
              <a:t>is CEO of </a:t>
            </a:r>
            <a:r>
              <a:rPr b="1" lang="en-US" sz="4000">
                <a:solidFill>
                  <a:schemeClr val="dk1"/>
                </a:solidFill>
              </a:rPr>
              <a:t>stacyphoenix</a:t>
            </a:r>
            <a:r>
              <a:rPr b="1" i="0" lang="en-US" sz="4000" u="none" cap="none" strike="noStrike">
                <a:solidFill>
                  <a:schemeClr val="dk1"/>
                </a:solidFill>
                <a:latin typeface="Arial"/>
                <a:ea typeface="Arial"/>
                <a:cs typeface="Arial"/>
                <a:sym typeface="Arial"/>
              </a:rPr>
              <a:t>.com</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descr="Image result for changing a generation baptist church" id="145" name="Google Shape;145;p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146" name="Google Shape;146;p5"/>
          <p:cNvSpPr txBox="1"/>
          <p:nvPr/>
        </p:nvSpPr>
        <p:spPr>
          <a:xfrm>
            <a:off x="14603506" y="0"/>
            <a:ext cx="228654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7200"/>
              <a:buFont typeface="Calibri"/>
              <a:buNone/>
            </a:pPr>
            <a:r>
              <a:rPr b="1" lang="en-US" sz="7200">
                <a:solidFill>
                  <a:schemeClr val="dk1"/>
                </a:solidFill>
                <a:latin typeface="Calibri"/>
                <a:ea typeface="Calibri"/>
                <a:cs typeface="Calibri"/>
                <a:sym typeface="Calibri"/>
              </a:rPr>
              <a:t>CONFIDENCE</a:t>
            </a:r>
            <a:r>
              <a:rPr b="1" i="0" lang="en-US" sz="7200" u="none" cap="none" strike="noStrike">
                <a:solidFill>
                  <a:schemeClr val="dk1"/>
                </a:solidFill>
                <a:latin typeface="Calibri"/>
                <a:ea typeface="Calibri"/>
                <a:cs typeface="Calibri"/>
                <a:sym typeface="Calibri"/>
              </a:rPr>
              <a:t> STRATEGIES THAT MAGNIFY SUCCESS</a:t>
            </a:r>
            <a:endParaRPr b="1" i="0" sz="9600" u="none" cap="none" strike="noStrike">
              <a:solidFill>
                <a:schemeClr val="dk1"/>
              </a:solidFill>
              <a:latin typeface="Calibri"/>
              <a:ea typeface="Calibri"/>
              <a:cs typeface="Calibri"/>
              <a:sym typeface="Calibri"/>
            </a:endParaRPr>
          </a:p>
        </p:txBody>
      </p:sp>
      <p:sp>
        <p:nvSpPr>
          <p:cNvPr id="147" name="Google Shape;147;p5"/>
          <p:cNvSpPr txBox="1"/>
          <p:nvPr/>
        </p:nvSpPr>
        <p:spPr>
          <a:xfrm>
            <a:off x="30052713" y="15717170"/>
            <a:ext cx="6669000" cy="2720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lang="en-US" sz="4200">
                <a:solidFill>
                  <a:schemeClr val="dk1"/>
                </a:solidFill>
                <a:latin typeface="Calibri"/>
                <a:ea typeface="Calibri"/>
                <a:cs typeface="Calibri"/>
                <a:sym typeface="Calibri"/>
              </a:rPr>
              <a:t>To Book Stacy NOW:</a:t>
            </a:r>
            <a:endParaRPr b="1" sz="42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4400"/>
              <a:buFont typeface="Calibri"/>
              <a:buNone/>
            </a:pPr>
            <a:r>
              <a:t/>
            </a:r>
            <a:endParaRPr b="1" sz="42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4400"/>
              <a:buFont typeface="Calibri"/>
              <a:buNone/>
            </a:pPr>
            <a:r>
              <a:rPr b="1" lang="en-US" sz="4200">
                <a:solidFill>
                  <a:schemeClr val="dk1"/>
                </a:solidFill>
                <a:latin typeface="Calibri"/>
                <a:ea typeface="Calibri"/>
                <a:cs typeface="Calibri"/>
                <a:sym typeface="Calibri"/>
              </a:rPr>
              <a:t>stacyphoenixllc@gmail.com</a:t>
            </a:r>
            <a:endParaRPr b="1" sz="42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4400"/>
              <a:buFont typeface="Calibri"/>
              <a:buNone/>
            </a:pPr>
            <a:r>
              <a:rPr b="1" lang="en-US" sz="4200">
                <a:solidFill>
                  <a:schemeClr val="dk1"/>
                </a:solidFill>
                <a:latin typeface="Calibri"/>
                <a:ea typeface="Calibri"/>
                <a:cs typeface="Calibri"/>
                <a:sym typeface="Calibri"/>
              </a:rPr>
              <a:t>www.stacyphoenix.com</a:t>
            </a:r>
            <a:endParaRPr b="1" i="0" sz="3600" u="none" cap="none" strike="noStrike">
              <a:solidFill>
                <a:schemeClr val="dk1"/>
              </a:solidFill>
              <a:latin typeface="Calibri"/>
              <a:ea typeface="Calibri"/>
              <a:cs typeface="Calibri"/>
              <a:sym typeface="Calibri"/>
            </a:endParaRPr>
          </a:p>
        </p:txBody>
      </p:sp>
      <p:pic>
        <p:nvPicPr>
          <p:cNvPr id="148" name="Google Shape;148;p5"/>
          <p:cNvPicPr preferRelativeResize="0"/>
          <p:nvPr/>
        </p:nvPicPr>
        <p:blipFill rotWithShape="1">
          <a:blip r:embed="rId3">
            <a:alphaModFix/>
          </a:blip>
          <a:srcRect b="5865" l="0" r="16649" t="0"/>
          <a:stretch/>
        </p:blipFill>
        <p:spPr>
          <a:xfrm>
            <a:off x="29941170" y="14016492"/>
            <a:ext cx="6892115" cy="1477412"/>
          </a:xfrm>
          <a:prstGeom prst="rect">
            <a:avLst/>
          </a:prstGeom>
          <a:noFill/>
          <a:ln>
            <a:noFill/>
          </a:ln>
        </p:spPr>
      </p:pic>
      <p:sp>
        <p:nvSpPr>
          <p:cNvPr id="149" name="Google Shape;149;p5"/>
          <p:cNvSpPr/>
          <p:nvPr/>
        </p:nvSpPr>
        <p:spPr>
          <a:xfrm>
            <a:off x="6545464" y="13569946"/>
            <a:ext cx="7197900" cy="5632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lang="en-US" sz="4000">
                <a:solidFill>
                  <a:schemeClr val="dk1"/>
                </a:solidFill>
                <a:latin typeface="Calibri"/>
                <a:ea typeface="Calibri"/>
                <a:cs typeface="Calibri"/>
                <a:sym typeface="Calibri"/>
              </a:rPr>
              <a:t>“After working with Stacy, I don’t just sell - I lead. I don’t just speak- I move people. And I just don’t stand in the market - I own it. Every </a:t>
            </a:r>
            <a:r>
              <a:rPr lang="en-US" sz="4000">
                <a:solidFill>
                  <a:schemeClr val="dk1"/>
                </a:solidFill>
                <a:latin typeface="Calibri"/>
                <a:ea typeface="Calibri"/>
                <a:cs typeface="Calibri"/>
                <a:sym typeface="Calibri"/>
              </a:rPr>
              <a:t>entrepreneur</a:t>
            </a:r>
            <a:r>
              <a:rPr lang="en-US" sz="4000">
                <a:solidFill>
                  <a:schemeClr val="dk1"/>
                </a:solidFill>
                <a:latin typeface="Calibri"/>
                <a:ea typeface="Calibri"/>
                <a:cs typeface="Calibri"/>
                <a:sym typeface="Calibri"/>
              </a:rPr>
              <a:t> needs to experience what she offers. It’s not a seminar. It’s a spiritual awakening for your voice and spirit.</a:t>
            </a:r>
            <a:r>
              <a:rPr b="0" i="0" lang="en-US" sz="4000" u="none" cap="none" strike="noStrike">
                <a:solidFill>
                  <a:schemeClr val="dk1"/>
                </a:solidFill>
                <a:latin typeface="Calibri"/>
                <a:ea typeface="Calibri"/>
                <a:cs typeface="Calibri"/>
                <a:sym typeface="Calibri"/>
              </a:rPr>
              <a:t>” </a:t>
            </a:r>
            <a:endParaRPr b="1" i="0"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rPr b="1" lang="en-US" sz="4000">
                <a:solidFill>
                  <a:schemeClr val="dk1"/>
                </a:solidFill>
                <a:latin typeface="Calibri"/>
                <a:ea typeface="Calibri"/>
                <a:cs typeface="Calibri"/>
                <a:sym typeface="Calibri"/>
              </a:rPr>
              <a:t>– </a:t>
            </a:r>
            <a:r>
              <a:rPr b="1" i="1" lang="en-US" sz="4000">
                <a:solidFill>
                  <a:schemeClr val="dk1"/>
                </a:solidFill>
                <a:latin typeface="Calibri"/>
                <a:ea typeface="Calibri"/>
                <a:cs typeface="Calibri"/>
                <a:sym typeface="Calibri"/>
              </a:rPr>
              <a:t>ELT, Global Entertainer and Visionary</a:t>
            </a:r>
            <a:endParaRPr b="1" i="1" sz="6600" u="none" cap="none" strike="noStrike">
              <a:solidFill>
                <a:schemeClr val="dk1"/>
              </a:solidFill>
              <a:latin typeface="Calibri"/>
              <a:ea typeface="Calibri"/>
              <a:cs typeface="Calibri"/>
              <a:sym typeface="Calibri"/>
            </a:endParaRPr>
          </a:p>
        </p:txBody>
      </p:sp>
      <p:sp>
        <p:nvSpPr>
          <p:cNvPr id="150" name="Google Shape;150;p5"/>
          <p:cNvSpPr/>
          <p:nvPr/>
        </p:nvSpPr>
        <p:spPr>
          <a:xfrm>
            <a:off x="15277157" y="11395860"/>
            <a:ext cx="14850731" cy="9694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i="1" lang="en-US" sz="8000" u="sng" cap="none" strike="noStrike">
                <a:solidFill>
                  <a:schemeClr val="dk1"/>
                </a:solidFill>
                <a:latin typeface="Calibri"/>
                <a:ea typeface="Calibri"/>
                <a:cs typeface="Calibri"/>
                <a:sym typeface="Calibri"/>
              </a:rPr>
              <a:t>Keynote title: “How To Stay Focused </a:t>
            </a:r>
            <a:r>
              <a:rPr b="1" i="1" lang="en-US" sz="8000" u="sng">
                <a:solidFill>
                  <a:schemeClr val="dk1"/>
                </a:solidFill>
                <a:latin typeface="Calibri"/>
                <a:ea typeface="Calibri"/>
                <a:cs typeface="Calibri"/>
                <a:sym typeface="Calibri"/>
              </a:rPr>
              <a:t>On Your Power and Voice</a:t>
            </a:r>
            <a:r>
              <a:rPr b="1" i="1" lang="en-US" sz="8000" u="sng" cap="none" strike="noStrike">
                <a:solidFill>
                  <a:schemeClr val="dk1"/>
                </a:solidFill>
                <a:latin typeface="Calibri"/>
                <a:ea typeface="Calibri"/>
                <a:cs typeface="Calibri"/>
                <a:sym typeface="Calibri"/>
              </a:rPr>
              <a:t>” </a:t>
            </a:r>
            <a:endParaRPr b="1" i="1" sz="80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dk1"/>
              </a:solidFill>
              <a:latin typeface="Calibri"/>
              <a:ea typeface="Calibri"/>
              <a:cs typeface="Calibri"/>
              <a:sym typeface="Calibri"/>
            </a:endParaRPr>
          </a:p>
          <a:p>
            <a:pPr indent="-438150" lvl="0" marL="457200" rtl="0" algn="l">
              <a:lnSpc>
                <a:spcPct val="115000"/>
              </a:lnSpc>
              <a:spcBef>
                <a:spcPts val="1200"/>
              </a:spcBef>
              <a:spcAft>
                <a:spcPts val="0"/>
              </a:spcAft>
              <a:buClr>
                <a:schemeClr val="dk1"/>
              </a:buClr>
              <a:buSzPts val="3300"/>
              <a:buChar char="⮚"/>
            </a:pPr>
            <a:r>
              <a:rPr lang="en-US" sz="3300">
                <a:solidFill>
                  <a:schemeClr val="dk1"/>
                </a:solidFill>
              </a:rPr>
              <a:t>Emotional and energetic alignment through somatic work, expressive journaling, and integration rituals</a:t>
            </a:r>
            <a:br>
              <a:rPr lang="en-US" sz="3300">
                <a:solidFill>
                  <a:schemeClr val="dk1"/>
                </a:solidFill>
              </a:rPr>
            </a:br>
            <a:endParaRPr sz="3300">
              <a:solidFill>
                <a:schemeClr val="dk1"/>
              </a:solidFill>
            </a:endParaRPr>
          </a:p>
          <a:p>
            <a:pPr indent="-438150" lvl="0" marL="457200" rtl="0" algn="l">
              <a:lnSpc>
                <a:spcPct val="115000"/>
              </a:lnSpc>
              <a:spcBef>
                <a:spcPts val="0"/>
              </a:spcBef>
              <a:spcAft>
                <a:spcPts val="0"/>
              </a:spcAft>
              <a:buClr>
                <a:schemeClr val="dk1"/>
              </a:buClr>
              <a:buSzPts val="3300"/>
              <a:buChar char="⮚"/>
            </a:pPr>
            <a:r>
              <a:rPr lang="en-US" sz="3300">
                <a:solidFill>
                  <a:schemeClr val="dk1"/>
                </a:solidFill>
              </a:rPr>
              <a:t>Nervous system regulation that supports sustainable leadership in high-pressure markets</a:t>
            </a:r>
            <a:br>
              <a:rPr lang="en-US" sz="3300">
                <a:solidFill>
                  <a:schemeClr val="dk1"/>
                </a:solidFill>
              </a:rPr>
            </a:br>
            <a:endParaRPr sz="3300">
              <a:solidFill>
                <a:schemeClr val="dk1"/>
              </a:solidFill>
            </a:endParaRPr>
          </a:p>
          <a:p>
            <a:pPr indent="-438150" lvl="0" marL="457200" rtl="0" algn="l">
              <a:lnSpc>
                <a:spcPct val="115000"/>
              </a:lnSpc>
              <a:spcBef>
                <a:spcPts val="0"/>
              </a:spcBef>
              <a:spcAft>
                <a:spcPts val="0"/>
              </a:spcAft>
              <a:buClr>
                <a:schemeClr val="dk1"/>
              </a:buClr>
              <a:buSzPts val="3300"/>
              <a:buChar char="⮚"/>
            </a:pPr>
            <a:r>
              <a:rPr lang="en-US" sz="3300">
                <a:solidFill>
                  <a:schemeClr val="dk1"/>
                </a:solidFill>
              </a:rPr>
              <a:t>Energetic protection tools so your sensitivity becomes an asset—not a liability—in business</a:t>
            </a:r>
            <a:br>
              <a:rPr lang="en-US" sz="3300">
                <a:solidFill>
                  <a:schemeClr val="dk1"/>
                </a:solidFill>
              </a:rPr>
            </a:br>
            <a:endParaRPr sz="3300">
              <a:solidFill>
                <a:schemeClr val="dk1"/>
              </a:solidFill>
            </a:endParaRPr>
          </a:p>
          <a:p>
            <a:pPr indent="-438150" lvl="0" marL="457200" rtl="0" algn="l">
              <a:lnSpc>
                <a:spcPct val="115000"/>
              </a:lnSpc>
              <a:spcBef>
                <a:spcPts val="0"/>
              </a:spcBef>
              <a:spcAft>
                <a:spcPts val="0"/>
              </a:spcAft>
              <a:buClr>
                <a:schemeClr val="dk1"/>
              </a:buClr>
              <a:buSzPts val="3300"/>
              <a:buChar char="⮚"/>
            </a:pPr>
            <a:r>
              <a:rPr lang="en-US" sz="3300">
                <a:solidFill>
                  <a:schemeClr val="dk1"/>
                </a:solidFill>
              </a:rPr>
              <a:t>Messaging clarity that allows you to speak from your truth, not your trauma</a:t>
            </a:r>
            <a:endParaRPr sz="7000">
              <a:solidFill>
                <a:schemeClr val="dk1"/>
              </a:solidFill>
              <a:latin typeface="Calibri"/>
              <a:ea typeface="Calibri"/>
              <a:cs typeface="Calibri"/>
              <a:sym typeface="Calibri"/>
            </a:endParaRPr>
          </a:p>
        </p:txBody>
      </p:sp>
      <p:sp>
        <p:nvSpPr>
          <p:cNvPr id="151" name="Google Shape;151;p5"/>
          <p:cNvSpPr/>
          <p:nvPr/>
        </p:nvSpPr>
        <p:spPr>
          <a:xfrm>
            <a:off x="15026340" y="1380469"/>
            <a:ext cx="21806931" cy="106798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lang="en-US" sz="8000">
                <a:solidFill>
                  <a:schemeClr val="dk1"/>
                </a:solidFill>
                <a:latin typeface="Calibri"/>
                <a:ea typeface="Calibri"/>
                <a:cs typeface="Calibri"/>
                <a:sym typeface="Calibri"/>
              </a:rPr>
              <a:t>Healing in the Spotlight™: A Trauma-Informed Journey for Soul-Led Creatives</a:t>
            </a:r>
            <a:r>
              <a:rPr b="0" i="0" lang="en-US" sz="80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000">
                <a:solidFill>
                  <a:schemeClr val="dk1"/>
                </a:solidFill>
                <a:latin typeface="Calibri"/>
                <a:ea typeface="Calibri"/>
                <a:cs typeface="Calibri"/>
                <a:sym typeface="Calibri"/>
              </a:rPr>
              <a:t>For Entrepreneurs, Solopreneurs &amp; Creatives ready to align their story, presence, and voice—so they can lead with emotional freedom and lead their market with integrity.</a:t>
            </a:r>
            <a:endParaRPr sz="40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000">
                <a:solidFill>
                  <a:schemeClr val="dk1"/>
                </a:solidFill>
                <a:latin typeface="Calibri"/>
                <a:ea typeface="Calibri"/>
                <a:cs typeface="Calibri"/>
                <a:sym typeface="Calibri"/>
              </a:rPr>
              <a:t>Being visible is powerful—but if you’re carrying emotional weight or past wounds, it can feel like a performance instead of true presence. Healing in the Spotlight™ is a trauma-informed space where creatives and leaders come to safely release the internal blocks holding them back from fully owning their voice, worth, and mission.</a:t>
            </a:r>
            <a:endParaRPr sz="40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000">
                <a:solidFill>
                  <a:schemeClr val="dk1"/>
                </a:solidFill>
                <a:latin typeface="Calibri"/>
                <a:ea typeface="Calibri"/>
                <a:cs typeface="Calibri"/>
                <a:sym typeface="Calibri"/>
              </a:rPr>
              <a:t>We blend somatic healing, spiritual tools, and nervous system regulation to help you align with your truth—so you can rise without the emotional crash. You’ll walk away feeling lighter, clearer, and more connected to your message than ever before. This is where your inner healing meets your public power.</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4200">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3800"/>
              <a:buFont typeface="Arial"/>
              <a:buNone/>
            </a:pPr>
            <a:br>
              <a:rPr b="0" i="0" lang="en-US" sz="3800" u="none" cap="none" strike="noStrike">
                <a:solidFill>
                  <a:schemeClr val="dk1"/>
                </a:solidFill>
                <a:latin typeface="Calibri"/>
                <a:ea typeface="Calibri"/>
                <a:cs typeface="Calibri"/>
                <a:sym typeface="Calibri"/>
              </a:rPr>
            </a:br>
            <a:endParaRPr b="0" i="0" sz="3800" u="none" cap="none" strike="noStrike">
              <a:solidFill>
                <a:schemeClr val="dk1"/>
              </a:solidFill>
              <a:latin typeface="Calibri"/>
              <a:ea typeface="Calibri"/>
              <a:cs typeface="Calibri"/>
              <a:sym typeface="Calibri"/>
            </a:endParaRPr>
          </a:p>
        </p:txBody>
      </p:sp>
      <p:cxnSp>
        <p:nvCxnSpPr>
          <p:cNvPr id="152" name="Google Shape;152;p5"/>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153" name="Google Shape;153;p5"/>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pic>
        <p:nvPicPr>
          <p:cNvPr id="154" name="Google Shape;154;p5"/>
          <p:cNvPicPr preferRelativeResize="0"/>
          <p:nvPr/>
        </p:nvPicPr>
        <p:blipFill rotWithShape="1">
          <a:blip r:embed="rId4">
            <a:alphaModFix/>
          </a:blip>
          <a:srcRect b="0" l="0" r="0" t="0"/>
          <a:stretch/>
        </p:blipFill>
        <p:spPr>
          <a:xfrm rot="-893069">
            <a:off x="-431733" y="9767781"/>
            <a:ext cx="6493627" cy="9913345"/>
          </a:xfrm>
          <a:prstGeom prst="rect">
            <a:avLst/>
          </a:prstGeom>
          <a:noFill/>
          <a:ln>
            <a:noFill/>
          </a:ln>
        </p:spPr>
      </p:pic>
      <p:sp>
        <p:nvSpPr>
          <p:cNvPr id="155" name="Google Shape;155;p5"/>
          <p:cNvSpPr/>
          <p:nvPr/>
        </p:nvSpPr>
        <p:spPr>
          <a:xfrm rot="-1232283">
            <a:off x="1330024" y="11482073"/>
            <a:ext cx="3352913" cy="248153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 </a:t>
            </a:r>
            <a:endParaRPr b="0" i="0" sz="2700" u="none" cap="none" strike="noStrike">
              <a:solidFill>
                <a:schemeClr val="lt1"/>
              </a:solidFill>
              <a:latin typeface="Calibri"/>
              <a:ea typeface="Calibri"/>
              <a:cs typeface="Calibri"/>
              <a:sym typeface="Calibri"/>
            </a:endParaRPr>
          </a:p>
        </p:txBody>
      </p:sp>
      <p:sp>
        <p:nvSpPr>
          <p:cNvPr id="156" name="Google Shape;156;p5"/>
          <p:cNvSpPr/>
          <p:nvPr/>
        </p:nvSpPr>
        <p:spPr>
          <a:xfrm>
            <a:off x="6016264" y="10396891"/>
            <a:ext cx="8005500" cy="2585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US" sz="5400" u="none" cap="none" strike="noStrike">
                <a:solidFill>
                  <a:schemeClr val="dk1"/>
                </a:solidFill>
                <a:latin typeface="Calibri"/>
                <a:ea typeface="Calibri"/>
                <a:cs typeface="Calibri"/>
                <a:sym typeface="Calibri"/>
              </a:rPr>
              <a:t>What </a:t>
            </a:r>
            <a:r>
              <a:rPr b="1" lang="en-US" sz="5400">
                <a:solidFill>
                  <a:schemeClr val="dk1"/>
                </a:solidFill>
                <a:latin typeface="Calibri"/>
                <a:ea typeface="Calibri"/>
                <a:cs typeface="Calibri"/>
                <a:sym typeface="Calibri"/>
              </a:rPr>
              <a:t>Top Entertainers</a:t>
            </a:r>
            <a:r>
              <a:rPr b="1" i="0" lang="en-US" sz="5400" u="none" cap="none" strike="noStrike">
                <a:solidFill>
                  <a:schemeClr val="dk1"/>
                </a:solidFill>
                <a:latin typeface="Calibri"/>
                <a:ea typeface="Calibri"/>
                <a:cs typeface="Calibri"/>
                <a:sym typeface="Calibri"/>
              </a:rPr>
              <a:t> </a:t>
            </a:r>
            <a:r>
              <a:rPr b="1" lang="en-US" sz="5400">
                <a:solidFill>
                  <a:schemeClr val="dk1"/>
                </a:solidFill>
                <a:latin typeface="Calibri"/>
                <a:ea typeface="Calibri"/>
                <a:cs typeface="Calibri"/>
                <a:sym typeface="Calibri"/>
              </a:rPr>
              <a:t>And Industry Leaders </a:t>
            </a:r>
            <a:r>
              <a:rPr b="1" i="0" lang="en-US" sz="5400" u="none" cap="none" strike="noStrike">
                <a:solidFill>
                  <a:schemeClr val="dk1"/>
                </a:solidFill>
                <a:latin typeface="Calibri"/>
                <a:ea typeface="Calibri"/>
                <a:cs typeface="Calibri"/>
                <a:sym typeface="Calibri"/>
              </a:rPr>
              <a:t>Are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400"/>
              <a:buFont typeface="Arial"/>
              <a:buNone/>
            </a:pPr>
            <a:r>
              <a:rPr b="1" i="0" lang="en-US" sz="5400" u="none" cap="none" strike="noStrike">
                <a:solidFill>
                  <a:schemeClr val="dk1"/>
                </a:solidFill>
                <a:latin typeface="Calibri"/>
                <a:ea typeface="Calibri"/>
                <a:cs typeface="Calibri"/>
                <a:sym typeface="Calibri"/>
              </a:rPr>
              <a:t>Saying About </a:t>
            </a:r>
            <a:r>
              <a:rPr b="1" lang="en-US" sz="5400">
                <a:solidFill>
                  <a:schemeClr val="dk1"/>
                </a:solidFill>
                <a:latin typeface="Calibri"/>
                <a:ea typeface="Calibri"/>
                <a:cs typeface="Calibri"/>
                <a:sym typeface="Calibri"/>
              </a:rPr>
              <a:t>Stacy</a:t>
            </a:r>
            <a:r>
              <a:rPr b="1" i="0" lang="en-US" sz="54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157" name="Google Shape;157;p5"/>
          <p:cNvPicPr preferRelativeResize="0"/>
          <p:nvPr/>
        </p:nvPicPr>
        <p:blipFill>
          <a:blip r:embed="rId5">
            <a:alphaModFix/>
          </a:blip>
          <a:stretch>
            <a:fillRect/>
          </a:stretch>
        </p:blipFill>
        <p:spPr>
          <a:xfrm>
            <a:off x="-110100" y="-144479"/>
            <a:ext cx="14850601" cy="9773328"/>
          </a:xfrm>
          <a:prstGeom prst="rect">
            <a:avLst/>
          </a:prstGeom>
          <a:noFill/>
          <a:ln>
            <a:noFill/>
          </a:ln>
        </p:spPr>
      </p:pic>
      <p:sp>
        <p:nvSpPr>
          <p:cNvPr id="158" name="Google Shape;158;p5"/>
          <p:cNvSpPr txBox="1"/>
          <p:nvPr/>
        </p:nvSpPr>
        <p:spPr>
          <a:xfrm>
            <a:off x="209920" y="6842209"/>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CONFIDENCE Expert</a:t>
            </a:r>
            <a:endParaRPr b="0" i="0" sz="3700" u="none" cap="none" strike="noStrike">
              <a:solidFill>
                <a:schemeClr val="dk1"/>
              </a:solidFill>
              <a:latin typeface="Arial"/>
              <a:ea typeface="Arial"/>
              <a:cs typeface="Arial"/>
              <a:sym typeface="Arial"/>
            </a:endParaRPr>
          </a:p>
        </p:txBody>
      </p:sp>
      <p:sp>
        <p:nvSpPr>
          <p:cNvPr id="159" name="Google Shape;159;p5"/>
          <p:cNvSpPr/>
          <p:nvPr/>
        </p:nvSpPr>
        <p:spPr>
          <a:xfrm>
            <a:off x="9658600" y="7161184"/>
            <a:ext cx="4971900" cy="1938900"/>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lang="en-US" sz="4000">
                <a:solidFill>
                  <a:schemeClr val="dk1"/>
                </a:solidFill>
              </a:rPr>
              <a:t>Stacy Phoenix</a:t>
            </a:r>
            <a:endParaRPr b="1" sz="4000">
              <a:solidFill>
                <a:schemeClr val="dk1"/>
              </a:solidFill>
            </a:endParaRPr>
          </a:p>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dk1"/>
                </a:solidFill>
                <a:latin typeface="Arial"/>
                <a:ea typeface="Arial"/>
                <a:cs typeface="Arial"/>
                <a:sym typeface="Arial"/>
              </a:rPr>
              <a:t> </a:t>
            </a:r>
            <a:r>
              <a:rPr b="0" i="0" lang="en-US" sz="4000" u="none" cap="none" strike="noStrike">
                <a:solidFill>
                  <a:schemeClr val="dk1"/>
                </a:solidFill>
                <a:latin typeface="Arial"/>
                <a:ea typeface="Arial"/>
                <a:cs typeface="Arial"/>
                <a:sym typeface="Arial"/>
              </a:rPr>
              <a:t>is CEO of </a:t>
            </a:r>
            <a:r>
              <a:rPr b="1" lang="en-US" sz="4000">
                <a:solidFill>
                  <a:schemeClr val="dk1"/>
                </a:solidFill>
              </a:rPr>
              <a:t>stacyphoenix</a:t>
            </a:r>
            <a:r>
              <a:rPr b="1" i="0" lang="en-US" sz="4000" u="none" cap="none" strike="noStrike">
                <a:solidFill>
                  <a:schemeClr val="dk1"/>
                </a:solidFill>
                <a:latin typeface="Arial"/>
                <a:ea typeface="Arial"/>
                <a:cs typeface="Arial"/>
                <a:sym typeface="Arial"/>
              </a:rPr>
              <a:t>.com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descr="Image result for changing a generation baptist church" id="164" name="Google Shape;164;p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165" name="Google Shape;165;p6"/>
          <p:cNvSpPr txBox="1"/>
          <p:nvPr/>
        </p:nvSpPr>
        <p:spPr>
          <a:xfrm>
            <a:off x="14603506" y="0"/>
            <a:ext cx="228654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7200"/>
              <a:buFont typeface="Calibri"/>
              <a:buNone/>
            </a:pPr>
            <a:r>
              <a:rPr b="1" lang="en-US" sz="7200">
                <a:solidFill>
                  <a:schemeClr val="dk1"/>
                </a:solidFill>
                <a:latin typeface="Calibri"/>
                <a:ea typeface="Calibri"/>
                <a:cs typeface="Calibri"/>
                <a:sym typeface="Calibri"/>
              </a:rPr>
              <a:t>CONFIDENCE</a:t>
            </a:r>
            <a:r>
              <a:rPr b="1" i="0" lang="en-US" sz="7200" u="none" cap="none" strike="noStrike">
                <a:solidFill>
                  <a:schemeClr val="dk1"/>
                </a:solidFill>
                <a:latin typeface="Calibri"/>
                <a:ea typeface="Calibri"/>
                <a:cs typeface="Calibri"/>
                <a:sym typeface="Calibri"/>
              </a:rPr>
              <a:t> STRATEGIES THAT MAGNIFY SUCCESS</a:t>
            </a:r>
            <a:endParaRPr b="1" i="0" sz="9600" u="none" cap="none" strike="noStrike">
              <a:solidFill>
                <a:schemeClr val="dk1"/>
              </a:solidFill>
              <a:latin typeface="Calibri"/>
              <a:ea typeface="Calibri"/>
              <a:cs typeface="Calibri"/>
              <a:sym typeface="Calibri"/>
            </a:endParaRPr>
          </a:p>
        </p:txBody>
      </p:sp>
      <p:sp>
        <p:nvSpPr>
          <p:cNvPr id="166" name="Google Shape;166;p6"/>
          <p:cNvSpPr txBox="1"/>
          <p:nvPr/>
        </p:nvSpPr>
        <p:spPr>
          <a:xfrm>
            <a:off x="30396179" y="13787924"/>
            <a:ext cx="5982070" cy="481770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www.stacyphoenix.com</a:t>
            </a:r>
            <a:endParaRPr b="1" sz="3300">
              <a:solidFill>
                <a:schemeClr val="dk1"/>
              </a:solidFill>
              <a:latin typeface="Calibri"/>
              <a:ea typeface="Calibri"/>
              <a:cs typeface="Calibri"/>
              <a:sym typeface="Calibri"/>
            </a:endParaRPr>
          </a:p>
        </p:txBody>
      </p:sp>
      <p:pic>
        <p:nvPicPr>
          <p:cNvPr id="167" name="Google Shape;167;p6"/>
          <p:cNvPicPr preferRelativeResize="0"/>
          <p:nvPr/>
        </p:nvPicPr>
        <p:blipFill rotWithShape="1">
          <a:blip r:embed="rId3">
            <a:alphaModFix/>
          </a:blip>
          <a:srcRect b="5865" l="0" r="16649" t="0"/>
          <a:stretch/>
        </p:blipFill>
        <p:spPr>
          <a:xfrm>
            <a:off x="29941157" y="11944842"/>
            <a:ext cx="6892115" cy="1477412"/>
          </a:xfrm>
          <a:prstGeom prst="rect">
            <a:avLst/>
          </a:prstGeom>
          <a:noFill/>
          <a:ln>
            <a:noFill/>
          </a:ln>
        </p:spPr>
      </p:pic>
      <p:sp>
        <p:nvSpPr>
          <p:cNvPr id="168" name="Google Shape;168;p6"/>
          <p:cNvSpPr/>
          <p:nvPr/>
        </p:nvSpPr>
        <p:spPr>
          <a:xfrm>
            <a:off x="6253857" y="12695128"/>
            <a:ext cx="7794000" cy="501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1" lang="en-US" sz="4000" u="none" cap="none" strike="noStrike">
                <a:solidFill>
                  <a:schemeClr val="dk1"/>
                </a:solidFill>
                <a:latin typeface="Calibri"/>
                <a:ea typeface="Calibri"/>
                <a:cs typeface="Calibri"/>
                <a:sym typeface="Calibri"/>
              </a:rPr>
              <a:t>“</a:t>
            </a:r>
            <a:r>
              <a:rPr i="1" lang="en-US" sz="4000">
                <a:solidFill>
                  <a:schemeClr val="dk1"/>
                </a:solidFill>
                <a:latin typeface="Calibri"/>
                <a:ea typeface="Calibri"/>
                <a:cs typeface="Calibri"/>
                <a:sym typeface="Calibri"/>
              </a:rPr>
              <a:t>If you’re an entrepreneur - honestly just a human being with something important to say- run, don’t walk</a:t>
            </a:r>
            <a:r>
              <a:rPr b="0" i="1" lang="en-US" sz="4000" u="none" cap="none" strike="noStrike">
                <a:solidFill>
                  <a:schemeClr val="dk1"/>
                </a:solidFill>
                <a:latin typeface="Calibri"/>
                <a:ea typeface="Calibri"/>
                <a:cs typeface="Calibri"/>
                <a:sym typeface="Calibri"/>
              </a:rPr>
              <a:t>! Stacy is the real deal. Her work is next</a:t>
            </a:r>
            <a:r>
              <a:rPr i="1" lang="en-US" sz="4000">
                <a:solidFill>
                  <a:schemeClr val="dk1"/>
                </a:solidFill>
                <a:latin typeface="Calibri"/>
                <a:ea typeface="Calibri"/>
                <a:cs typeface="Calibri"/>
                <a:sym typeface="Calibri"/>
              </a:rPr>
              <a:t>-level, her energy is electric. She doesn’t just prepare you for the market- she helps you become the leader in it.</a:t>
            </a:r>
            <a:r>
              <a:rPr b="0" i="1" lang="en-US" sz="4000" u="none" cap="none" strike="noStrike">
                <a:solidFill>
                  <a:schemeClr val="dk1"/>
                </a:solidFill>
                <a:latin typeface="Calibri"/>
                <a:ea typeface="Calibri"/>
                <a:cs typeface="Calibri"/>
                <a:sym typeface="Calibri"/>
              </a:rPr>
              <a:t>”  </a:t>
            </a:r>
            <a:endParaRPr b="0" i="1"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t/>
            </a:r>
            <a:endParaRPr b="1" i="1"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rPr b="1" i="1" lang="en-US" sz="4000" u="none" cap="none" strike="noStrike">
                <a:solidFill>
                  <a:schemeClr val="dk1"/>
                </a:solidFill>
                <a:latin typeface="Calibri"/>
                <a:ea typeface="Calibri"/>
                <a:cs typeface="Calibri"/>
                <a:sym typeface="Calibri"/>
              </a:rPr>
              <a:t>-- </a:t>
            </a:r>
            <a:r>
              <a:rPr b="1" i="1" lang="en-US" sz="4000">
                <a:solidFill>
                  <a:schemeClr val="dk1"/>
                </a:solidFill>
                <a:latin typeface="Calibri"/>
                <a:ea typeface="Calibri"/>
                <a:cs typeface="Calibri"/>
                <a:sym typeface="Calibri"/>
              </a:rPr>
              <a:t>Patricia, Stacy Phoenix Client from London</a:t>
            </a:r>
            <a:endParaRPr b="0" i="0" sz="1400" u="none" cap="none" strike="noStrike">
              <a:solidFill>
                <a:srgbClr val="000000"/>
              </a:solidFill>
              <a:latin typeface="Arial"/>
              <a:ea typeface="Arial"/>
              <a:cs typeface="Arial"/>
              <a:sym typeface="Arial"/>
            </a:endParaRPr>
          </a:p>
        </p:txBody>
      </p:sp>
      <p:sp>
        <p:nvSpPr>
          <p:cNvPr id="169" name="Google Shape;169;p6"/>
          <p:cNvSpPr/>
          <p:nvPr/>
        </p:nvSpPr>
        <p:spPr>
          <a:xfrm>
            <a:off x="15277157" y="11395860"/>
            <a:ext cx="14850731" cy="994118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i="1" lang="en-US" sz="8000" u="sng" cap="none" strike="noStrike">
                <a:solidFill>
                  <a:schemeClr val="dk1"/>
                </a:solidFill>
                <a:latin typeface="Calibri"/>
                <a:ea typeface="Calibri"/>
                <a:cs typeface="Calibri"/>
                <a:sym typeface="Calibri"/>
              </a:rPr>
              <a:t>Keynote Title  “</a:t>
            </a:r>
            <a:r>
              <a:rPr b="1" i="1" lang="en-US" sz="8000" u="sng">
                <a:solidFill>
                  <a:schemeClr val="dk1"/>
                </a:solidFill>
                <a:latin typeface="Calibri"/>
                <a:ea typeface="Calibri"/>
                <a:cs typeface="Calibri"/>
                <a:sym typeface="Calibri"/>
              </a:rPr>
              <a:t>Unshakeable Presence And A Clear Vision</a:t>
            </a:r>
            <a:r>
              <a:rPr b="1" i="1" lang="en-US" sz="8000" u="sng" cap="none" strike="noStrike">
                <a:solidFill>
                  <a:schemeClr val="dk1"/>
                </a:solidFill>
                <a:latin typeface="Calibri"/>
                <a:ea typeface="Calibri"/>
                <a:cs typeface="Calibri"/>
                <a:sym typeface="Calibri"/>
              </a:rPr>
              <a:t>” </a:t>
            </a:r>
            <a:endParaRPr b="1" i="1" sz="80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dk1"/>
              </a:solidFill>
              <a:latin typeface="Calibri"/>
              <a:ea typeface="Calibri"/>
              <a:cs typeface="Calibri"/>
              <a:sym typeface="Calibri"/>
            </a:endParaRPr>
          </a:p>
          <a:p>
            <a:pPr indent="-444500" lvl="0" marL="457200" rtl="0" algn="l">
              <a:lnSpc>
                <a:spcPct val="115000"/>
              </a:lnSpc>
              <a:spcBef>
                <a:spcPts val="1200"/>
              </a:spcBef>
              <a:spcAft>
                <a:spcPts val="0"/>
              </a:spcAft>
              <a:buClr>
                <a:schemeClr val="dk1"/>
              </a:buClr>
              <a:buSzPts val="3400"/>
              <a:buChar char="⮚"/>
            </a:pPr>
            <a:r>
              <a:rPr lang="en-US" sz="3400">
                <a:solidFill>
                  <a:schemeClr val="dk1"/>
                </a:solidFill>
              </a:rPr>
              <a:t>Align your inner world with your public brand through self-compassion and personal power</a:t>
            </a:r>
            <a:br>
              <a:rPr lang="en-US" sz="3400">
                <a:solidFill>
                  <a:schemeClr val="dk1"/>
                </a:solidFill>
              </a:rPr>
            </a:br>
            <a:endParaRPr sz="3400">
              <a:solidFill>
                <a:schemeClr val="dk1"/>
              </a:solidFill>
            </a:endParaRPr>
          </a:p>
          <a:p>
            <a:pPr indent="-444500" lvl="0" marL="457200" rtl="0" algn="l">
              <a:lnSpc>
                <a:spcPct val="115000"/>
              </a:lnSpc>
              <a:spcBef>
                <a:spcPts val="0"/>
              </a:spcBef>
              <a:spcAft>
                <a:spcPts val="0"/>
              </a:spcAft>
              <a:buClr>
                <a:schemeClr val="dk1"/>
              </a:buClr>
              <a:buSzPts val="3400"/>
              <a:buChar char="⮚"/>
            </a:pPr>
            <a:r>
              <a:rPr lang="en-US" sz="3400">
                <a:solidFill>
                  <a:schemeClr val="dk1"/>
                </a:solidFill>
              </a:rPr>
              <a:t>Set goals that match your vision and market position—not outdated business molds</a:t>
            </a:r>
            <a:br>
              <a:rPr lang="en-US" sz="3400">
                <a:solidFill>
                  <a:schemeClr val="dk1"/>
                </a:solidFill>
              </a:rPr>
            </a:br>
            <a:endParaRPr sz="3400">
              <a:solidFill>
                <a:schemeClr val="dk1"/>
              </a:solidFill>
            </a:endParaRPr>
          </a:p>
          <a:p>
            <a:pPr indent="-444500" lvl="0" marL="457200" rtl="0" algn="l">
              <a:lnSpc>
                <a:spcPct val="115000"/>
              </a:lnSpc>
              <a:spcBef>
                <a:spcPts val="0"/>
              </a:spcBef>
              <a:spcAft>
                <a:spcPts val="0"/>
              </a:spcAft>
              <a:buClr>
                <a:schemeClr val="dk1"/>
              </a:buClr>
              <a:buSzPts val="3400"/>
              <a:buChar char="⮚"/>
            </a:pPr>
            <a:r>
              <a:rPr lang="en-US" sz="3400">
                <a:solidFill>
                  <a:schemeClr val="dk1"/>
                </a:solidFill>
              </a:rPr>
              <a:t>Master communication tools that make your message crystal clear and market-dominant</a:t>
            </a:r>
            <a:br>
              <a:rPr lang="en-US" sz="3400">
                <a:solidFill>
                  <a:schemeClr val="dk1"/>
                </a:solidFill>
              </a:rPr>
            </a:br>
            <a:endParaRPr sz="3400">
              <a:solidFill>
                <a:schemeClr val="dk1"/>
              </a:solidFill>
            </a:endParaRPr>
          </a:p>
          <a:p>
            <a:pPr indent="-444500" lvl="0" marL="457200" rtl="0" algn="l">
              <a:lnSpc>
                <a:spcPct val="115000"/>
              </a:lnSpc>
              <a:spcBef>
                <a:spcPts val="0"/>
              </a:spcBef>
              <a:spcAft>
                <a:spcPts val="0"/>
              </a:spcAft>
              <a:buClr>
                <a:schemeClr val="dk1"/>
              </a:buClr>
              <a:buSzPts val="3400"/>
              <a:buChar char="⮚"/>
            </a:pPr>
            <a:r>
              <a:rPr lang="en-US" sz="3400">
                <a:solidFill>
                  <a:schemeClr val="dk1"/>
                </a:solidFill>
              </a:rPr>
              <a:t>Refine your energetic and visual identity so you become instantly recognizable in your space</a:t>
            </a:r>
            <a:endParaRPr sz="7100">
              <a:solidFill>
                <a:schemeClr val="dk1"/>
              </a:solidFill>
              <a:latin typeface="Calibri"/>
              <a:ea typeface="Calibri"/>
              <a:cs typeface="Calibri"/>
              <a:sym typeface="Calibri"/>
            </a:endParaRPr>
          </a:p>
        </p:txBody>
      </p:sp>
      <p:sp>
        <p:nvSpPr>
          <p:cNvPr id="170" name="Google Shape;170;p6"/>
          <p:cNvSpPr/>
          <p:nvPr/>
        </p:nvSpPr>
        <p:spPr>
          <a:xfrm>
            <a:off x="15132727" y="1114769"/>
            <a:ext cx="21807000" cy="1046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lang="en-US" sz="8000">
                <a:solidFill>
                  <a:schemeClr val="dk1"/>
                </a:solidFill>
                <a:latin typeface="Calibri"/>
                <a:ea typeface="Calibri"/>
                <a:cs typeface="Calibri"/>
                <a:sym typeface="Calibri"/>
              </a:rPr>
              <a:t>The Embodied Leader™: Confidence-Based Leadership for Creatives Who Influence</a:t>
            </a:r>
            <a:r>
              <a:rPr b="1" lang="en-US" sz="8000">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1400" u="none" cap="none" strike="noStrike">
              <a:solidFill>
                <a:srgbClr val="000000"/>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4200">
                <a:solidFill>
                  <a:schemeClr val="dk1"/>
                </a:solidFill>
                <a:latin typeface="Calibri"/>
                <a:ea typeface="Calibri"/>
                <a:cs typeface="Calibri"/>
                <a:sym typeface="Calibri"/>
              </a:rPr>
              <a:t>For Visionary Entrepreneurs, Solopreneurs &amp; Creatives ready to align their voice, energy, and presence—so they can lead their market with clarity and confidence.</a:t>
            </a:r>
            <a:endParaRPr sz="4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200">
                <a:solidFill>
                  <a:schemeClr val="dk1"/>
                </a:solidFill>
                <a:latin typeface="Calibri"/>
                <a:ea typeface="Calibri"/>
                <a:cs typeface="Calibri"/>
                <a:sym typeface="Calibri"/>
              </a:rPr>
              <a:t>You don’t need to shout to be seen—you just need to be aligned. The Embodied Leader™ is a confidence-based leadership program that helps creatives and entrepreneurs speak with power, show up with presence, and lead from deep alignment. You’ll learn how to command attention with your energy, not your ego.</a:t>
            </a:r>
            <a:endParaRPr sz="4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200">
                <a:solidFill>
                  <a:schemeClr val="dk1"/>
                </a:solidFill>
                <a:latin typeface="Calibri"/>
                <a:ea typeface="Calibri"/>
                <a:cs typeface="Calibri"/>
                <a:sym typeface="Calibri"/>
              </a:rPr>
              <a:t>From posture to brand voice, we refine every layer of your presence so that your leadership feels natural, magnetic, and unapologetically authentic. You’ll walk away with a clear message, bold energy, and the kind of grounded confidence that makes you impossible to ignore in your industry.</a:t>
            </a:r>
            <a:endParaRPr sz="5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48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4800">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3800"/>
              <a:buFont typeface="Arial"/>
              <a:buNone/>
            </a:pPr>
            <a:br>
              <a:rPr b="0" i="0" lang="en-US" sz="3800" u="none" cap="none" strike="noStrike">
                <a:solidFill>
                  <a:schemeClr val="dk1"/>
                </a:solidFill>
                <a:latin typeface="Calibri"/>
                <a:ea typeface="Calibri"/>
                <a:cs typeface="Calibri"/>
                <a:sym typeface="Calibri"/>
              </a:rPr>
            </a:br>
            <a:endParaRPr b="0" i="0" sz="3800" u="none" cap="none" strike="noStrike">
              <a:solidFill>
                <a:schemeClr val="dk1"/>
              </a:solidFill>
              <a:latin typeface="Calibri"/>
              <a:ea typeface="Calibri"/>
              <a:cs typeface="Calibri"/>
              <a:sym typeface="Calibri"/>
            </a:endParaRPr>
          </a:p>
        </p:txBody>
      </p:sp>
      <p:cxnSp>
        <p:nvCxnSpPr>
          <p:cNvPr id="171" name="Google Shape;171;p6"/>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172" name="Google Shape;172;p6"/>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pic>
        <p:nvPicPr>
          <p:cNvPr id="173" name="Google Shape;173;p6"/>
          <p:cNvPicPr preferRelativeResize="0"/>
          <p:nvPr/>
        </p:nvPicPr>
        <p:blipFill rotWithShape="1">
          <a:blip r:embed="rId4">
            <a:alphaModFix/>
          </a:blip>
          <a:srcRect b="0" l="0" r="0" t="0"/>
          <a:stretch/>
        </p:blipFill>
        <p:spPr>
          <a:xfrm>
            <a:off x="0" y="0"/>
            <a:ext cx="14603505" cy="9609752"/>
          </a:xfrm>
          <a:prstGeom prst="rect">
            <a:avLst/>
          </a:prstGeom>
          <a:noFill/>
          <a:ln>
            <a:noFill/>
          </a:ln>
        </p:spPr>
      </p:pic>
      <p:sp>
        <p:nvSpPr>
          <p:cNvPr id="174" name="Google Shape;174;p6"/>
          <p:cNvSpPr/>
          <p:nvPr/>
        </p:nvSpPr>
        <p:spPr>
          <a:xfrm>
            <a:off x="5811289" y="9941529"/>
            <a:ext cx="8005500" cy="2585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US" sz="5400" u="none" cap="none" strike="noStrike">
                <a:solidFill>
                  <a:schemeClr val="dk1"/>
                </a:solidFill>
                <a:latin typeface="Calibri"/>
                <a:ea typeface="Calibri"/>
                <a:cs typeface="Calibri"/>
                <a:sym typeface="Calibri"/>
              </a:rPr>
              <a:t>What </a:t>
            </a:r>
            <a:r>
              <a:rPr b="1" lang="en-US" sz="5400">
                <a:solidFill>
                  <a:schemeClr val="dk1"/>
                </a:solidFill>
                <a:latin typeface="Calibri"/>
                <a:ea typeface="Calibri"/>
                <a:cs typeface="Calibri"/>
                <a:sym typeface="Calibri"/>
              </a:rPr>
              <a:t>Top Entertainers </a:t>
            </a:r>
            <a:r>
              <a:rPr b="1" lang="en-US" sz="5400">
                <a:solidFill>
                  <a:schemeClr val="dk1"/>
                </a:solidFill>
                <a:latin typeface="Calibri"/>
                <a:ea typeface="Calibri"/>
                <a:cs typeface="Calibri"/>
                <a:sym typeface="Calibri"/>
              </a:rPr>
              <a:t>And Industry Leaders </a:t>
            </a:r>
            <a:r>
              <a:rPr b="1" lang="en-US" sz="5400">
                <a:solidFill>
                  <a:schemeClr val="dk1"/>
                </a:solidFill>
                <a:latin typeface="Calibri"/>
                <a:ea typeface="Calibri"/>
                <a:cs typeface="Calibri"/>
                <a:sym typeface="Calibri"/>
              </a:rPr>
              <a:t>Are Saying About Stacy</a:t>
            </a:r>
            <a:r>
              <a:rPr b="1" i="0" lang="en-US" sz="54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175" name="Google Shape;175;p6"/>
          <p:cNvPicPr preferRelativeResize="0"/>
          <p:nvPr/>
        </p:nvPicPr>
        <p:blipFill rotWithShape="1">
          <a:blip r:embed="rId5">
            <a:alphaModFix/>
          </a:blip>
          <a:srcRect b="0" l="0" r="0" t="0"/>
          <a:stretch/>
        </p:blipFill>
        <p:spPr>
          <a:xfrm rot="-893069">
            <a:off x="-368108" y="10138231"/>
            <a:ext cx="6493627" cy="9913345"/>
          </a:xfrm>
          <a:prstGeom prst="rect">
            <a:avLst/>
          </a:prstGeom>
          <a:noFill/>
          <a:ln>
            <a:noFill/>
          </a:ln>
        </p:spPr>
      </p:pic>
      <p:sp>
        <p:nvSpPr>
          <p:cNvPr id="176" name="Google Shape;176;p6"/>
          <p:cNvSpPr/>
          <p:nvPr/>
        </p:nvSpPr>
        <p:spPr>
          <a:xfrm rot="-1232283">
            <a:off x="1342924" y="11905136"/>
            <a:ext cx="3352913" cy="248153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a:t>
            </a:r>
            <a:endParaRPr b="0" i="0" sz="2700" u="none" cap="none" strike="noStrike">
              <a:solidFill>
                <a:schemeClr val="lt1"/>
              </a:solidFill>
              <a:latin typeface="Calibri"/>
              <a:ea typeface="Calibri"/>
              <a:cs typeface="Calibri"/>
              <a:sym typeface="Calibri"/>
            </a:endParaRPr>
          </a:p>
        </p:txBody>
      </p:sp>
      <p:pic>
        <p:nvPicPr>
          <p:cNvPr id="177" name="Google Shape;177;p6"/>
          <p:cNvPicPr preferRelativeResize="0"/>
          <p:nvPr/>
        </p:nvPicPr>
        <p:blipFill>
          <a:blip r:embed="rId6">
            <a:alphaModFix/>
          </a:blip>
          <a:stretch>
            <a:fillRect/>
          </a:stretch>
        </p:blipFill>
        <p:spPr>
          <a:xfrm>
            <a:off x="0" y="0"/>
            <a:ext cx="14603500" cy="9773325"/>
          </a:xfrm>
          <a:prstGeom prst="rect">
            <a:avLst/>
          </a:prstGeom>
          <a:noFill/>
          <a:ln>
            <a:noFill/>
          </a:ln>
        </p:spPr>
      </p:pic>
      <p:sp>
        <p:nvSpPr>
          <p:cNvPr id="178" name="Google Shape;178;p6"/>
          <p:cNvSpPr txBox="1"/>
          <p:nvPr/>
        </p:nvSpPr>
        <p:spPr>
          <a:xfrm>
            <a:off x="209895" y="7315234"/>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7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CONFIDENCE Expert</a:t>
            </a:r>
            <a:endParaRPr b="0" i="0" sz="3700" u="none" cap="none" strike="noStrike">
              <a:solidFill>
                <a:schemeClr val="dk1"/>
              </a:solidFill>
              <a:latin typeface="Arial"/>
              <a:ea typeface="Arial"/>
              <a:cs typeface="Arial"/>
              <a:sym typeface="Arial"/>
            </a:endParaRPr>
          </a:p>
        </p:txBody>
      </p:sp>
      <p:sp>
        <p:nvSpPr>
          <p:cNvPr id="179" name="Google Shape;179;p6"/>
          <p:cNvSpPr/>
          <p:nvPr/>
        </p:nvSpPr>
        <p:spPr>
          <a:xfrm>
            <a:off x="9658500" y="7100434"/>
            <a:ext cx="4971900" cy="1938900"/>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lang="en-US" sz="4000">
                <a:solidFill>
                  <a:schemeClr val="dk1"/>
                </a:solidFill>
              </a:rPr>
              <a:t>Stacy Phoenix</a:t>
            </a:r>
            <a:r>
              <a:rPr b="1" i="0" lang="en-US" sz="4000" u="none" cap="none" strike="noStrike">
                <a:solidFill>
                  <a:schemeClr val="dk1"/>
                </a:solidFill>
                <a:latin typeface="Arial"/>
                <a:ea typeface="Arial"/>
                <a:cs typeface="Arial"/>
                <a:sym typeface="Arial"/>
              </a:rPr>
              <a:t> </a:t>
            </a:r>
            <a:r>
              <a:rPr b="0" i="0" lang="en-US" sz="4000" u="none" cap="none" strike="noStrike">
                <a:solidFill>
                  <a:schemeClr val="dk1"/>
                </a:solidFill>
                <a:latin typeface="Arial"/>
                <a:ea typeface="Arial"/>
                <a:cs typeface="Arial"/>
                <a:sym typeface="Arial"/>
              </a:rPr>
              <a:t>is CEO of </a:t>
            </a:r>
            <a:r>
              <a:rPr b="1" lang="en-US" sz="4000">
                <a:solidFill>
                  <a:schemeClr val="dk1"/>
                </a:solidFill>
              </a:rPr>
              <a:t>stacyphoenix</a:t>
            </a:r>
            <a:r>
              <a:rPr b="1" i="0" lang="en-US" sz="4000" u="none" cap="none" strike="noStrike">
                <a:solidFill>
                  <a:schemeClr val="dk1"/>
                </a:solidFill>
                <a:latin typeface="Arial"/>
                <a:ea typeface="Arial"/>
                <a:cs typeface="Arial"/>
                <a:sym typeface="Arial"/>
              </a:rPr>
              <a:t>.com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descr="Image result for changing a generation baptist church" id="184" name="Google Shape;184;g3052b569929_1_0"/>
          <p:cNvSpPr/>
          <p:nvPr/>
        </p:nvSpPr>
        <p:spPr>
          <a:xfrm>
            <a:off x="155575" y="-144463"/>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185" name="Google Shape;185;g3052b569929_1_0"/>
          <p:cNvSpPr txBox="1"/>
          <p:nvPr/>
        </p:nvSpPr>
        <p:spPr>
          <a:xfrm>
            <a:off x="14603506" y="0"/>
            <a:ext cx="228654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7200"/>
              <a:buFont typeface="Calibri"/>
              <a:buNone/>
            </a:pPr>
            <a:r>
              <a:rPr b="1" lang="en-US" sz="7200">
                <a:solidFill>
                  <a:schemeClr val="dk1"/>
                </a:solidFill>
                <a:latin typeface="Calibri"/>
                <a:ea typeface="Calibri"/>
                <a:cs typeface="Calibri"/>
                <a:sym typeface="Calibri"/>
              </a:rPr>
              <a:t>CONFIDENCE</a:t>
            </a:r>
            <a:r>
              <a:rPr b="1" i="0" lang="en-US" sz="7200" u="none" cap="none" strike="noStrike">
                <a:solidFill>
                  <a:schemeClr val="dk1"/>
                </a:solidFill>
                <a:latin typeface="Calibri"/>
                <a:ea typeface="Calibri"/>
                <a:cs typeface="Calibri"/>
                <a:sym typeface="Calibri"/>
              </a:rPr>
              <a:t> STRATEGIES THAT MAGNIFY SUCCESS</a:t>
            </a:r>
            <a:endParaRPr b="1" i="0" sz="9600" u="none" cap="none" strike="noStrike">
              <a:solidFill>
                <a:schemeClr val="dk1"/>
              </a:solidFill>
              <a:latin typeface="Calibri"/>
              <a:ea typeface="Calibri"/>
              <a:cs typeface="Calibri"/>
              <a:sym typeface="Calibri"/>
            </a:endParaRPr>
          </a:p>
        </p:txBody>
      </p:sp>
      <p:sp>
        <p:nvSpPr>
          <p:cNvPr id="186" name="Google Shape;186;g3052b569929_1_0"/>
          <p:cNvSpPr txBox="1"/>
          <p:nvPr/>
        </p:nvSpPr>
        <p:spPr>
          <a:xfrm>
            <a:off x="30396179" y="13787924"/>
            <a:ext cx="5982000" cy="48177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www.stacyphoenix.com</a:t>
            </a:r>
            <a:endParaRPr b="1" sz="3300">
              <a:solidFill>
                <a:schemeClr val="dk1"/>
              </a:solidFill>
              <a:latin typeface="Calibri"/>
              <a:ea typeface="Calibri"/>
              <a:cs typeface="Calibri"/>
              <a:sym typeface="Calibri"/>
            </a:endParaRPr>
          </a:p>
        </p:txBody>
      </p:sp>
      <p:pic>
        <p:nvPicPr>
          <p:cNvPr id="187" name="Google Shape;187;g3052b569929_1_0"/>
          <p:cNvPicPr preferRelativeResize="0"/>
          <p:nvPr/>
        </p:nvPicPr>
        <p:blipFill rotWithShape="1">
          <a:blip r:embed="rId3">
            <a:alphaModFix/>
          </a:blip>
          <a:srcRect b="5864" l="0" r="16645" t="0"/>
          <a:stretch/>
        </p:blipFill>
        <p:spPr>
          <a:xfrm>
            <a:off x="29941157" y="11944842"/>
            <a:ext cx="6892115" cy="1477412"/>
          </a:xfrm>
          <a:prstGeom prst="rect">
            <a:avLst/>
          </a:prstGeom>
          <a:noFill/>
          <a:ln>
            <a:noFill/>
          </a:ln>
        </p:spPr>
      </p:pic>
      <p:sp>
        <p:nvSpPr>
          <p:cNvPr id="188" name="Google Shape;188;g3052b569929_1_0"/>
          <p:cNvSpPr/>
          <p:nvPr/>
        </p:nvSpPr>
        <p:spPr>
          <a:xfrm>
            <a:off x="6106257" y="12695128"/>
            <a:ext cx="7794000" cy="5016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0" i="1" lang="en-US" sz="4000" u="none" cap="none" strike="noStrike">
                <a:solidFill>
                  <a:schemeClr val="dk1"/>
                </a:solidFill>
                <a:latin typeface="Calibri"/>
                <a:ea typeface="Calibri"/>
                <a:cs typeface="Calibri"/>
                <a:sym typeface="Calibri"/>
              </a:rPr>
              <a:t>“</a:t>
            </a:r>
            <a:r>
              <a:rPr i="1" lang="en-US" sz="4000">
                <a:solidFill>
                  <a:schemeClr val="dk1"/>
                </a:solidFill>
                <a:latin typeface="Calibri"/>
                <a:ea typeface="Calibri"/>
                <a:cs typeface="Calibri"/>
                <a:sym typeface="Calibri"/>
              </a:rPr>
              <a:t>She doesn’t teach you how to sell. She teaches you how to own who you are, how to walk into any room like you belong there, and how to speak from a place so grounded, magnetic, and powerful that people can’t look away. I walked out of her training feeling 100 feet tall, unapologetically bold, and more aligned with my purpose than ever.</a:t>
            </a:r>
            <a:r>
              <a:rPr b="0" i="1" lang="en-US" sz="4000" u="none" cap="none" strike="noStrike">
                <a:solidFill>
                  <a:schemeClr val="dk1"/>
                </a:solidFill>
                <a:latin typeface="Calibri"/>
                <a:ea typeface="Calibri"/>
                <a:cs typeface="Calibri"/>
                <a:sym typeface="Calibri"/>
              </a:rPr>
              <a:t>”  </a:t>
            </a:r>
            <a:endParaRPr b="0" i="1"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t/>
            </a:r>
            <a:endParaRPr b="1" i="1"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rPr b="1" i="1" lang="en-US" sz="4000" u="none" cap="none" strike="noStrike">
                <a:solidFill>
                  <a:schemeClr val="dk1"/>
                </a:solidFill>
                <a:latin typeface="Calibri"/>
                <a:ea typeface="Calibri"/>
                <a:cs typeface="Calibri"/>
                <a:sym typeface="Calibri"/>
              </a:rPr>
              <a:t>-- </a:t>
            </a:r>
            <a:r>
              <a:rPr b="1" i="1" lang="en-US" sz="4000">
                <a:solidFill>
                  <a:schemeClr val="dk1"/>
                </a:solidFill>
                <a:latin typeface="Calibri"/>
                <a:ea typeface="Calibri"/>
                <a:cs typeface="Calibri"/>
                <a:sym typeface="Calibri"/>
              </a:rPr>
              <a:t>Yasmine</a:t>
            </a:r>
            <a:r>
              <a:rPr b="1" i="1" lang="en-US" sz="4000">
                <a:solidFill>
                  <a:schemeClr val="dk1"/>
                </a:solidFill>
                <a:latin typeface="Calibri"/>
                <a:ea typeface="Calibri"/>
                <a:cs typeface="Calibri"/>
                <a:sym typeface="Calibri"/>
              </a:rPr>
              <a:t>, Stacy Phoenix Client from London</a:t>
            </a:r>
            <a:endParaRPr b="0" i="0" sz="1400" u="none" cap="none" strike="noStrike">
              <a:solidFill>
                <a:srgbClr val="000000"/>
              </a:solidFill>
              <a:latin typeface="Arial"/>
              <a:ea typeface="Arial"/>
              <a:cs typeface="Arial"/>
              <a:sym typeface="Arial"/>
            </a:endParaRPr>
          </a:p>
        </p:txBody>
      </p:sp>
      <p:sp>
        <p:nvSpPr>
          <p:cNvPr id="189" name="Google Shape;189;g3052b569929_1_0"/>
          <p:cNvSpPr/>
          <p:nvPr/>
        </p:nvSpPr>
        <p:spPr>
          <a:xfrm>
            <a:off x="15277157" y="11395860"/>
            <a:ext cx="14850600" cy="9941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1" i="1" lang="en-US" sz="8000" u="sng" cap="none" strike="noStrike">
                <a:solidFill>
                  <a:schemeClr val="dk1"/>
                </a:solidFill>
                <a:latin typeface="Calibri"/>
                <a:ea typeface="Calibri"/>
                <a:cs typeface="Calibri"/>
                <a:sym typeface="Calibri"/>
              </a:rPr>
              <a:t>Keynote Title  “</a:t>
            </a:r>
            <a:r>
              <a:rPr b="1" i="1" lang="en-US" sz="8000" u="sng">
                <a:solidFill>
                  <a:schemeClr val="dk1"/>
                </a:solidFill>
                <a:latin typeface="Calibri"/>
                <a:ea typeface="Calibri"/>
                <a:cs typeface="Calibri"/>
                <a:sym typeface="Calibri"/>
              </a:rPr>
              <a:t>Own Who You Are - Lead The Market.</a:t>
            </a:r>
            <a:r>
              <a:rPr b="1" i="1" lang="en-US" sz="8000" u="sng" cap="none" strike="noStrike">
                <a:solidFill>
                  <a:schemeClr val="dk1"/>
                </a:solidFill>
                <a:latin typeface="Calibri"/>
                <a:ea typeface="Calibri"/>
                <a:cs typeface="Calibri"/>
                <a:sym typeface="Calibri"/>
              </a:rPr>
              <a:t>” </a:t>
            </a:r>
            <a:endParaRPr b="1" i="1" sz="80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dk1"/>
              </a:solidFill>
              <a:latin typeface="Calibri"/>
              <a:ea typeface="Calibri"/>
              <a:cs typeface="Calibri"/>
              <a:sym typeface="Calibri"/>
            </a:endParaRPr>
          </a:p>
          <a:p>
            <a:pPr indent="-457200" lvl="0" marL="457200" rtl="0" algn="l">
              <a:lnSpc>
                <a:spcPct val="115000"/>
              </a:lnSpc>
              <a:spcBef>
                <a:spcPts val="1200"/>
              </a:spcBef>
              <a:spcAft>
                <a:spcPts val="0"/>
              </a:spcAft>
              <a:buClr>
                <a:schemeClr val="dk1"/>
              </a:buClr>
              <a:buSzPts val="3600"/>
              <a:buChar char="⮚"/>
            </a:pPr>
            <a:r>
              <a:rPr lang="en-US" sz="3600">
                <a:solidFill>
                  <a:schemeClr val="dk1"/>
                </a:solidFill>
              </a:rPr>
              <a:t>Unshakeable confidence rooted in your aligned identity—not external trends</a:t>
            </a:r>
            <a:br>
              <a:rPr lang="en-US" sz="3600">
                <a:solidFill>
                  <a:schemeClr val="dk1"/>
                </a:solidFill>
              </a:rPr>
            </a:br>
            <a:endParaRPr sz="3600">
              <a:solidFill>
                <a:schemeClr val="dk1"/>
              </a:solidFill>
            </a:endParaRPr>
          </a:p>
          <a:p>
            <a:pPr indent="-457200" lvl="0" marL="457200" rtl="0" algn="l">
              <a:lnSpc>
                <a:spcPct val="115000"/>
              </a:lnSpc>
              <a:spcBef>
                <a:spcPts val="0"/>
              </a:spcBef>
              <a:spcAft>
                <a:spcPts val="0"/>
              </a:spcAft>
              <a:buClr>
                <a:schemeClr val="dk1"/>
              </a:buClr>
              <a:buSzPts val="3600"/>
              <a:buChar char="⮚"/>
            </a:pPr>
            <a:r>
              <a:rPr lang="en-US" sz="3600">
                <a:solidFill>
                  <a:schemeClr val="dk1"/>
                </a:solidFill>
              </a:rPr>
              <a:t>Leadership presence that disrupts your industry without diluting your values</a:t>
            </a:r>
            <a:br>
              <a:rPr lang="en-US" sz="3600">
                <a:solidFill>
                  <a:schemeClr val="dk1"/>
                </a:solidFill>
              </a:rPr>
            </a:br>
            <a:endParaRPr sz="3600">
              <a:solidFill>
                <a:schemeClr val="dk1"/>
              </a:solidFill>
            </a:endParaRPr>
          </a:p>
          <a:p>
            <a:pPr indent="-457200" lvl="0" marL="457200" rtl="0" algn="l">
              <a:lnSpc>
                <a:spcPct val="115000"/>
              </a:lnSpc>
              <a:spcBef>
                <a:spcPts val="0"/>
              </a:spcBef>
              <a:spcAft>
                <a:spcPts val="0"/>
              </a:spcAft>
              <a:buClr>
                <a:schemeClr val="dk1"/>
              </a:buClr>
              <a:buSzPts val="3600"/>
              <a:buChar char="⮚"/>
            </a:pPr>
            <a:r>
              <a:rPr lang="en-US" sz="3600">
                <a:solidFill>
                  <a:schemeClr val="dk1"/>
                </a:solidFill>
              </a:rPr>
              <a:t>Emotional freedom and energetic flow to navigate expansion with grace</a:t>
            </a:r>
            <a:br>
              <a:rPr lang="en-US" sz="3600">
                <a:solidFill>
                  <a:schemeClr val="dk1"/>
                </a:solidFill>
              </a:rPr>
            </a:br>
            <a:endParaRPr sz="3600">
              <a:solidFill>
                <a:schemeClr val="dk1"/>
              </a:solidFill>
            </a:endParaRPr>
          </a:p>
          <a:p>
            <a:pPr indent="-457200" lvl="0" marL="457200" rtl="0" algn="l">
              <a:lnSpc>
                <a:spcPct val="115000"/>
              </a:lnSpc>
              <a:spcBef>
                <a:spcPts val="0"/>
              </a:spcBef>
              <a:spcAft>
                <a:spcPts val="0"/>
              </a:spcAft>
              <a:buClr>
                <a:schemeClr val="dk1"/>
              </a:buClr>
              <a:buSzPts val="3600"/>
              <a:buChar char="⮚"/>
            </a:pPr>
            <a:r>
              <a:rPr lang="en-US" sz="3600">
                <a:solidFill>
                  <a:schemeClr val="dk1"/>
                </a:solidFill>
              </a:rPr>
              <a:t>Alignment rituals that sustain your visibility, content creation, and client attraction</a:t>
            </a:r>
            <a:endParaRPr sz="5900">
              <a:solidFill>
                <a:schemeClr val="dk1"/>
              </a:solidFill>
            </a:endParaRPr>
          </a:p>
        </p:txBody>
      </p:sp>
      <p:sp>
        <p:nvSpPr>
          <p:cNvPr id="190" name="Google Shape;190;g3052b569929_1_0"/>
          <p:cNvSpPr/>
          <p:nvPr/>
        </p:nvSpPr>
        <p:spPr>
          <a:xfrm>
            <a:off x="15026340" y="1380469"/>
            <a:ext cx="21807000" cy="1046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1" lang="en-US" sz="8000">
                <a:solidFill>
                  <a:schemeClr val="dk1"/>
                </a:solidFill>
                <a:latin typeface="Calibri"/>
                <a:ea typeface="Calibri"/>
                <a:cs typeface="Calibri"/>
                <a:sym typeface="Calibri"/>
              </a:rPr>
              <a:t>Ascend into Leadership™: Identity, Energy &amp; Impact for Soul-Driven Entrepreneurs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1400" u="none" cap="none" strike="noStrike">
              <a:solidFill>
                <a:srgbClr val="000000"/>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4400">
                <a:solidFill>
                  <a:schemeClr val="dk1"/>
                </a:solidFill>
                <a:latin typeface="Calibri"/>
                <a:ea typeface="Calibri"/>
                <a:cs typeface="Calibri"/>
                <a:sym typeface="Calibri"/>
              </a:rPr>
              <a:t>For Visionary Entrepreneurs, Solopreneurs &amp; Creatives ready to align their identity, message, and leadership—so they can lead their business market with authenticity and soul.</a:t>
            </a:r>
            <a:endParaRPr sz="44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400">
                <a:solidFill>
                  <a:schemeClr val="dk1"/>
                </a:solidFill>
                <a:latin typeface="Calibri"/>
                <a:ea typeface="Calibri"/>
                <a:cs typeface="Calibri"/>
                <a:sym typeface="Calibri"/>
              </a:rPr>
              <a:t>You’re not here to fit in. You’re here to rise and redefine the space you lead in.</a:t>
            </a:r>
            <a:endParaRPr sz="44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4400">
                <a:solidFill>
                  <a:schemeClr val="dk1"/>
                </a:solidFill>
                <a:latin typeface="Calibri"/>
                <a:ea typeface="Calibri"/>
                <a:cs typeface="Calibri"/>
                <a:sym typeface="Calibri"/>
              </a:rPr>
              <a:t>Ascend into Leadership™ is a transformational journey for entrepreneurs who are ready to break through internal glass ceilings, build a standout identity, and lead their business from energetic authority. When who you are is aligned with how you show up—you don’t chase success. You attract it.</a:t>
            </a:r>
            <a:endParaRPr sz="4400">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3800"/>
              <a:buFont typeface="Arial"/>
              <a:buNone/>
            </a:pPr>
            <a:br>
              <a:rPr b="0" i="0" lang="en-US" sz="3400" u="none" cap="none" strike="noStrike">
                <a:solidFill>
                  <a:schemeClr val="dk1"/>
                </a:solidFill>
                <a:latin typeface="Calibri"/>
                <a:ea typeface="Calibri"/>
                <a:cs typeface="Calibri"/>
                <a:sym typeface="Calibri"/>
              </a:rPr>
            </a:br>
            <a:endParaRPr b="0" i="0" sz="3400" u="none" cap="none" strike="noStrike">
              <a:solidFill>
                <a:schemeClr val="dk1"/>
              </a:solidFill>
              <a:latin typeface="Calibri"/>
              <a:ea typeface="Calibri"/>
              <a:cs typeface="Calibri"/>
              <a:sym typeface="Calibri"/>
            </a:endParaRPr>
          </a:p>
        </p:txBody>
      </p:sp>
      <p:cxnSp>
        <p:nvCxnSpPr>
          <p:cNvPr id="191" name="Google Shape;191;g3052b569929_1_0"/>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192" name="Google Shape;192;g3052b569929_1_0"/>
          <p:cNvCxnSpPr/>
          <p:nvPr/>
        </p:nvCxnSpPr>
        <p:spPr>
          <a:xfrm>
            <a:off x="14603506" y="-144463"/>
            <a:ext cx="0" cy="22090200"/>
          </a:xfrm>
          <a:prstGeom prst="straightConnector1">
            <a:avLst/>
          </a:prstGeom>
          <a:noFill/>
          <a:ln cap="flat" cmpd="sng" w="9525">
            <a:solidFill>
              <a:schemeClr val="dk1"/>
            </a:solidFill>
            <a:prstDash val="solid"/>
            <a:round/>
            <a:headEnd len="sm" w="sm" type="none"/>
            <a:tailEnd len="sm" w="sm" type="none"/>
          </a:ln>
        </p:spPr>
      </p:cxnSp>
      <p:pic>
        <p:nvPicPr>
          <p:cNvPr id="193" name="Google Shape;193;g3052b569929_1_0"/>
          <p:cNvPicPr preferRelativeResize="0"/>
          <p:nvPr/>
        </p:nvPicPr>
        <p:blipFill rotWithShape="1">
          <a:blip r:embed="rId4">
            <a:alphaModFix/>
          </a:blip>
          <a:srcRect b="0" l="0" r="0" t="0"/>
          <a:stretch/>
        </p:blipFill>
        <p:spPr>
          <a:xfrm>
            <a:off x="0" y="0"/>
            <a:ext cx="14603505" cy="9609751"/>
          </a:xfrm>
          <a:prstGeom prst="rect">
            <a:avLst/>
          </a:prstGeom>
          <a:noFill/>
          <a:ln>
            <a:noFill/>
          </a:ln>
        </p:spPr>
      </p:pic>
      <p:sp>
        <p:nvSpPr>
          <p:cNvPr id="194" name="Google Shape;194;g3052b569929_1_0"/>
          <p:cNvSpPr/>
          <p:nvPr/>
        </p:nvSpPr>
        <p:spPr>
          <a:xfrm>
            <a:off x="5811289" y="9941529"/>
            <a:ext cx="8005500" cy="2585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400"/>
              <a:buFont typeface="Arial"/>
              <a:buNone/>
            </a:pPr>
            <a:r>
              <a:rPr b="1" i="0" lang="en-US" sz="5400" u="none" cap="none" strike="noStrike">
                <a:solidFill>
                  <a:schemeClr val="dk1"/>
                </a:solidFill>
                <a:latin typeface="Calibri"/>
                <a:ea typeface="Calibri"/>
                <a:cs typeface="Calibri"/>
                <a:sym typeface="Calibri"/>
              </a:rPr>
              <a:t>What </a:t>
            </a:r>
            <a:r>
              <a:rPr b="1" lang="en-US" sz="5400">
                <a:solidFill>
                  <a:schemeClr val="dk1"/>
                </a:solidFill>
                <a:latin typeface="Calibri"/>
                <a:ea typeface="Calibri"/>
                <a:cs typeface="Calibri"/>
                <a:sym typeface="Calibri"/>
              </a:rPr>
              <a:t>Top Entertainers And Industry Leaders Are Saying About Stacy</a:t>
            </a:r>
            <a:r>
              <a:rPr b="1" i="0" lang="en-US" sz="54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195" name="Google Shape;195;g3052b569929_1_0"/>
          <p:cNvPicPr preferRelativeResize="0"/>
          <p:nvPr/>
        </p:nvPicPr>
        <p:blipFill rotWithShape="1">
          <a:blip r:embed="rId5">
            <a:alphaModFix/>
          </a:blip>
          <a:srcRect b="0" l="0" r="0" t="0"/>
          <a:stretch/>
        </p:blipFill>
        <p:spPr>
          <a:xfrm rot="-893069">
            <a:off x="-718983" y="10398506"/>
            <a:ext cx="6493627" cy="9913345"/>
          </a:xfrm>
          <a:prstGeom prst="rect">
            <a:avLst/>
          </a:prstGeom>
          <a:noFill/>
          <a:ln>
            <a:noFill/>
          </a:ln>
        </p:spPr>
      </p:pic>
      <p:sp>
        <p:nvSpPr>
          <p:cNvPr id="196" name="Google Shape;196;g3052b569929_1_0"/>
          <p:cNvSpPr/>
          <p:nvPr/>
        </p:nvSpPr>
        <p:spPr>
          <a:xfrm rot="-1232283">
            <a:off x="1047699" y="12226461"/>
            <a:ext cx="3352913" cy="2481530"/>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a:t>
            </a:r>
            <a:endParaRPr b="0" i="0" sz="2700" u="none" cap="none" strike="noStrike">
              <a:solidFill>
                <a:schemeClr val="lt1"/>
              </a:solidFill>
              <a:latin typeface="Calibri"/>
              <a:ea typeface="Calibri"/>
              <a:cs typeface="Calibri"/>
              <a:sym typeface="Calibri"/>
            </a:endParaRPr>
          </a:p>
        </p:txBody>
      </p:sp>
      <p:pic>
        <p:nvPicPr>
          <p:cNvPr id="197" name="Google Shape;197;g3052b569929_1_0"/>
          <p:cNvPicPr preferRelativeResize="0"/>
          <p:nvPr/>
        </p:nvPicPr>
        <p:blipFill>
          <a:blip r:embed="rId6">
            <a:alphaModFix/>
          </a:blip>
          <a:stretch>
            <a:fillRect/>
          </a:stretch>
        </p:blipFill>
        <p:spPr>
          <a:xfrm>
            <a:off x="0" y="0"/>
            <a:ext cx="14603500" cy="9773325"/>
          </a:xfrm>
          <a:prstGeom prst="rect">
            <a:avLst/>
          </a:prstGeom>
          <a:noFill/>
          <a:ln>
            <a:noFill/>
          </a:ln>
        </p:spPr>
      </p:pic>
      <p:sp>
        <p:nvSpPr>
          <p:cNvPr id="198" name="Google Shape;198;g3052b569929_1_0"/>
          <p:cNvSpPr txBox="1"/>
          <p:nvPr/>
        </p:nvSpPr>
        <p:spPr>
          <a:xfrm>
            <a:off x="209895" y="7315234"/>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7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200"/>
              <a:buFont typeface="Arial"/>
              <a:buNone/>
            </a:pPr>
            <a:r>
              <a:rPr b="1" lang="en-US" sz="3700">
                <a:solidFill>
                  <a:schemeClr val="dk1"/>
                </a:solidFill>
              </a:rPr>
              <a:t>Worldwide Leading CONFIDENCE</a:t>
            </a:r>
            <a:r>
              <a:rPr b="1" i="0" lang="en-US" sz="3700" u="none" cap="none" strike="noStrike">
                <a:solidFill>
                  <a:schemeClr val="dk1"/>
                </a:solidFill>
                <a:latin typeface="Arial"/>
                <a:ea typeface="Arial"/>
                <a:cs typeface="Arial"/>
                <a:sym typeface="Arial"/>
              </a:rPr>
              <a:t> Expert</a:t>
            </a:r>
            <a:endParaRPr b="0" i="0" sz="3700" u="none" cap="none" strike="noStrike">
              <a:solidFill>
                <a:schemeClr val="dk1"/>
              </a:solidFill>
              <a:latin typeface="Arial"/>
              <a:ea typeface="Arial"/>
              <a:cs typeface="Arial"/>
              <a:sym typeface="Arial"/>
            </a:endParaRPr>
          </a:p>
        </p:txBody>
      </p:sp>
      <p:sp>
        <p:nvSpPr>
          <p:cNvPr id="199" name="Google Shape;199;g3052b569929_1_0"/>
          <p:cNvSpPr/>
          <p:nvPr/>
        </p:nvSpPr>
        <p:spPr>
          <a:xfrm>
            <a:off x="9658500" y="7100434"/>
            <a:ext cx="4971900" cy="1938900"/>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rPr b="1" lang="en-US" sz="4000">
                <a:solidFill>
                  <a:schemeClr val="dk1"/>
                </a:solidFill>
              </a:rPr>
              <a:t>Stacy Phoenix</a:t>
            </a:r>
            <a:r>
              <a:rPr b="1" i="0" lang="en-US" sz="4000" u="none" cap="none" strike="noStrike">
                <a:solidFill>
                  <a:schemeClr val="dk1"/>
                </a:solidFill>
                <a:latin typeface="Arial"/>
                <a:ea typeface="Arial"/>
                <a:cs typeface="Arial"/>
                <a:sym typeface="Arial"/>
              </a:rPr>
              <a:t> </a:t>
            </a:r>
            <a:r>
              <a:rPr b="0" i="0" lang="en-US" sz="4000" u="none" cap="none" strike="noStrike">
                <a:solidFill>
                  <a:schemeClr val="dk1"/>
                </a:solidFill>
                <a:latin typeface="Arial"/>
                <a:ea typeface="Arial"/>
                <a:cs typeface="Arial"/>
                <a:sym typeface="Arial"/>
              </a:rPr>
              <a:t>is CEO of </a:t>
            </a:r>
            <a:r>
              <a:rPr b="1" lang="en-US" sz="4000">
                <a:solidFill>
                  <a:schemeClr val="dk1"/>
                </a:solidFill>
              </a:rPr>
              <a:t>stacyphoenix</a:t>
            </a:r>
            <a:r>
              <a:rPr b="1" i="0" lang="en-US" sz="4000" u="none" cap="none" strike="noStrike">
                <a:solidFill>
                  <a:schemeClr val="dk1"/>
                </a:solidFill>
                <a:latin typeface="Arial"/>
                <a:ea typeface="Arial"/>
                <a:cs typeface="Arial"/>
                <a:sym typeface="Arial"/>
              </a:rPr>
              <a:t>.com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p10"/>
          <p:cNvPicPr preferRelativeResize="0"/>
          <p:nvPr/>
        </p:nvPicPr>
        <p:blipFill>
          <a:blip r:embed="rId3">
            <a:alphaModFix/>
          </a:blip>
          <a:stretch>
            <a:fillRect/>
          </a:stretch>
        </p:blipFill>
        <p:spPr>
          <a:xfrm>
            <a:off x="5049000" y="7925"/>
            <a:ext cx="5653500" cy="9640351"/>
          </a:xfrm>
          <a:prstGeom prst="rect">
            <a:avLst/>
          </a:prstGeom>
          <a:noFill/>
          <a:ln>
            <a:noFill/>
          </a:ln>
        </p:spPr>
      </p:pic>
      <p:sp>
        <p:nvSpPr>
          <p:cNvPr descr="Image result for changing a generation baptist church" id="205" name="Google Shape;205;p10"/>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cxnSp>
        <p:nvCxnSpPr>
          <p:cNvPr id="206" name="Google Shape;206;p10"/>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207" name="Google Shape;207;p10"/>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sp>
        <p:nvSpPr>
          <p:cNvPr id="208" name="Google Shape;208;p10"/>
          <p:cNvSpPr/>
          <p:nvPr/>
        </p:nvSpPr>
        <p:spPr>
          <a:xfrm>
            <a:off x="5768202" y="10523536"/>
            <a:ext cx="8520790" cy="313932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dk1"/>
                </a:solidFill>
                <a:latin typeface="Calibri"/>
                <a:ea typeface="Calibri"/>
                <a:cs typeface="Calibri"/>
                <a:sym typeface="Calibri"/>
              </a:rPr>
              <a:t>What Industry Leaders Are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dk1"/>
                </a:solidFill>
                <a:latin typeface="Calibri"/>
                <a:ea typeface="Calibri"/>
                <a:cs typeface="Calibri"/>
                <a:sym typeface="Calibri"/>
              </a:rPr>
              <a:t>Saying About </a:t>
            </a:r>
            <a:r>
              <a:rPr b="1" lang="en-US" sz="6600">
                <a:solidFill>
                  <a:schemeClr val="dk1"/>
                </a:solidFill>
                <a:latin typeface="Calibri"/>
                <a:ea typeface="Calibri"/>
                <a:cs typeface="Calibri"/>
                <a:sym typeface="Calibri"/>
              </a:rPr>
              <a:t>Stacy</a:t>
            </a:r>
            <a:r>
              <a:rPr b="1" i="0" lang="en-US" sz="66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209" name="Google Shape;209;p10"/>
          <p:cNvPicPr preferRelativeResize="0"/>
          <p:nvPr/>
        </p:nvPicPr>
        <p:blipFill rotWithShape="1">
          <a:blip r:embed="rId4">
            <a:alphaModFix/>
          </a:blip>
          <a:srcRect b="0" l="0" r="0" t="0"/>
          <a:stretch/>
        </p:blipFill>
        <p:spPr>
          <a:xfrm rot="-893069">
            <a:off x="-368108" y="6612531"/>
            <a:ext cx="6493627" cy="9913345"/>
          </a:xfrm>
          <a:prstGeom prst="rect">
            <a:avLst/>
          </a:prstGeom>
          <a:noFill/>
          <a:ln>
            <a:noFill/>
          </a:ln>
        </p:spPr>
      </p:pic>
      <p:sp>
        <p:nvSpPr>
          <p:cNvPr id="210" name="Google Shape;210;p10"/>
          <p:cNvSpPr/>
          <p:nvPr/>
        </p:nvSpPr>
        <p:spPr>
          <a:xfrm rot="-1232324">
            <a:off x="1406717" y="8062798"/>
            <a:ext cx="3352800" cy="2481449"/>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  IMMIDIATE R.O.I. </a:t>
            </a:r>
            <a:endParaRPr b="0" i="0" sz="2700" u="none" cap="none" strike="noStrike">
              <a:solidFill>
                <a:schemeClr val="lt1"/>
              </a:solidFill>
              <a:latin typeface="Calibri"/>
              <a:ea typeface="Calibri"/>
              <a:cs typeface="Calibri"/>
              <a:sym typeface="Calibri"/>
            </a:endParaRPr>
          </a:p>
        </p:txBody>
      </p:sp>
      <p:sp>
        <p:nvSpPr>
          <p:cNvPr descr="United States House of Representatives - Wikipedia" id="211" name="Google Shape;211;p10"/>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12" name="Google Shape;212;p10"/>
          <p:cNvSpPr/>
          <p:nvPr/>
        </p:nvSpPr>
        <p:spPr>
          <a:xfrm>
            <a:off x="460376" y="15847386"/>
            <a:ext cx="13980900" cy="347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1" lang="en-US" sz="4400" u="none" cap="none" strike="noStrike">
                <a:solidFill>
                  <a:schemeClr val="dk1"/>
                </a:solidFill>
                <a:latin typeface="Calibri"/>
                <a:ea typeface="Calibri"/>
                <a:cs typeface="Calibri"/>
                <a:sym typeface="Calibri"/>
              </a:rPr>
              <a:t>“I</a:t>
            </a:r>
            <a:r>
              <a:rPr i="1" lang="en-US" sz="4400">
                <a:solidFill>
                  <a:schemeClr val="dk1"/>
                </a:solidFill>
                <a:latin typeface="Calibri"/>
                <a:ea typeface="Calibri"/>
                <a:cs typeface="Calibri"/>
                <a:sym typeface="Calibri"/>
              </a:rPr>
              <a:t> am very happy because it seems like we are on the same frequency. Stacy gave me so many aha moments and I know this open happens when my mind and soul are open and aligned, which happens in the presence of like minded people. Stacy is professional and sensitive and have the right intuition to help her clients at her best!</a:t>
            </a:r>
            <a:r>
              <a:rPr b="0" i="1" lang="en-US" sz="4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1" lang="en-US" sz="4400" u="none" cap="none" strike="noStrike">
                <a:solidFill>
                  <a:schemeClr val="dk1"/>
                </a:solidFill>
                <a:latin typeface="Calibri"/>
                <a:ea typeface="Calibri"/>
                <a:cs typeface="Calibri"/>
                <a:sym typeface="Calibri"/>
              </a:rPr>
              <a:t> </a:t>
            </a:r>
            <a:r>
              <a:rPr b="1" i="0" lang="en-US" sz="4400" u="none" cap="none" strike="noStrike">
                <a:solidFill>
                  <a:schemeClr val="dk1"/>
                </a:solidFill>
                <a:latin typeface="Calibri"/>
                <a:ea typeface="Calibri"/>
                <a:cs typeface="Calibri"/>
                <a:sym typeface="Calibri"/>
              </a:rPr>
              <a:t>-- </a:t>
            </a:r>
            <a:r>
              <a:rPr b="1" lang="en-US" sz="4400">
                <a:solidFill>
                  <a:schemeClr val="dk1"/>
                </a:solidFill>
                <a:latin typeface="Calibri"/>
                <a:ea typeface="Calibri"/>
                <a:cs typeface="Calibri"/>
                <a:sym typeface="Calibri"/>
              </a:rPr>
              <a:t>Patty</a:t>
            </a:r>
            <a:r>
              <a:rPr b="1" i="0" lang="en-US" sz="4400" u="none" cap="none" strike="noStrike">
                <a:solidFill>
                  <a:schemeClr val="dk1"/>
                </a:solidFill>
                <a:latin typeface="Calibri"/>
                <a:ea typeface="Calibri"/>
                <a:cs typeface="Calibri"/>
                <a:sym typeface="Calibri"/>
              </a:rPr>
              <a:t>, </a:t>
            </a:r>
            <a:r>
              <a:rPr b="1" lang="en-US" sz="4400">
                <a:solidFill>
                  <a:schemeClr val="dk1"/>
                </a:solidFill>
                <a:latin typeface="Calibri"/>
                <a:ea typeface="Calibri"/>
                <a:cs typeface="Calibri"/>
                <a:sym typeface="Calibri"/>
              </a:rPr>
              <a:t>Stacy Phoenix Client from the United Kingdom</a:t>
            </a:r>
            <a:endParaRPr b="0" i="0" sz="1400" u="none" cap="none" strike="noStrike">
              <a:solidFill>
                <a:srgbClr val="000000"/>
              </a:solidFill>
              <a:latin typeface="Arial"/>
              <a:ea typeface="Arial"/>
              <a:cs typeface="Arial"/>
              <a:sym typeface="Arial"/>
            </a:endParaRPr>
          </a:p>
        </p:txBody>
      </p:sp>
      <p:sp>
        <p:nvSpPr>
          <p:cNvPr id="213" name="Google Shape;213;p10"/>
          <p:cNvSpPr txBox="1"/>
          <p:nvPr/>
        </p:nvSpPr>
        <p:spPr>
          <a:xfrm>
            <a:off x="15944296" y="372050"/>
            <a:ext cx="17787000" cy="387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200"/>
              <a:buFont typeface="Arial"/>
              <a:buNone/>
            </a:pPr>
            <a:r>
              <a:rPr b="0" i="0" lang="en-US" sz="5200" u="none" cap="none" strike="noStrike">
                <a:solidFill>
                  <a:schemeClr val="dk1"/>
                </a:solidFill>
                <a:latin typeface="Calibri"/>
                <a:ea typeface="Calibri"/>
                <a:cs typeface="Calibri"/>
                <a:sym typeface="Calibri"/>
              </a:rPr>
              <a:t>“</a:t>
            </a:r>
            <a:r>
              <a:rPr lang="en-US" sz="5200">
                <a:solidFill>
                  <a:schemeClr val="dk1"/>
                </a:solidFill>
                <a:latin typeface="Calibri"/>
                <a:ea typeface="Calibri"/>
                <a:cs typeface="Calibri"/>
                <a:sym typeface="Calibri"/>
              </a:rPr>
              <a:t>I’m really grateful my path crossed with Stacy’s. My manifestation is already happening and I’m happy I manifested her</a:t>
            </a:r>
            <a:r>
              <a:rPr b="0" i="0" lang="en-US" sz="52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200"/>
              <a:buFont typeface="Arial"/>
              <a:buNone/>
            </a:pPr>
            <a:r>
              <a:rPr b="1" i="0" lang="en-US" sz="5200" u="none" cap="none" strike="noStrike">
                <a:solidFill>
                  <a:schemeClr val="dk1"/>
                </a:solidFill>
                <a:latin typeface="Calibri"/>
                <a:ea typeface="Calibri"/>
                <a:cs typeface="Calibri"/>
                <a:sym typeface="Calibri"/>
              </a:rPr>
              <a:t>-- </a:t>
            </a:r>
            <a:r>
              <a:rPr b="1" lang="en-US" sz="5200">
                <a:solidFill>
                  <a:schemeClr val="dk1"/>
                </a:solidFill>
                <a:latin typeface="Calibri"/>
                <a:ea typeface="Calibri"/>
                <a:cs typeface="Calibri"/>
                <a:sym typeface="Calibri"/>
              </a:rPr>
              <a:t>Natalia, Stacy Phoenix Client from London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14" name="Google Shape;214;p10"/>
          <p:cNvSpPr/>
          <p:nvPr/>
        </p:nvSpPr>
        <p:spPr>
          <a:xfrm>
            <a:off x="15926748" y="5465525"/>
            <a:ext cx="17787000" cy="409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200"/>
              <a:buFont typeface="Arial"/>
              <a:buNone/>
            </a:pPr>
            <a:r>
              <a:rPr b="0" i="1" lang="en-US" sz="5200" u="none" cap="none" strike="noStrike">
                <a:solidFill>
                  <a:schemeClr val="dk1"/>
                </a:solidFill>
                <a:latin typeface="Calibri"/>
                <a:ea typeface="Calibri"/>
                <a:cs typeface="Calibri"/>
                <a:sym typeface="Calibri"/>
              </a:rPr>
              <a:t>“</a:t>
            </a:r>
            <a:r>
              <a:rPr i="1" lang="en-US" sz="5200">
                <a:solidFill>
                  <a:schemeClr val="dk1"/>
                </a:solidFill>
                <a:latin typeface="Calibri"/>
                <a:ea typeface="Calibri"/>
                <a:cs typeface="Calibri"/>
                <a:sym typeface="Calibri"/>
              </a:rPr>
              <a:t>Stacy walked me through every step of the way of the process of regaining my mental strength, </a:t>
            </a:r>
            <a:r>
              <a:rPr i="1" lang="en-US" sz="5200">
                <a:solidFill>
                  <a:schemeClr val="dk1"/>
                </a:solidFill>
                <a:latin typeface="Calibri"/>
                <a:ea typeface="Calibri"/>
                <a:cs typeface="Calibri"/>
                <a:sym typeface="Calibri"/>
              </a:rPr>
              <a:t>rebuilding</a:t>
            </a:r>
            <a:r>
              <a:rPr i="1" lang="en-US" sz="5200">
                <a:solidFill>
                  <a:schemeClr val="dk1"/>
                </a:solidFill>
                <a:latin typeface="Calibri"/>
                <a:ea typeface="Calibri"/>
                <a:cs typeface="Calibri"/>
                <a:sym typeface="Calibri"/>
              </a:rPr>
              <a:t> my confidence and letting go of past experiences</a:t>
            </a:r>
            <a:r>
              <a:rPr b="0" i="1" lang="en-US" sz="5200" u="none" cap="none" strike="noStrike">
                <a:solidFill>
                  <a:schemeClr val="dk1"/>
                </a:solidFill>
                <a:latin typeface="Calibri"/>
                <a:ea typeface="Calibri"/>
                <a:cs typeface="Calibri"/>
                <a:sym typeface="Calibri"/>
              </a:rPr>
              <a:t>.</a:t>
            </a:r>
            <a:r>
              <a:rPr b="0" i="0" lang="en-US" sz="52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200"/>
              <a:buFont typeface="Arial"/>
              <a:buNone/>
            </a:pPr>
            <a:r>
              <a:rPr b="0" i="0" lang="en-US" sz="5200" u="none" cap="none" strike="noStrike">
                <a:solidFill>
                  <a:schemeClr val="dk1"/>
                </a:solidFill>
                <a:latin typeface="Calibri"/>
                <a:ea typeface="Calibri"/>
                <a:cs typeface="Calibri"/>
                <a:sym typeface="Calibri"/>
              </a:rPr>
              <a:t>--</a:t>
            </a:r>
            <a:r>
              <a:rPr b="1" i="0" lang="en-US" sz="5200" u="none" cap="none" strike="noStrike">
                <a:solidFill>
                  <a:schemeClr val="dk1"/>
                </a:solidFill>
                <a:latin typeface="Calibri"/>
                <a:ea typeface="Calibri"/>
                <a:cs typeface="Calibri"/>
                <a:sym typeface="Calibri"/>
              </a:rPr>
              <a:t> </a:t>
            </a:r>
            <a:r>
              <a:rPr b="1" lang="en-US" sz="5200">
                <a:solidFill>
                  <a:schemeClr val="dk1"/>
                </a:solidFill>
                <a:latin typeface="Calibri"/>
                <a:ea typeface="Calibri"/>
                <a:cs typeface="Calibri"/>
                <a:sym typeface="Calibri"/>
              </a:rPr>
              <a:t>Daria, Stacy Phoenix Client from Denmark</a:t>
            </a:r>
            <a:endParaRPr b="1" i="0" sz="5200" u="none" cap="none" strike="noStrike">
              <a:solidFill>
                <a:schemeClr val="dk1"/>
              </a:solidFill>
              <a:latin typeface="Calibri"/>
              <a:ea typeface="Calibri"/>
              <a:cs typeface="Calibri"/>
              <a:sym typeface="Calibri"/>
            </a:endParaRPr>
          </a:p>
        </p:txBody>
      </p:sp>
      <p:sp>
        <p:nvSpPr>
          <p:cNvPr id="215" name="Google Shape;215;p10"/>
          <p:cNvSpPr/>
          <p:nvPr/>
        </p:nvSpPr>
        <p:spPr>
          <a:xfrm>
            <a:off x="15944300" y="10472000"/>
            <a:ext cx="20291400" cy="409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200"/>
              <a:buFont typeface="Arial"/>
              <a:buNone/>
            </a:pPr>
            <a:r>
              <a:rPr b="0" i="1" lang="en-US" sz="5200" u="none" cap="none" strike="noStrike">
                <a:solidFill>
                  <a:schemeClr val="dk1"/>
                </a:solidFill>
                <a:latin typeface="Calibri"/>
                <a:ea typeface="Calibri"/>
                <a:cs typeface="Calibri"/>
                <a:sym typeface="Calibri"/>
              </a:rPr>
              <a:t>“</a:t>
            </a:r>
            <a:r>
              <a:rPr i="1" lang="en-US" sz="5200">
                <a:solidFill>
                  <a:schemeClr val="dk1"/>
                </a:solidFill>
                <a:latin typeface="Calibri"/>
                <a:ea typeface="Calibri"/>
                <a:cs typeface="Calibri"/>
                <a:sym typeface="Calibri"/>
              </a:rPr>
              <a:t>Stacy’s coaching was one I didn’t know I needed and I’m very thankful I went through her course. One can read all about the techniques of the mindset or watch videos. However, Stacy’s proper technique and guidance will help get you there faster.</a:t>
            </a:r>
            <a:r>
              <a:rPr b="0" i="0" lang="en-US" sz="5200" u="none" cap="none" strike="noStrike">
                <a:solidFill>
                  <a:schemeClr val="dk1"/>
                </a:solidFill>
                <a:latin typeface="Calibri"/>
                <a:ea typeface="Calibri"/>
                <a:cs typeface="Calibri"/>
                <a:sym typeface="Calibri"/>
              </a:rPr>
              <a:t>“ </a:t>
            </a:r>
            <a:endParaRPr b="0" i="0" sz="5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5200"/>
              <a:buFont typeface="Arial"/>
              <a:buNone/>
            </a:pPr>
            <a:r>
              <a:rPr b="0" i="0" lang="en-US" sz="5200" u="none" cap="none" strike="noStrike">
                <a:solidFill>
                  <a:schemeClr val="dk1"/>
                </a:solidFill>
                <a:latin typeface="Calibri"/>
                <a:ea typeface="Calibri"/>
                <a:cs typeface="Calibri"/>
                <a:sym typeface="Calibri"/>
              </a:rPr>
              <a:t>--</a:t>
            </a:r>
            <a:r>
              <a:rPr b="1" i="0" lang="en-US" sz="5200" u="none" cap="none" strike="noStrike">
                <a:solidFill>
                  <a:schemeClr val="dk1"/>
                </a:solidFill>
                <a:latin typeface="Calibri"/>
                <a:ea typeface="Calibri"/>
                <a:cs typeface="Calibri"/>
                <a:sym typeface="Calibri"/>
              </a:rPr>
              <a:t> </a:t>
            </a:r>
            <a:r>
              <a:rPr b="1" lang="en-US" sz="5200">
                <a:solidFill>
                  <a:schemeClr val="dk1"/>
                </a:solidFill>
                <a:latin typeface="Calibri"/>
                <a:ea typeface="Calibri"/>
                <a:cs typeface="Calibri"/>
                <a:sym typeface="Calibri"/>
              </a:rPr>
              <a:t>KC, Stacy Phoenix Client from Massachusetts</a:t>
            </a:r>
            <a:endParaRPr b="1" i="0" sz="5200" u="none" cap="none" strike="noStrike">
              <a:solidFill>
                <a:schemeClr val="dk1"/>
              </a:solidFill>
              <a:latin typeface="Calibri"/>
              <a:ea typeface="Calibri"/>
              <a:cs typeface="Calibri"/>
              <a:sym typeface="Calibri"/>
            </a:endParaRPr>
          </a:p>
        </p:txBody>
      </p:sp>
      <p:pic>
        <p:nvPicPr>
          <p:cNvPr id="216" name="Google Shape;216;p10"/>
          <p:cNvPicPr preferRelativeResize="0"/>
          <p:nvPr/>
        </p:nvPicPr>
        <p:blipFill rotWithShape="1">
          <a:blip r:embed="rId4">
            <a:alphaModFix/>
          </a:blip>
          <a:srcRect b="0" l="0" r="0" t="0"/>
          <a:stretch/>
        </p:blipFill>
        <p:spPr>
          <a:xfrm rot="-893069">
            <a:off x="-215708" y="6764931"/>
            <a:ext cx="6493627" cy="9913345"/>
          </a:xfrm>
          <a:prstGeom prst="rect">
            <a:avLst/>
          </a:prstGeom>
          <a:noFill/>
          <a:ln>
            <a:noFill/>
          </a:ln>
        </p:spPr>
      </p:pic>
      <p:sp>
        <p:nvSpPr>
          <p:cNvPr id="217" name="Google Shape;217;p10"/>
          <p:cNvSpPr/>
          <p:nvPr/>
        </p:nvSpPr>
        <p:spPr>
          <a:xfrm rot="-1232283">
            <a:off x="1559124" y="8589023"/>
            <a:ext cx="3352913" cy="248153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 </a:t>
            </a:r>
            <a:endParaRPr b="0" i="0" sz="2700" u="none" cap="none" strike="noStrike">
              <a:solidFill>
                <a:schemeClr val="lt1"/>
              </a:solidFill>
              <a:latin typeface="Calibri"/>
              <a:ea typeface="Calibri"/>
              <a:cs typeface="Calibri"/>
              <a:sym typeface="Calibri"/>
            </a:endParaRPr>
          </a:p>
        </p:txBody>
      </p:sp>
      <p:pic>
        <p:nvPicPr>
          <p:cNvPr id="218" name="Google Shape;218;p10"/>
          <p:cNvPicPr preferRelativeResize="0"/>
          <p:nvPr/>
        </p:nvPicPr>
        <p:blipFill rotWithShape="1">
          <a:blip r:embed="rId5">
            <a:alphaModFix/>
          </a:blip>
          <a:srcRect b="5864" l="0" r="16645" t="0"/>
          <a:stretch/>
        </p:blipFill>
        <p:spPr>
          <a:xfrm>
            <a:off x="22508970" y="16145867"/>
            <a:ext cx="6892115" cy="1477412"/>
          </a:xfrm>
          <a:prstGeom prst="rect">
            <a:avLst/>
          </a:prstGeom>
          <a:noFill/>
          <a:ln>
            <a:noFill/>
          </a:ln>
        </p:spPr>
      </p:pic>
      <p:sp>
        <p:nvSpPr>
          <p:cNvPr id="219" name="Google Shape;219;p10"/>
          <p:cNvSpPr txBox="1"/>
          <p:nvPr/>
        </p:nvSpPr>
        <p:spPr>
          <a:xfrm>
            <a:off x="23123500" y="18030325"/>
            <a:ext cx="5982000" cy="31392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www.stacyphoenix.com</a:t>
            </a:r>
            <a:endParaRPr b="1" sz="33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g358be47ad94_0_4"/>
          <p:cNvPicPr preferRelativeResize="0"/>
          <p:nvPr/>
        </p:nvPicPr>
        <p:blipFill>
          <a:blip r:embed="rId3">
            <a:alphaModFix/>
          </a:blip>
          <a:stretch>
            <a:fillRect/>
          </a:stretch>
        </p:blipFill>
        <p:spPr>
          <a:xfrm>
            <a:off x="5049000" y="7925"/>
            <a:ext cx="5653500" cy="9640351"/>
          </a:xfrm>
          <a:prstGeom prst="rect">
            <a:avLst/>
          </a:prstGeom>
          <a:noFill/>
          <a:ln>
            <a:noFill/>
          </a:ln>
        </p:spPr>
      </p:pic>
      <p:sp>
        <p:nvSpPr>
          <p:cNvPr descr="Image result for changing a generation baptist church" id="225" name="Google Shape;225;g358be47ad94_0_4"/>
          <p:cNvSpPr/>
          <p:nvPr/>
        </p:nvSpPr>
        <p:spPr>
          <a:xfrm>
            <a:off x="155575" y="-144463"/>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cxnSp>
        <p:nvCxnSpPr>
          <p:cNvPr id="226" name="Google Shape;226;g358be47ad94_0_4"/>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227" name="Google Shape;227;g358be47ad94_0_4"/>
          <p:cNvCxnSpPr/>
          <p:nvPr/>
        </p:nvCxnSpPr>
        <p:spPr>
          <a:xfrm>
            <a:off x="14603506" y="-144463"/>
            <a:ext cx="0" cy="22090200"/>
          </a:xfrm>
          <a:prstGeom prst="straightConnector1">
            <a:avLst/>
          </a:prstGeom>
          <a:noFill/>
          <a:ln cap="flat" cmpd="sng" w="9525">
            <a:solidFill>
              <a:schemeClr val="dk1"/>
            </a:solidFill>
            <a:prstDash val="solid"/>
            <a:round/>
            <a:headEnd len="sm" w="sm" type="none"/>
            <a:tailEnd len="sm" w="sm" type="none"/>
          </a:ln>
        </p:spPr>
      </p:cxnSp>
      <p:sp>
        <p:nvSpPr>
          <p:cNvPr id="228" name="Google Shape;228;g358be47ad94_0_4"/>
          <p:cNvSpPr/>
          <p:nvPr/>
        </p:nvSpPr>
        <p:spPr>
          <a:xfrm>
            <a:off x="5768202" y="10523536"/>
            <a:ext cx="8520900" cy="3139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dk1"/>
                </a:solidFill>
                <a:latin typeface="Calibri"/>
                <a:ea typeface="Calibri"/>
                <a:cs typeface="Calibri"/>
                <a:sym typeface="Calibri"/>
              </a:rPr>
              <a:t>What Industry Leaders Are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dk1"/>
                </a:solidFill>
                <a:latin typeface="Calibri"/>
                <a:ea typeface="Calibri"/>
                <a:cs typeface="Calibri"/>
                <a:sym typeface="Calibri"/>
              </a:rPr>
              <a:t>Saying About </a:t>
            </a:r>
            <a:r>
              <a:rPr b="1" lang="en-US" sz="6600">
                <a:solidFill>
                  <a:schemeClr val="dk1"/>
                </a:solidFill>
                <a:latin typeface="Calibri"/>
                <a:ea typeface="Calibri"/>
                <a:cs typeface="Calibri"/>
                <a:sym typeface="Calibri"/>
              </a:rPr>
              <a:t>Stacy</a:t>
            </a:r>
            <a:r>
              <a:rPr b="1" i="0" lang="en-US" sz="66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229" name="Google Shape;229;g358be47ad94_0_4"/>
          <p:cNvPicPr preferRelativeResize="0"/>
          <p:nvPr/>
        </p:nvPicPr>
        <p:blipFill rotWithShape="1">
          <a:blip r:embed="rId4">
            <a:alphaModFix/>
          </a:blip>
          <a:srcRect b="0" l="0" r="0" t="0"/>
          <a:stretch/>
        </p:blipFill>
        <p:spPr>
          <a:xfrm rot="-893069">
            <a:off x="-368108" y="6612531"/>
            <a:ext cx="6493627" cy="9913345"/>
          </a:xfrm>
          <a:prstGeom prst="rect">
            <a:avLst/>
          </a:prstGeom>
          <a:noFill/>
          <a:ln>
            <a:noFill/>
          </a:ln>
        </p:spPr>
      </p:pic>
      <p:sp>
        <p:nvSpPr>
          <p:cNvPr id="230" name="Google Shape;230;g358be47ad94_0_4"/>
          <p:cNvSpPr/>
          <p:nvPr/>
        </p:nvSpPr>
        <p:spPr>
          <a:xfrm rot="-1232283">
            <a:off x="1406724" y="8062798"/>
            <a:ext cx="3352913" cy="2481530"/>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  IMMIDIATE R.O.I. </a:t>
            </a:r>
            <a:endParaRPr b="0" i="0" sz="2700" u="none" cap="none" strike="noStrike">
              <a:solidFill>
                <a:schemeClr val="lt1"/>
              </a:solidFill>
              <a:latin typeface="Calibri"/>
              <a:ea typeface="Calibri"/>
              <a:cs typeface="Calibri"/>
              <a:sym typeface="Calibri"/>
            </a:endParaRPr>
          </a:p>
        </p:txBody>
      </p:sp>
      <p:sp>
        <p:nvSpPr>
          <p:cNvPr descr="United States House of Representatives - Wikipedia" id="231" name="Google Shape;231;g358be47ad94_0_4"/>
          <p:cNvSpPr/>
          <p:nvPr/>
        </p:nvSpPr>
        <p:spPr>
          <a:xfrm>
            <a:off x="307975" y="7937"/>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32" name="Google Shape;232;g358be47ad94_0_4"/>
          <p:cNvSpPr/>
          <p:nvPr/>
        </p:nvSpPr>
        <p:spPr>
          <a:xfrm>
            <a:off x="460376" y="15847386"/>
            <a:ext cx="13980900" cy="347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b="0" i="1" lang="en-US" sz="4400" u="none" cap="none" strike="noStrike">
                <a:solidFill>
                  <a:schemeClr val="dk1"/>
                </a:solidFill>
                <a:latin typeface="Calibri"/>
                <a:ea typeface="Calibri"/>
                <a:cs typeface="Calibri"/>
                <a:sym typeface="Calibri"/>
              </a:rPr>
              <a:t>“</a:t>
            </a:r>
            <a:r>
              <a:rPr i="1" lang="en-US" sz="4400">
                <a:solidFill>
                  <a:schemeClr val="dk1"/>
                </a:solidFill>
                <a:latin typeface="Calibri"/>
                <a:ea typeface="Calibri"/>
                <a:cs typeface="Calibri"/>
                <a:sym typeface="Calibri"/>
              </a:rPr>
              <a:t>Stacy’s process helped me confront things that I had never been able to before. It was like a weight being lifted and I could finally breathe again as I worked through each experience. Making this connection with Stacy benefitted my life. She knows her stuff and YOU are worth the investment</a:t>
            </a:r>
            <a:r>
              <a:rPr i="1" lang="en-US" sz="4400">
                <a:solidFill>
                  <a:schemeClr val="dk1"/>
                </a:solidFill>
                <a:latin typeface="Calibri"/>
                <a:ea typeface="Calibri"/>
                <a:cs typeface="Calibri"/>
                <a:sym typeface="Calibri"/>
              </a:rPr>
              <a:t>!</a:t>
            </a:r>
            <a:r>
              <a:rPr b="0" i="1" lang="en-US" sz="4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0" i="1" lang="en-US" sz="4400" u="none" cap="none" strike="noStrike">
                <a:solidFill>
                  <a:schemeClr val="dk1"/>
                </a:solidFill>
                <a:latin typeface="Calibri"/>
                <a:ea typeface="Calibri"/>
                <a:cs typeface="Calibri"/>
                <a:sym typeface="Calibri"/>
              </a:rPr>
              <a:t> </a:t>
            </a:r>
            <a:r>
              <a:rPr b="1" i="0" lang="en-US" sz="4400" u="none" cap="none" strike="noStrike">
                <a:solidFill>
                  <a:schemeClr val="dk1"/>
                </a:solidFill>
                <a:latin typeface="Calibri"/>
                <a:ea typeface="Calibri"/>
                <a:cs typeface="Calibri"/>
                <a:sym typeface="Calibri"/>
              </a:rPr>
              <a:t>-- </a:t>
            </a:r>
            <a:r>
              <a:rPr b="1" lang="en-US" sz="4400">
                <a:solidFill>
                  <a:schemeClr val="dk1"/>
                </a:solidFill>
                <a:latin typeface="Calibri"/>
                <a:ea typeface="Calibri"/>
                <a:cs typeface="Calibri"/>
                <a:sym typeface="Calibri"/>
              </a:rPr>
              <a:t>Melissa</a:t>
            </a:r>
            <a:r>
              <a:rPr b="1" i="0" lang="en-US" sz="4400" u="none" cap="none" strike="noStrike">
                <a:solidFill>
                  <a:schemeClr val="dk1"/>
                </a:solidFill>
                <a:latin typeface="Calibri"/>
                <a:ea typeface="Calibri"/>
                <a:cs typeface="Calibri"/>
                <a:sym typeface="Calibri"/>
              </a:rPr>
              <a:t>, </a:t>
            </a:r>
            <a:r>
              <a:rPr b="1" lang="en-US" sz="4400">
                <a:solidFill>
                  <a:schemeClr val="dk1"/>
                </a:solidFill>
                <a:latin typeface="Calibri"/>
                <a:ea typeface="Calibri"/>
                <a:cs typeface="Calibri"/>
                <a:sym typeface="Calibri"/>
              </a:rPr>
              <a:t>Stacy Phoenix Client from Washington state</a:t>
            </a:r>
            <a:endParaRPr b="0" i="0" sz="1400" u="none" cap="none" strike="noStrike">
              <a:solidFill>
                <a:srgbClr val="000000"/>
              </a:solidFill>
              <a:latin typeface="Arial"/>
              <a:ea typeface="Arial"/>
              <a:cs typeface="Arial"/>
              <a:sym typeface="Arial"/>
            </a:endParaRPr>
          </a:p>
        </p:txBody>
      </p:sp>
      <p:sp>
        <p:nvSpPr>
          <p:cNvPr id="233" name="Google Shape;233;g358be47ad94_0_4"/>
          <p:cNvSpPr txBox="1"/>
          <p:nvPr/>
        </p:nvSpPr>
        <p:spPr>
          <a:xfrm>
            <a:off x="16263900" y="372050"/>
            <a:ext cx="18951000" cy="387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200"/>
              <a:buFont typeface="Arial"/>
              <a:buNone/>
            </a:pPr>
            <a:r>
              <a:rPr b="0" i="0" lang="en-US" sz="5200" u="none" cap="none" strike="noStrike">
                <a:solidFill>
                  <a:schemeClr val="dk1"/>
                </a:solidFill>
                <a:latin typeface="Calibri"/>
                <a:ea typeface="Calibri"/>
                <a:cs typeface="Calibri"/>
                <a:sym typeface="Calibri"/>
              </a:rPr>
              <a:t>“</a:t>
            </a:r>
            <a:r>
              <a:rPr lang="en-US" sz="5200">
                <a:solidFill>
                  <a:schemeClr val="dk1"/>
                </a:solidFill>
                <a:latin typeface="Calibri"/>
                <a:ea typeface="Calibri"/>
                <a:cs typeface="Calibri"/>
                <a:sym typeface="Calibri"/>
              </a:rPr>
              <a:t>Stacy has left me speechless. I went in with an open mind and was blown away. I was able to dive into healing in a totally deeper way. I was able to breakthrough and feel the possibilities right in my hands</a:t>
            </a:r>
            <a:r>
              <a:rPr b="0" i="0" lang="en-US" sz="52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200"/>
              <a:buFont typeface="Arial"/>
              <a:buNone/>
            </a:pPr>
            <a:r>
              <a:rPr b="1" i="0" lang="en-US" sz="5200" u="none" cap="none" strike="noStrike">
                <a:solidFill>
                  <a:schemeClr val="dk1"/>
                </a:solidFill>
                <a:latin typeface="Calibri"/>
                <a:ea typeface="Calibri"/>
                <a:cs typeface="Calibri"/>
                <a:sym typeface="Calibri"/>
              </a:rPr>
              <a:t>-- </a:t>
            </a:r>
            <a:r>
              <a:rPr b="1" lang="en-US" sz="5200">
                <a:solidFill>
                  <a:schemeClr val="dk1"/>
                </a:solidFill>
                <a:latin typeface="Calibri"/>
                <a:ea typeface="Calibri"/>
                <a:cs typeface="Calibri"/>
                <a:sym typeface="Calibri"/>
              </a:rPr>
              <a:t>Samantha</a:t>
            </a:r>
            <a:r>
              <a:rPr b="1" lang="en-US" sz="5200">
                <a:solidFill>
                  <a:schemeClr val="dk1"/>
                </a:solidFill>
                <a:latin typeface="Calibri"/>
                <a:ea typeface="Calibri"/>
                <a:cs typeface="Calibri"/>
                <a:sym typeface="Calibri"/>
              </a:rPr>
              <a:t>, Stacy Phoenix Client from Arizona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34" name="Google Shape;234;g358be47ad94_0_4"/>
          <p:cNvSpPr/>
          <p:nvPr/>
        </p:nvSpPr>
        <p:spPr>
          <a:xfrm>
            <a:off x="16263901" y="5465525"/>
            <a:ext cx="19794900" cy="4093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5200"/>
              <a:buFont typeface="Arial"/>
              <a:buNone/>
            </a:pPr>
            <a:r>
              <a:rPr b="0" i="1" lang="en-US" sz="5200" u="none" cap="none" strike="noStrike">
                <a:solidFill>
                  <a:schemeClr val="dk1"/>
                </a:solidFill>
                <a:latin typeface="Calibri"/>
                <a:ea typeface="Calibri"/>
                <a:cs typeface="Calibri"/>
                <a:sym typeface="Calibri"/>
              </a:rPr>
              <a:t>“</a:t>
            </a:r>
            <a:r>
              <a:rPr i="1" lang="en-US" sz="5200">
                <a:solidFill>
                  <a:schemeClr val="dk1"/>
                </a:solidFill>
                <a:latin typeface="Calibri"/>
                <a:ea typeface="Calibri"/>
                <a:cs typeface="Calibri"/>
                <a:sym typeface="Calibri"/>
              </a:rPr>
              <a:t>My goal was to feel less anxious and be more comfortable with learning about myself which is something I was </a:t>
            </a:r>
            <a:r>
              <a:rPr i="1" lang="en-US" sz="5200">
                <a:solidFill>
                  <a:schemeClr val="dk1"/>
                </a:solidFill>
                <a:latin typeface="Calibri"/>
                <a:ea typeface="Calibri"/>
                <a:cs typeface="Calibri"/>
                <a:sym typeface="Calibri"/>
              </a:rPr>
              <a:t>struggling</a:t>
            </a:r>
            <a:r>
              <a:rPr i="1" lang="en-US" sz="5200">
                <a:solidFill>
                  <a:schemeClr val="dk1"/>
                </a:solidFill>
                <a:latin typeface="Calibri"/>
                <a:ea typeface="Calibri"/>
                <a:cs typeface="Calibri"/>
                <a:sym typeface="Calibri"/>
              </a:rPr>
              <a:t> with. After one week of working with Stacy, I felt positive changes! Stacy’s the best in the game.</a:t>
            </a:r>
            <a:r>
              <a:rPr b="0" i="0" lang="en-US" sz="52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200"/>
              <a:buFont typeface="Arial"/>
              <a:buNone/>
            </a:pPr>
            <a:r>
              <a:rPr b="0" i="0" lang="en-US" sz="5200" u="none" cap="none" strike="noStrike">
                <a:solidFill>
                  <a:schemeClr val="dk1"/>
                </a:solidFill>
                <a:latin typeface="Calibri"/>
                <a:ea typeface="Calibri"/>
                <a:cs typeface="Calibri"/>
                <a:sym typeface="Calibri"/>
              </a:rPr>
              <a:t>--</a:t>
            </a:r>
            <a:r>
              <a:rPr b="1" i="0" lang="en-US" sz="5200" u="none" cap="none" strike="noStrike">
                <a:solidFill>
                  <a:schemeClr val="dk1"/>
                </a:solidFill>
                <a:latin typeface="Calibri"/>
                <a:ea typeface="Calibri"/>
                <a:cs typeface="Calibri"/>
                <a:sym typeface="Calibri"/>
              </a:rPr>
              <a:t> </a:t>
            </a:r>
            <a:r>
              <a:rPr b="1" lang="en-US" sz="5200">
                <a:solidFill>
                  <a:schemeClr val="dk1"/>
                </a:solidFill>
                <a:latin typeface="Calibri"/>
                <a:ea typeface="Calibri"/>
                <a:cs typeface="Calibri"/>
                <a:sym typeface="Calibri"/>
              </a:rPr>
              <a:t>Caitlin</a:t>
            </a:r>
            <a:r>
              <a:rPr b="1" lang="en-US" sz="5200">
                <a:solidFill>
                  <a:schemeClr val="dk1"/>
                </a:solidFill>
                <a:latin typeface="Calibri"/>
                <a:ea typeface="Calibri"/>
                <a:cs typeface="Calibri"/>
                <a:sym typeface="Calibri"/>
              </a:rPr>
              <a:t>, Stacy Phoenix Client from New Hampshire</a:t>
            </a:r>
            <a:endParaRPr b="1" i="0" sz="5200" u="none" cap="none" strike="noStrike">
              <a:solidFill>
                <a:schemeClr val="dk1"/>
              </a:solidFill>
              <a:latin typeface="Calibri"/>
              <a:ea typeface="Calibri"/>
              <a:cs typeface="Calibri"/>
              <a:sym typeface="Calibri"/>
            </a:endParaRPr>
          </a:p>
        </p:txBody>
      </p:sp>
      <p:sp>
        <p:nvSpPr>
          <p:cNvPr id="235" name="Google Shape;235;g358be47ad94_0_4"/>
          <p:cNvSpPr/>
          <p:nvPr/>
        </p:nvSpPr>
        <p:spPr>
          <a:xfrm>
            <a:off x="16440900" y="10472000"/>
            <a:ext cx="19794900" cy="4093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5200"/>
              <a:buFont typeface="Arial"/>
              <a:buNone/>
            </a:pPr>
            <a:r>
              <a:rPr b="0" i="1" lang="en-US" sz="5200" u="none" cap="none" strike="noStrike">
                <a:solidFill>
                  <a:schemeClr val="dk1"/>
                </a:solidFill>
                <a:latin typeface="Calibri"/>
                <a:ea typeface="Calibri"/>
                <a:cs typeface="Calibri"/>
                <a:sym typeface="Calibri"/>
              </a:rPr>
              <a:t>“</a:t>
            </a:r>
            <a:r>
              <a:rPr i="1" lang="en-US" sz="5200">
                <a:solidFill>
                  <a:schemeClr val="dk1"/>
                </a:solidFill>
                <a:latin typeface="Calibri"/>
                <a:ea typeface="Calibri"/>
                <a:cs typeface="Calibri"/>
                <a:sym typeface="Calibri"/>
              </a:rPr>
              <a:t>I was stuck. I was so stuck. I was doing it all myself. Listening to a million meditation and could not break through until I started working with Stacy. She discovered what was keeping me stuck and changed my life</a:t>
            </a:r>
            <a:r>
              <a:rPr i="1" lang="en-US" sz="5200">
                <a:solidFill>
                  <a:schemeClr val="dk1"/>
                </a:solidFill>
                <a:latin typeface="Calibri"/>
                <a:ea typeface="Calibri"/>
                <a:cs typeface="Calibri"/>
                <a:sym typeface="Calibri"/>
              </a:rPr>
              <a:t>.</a:t>
            </a:r>
            <a:r>
              <a:rPr b="0" i="0" lang="en-US" sz="5200" u="none" cap="none" strike="noStrike">
                <a:solidFill>
                  <a:schemeClr val="dk1"/>
                </a:solidFill>
                <a:latin typeface="Calibri"/>
                <a:ea typeface="Calibri"/>
                <a:cs typeface="Calibri"/>
                <a:sym typeface="Calibri"/>
              </a:rPr>
              <a:t>“ </a:t>
            </a:r>
            <a:endParaRPr b="0" i="0" sz="5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5200"/>
              <a:buFont typeface="Arial"/>
              <a:buNone/>
            </a:pPr>
            <a:r>
              <a:rPr b="0" i="0" lang="en-US" sz="5200" u="none" cap="none" strike="noStrike">
                <a:solidFill>
                  <a:schemeClr val="dk1"/>
                </a:solidFill>
                <a:latin typeface="Calibri"/>
                <a:ea typeface="Calibri"/>
                <a:cs typeface="Calibri"/>
                <a:sym typeface="Calibri"/>
              </a:rPr>
              <a:t>--</a:t>
            </a:r>
            <a:r>
              <a:rPr b="1" i="0" lang="en-US" sz="5200" u="none" cap="none" strike="noStrike">
                <a:solidFill>
                  <a:schemeClr val="dk1"/>
                </a:solidFill>
                <a:latin typeface="Calibri"/>
                <a:ea typeface="Calibri"/>
                <a:cs typeface="Calibri"/>
                <a:sym typeface="Calibri"/>
              </a:rPr>
              <a:t> </a:t>
            </a:r>
            <a:r>
              <a:rPr b="1" lang="en-US" sz="5200">
                <a:solidFill>
                  <a:schemeClr val="dk1"/>
                </a:solidFill>
                <a:latin typeface="Calibri"/>
                <a:ea typeface="Calibri"/>
                <a:cs typeface="Calibri"/>
                <a:sym typeface="Calibri"/>
              </a:rPr>
              <a:t>Yaz</a:t>
            </a:r>
            <a:r>
              <a:rPr b="1" lang="en-US" sz="5200">
                <a:solidFill>
                  <a:schemeClr val="dk1"/>
                </a:solidFill>
                <a:latin typeface="Calibri"/>
                <a:ea typeface="Calibri"/>
                <a:cs typeface="Calibri"/>
                <a:sym typeface="Calibri"/>
              </a:rPr>
              <a:t>, Stacy Phoenix Client from London</a:t>
            </a:r>
            <a:endParaRPr b="1" i="0" sz="5200" u="none" cap="none" strike="noStrike">
              <a:solidFill>
                <a:schemeClr val="dk1"/>
              </a:solidFill>
              <a:latin typeface="Calibri"/>
              <a:ea typeface="Calibri"/>
              <a:cs typeface="Calibri"/>
              <a:sym typeface="Calibri"/>
            </a:endParaRPr>
          </a:p>
        </p:txBody>
      </p:sp>
      <p:pic>
        <p:nvPicPr>
          <p:cNvPr id="236" name="Google Shape;236;g358be47ad94_0_4"/>
          <p:cNvPicPr preferRelativeResize="0"/>
          <p:nvPr/>
        </p:nvPicPr>
        <p:blipFill rotWithShape="1">
          <a:blip r:embed="rId4">
            <a:alphaModFix/>
          </a:blip>
          <a:srcRect b="0" l="0" r="0" t="0"/>
          <a:stretch/>
        </p:blipFill>
        <p:spPr>
          <a:xfrm rot="-893069">
            <a:off x="-215708" y="6764931"/>
            <a:ext cx="6493627" cy="9913345"/>
          </a:xfrm>
          <a:prstGeom prst="rect">
            <a:avLst/>
          </a:prstGeom>
          <a:noFill/>
          <a:ln>
            <a:noFill/>
          </a:ln>
        </p:spPr>
      </p:pic>
      <p:sp>
        <p:nvSpPr>
          <p:cNvPr id="237" name="Google Shape;237;g358be47ad94_0_4"/>
          <p:cNvSpPr/>
          <p:nvPr/>
        </p:nvSpPr>
        <p:spPr>
          <a:xfrm rot="-1232283">
            <a:off x="1559124" y="8589023"/>
            <a:ext cx="3352913" cy="2481530"/>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2700"/>
              <a:buFont typeface="Arial"/>
              <a:buNone/>
            </a:pPr>
            <a:r>
              <a:rPr b="1" i="0" lang="en-US" sz="2700" u="none" cap="none" strike="noStrike">
                <a:solidFill>
                  <a:schemeClr val="lt1"/>
                </a:solidFill>
                <a:latin typeface="Arial"/>
                <a:ea typeface="Arial"/>
                <a:cs typeface="Arial"/>
                <a:sym typeface="Arial"/>
              </a:rPr>
              <a:t>UNMATCHED TRACK RECORD! PROVEN RESULTS! </a:t>
            </a:r>
            <a:endParaRPr b="0" i="0" sz="2700" u="none" cap="none" strike="noStrike">
              <a:solidFill>
                <a:schemeClr val="lt1"/>
              </a:solidFill>
              <a:latin typeface="Calibri"/>
              <a:ea typeface="Calibri"/>
              <a:cs typeface="Calibri"/>
              <a:sym typeface="Calibri"/>
            </a:endParaRPr>
          </a:p>
        </p:txBody>
      </p:sp>
      <p:pic>
        <p:nvPicPr>
          <p:cNvPr id="238" name="Google Shape;238;g358be47ad94_0_4"/>
          <p:cNvPicPr preferRelativeResize="0"/>
          <p:nvPr/>
        </p:nvPicPr>
        <p:blipFill rotWithShape="1">
          <a:blip r:embed="rId5">
            <a:alphaModFix/>
          </a:blip>
          <a:srcRect b="5864" l="0" r="16645" t="0"/>
          <a:stretch/>
        </p:blipFill>
        <p:spPr>
          <a:xfrm>
            <a:off x="22508970" y="16145867"/>
            <a:ext cx="6892115" cy="1477412"/>
          </a:xfrm>
          <a:prstGeom prst="rect">
            <a:avLst/>
          </a:prstGeom>
          <a:noFill/>
          <a:ln>
            <a:noFill/>
          </a:ln>
        </p:spPr>
      </p:pic>
      <p:sp>
        <p:nvSpPr>
          <p:cNvPr id="239" name="Google Shape;239;g358be47ad94_0_4"/>
          <p:cNvSpPr txBox="1"/>
          <p:nvPr/>
        </p:nvSpPr>
        <p:spPr>
          <a:xfrm>
            <a:off x="23123500" y="18030325"/>
            <a:ext cx="5982000" cy="31392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www.stacyphoenix.com</a:t>
            </a:r>
            <a:endParaRPr b="1" sz="33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descr="Image result for changing a generation baptist church" id="244" name="Google Shape;244;p1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cxnSp>
        <p:nvCxnSpPr>
          <p:cNvPr id="245" name="Google Shape;245;p16"/>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246" name="Google Shape;246;p16"/>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sp>
        <p:nvSpPr>
          <p:cNvPr descr="Martinis &amp; Menopause — Kelli Jaecks" id="247" name="Google Shape;247;p16"/>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48" name="Google Shape;248;p16"/>
          <p:cNvSpPr/>
          <p:nvPr/>
        </p:nvSpPr>
        <p:spPr>
          <a:xfrm>
            <a:off x="16383000" y="1436438"/>
            <a:ext cx="20193000" cy="189282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200"/>
              <a:buFont typeface="Arial"/>
              <a:buNone/>
            </a:pPr>
            <a:r>
              <a:rPr lang="en-US" sz="7200">
                <a:solidFill>
                  <a:schemeClr val="dk1"/>
                </a:solidFill>
                <a:latin typeface="Calibri"/>
                <a:ea typeface="Calibri"/>
                <a:cs typeface="Calibri"/>
                <a:sym typeface="Calibri"/>
              </a:rPr>
              <a:t>Stacy Phoenix </a:t>
            </a:r>
            <a:r>
              <a:rPr b="0" i="0" lang="en-US" sz="7200" u="none" cap="none" strike="noStrike">
                <a:solidFill>
                  <a:schemeClr val="dk1"/>
                </a:solidFill>
                <a:latin typeface="Calibri"/>
                <a:ea typeface="Calibri"/>
                <a:cs typeface="Calibri"/>
                <a:sym typeface="Calibri"/>
              </a:rPr>
              <a:t>is co-author of </a:t>
            </a:r>
            <a:r>
              <a:rPr lang="en-US" sz="7200">
                <a:solidFill>
                  <a:schemeClr val="dk1"/>
                </a:solidFill>
                <a:latin typeface="Calibri"/>
                <a:ea typeface="Calibri"/>
                <a:cs typeface="Calibri"/>
                <a:sym typeface="Calibri"/>
              </a:rPr>
              <a:t>the world renown book series,</a:t>
            </a:r>
            <a:r>
              <a:rPr b="0" i="0" lang="en-US" sz="7200" u="none" cap="none" strike="noStrike">
                <a:solidFill>
                  <a:schemeClr val="dk1"/>
                </a:solidFill>
                <a:latin typeface="Calibri"/>
                <a:ea typeface="Calibri"/>
                <a:cs typeface="Calibri"/>
                <a:sym typeface="Calibri"/>
              </a:rPr>
              <a:t> "</a:t>
            </a:r>
            <a:r>
              <a:rPr lang="en-US" sz="7200">
                <a:solidFill>
                  <a:schemeClr val="dk1"/>
                </a:solidFill>
                <a:latin typeface="Calibri"/>
                <a:ea typeface="Calibri"/>
                <a:cs typeface="Calibri"/>
                <a:sym typeface="Calibri"/>
              </a:rPr>
              <a:t>The Change: Insights Into Self Empowerment</a:t>
            </a:r>
            <a:r>
              <a:rPr b="0" i="0" lang="en-US" sz="7200" u="none" cap="none" strike="noStrike">
                <a:solidFill>
                  <a:schemeClr val="dk1"/>
                </a:solidFill>
                <a:latin typeface="Calibri"/>
                <a:ea typeface="Calibri"/>
                <a:cs typeface="Calibri"/>
                <a:sym typeface="Calibri"/>
              </a:rPr>
              <a:t>" Vol </a:t>
            </a:r>
            <a:r>
              <a:rPr lang="en-US" sz="7200">
                <a:solidFill>
                  <a:schemeClr val="dk1"/>
                </a:solidFill>
                <a:latin typeface="Calibri"/>
                <a:ea typeface="Calibri"/>
                <a:cs typeface="Calibri"/>
                <a:sym typeface="Calibri"/>
              </a:rPr>
              <a:t>23</a:t>
            </a:r>
            <a:r>
              <a:rPr b="0" i="0" lang="en-US" sz="7200" u="none" cap="none" strike="noStrike">
                <a:solidFill>
                  <a:schemeClr val="dk1"/>
                </a:solidFill>
                <a:latin typeface="Calibri"/>
                <a:ea typeface="Calibri"/>
                <a:cs typeface="Calibri"/>
                <a:sym typeface="Calibri"/>
              </a:rPr>
              <a:t> &amp; </a:t>
            </a:r>
            <a:r>
              <a:rPr lang="en-US" sz="7200">
                <a:solidFill>
                  <a:schemeClr val="dk1"/>
                </a:solidFill>
                <a:latin typeface="Calibri"/>
                <a:ea typeface="Calibri"/>
                <a:cs typeface="Calibri"/>
                <a:sym typeface="Calibri"/>
              </a:rPr>
              <a:t>Foreword</a:t>
            </a:r>
            <a:r>
              <a:rPr lang="en-US" sz="7200">
                <a:solidFill>
                  <a:schemeClr val="dk1"/>
                </a:solidFill>
                <a:latin typeface="Calibri"/>
                <a:ea typeface="Calibri"/>
                <a:cs typeface="Calibri"/>
                <a:sym typeface="Calibri"/>
              </a:rPr>
              <a:t> by Les Brown</a:t>
            </a:r>
            <a:r>
              <a:rPr b="0" i="0" lang="en-US" sz="7200" u="none" cap="none" strike="noStrike">
                <a:solidFill>
                  <a:schemeClr val="dk1"/>
                </a:solidFill>
                <a:latin typeface="Calibri"/>
                <a:ea typeface="Calibri"/>
                <a:cs typeface="Calibri"/>
                <a:sym typeface="Calibri"/>
              </a:rPr>
              <a:t>.  </a:t>
            </a:r>
            <a:endParaRPr b="0" i="0" sz="7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7200"/>
              <a:buFont typeface="Arial"/>
              <a:buNone/>
            </a:pPr>
            <a:r>
              <a:t/>
            </a:r>
            <a:endParaRPr b="0" i="0" sz="7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dk1"/>
                </a:solidFill>
                <a:latin typeface="Calibri"/>
                <a:ea typeface="Calibri"/>
                <a:cs typeface="Calibri"/>
                <a:sym typeface="Calibri"/>
              </a:rPr>
              <a:t>This book offers powerful thought-provoking </a:t>
            </a:r>
            <a:r>
              <a:rPr lang="en-US" sz="7200">
                <a:solidFill>
                  <a:schemeClr val="dk1"/>
                </a:solidFill>
                <a:latin typeface="Calibri"/>
                <a:ea typeface="Calibri"/>
                <a:cs typeface="Calibri"/>
                <a:sym typeface="Calibri"/>
              </a:rPr>
              <a:t>self empowering</a:t>
            </a:r>
            <a:r>
              <a:rPr b="0" i="0" lang="en-US" sz="7200" u="none" cap="none" strike="noStrike">
                <a:solidFill>
                  <a:schemeClr val="dk1"/>
                </a:solidFill>
                <a:latin typeface="Calibri"/>
                <a:ea typeface="Calibri"/>
                <a:cs typeface="Calibri"/>
                <a:sym typeface="Calibri"/>
              </a:rPr>
              <a:t> insights, stories and strategies from a diverse lineup of 20 co-authors from around the world. </a:t>
            </a:r>
            <a:endParaRPr b="0" i="0" sz="7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7200"/>
              <a:buFont typeface="Arial"/>
              <a:buNone/>
            </a:pPr>
            <a:r>
              <a:t/>
            </a:r>
            <a:endParaRPr b="0" i="0" sz="7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dk1"/>
                </a:solidFill>
                <a:latin typeface="Calibri"/>
                <a:ea typeface="Calibri"/>
                <a:cs typeface="Calibri"/>
                <a:sym typeface="Calibri"/>
              </a:rPr>
              <a:t>Chances are this  book contains exactly what you need to </a:t>
            </a:r>
            <a:r>
              <a:rPr lang="en-US" sz="7200">
                <a:solidFill>
                  <a:schemeClr val="dk1"/>
                </a:solidFill>
                <a:latin typeface="Calibri"/>
                <a:ea typeface="Calibri"/>
                <a:cs typeface="Calibri"/>
                <a:sym typeface="Calibri"/>
              </a:rPr>
              <a:t>transform yourself</a:t>
            </a:r>
            <a:r>
              <a:rPr b="0" i="0" lang="en-US" sz="7200" u="none" cap="none" strike="noStrike">
                <a:solidFill>
                  <a:schemeClr val="dk1"/>
                </a:solidFill>
                <a:latin typeface="Calibri"/>
                <a:ea typeface="Calibri"/>
                <a:cs typeface="Calibri"/>
                <a:sym typeface="Calibri"/>
              </a:rPr>
              <a:t> into the top 5% in your category and agency worldwide. </a:t>
            </a:r>
            <a:endParaRPr b="0" i="0" sz="7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7200"/>
              <a:buFont typeface="Arial"/>
              <a:buNone/>
            </a:pPr>
            <a:r>
              <a:t/>
            </a:r>
            <a:endParaRPr b="0" i="0" sz="7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chemeClr val="dk1"/>
                </a:solidFill>
                <a:latin typeface="Calibri"/>
                <a:ea typeface="Calibri"/>
                <a:cs typeface="Calibri"/>
                <a:sym typeface="Calibri"/>
              </a:rPr>
              <a:t>Created by top peak-performance expert</a:t>
            </a:r>
            <a:r>
              <a:rPr lang="en-US" sz="7200">
                <a:solidFill>
                  <a:schemeClr val="dk1"/>
                </a:solidFill>
                <a:latin typeface="Calibri"/>
                <a:ea typeface="Calibri"/>
                <a:cs typeface="Calibri"/>
                <a:sym typeface="Calibri"/>
              </a:rPr>
              <a:t>s and Stacy’s mentors, </a:t>
            </a:r>
            <a:r>
              <a:rPr b="0" i="0" lang="en-US" sz="7200" u="none" cap="none" strike="noStrike">
                <a:solidFill>
                  <a:schemeClr val="dk1"/>
                </a:solidFill>
                <a:latin typeface="Calibri"/>
                <a:ea typeface="Calibri"/>
                <a:cs typeface="Calibri"/>
                <a:sym typeface="Calibri"/>
              </a:rPr>
              <a:t>Jim Britt and </a:t>
            </a:r>
            <a:r>
              <a:rPr lang="en-US" sz="7200">
                <a:solidFill>
                  <a:schemeClr val="dk1"/>
                </a:solidFill>
                <a:latin typeface="Calibri"/>
                <a:ea typeface="Calibri"/>
                <a:cs typeface="Calibri"/>
                <a:sym typeface="Calibri"/>
              </a:rPr>
              <a:t>Jim Lutes </a:t>
            </a:r>
            <a:r>
              <a:rPr b="0" i="0" lang="en-US" sz="7200" u="none" cap="none" strike="noStrike">
                <a:solidFill>
                  <a:schemeClr val="dk1"/>
                </a:solidFill>
                <a:latin typeface="Calibri"/>
                <a:ea typeface="Calibri"/>
                <a:cs typeface="Calibri"/>
                <a:sym typeface="Calibri"/>
              </a:rPr>
              <a:t>and 20 empowering entrepreneurs and their stories</a:t>
            </a:r>
            <a:r>
              <a:rPr lang="en-US" sz="7200">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pic>
        <p:nvPicPr>
          <p:cNvPr id="249" name="Google Shape;249;p16"/>
          <p:cNvPicPr preferRelativeResize="0"/>
          <p:nvPr/>
        </p:nvPicPr>
        <p:blipFill>
          <a:blip r:embed="rId3">
            <a:alphaModFix/>
          </a:blip>
          <a:stretch>
            <a:fillRect/>
          </a:stretch>
        </p:blipFill>
        <p:spPr>
          <a:xfrm>
            <a:off x="0" y="-12"/>
            <a:ext cx="14603500" cy="9773325"/>
          </a:xfrm>
          <a:prstGeom prst="rect">
            <a:avLst/>
          </a:prstGeom>
          <a:noFill/>
          <a:ln>
            <a:noFill/>
          </a:ln>
        </p:spPr>
      </p:pic>
      <p:sp>
        <p:nvSpPr>
          <p:cNvPr id="250" name="Google Shape;250;p16"/>
          <p:cNvSpPr/>
          <p:nvPr/>
        </p:nvSpPr>
        <p:spPr>
          <a:xfrm>
            <a:off x="9429300" y="7340809"/>
            <a:ext cx="4971900" cy="19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lang="en-US" sz="4000">
                <a:solidFill>
                  <a:schemeClr val="dk1"/>
                </a:solidFill>
              </a:rPr>
              <a:t>Stacy Phoenix</a:t>
            </a:r>
            <a:r>
              <a:rPr b="1" i="0" lang="en-US" sz="4000" u="none" cap="none" strike="noStrike">
                <a:solidFill>
                  <a:schemeClr val="dk1"/>
                </a:solidFill>
                <a:latin typeface="Arial"/>
                <a:ea typeface="Arial"/>
                <a:cs typeface="Arial"/>
                <a:sym typeface="Arial"/>
              </a:rPr>
              <a:t> </a:t>
            </a:r>
            <a:r>
              <a:rPr b="0" i="0" lang="en-US" sz="4000" u="none" cap="none" strike="noStrike">
                <a:solidFill>
                  <a:schemeClr val="dk1"/>
                </a:solidFill>
                <a:latin typeface="Arial"/>
                <a:ea typeface="Arial"/>
                <a:cs typeface="Arial"/>
                <a:sym typeface="Arial"/>
              </a:rPr>
              <a:t>is CEO of </a:t>
            </a:r>
            <a:r>
              <a:rPr b="1" lang="en-US" sz="4000">
                <a:solidFill>
                  <a:schemeClr val="dk1"/>
                </a:solidFill>
              </a:rPr>
              <a:t>stacyphoenix</a:t>
            </a:r>
            <a:r>
              <a:rPr b="1" i="0" lang="en-US" sz="4000" u="none" cap="none" strike="noStrike">
                <a:solidFill>
                  <a:schemeClr val="dk1"/>
                </a:solidFill>
                <a:latin typeface="Arial"/>
                <a:ea typeface="Arial"/>
                <a:cs typeface="Arial"/>
                <a:sym typeface="Arial"/>
              </a:rPr>
              <a:t>.com</a:t>
            </a:r>
            <a:endParaRPr b="0" i="0" sz="1400" u="none" cap="none" strike="noStrike">
              <a:solidFill>
                <a:srgbClr val="000000"/>
              </a:solidFill>
              <a:latin typeface="Arial"/>
              <a:ea typeface="Arial"/>
              <a:cs typeface="Arial"/>
              <a:sym typeface="Arial"/>
            </a:endParaRPr>
          </a:p>
        </p:txBody>
      </p:sp>
      <p:sp>
        <p:nvSpPr>
          <p:cNvPr id="251" name="Google Shape;251;p16"/>
          <p:cNvSpPr txBox="1"/>
          <p:nvPr/>
        </p:nvSpPr>
        <p:spPr>
          <a:xfrm>
            <a:off x="307970" y="7448259"/>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CONFIDENCE Expert</a:t>
            </a:r>
            <a:endParaRPr b="0" i="0" sz="3200" u="none" cap="none" strike="noStrike">
              <a:solidFill>
                <a:schemeClr val="dk1"/>
              </a:solidFill>
              <a:latin typeface="Arial"/>
              <a:ea typeface="Arial"/>
              <a:cs typeface="Arial"/>
              <a:sym typeface="Arial"/>
            </a:endParaRPr>
          </a:p>
        </p:txBody>
      </p:sp>
      <p:pic>
        <p:nvPicPr>
          <p:cNvPr id="252" name="Google Shape;252;p16" title="Cover.png"/>
          <p:cNvPicPr preferRelativeResize="0"/>
          <p:nvPr/>
        </p:nvPicPr>
        <p:blipFill>
          <a:blip r:embed="rId4">
            <a:alphaModFix/>
          </a:blip>
          <a:stretch>
            <a:fillRect/>
          </a:stretch>
        </p:blipFill>
        <p:spPr>
          <a:xfrm>
            <a:off x="-277325" y="8625108"/>
            <a:ext cx="15185050" cy="1430527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descr="Image result for changing a generation baptist church" id="257" name="Google Shape;257;p1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cxnSp>
        <p:nvCxnSpPr>
          <p:cNvPr id="258" name="Google Shape;258;p17"/>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259" name="Google Shape;259;p17"/>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sp>
        <p:nvSpPr>
          <p:cNvPr descr="United States House of Representatives - Wikipedia" id="260" name="Google Shape;260;p17"/>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61" name="Google Shape;261;p17"/>
          <p:cNvSpPr/>
          <p:nvPr/>
        </p:nvSpPr>
        <p:spPr>
          <a:xfrm>
            <a:off x="15265400" y="516848"/>
            <a:ext cx="21564600" cy="211442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Calibri"/>
                <a:ea typeface="Calibri"/>
                <a:cs typeface="Calibri"/>
                <a:sym typeface="Calibri"/>
              </a:rPr>
              <a:t> </a:t>
            </a:r>
            <a:endParaRPr b="0" i="0" sz="4800" u="none" cap="none" strike="noStrike">
              <a:solidFill>
                <a:schemeClr val="dk1"/>
              </a:solidFill>
              <a:latin typeface="Times New Roman"/>
              <a:ea typeface="Times New Roman"/>
              <a:cs typeface="Times New Roman"/>
              <a:sym typeface="Times New Roman"/>
            </a:endParaRPr>
          </a:p>
          <a:p>
            <a:pPr indent="-342900" lvl="0" marL="342900" marR="0" rtl="0" algn="l">
              <a:lnSpc>
                <a:spcPct val="100000"/>
              </a:lnSpc>
              <a:spcBef>
                <a:spcPts val="0"/>
              </a:spcBef>
              <a:spcAft>
                <a:spcPts val="0"/>
              </a:spcAft>
              <a:buClr>
                <a:srgbClr val="000000"/>
              </a:buClr>
              <a:buSzPts val="6000"/>
              <a:buFont typeface="Noto Sans Symbols"/>
              <a:buChar char="✔"/>
            </a:pPr>
            <a:r>
              <a:rPr b="0" i="0" lang="en-US" sz="6000" u="none" cap="none" strike="noStrike">
                <a:solidFill>
                  <a:srgbClr val="000000"/>
                </a:solidFill>
                <a:latin typeface="Calibri"/>
                <a:ea typeface="Calibri"/>
                <a:cs typeface="Calibri"/>
                <a:sym typeface="Calibri"/>
              </a:rPr>
              <a:t>  </a:t>
            </a:r>
            <a:r>
              <a:rPr lang="en-US" sz="6600">
                <a:latin typeface="Calibri"/>
                <a:ea typeface="Calibri"/>
                <a:cs typeface="Calibri"/>
                <a:sym typeface="Calibri"/>
              </a:rPr>
              <a:t>Stacy</a:t>
            </a:r>
            <a:r>
              <a:rPr b="0" i="0" lang="en-US" sz="6600" u="none" cap="none" strike="noStrike">
                <a:solidFill>
                  <a:srgbClr val="000000"/>
                </a:solidFill>
                <a:latin typeface="Calibri"/>
                <a:ea typeface="Calibri"/>
                <a:cs typeface="Calibri"/>
                <a:sym typeface="Calibri"/>
              </a:rPr>
              <a:t> has spent the last 5 years as a successful Confid</a:t>
            </a:r>
            <a:r>
              <a:rPr lang="en-US" sz="6600">
                <a:latin typeface="Calibri"/>
                <a:ea typeface="Calibri"/>
                <a:cs typeface="Calibri"/>
                <a:sym typeface="Calibri"/>
              </a:rPr>
              <a:t>ence Coach, public speaker, and </a:t>
            </a:r>
            <a:r>
              <a:rPr b="0" i="0" lang="en-US" sz="6600" u="none" cap="none" strike="noStrike">
                <a:solidFill>
                  <a:srgbClr val="000000"/>
                </a:solidFill>
                <a:latin typeface="Calibri"/>
                <a:ea typeface="Calibri"/>
                <a:cs typeface="Calibri"/>
                <a:sym typeface="Calibri"/>
              </a:rPr>
              <a:t>entrepreneur </a:t>
            </a:r>
            <a:endParaRPr b="0" i="0" sz="66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6600"/>
              <a:buFont typeface="Noto Sans Symbols"/>
              <a:buChar char="✔"/>
            </a:pPr>
            <a:r>
              <a:rPr b="0" i="0" lang="en-US" sz="6600" u="none" cap="none" strike="noStrike">
                <a:solidFill>
                  <a:srgbClr val="000000"/>
                </a:solidFill>
                <a:latin typeface="Calibri"/>
                <a:ea typeface="Calibri"/>
                <a:cs typeface="Calibri"/>
                <a:sym typeface="Calibri"/>
              </a:rPr>
              <a:t>  Has studied and researched over 3,500 books in the fields of Communication, Marketing, Cognitive Science, Body &amp; Nero Linguistics, </a:t>
            </a:r>
            <a:r>
              <a:rPr lang="en-US" sz="6600">
                <a:latin typeface="Calibri"/>
                <a:ea typeface="Calibri"/>
                <a:cs typeface="Calibri"/>
                <a:sym typeface="Calibri"/>
              </a:rPr>
              <a:t>Reiki, Chakra Therapy</a:t>
            </a:r>
            <a:r>
              <a:rPr b="0" i="0" lang="en-US" sz="6600" u="none" cap="none" strike="noStrike">
                <a:solidFill>
                  <a:srgbClr val="000000"/>
                </a:solidFill>
                <a:latin typeface="Calibri"/>
                <a:ea typeface="Calibri"/>
                <a:cs typeface="Calibri"/>
                <a:sym typeface="Calibri"/>
              </a:rPr>
              <a:t>, Success Habits, </a:t>
            </a:r>
            <a:r>
              <a:rPr lang="en-US" sz="6600">
                <a:latin typeface="Calibri"/>
                <a:ea typeface="Calibri"/>
                <a:cs typeface="Calibri"/>
                <a:sym typeface="Calibri"/>
              </a:rPr>
              <a:t>Speaking Confidently, and Peak Performance</a:t>
            </a:r>
            <a:r>
              <a:rPr b="0" i="0" lang="en-US" sz="6600" u="none" cap="none" strike="noStrike">
                <a:solidFill>
                  <a:srgbClr val="000000"/>
                </a:solidFill>
                <a:latin typeface="Calibri"/>
                <a:ea typeface="Calibri"/>
                <a:cs typeface="Calibri"/>
                <a:sym typeface="Calibri"/>
              </a:rPr>
              <a:t>.  </a:t>
            </a:r>
            <a:endParaRPr b="0" i="0" sz="66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6600"/>
              <a:buFont typeface="Noto Sans Symbols"/>
              <a:buChar char="✔"/>
            </a:pPr>
            <a:r>
              <a:rPr b="0" i="0" lang="en-US" sz="6600" u="none" cap="none" strike="noStrike">
                <a:solidFill>
                  <a:srgbClr val="000000"/>
                </a:solidFill>
                <a:latin typeface="Calibri"/>
                <a:ea typeface="Calibri"/>
                <a:cs typeface="Calibri"/>
                <a:sym typeface="Calibri"/>
              </a:rPr>
              <a:t>  </a:t>
            </a:r>
            <a:r>
              <a:rPr lang="en-US" sz="6600">
                <a:latin typeface="Calibri"/>
                <a:ea typeface="Calibri"/>
                <a:cs typeface="Calibri"/>
                <a:sym typeface="Calibri"/>
              </a:rPr>
              <a:t>Has a Bachelor’s degree in Business and 12 Certifications in </a:t>
            </a:r>
            <a:r>
              <a:rPr lang="en-US" sz="6600">
                <a:latin typeface="Calibri"/>
                <a:ea typeface="Calibri"/>
                <a:cs typeface="Calibri"/>
                <a:sym typeface="Calibri"/>
              </a:rPr>
              <a:t>spirituality</a:t>
            </a:r>
            <a:r>
              <a:rPr lang="en-US" sz="6600">
                <a:latin typeface="Calibri"/>
                <a:ea typeface="Calibri"/>
                <a:cs typeface="Calibri"/>
                <a:sym typeface="Calibri"/>
              </a:rPr>
              <a:t>, life coaching and Neuro-</a:t>
            </a:r>
            <a:r>
              <a:rPr lang="en-US" sz="6600">
                <a:latin typeface="Calibri"/>
                <a:ea typeface="Calibri"/>
                <a:cs typeface="Calibri"/>
                <a:sym typeface="Calibri"/>
              </a:rPr>
              <a:t>linguistic</a:t>
            </a:r>
            <a:r>
              <a:rPr lang="en-US" sz="6600">
                <a:latin typeface="Calibri"/>
                <a:ea typeface="Calibri"/>
                <a:cs typeface="Calibri"/>
                <a:sym typeface="Calibri"/>
              </a:rPr>
              <a:t> Programming</a:t>
            </a:r>
            <a:r>
              <a:rPr b="0" i="0" lang="en-US" sz="6600" u="none" cap="none" strike="noStrike">
                <a:solidFill>
                  <a:srgbClr val="000000"/>
                </a:solidFill>
                <a:latin typeface="Calibri"/>
                <a:ea typeface="Calibri"/>
                <a:cs typeface="Calibri"/>
                <a:sym typeface="Calibri"/>
              </a:rPr>
              <a:t> </a:t>
            </a:r>
            <a:endParaRPr b="0" i="0" sz="66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6600"/>
              <a:buFont typeface="Noto Sans Symbols"/>
              <a:buChar char="✔"/>
            </a:pPr>
            <a:r>
              <a:rPr b="0" i="0" lang="en-US" sz="6600" u="none" cap="none" strike="noStrike">
                <a:solidFill>
                  <a:srgbClr val="000000"/>
                </a:solidFill>
                <a:latin typeface="Calibri"/>
                <a:ea typeface="Calibri"/>
                <a:cs typeface="Calibri"/>
                <a:sym typeface="Calibri"/>
              </a:rPr>
              <a:t>  Has delivered over </a:t>
            </a:r>
            <a:r>
              <a:rPr b="0" i="0" lang="en-US" sz="6600" u="none" cap="none" strike="noStrike">
                <a:solidFill>
                  <a:srgbClr val="000000"/>
                </a:solidFill>
                <a:latin typeface="Calibri"/>
                <a:ea typeface="Calibri"/>
                <a:cs typeface="Calibri"/>
                <a:sym typeface="Calibri"/>
              </a:rPr>
              <a:t>2,750</a:t>
            </a:r>
            <a:r>
              <a:rPr b="0" i="0" lang="en-US" sz="6600" u="none" cap="none" strike="noStrike">
                <a:solidFill>
                  <a:srgbClr val="000000"/>
                </a:solidFill>
                <a:latin typeface="Calibri"/>
                <a:ea typeface="Calibri"/>
                <a:cs typeface="Calibri"/>
                <a:sym typeface="Calibri"/>
              </a:rPr>
              <a:t> Keynote Speeches, Public &amp; Onsite Seminars, specializing in Customized Topics</a:t>
            </a:r>
            <a:endParaRPr b="0" i="0" sz="66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6600"/>
              <a:buFont typeface="Noto Sans Symbols"/>
              <a:buChar char="✔"/>
            </a:pPr>
            <a:r>
              <a:rPr b="0" i="0" lang="en-US" sz="6600" u="none" cap="none" strike="noStrike">
                <a:solidFill>
                  <a:srgbClr val="000000"/>
                </a:solidFill>
                <a:latin typeface="Calibri"/>
                <a:ea typeface="Calibri"/>
                <a:cs typeface="Calibri"/>
                <a:sym typeface="Calibri"/>
              </a:rPr>
              <a:t>  Has gained extensive experience working with the hearing impaired</a:t>
            </a:r>
            <a:r>
              <a:rPr lang="en-US" sz="6600">
                <a:latin typeface="Calibri"/>
                <a:ea typeface="Calibri"/>
                <a:cs typeface="Calibri"/>
                <a:sym typeface="Calibri"/>
              </a:rPr>
              <a:t> </a:t>
            </a:r>
            <a:r>
              <a:rPr b="0" i="0" lang="en-US" sz="6600" u="none" cap="none" strike="noStrike">
                <a:solidFill>
                  <a:srgbClr val="000000"/>
                </a:solidFill>
                <a:latin typeface="Calibri"/>
                <a:ea typeface="Calibri"/>
                <a:cs typeface="Calibri"/>
                <a:sym typeface="Calibri"/>
              </a:rPr>
              <a:t>and multicultural bilingual interpreters</a:t>
            </a:r>
            <a:endParaRPr b="0" i="0" sz="66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6600"/>
              <a:buFont typeface="Noto Sans Symbols"/>
              <a:buChar char="✔"/>
            </a:pPr>
            <a:r>
              <a:rPr b="0" i="0" lang="en-US" sz="6600" u="none" cap="none" strike="noStrike">
                <a:solidFill>
                  <a:srgbClr val="000000"/>
                </a:solidFill>
                <a:latin typeface="Calibri"/>
                <a:ea typeface="Calibri"/>
                <a:cs typeface="Calibri"/>
                <a:sym typeface="Calibri"/>
              </a:rPr>
              <a:t>  </a:t>
            </a:r>
            <a:r>
              <a:rPr lang="en-US" sz="6600">
                <a:latin typeface="Calibri"/>
                <a:ea typeface="Calibri"/>
                <a:cs typeface="Calibri"/>
                <a:sym typeface="Calibri"/>
              </a:rPr>
              <a:t>Stacy</a:t>
            </a:r>
            <a:r>
              <a:rPr b="0" i="0" lang="en-US" sz="6600" u="none" cap="none" strike="noStrike">
                <a:solidFill>
                  <a:srgbClr val="000000"/>
                </a:solidFill>
                <a:latin typeface="Calibri"/>
                <a:ea typeface="Calibri"/>
                <a:cs typeface="Calibri"/>
                <a:sym typeface="Calibri"/>
              </a:rPr>
              <a:t> has become a master communicator of transferring </a:t>
            </a:r>
            <a:r>
              <a:rPr lang="en-US" sz="6600">
                <a:latin typeface="Calibri"/>
                <a:ea typeface="Calibri"/>
                <a:cs typeface="Calibri"/>
                <a:sym typeface="Calibri"/>
              </a:rPr>
              <a:t>public confidence and selling</a:t>
            </a:r>
            <a:r>
              <a:rPr b="0" i="0" lang="en-US" sz="6600" u="none" cap="none" strike="noStrike">
                <a:solidFill>
                  <a:srgbClr val="000000"/>
                </a:solidFill>
                <a:latin typeface="Calibri"/>
                <a:ea typeface="Calibri"/>
                <a:cs typeface="Calibri"/>
                <a:sym typeface="Calibri"/>
              </a:rPr>
              <a:t> strategies to over 76 different nationalities in the </a:t>
            </a:r>
            <a:r>
              <a:rPr lang="en-US" sz="6600">
                <a:latin typeface="Calibri"/>
                <a:ea typeface="Calibri"/>
                <a:cs typeface="Calibri"/>
                <a:sym typeface="Calibri"/>
              </a:rPr>
              <a:t>worldwide</a:t>
            </a:r>
            <a:endParaRPr b="0" i="0" sz="66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6600"/>
              <a:buFont typeface="Noto Sans Symbols"/>
              <a:buChar char="✔"/>
            </a:pPr>
            <a:r>
              <a:rPr b="0" i="0" lang="en-US" sz="6600" u="none" cap="none" strike="noStrike">
                <a:solidFill>
                  <a:srgbClr val="000000"/>
                </a:solidFill>
                <a:latin typeface="Calibri"/>
                <a:ea typeface="Calibri"/>
                <a:cs typeface="Calibri"/>
                <a:sym typeface="Calibri"/>
              </a:rPr>
              <a:t>  Has presented </a:t>
            </a:r>
            <a:r>
              <a:rPr lang="en-US" sz="6600">
                <a:latin typeface="Calibri"/>
                <a:ea typeface="Calibri"/>
                <a:cs typeface="Calibri"/>
                <a:sym typeface="Calibri"/>
              </a:rPr>
              <a:t>confidence</a:t>
            </a:r>
            <a:r>
              <a:rPr b="0" i="0" lang="en-US" sz="6600" u="none" cap="none" strike="noStrike">
                <a:solidFill>
                  <a:srgbClr val="000000"/>
                </a:solidFill>
                <a:latin typeface="Calibri"/>
                <a:ea typeface="Calibri"/>
                <a:cs typeface="Calibri"/>
                <a:sym typeface="Calibri"/>
              </a:rPr>
              <a:t> presentations to </a:t>
            </a:r>
            <a:r>
              <a:rPr lang="en-US" sz="6600">
                <a:latin typeface="Calibri"/>
                <a:ea typeface="Calibri"/>
                <a:cs typeface="Calibri"/>
                <a:sym typeface="Calibri"/>
              </a:rPr>
              <a:t>individuals</a:t>
            </a:r>
            <a:r>
              <a:rPr b="0" i="0" lang="en-US" sz="6600" u="none" cap="none" strike="noStrike">
                <a:solidFill>
                  <a:srgbClr val="000000"/>
                </a:solidFill>
                <a:latin typeface="Calibri"/>
                <a:ea typeface="Calibri"/>
                <a:cs typeface="Calibri"/>
                <a:sym typeface="Calibri"/>
              </a:rPr>
              <a:t> in over 30 countries abroad.</a:t>
            </a:r>
            <a:endParaRPr b="0" i="0" sz="66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6600"/>
              <a:buFont typeface="Noto Sans Symbols"/>
              <a:buChar char="✔"/>
            </a:pPr>
            <a:r>
              <a:rPr b="0" i="0" lang="en-US" sz="6600" u="none" cap="none" strike="noStrike">
                <a:solidFill>
                  <a:srgbClr val="000000"/>
                </a:solidFill>
                <a:latin typeface="Calibri"/>
                <a:ea typeface="Calibri"/>
                <a:cs typeface="Calibri"/>
                <a:sym typeface="Calibri"/>
              </a:rPr>
              <a:t>  Specializes in delivering customized soft skill topics</a:t>
            </a:r>
            <a:endParaRPr b="0" i="0" sz="6600" u="none" cap="none" strike="noStrike">
              <a:solidFill>
                <a:schemeClr val="dk1"/>
              </a:solidFill>
              <a:latin typeface="Calibri"/>
              <a:ea typeface="Calibri"/>
              <a:cs typeface="Calibri"/>
              <a:sym typeface="Calibri"/>
            </a:endParaRPr>
          </a:p>
        </p:txBody>
      </p:sp>
      <p:sp>
        <p:nvSpPr>
          <p:cNvPr id="262" name="Google Shape;262;p17"/>
          <p:cNvSpPr txBox="1"/>
          <p:nvPr/>
        </p:nvSpPr>
        <p:spPr>
          <a:xfrm>
            <a:off x="307964" y="3310275"/>
            <a:ext cx="142890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7200"/>
              <a:buFont typeface="Calibri"/>
              <a:buNone/>
            </a:pPr>
            <a:r>
              <a:rPr b="1" i="0" lang="en-US" sz="7200" u="none" cap="none" strike="noStrike">
                <a:solidFill>
                  <a:schemeClr val="dk1"/>
                </a:solidFill>
                <a:latin typeface="Calibri"/>
                <a:ea typeface="Calibri"/>
                <a:cs typeface="Calibri"/>
                <a:sym typeface="Calibri"/>
              </a:rPr>
              <a:t>Career Highlights </a:t>
            </a:r>
            <a:endParaRPr b="1" i="0" sz="7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ts val="7200"/>
              <a:buFont typeface="Calibri"/>
              <a:buNone/>
            </a:pPr>
            <a:r>
              <a:rPr b="1" i="0" lang="en-US" sz="7200" u="none" cap="none" strike="noStrike">
                <a:solidFill>
                  <a:schemeClr val="dk1"/>
                </a:solidFill>
                <a:latin typeface="Calibri"/>
                <a:ea typeface="Calibri"/>
                <a:cs typeface="Calibri"/>
                <a:sym typeface="Calibri"/>
              </a:rPr>
              <a:t>&amp; Achievements</a:t>
            </a:r>
            <a:endParaRPr b="1" i="0" sz="9600" u="none" cap="none" strike="noStrike">
              <a:solidFill>
                <a:schemeClr val="dk1"/>
              </a:solidFill>
              <a:latin typeface="Calibri"/>
              <a:ea typeface="Calibri"/>
              <a:cs typeface="Calibri"/>
              <a:sym typeface="Calibri"/>
            </a:endParaRPr>
          </a:p>
        </p:txBody>
      </p:sp>
      <p:sp>
        <p:nvSpPr>
          <p:cNvPr id="263" name="Google Shape;263;p17"/>
          <p:cNvSpPr/>
          <p:nvPr/>
        </p:nvSpPr>
        <p:spPr>
          <a:xfrm>
            <a:off x="433387" y="10439400"/>
            <a:ext cx="13763625" cy="102489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rgbClr val="000000"/>
                </a:solidFill>
                <a:latin typeface="Calibri"/>
                <a:ea typeface="Calibri"/>
                <a:cs typeface="Calibri"/>
                <a:sym typeface="Calibri"/>
              </a:rPr>
              <a:t>Each year </a:t>
            </a:r>
            <a:r>
              <a:rPr lang="en-US" sz="6000">
                <a:latin typeface="Calibri"/>
                <a:ea typeface="Calibri"/>
                <a:cs typeface="Calibri"/>
                <a:sym typeface="Calibri"/>
              </a:rPr>
              <a:t>Ms. Phoenix</a:t>
            </a:r>
            <a:r>
              <a:rPr b="0" i="0" lang="en-US" sz="6000" u="none" cap="none" strike="noStrike">
                <a:solidFill>
                  <a:srgbClr val="000000"/>
                </a:solidFill>
                <a:latin typeface="Calibri"/>
                <a:ea typeface="Calibri"/>
                <a:cs typeface="Calibri"/>
                <a:sym typeface="Calibri"/>
              </a:rPr>
              <a:t>'s versatility allows h</a:t>
            </a:r>
            <a:r>
              <a:rPr lang="en-US" sz="6000">
                <a:latin typeface="Calibri"/>
                <a:ea typeface="Calibri"/>
                <a:cs typeface="Calibri"/>
                <a:sym typeface="Calibri"/>
              </a:rPr>
              <a:t>er</a:t>
            </a:r>
            <a:r>
              <a:rPr b="0" i="0" lang="en-US" sz="6000" u="none" cap="none" strike="noStrike">
                <a:solidFill>
                  <a:srgbClr val="000000"/>
                </a:solidFill>
                <a:latin typeface="Calibri"/>
                <a:ea typeface="Calibri"/>
                <a:cs typeface="Calibri"/>
                <a:sym typeface="Calibri"/>
              </a:rPr>
              <a:t> to address many diverse groups</a:t>
            </a:r>
            <a:r>
              <a:rPr lang="en-US" sz="6000">
                <a:latin typeface="Calibri"/>
                <a:ea typeface="Calibri"/>
                <a:cs typeface="Calibri"/>
                <a:sym typeface="Calibri"/>
              </a:rPr>
              <a:t> </a:t>
            </a:r>
            <a:r>
              <a:rPr b="0" i="0" lang="en-US" sz="6000" u="none" cap="none" strike="noStrike">
                <a:solidFill>
                  <a:srgbClr val="000000"/>
                </a:solidFill>
                <a:latin typeface="Calibri"/>
                <a:ea typeface="Calibri"/>
                <a:cs typeface="Calibri"/>
                <a:sym typeface="Calibri"/>
              </a:rPr>
              <a:t>and organizations around the world. </a:t>
            </a:r>
            <a:endParaRPr b="0" i="0" sz="6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rPr lang="en-US" sz="6000">
                <a:latin typeface="Calibri"/>
                <a:ea typeface="Calibri"/>
                <a:cs typeface="Calibri"/>
                <a:sym typeface="Calibri"/>
              </a:rPr>
              <a:t>Stacy</a:t>
            </a:r>
            <a:r>
              <a:rPr b="0" i="0" lang="en-US" sz="6000" u="none" cap="none" strike="noStrike">
                <a:solidFill>
                  <a:srgbClr val="000000"/>
                </a:solidFill>
                <a:latin typeface="Calibri"/>
                <a:ea typeface="Calibri"/>
                <a:cs typeface="Calibri"/>
                <a:sym typeface="Calibri"/>
              </a:rPr>
              <a:t>'s business acumen is highly sought out by international media outlets for hundreds of interview request every year on a wide variety of topics and h</a:t>
            </a:r>
            <a:r>
              <a:rPr lang="en-US" sz="6000">
                <a:latin typeface="Calibri"/>
                <a:ea typeface="Calibri"/>
                <a:cs typeface="Calibri"/>
                <a:sym typeface="Calibri"/>
              </a:rPr>
              <a:t>er</a:t>
            </a:r>
            <a:r>
              <a:rPr b="0" i="0" lang="en-US" sz="6000" u="none" cap="none" strike="noStrike">
                <a:solidFill>
                  <a:srgbClr val="000000"/>
                </a:solidFill>
                <a:latin typeface="Calibri"/>
                <a:ea typeface="Calibri"/>
                <a:cs typeface="Calibri"/>
                <a:sym typeface="Calibri"/>
              </a:rPr>
              <a:t> niche is teaching individuals how to </a:t>
            </a:r>
            <a:r>
              <a:rPr lang="en-US" sz="6000">
                <a:latin typeface="Calibri"/>
                <a:ea typeface="Calibri"/>
                <a:cs typeface="Calibri"/>
                <a:sym typeface="Calibri"/>
              </a:rPr>
              <a:t>sell with CONFIDENCE</a:t>
            </a:r>
            <a:r>
              <a:rPr b="0" i="0" lang="en-US" sz="6000" u="none" cap="none" strike="noStrike">
                <a:solidFill>
                  <a:srgbClr val="000000"/>
                </a:solidFill>
                <a:latin typeface="Calibri"/>
                <a:ea typeface="Calibri"/>
                <a:cs typeface="Calibri"/>
                <a:sym typeface="Calibri"/>
              </a:rPr>
              <a:t> </a:t>
            </a:r>
            <a:r>
              <a:rPr lang="en-US" sz="6000">
                <a:latin typeface="Calibri"/>
                <a:ea typeface="Calibri"/>
                <a:cs typeface="Calibri"/>
                <a:sym typeface="Calibri"/>
              </a:rPr>
              <a:t>and lead the market with integrity</a:t>
            </a:r>
            <a:r>
              <a:rPr b="0" i="0" lang="en-US" sz="6000" u="none" cap="none" strike="noStrike">
                <a:solidFill>
                  <a:srgbClr val="000000"/>
                </a:solidFill>
                <a:latin typeface="Calibri"/>
                <a:ea typeface="Calibri"/>
                <a:cs typeface="Calibri"/>
                <a:sym typeface="Calibri"/>
              </a:rPr>
              <a:t>.</a:t>
            </a:r>
            <a:endParaRPr b="0" i="0" sz="6000" u="none" cap="none" strike="noStrike">
              <a:solidFill>
                <a:srgbClr val="000000"/>
              </a:solidFill>
              <a:latin typeface="Times New Roman"/>
              <a:ea typeface="Times New Roman"/>
              <a:cs typeface="Times New Roman"/>
              <a:sym typeface="Times New Roman"/>
            </a:endParaRPr>
          </a:p>
        </p:txBody>
      </p:sp>
      <p:pic>
        <p:nvPicPr>
          <p:cNvPr id="264" name="Google Shape;264;p17"/>
          <p:cNvPicPr preferRelativeResize="0"/>
          <p:nvPr/>
        </p:nvPicPr>
        <p:blipFill>
          <a:blip r:embed="rId3">
            <a:alphaModFix/>
          </a:blip>
          <a:stretch>
            <a:fillRect/>
          </a:stretch>
        </p:blipFill>
        <p:spPr>
          <a:xfrm>
            <a:off x="7696500" y="7925"/>
            <a:ext cx="5653500" cy="96403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descr="Image result for changing a generation baptist church" id="269" name="Google Shape;269;p2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70" name="Google Shape;270;p22"/>
          <p:cNvSpPr txBox="1"/>
          <p:nvPr/>
        </p:nvSpPr>
        <p:spPr>
          <a:xfrm>
            <a:off x="30396179" y="15516663"/>
            <a:ext cx="5982070" cy="481770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stacyphoenix.com</a:t>
            </a:r>
            <a:endParaRPr b="1" sz="3600">
              <a:solidFill>
                <a:schemeClr val="dk1"/>
              </a:solidFill>
              <a:latin typeface="Calibri"/>
              <a:ea typeface="Calibri"/>
              <a:cs typeface="Calibri"/>
              <a:sym typeface="Calibri"/>
            </a:endParaRPr>
          </a:p>
        </p:txBody>
      </p:sp>
      <p:pic>
        <p:nvPicPr>
          <p:cNvPr id="271" name="Google Shape;271;p22"/>
          <p:cNvPicPr preferRelativeResize="0"/>
          <p:nvPr/>
        </p:nvPicPr>
        <p:blipFill rotWithShape="1">
          <a:blip r:embed="rId3">
            <a:alphaModFix/>
          </a:blip>
          <a:srcRect b="5865" l="0" r="16649" t="0"/>
          <a:stretch/>
        </p:blipFill>
        <p:spPr>
          <a:xfrm>
            <a:off x="29851171" y="13858871"/>
            <a:ext cx="6892115" cy="1477412"/>
          </a:xfrm>
          <a:prstGeom prst="rect">
            <a:avLst/>
          </a:prstGeom>
          <a:noFill/>
          <a:ln>
            <a:noFill/>
          </a:ln>
        </p:spPr>
      </p:pic>
      <p:sp>
        <p:nvSpPr>
          <p:cNvPr id="272" name="Google Shape;272;p22"/>
          <p:cNvSpPr/>
          <p:nvPr/>
        </p:nvSpPr>
        <p:spPr>
          <a:xfrm>
            <a:off x="15112999" y="1779728"/>
            <a:ext cx="21720273" cy="10833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en-US" sz="5500" u="none" cap="none" strike="noStrike">
                <a:solidFill>
                  <a:schemeClr val="dk1"/>
                </a:solidFill>
                <a:latin typeface="Calibri"/>
                <a:ea typeface="Calibri"/>
                <a:cs typeface="Calibri"/>
                <a:sym typeface="Calibri"/>
              </a:rPr>
              <a:t>Why Hire </a:t>
            </a:r>
            <a:r>
              <a:rPr lang="en-US" sz="5500">
                <a:solidFill>
                  <a:schemeClr val="dk1"/>
                </a:solidFill>
                <a:latin typeface="Calibri"/>
                <a:ea typeface="Calibri"/>
                <a:cs typeface="Calibri"/>
                <a:sym typeface="Calibri"/>
              </a:rPr>
              <a:t>Stacy Phoenix</a:t>
            </a:r>
            <a:r>
              <a:rPr b="0" i="0" lang="en-US" sz="5500" u="none" cap="none" strike="noStrike">
                <a:solidFill>
                  <a:schemeClr val="dk1"/>
                </a:solidFill>
                <a:latin typeface="Calibri"/>
                <a:ea typeface="Calibri"/>
                <a:cs typeface="Calibri"/>
                <a:sym typeface="Calibri"/>
              </a:rPr>
              <a:t>?  </a:t>
            </a:r>
            <a:endParaRPr b="0" i="0" sz="55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sz="55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rPr lang="en-US" sz="5500">
                <a:solidFill>
                  <a:schemeClr val="dk1"/>
                </a:solidFill>
                <a:latin typeface="Calibri"/>
                <a:ea typeface="Calibri"/>
                <a:cs typeface="Calibri"/>
                <a:sym typeface="Calibri"/>
              </a:rPr>
              <a:t>Unlike typical motivational speakers who provide a temporary boost, Stacy ignites deep, lasting transformation. Her speaking style doesn’t just inspire—it awakens. She helps audiences tap into unshakable confidence rooted in self-acceptance, emotional resilience, and soul-aligned authenticity. Whether she’s addressing a room of entrepreneurs, creatives, leaders, or rising talents, Stacy speaks to the core of her audience. She doesn’t just tell them what to do—she shows them how to embody their greatness, release imposter syndrome, and walk in the room like they own it. Attendees walk away forever changed—speaking louder, standing taller, and ready to take bold, aligned action in their lives and careers.</a:t>
            </a:r>
            <a:endParaRPr sz="5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cxnSp>
        <p:nvCxnSpPr>
          <p:cNvPr id="273" name="Google Shape;273;p22"/>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274" name="Google Shape;274;p22"/>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sp>
        <p:nvSpPr>
          <p:cNvPr id="275" name="Google Shape;275;p22"/>
          <p:cNvSpPr/>
          <p:nvPr/>
        </p:nvSpPr>
        <p:spPr>
          <a:xfrm>
            <a:off x="1" y="10109816"/>
            <a:ext cx="14558370"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en-US" sz="7200" u="none" cap="none" strike="noStrike">
                <a:solidFill>
                  <a:schemeClr val="dk1"/>
                </a:solidFill>
                <a:latin typeface="Calibri"/>
                <a:ea typeface="Calibri"/>
                <a:cs typeface="Calibri"/>
                <a:sym typeface="Calibri"/>
              </a:rPr>
              <a:t>Why Hire </a:t>
            </a:r>
            <a:endParaRPr b="1" i="0" sz="7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200"/>
              <a:buFont typeface="Arial"/>
              <a:buNone/>
            </a:pPr>
            <a:r>
              <a:rPr b="1" lang="en-US" sz="7200">
                <a:solidFill>
                  <a:schemeClr val="dk1"/>
                </a:solidFill>
                <a:latin typeface="Calibri"/>
                <a:ea typeface="Calibri"/>
                <a:cs typeface="Calibri"/>
                <a:sym typeface="Calibri"/>
              </a:rPr>
              <a:t>Stacy Phoenix</a:t>
            </a:r>
            <a:r>
              <a:rPr b="1" i="0" lang="en-US" sz="7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descr="United States House of Representatives - Wikipedia" id="276" name="Google Shape;276;p22"/>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77" name="Google Shape;277;p22"/>
          <p:cNvSpPr/>
          <p:nvPr/>
        </p:nvSpPr>
        <p:spPr>
          <a:xfrm>
            <a:off x="14550148" y="-144462"/>
            <a:ext cx="22918656" cy="1554678"/>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lnSpc>
                <a:spcPct val="115000"/>
              </a:lnSpc>
              <a:spcBef>
                <a:spcPts val="1200"/>
              </a:spcBef>
              <a:spcAft>
                <a:spcPts val="1200"/>
              </a:spcAft>
              <a:buClr>
                <a:schemeClr val="dk1"/>
              </a:buClr>
              <a:buSzPts val="1100"/>
              <a:buFont typeface="Arial"/>
              <a:buNone/>
            </a:pPr>
            <a:r>
              <a:rPr b="1" lang="en-US" sz="4800">
                <a:solidFill>
                  <a:schemeClr val="dk1"/>
                </a:solidFill>
                <a:latin typeface="Calibri"/>
                <a:ea typeface="Calibri"/>
                <a:cs typeface="Calibri"/>
                <a:sym typeface="Calibri"/>
              </a:rPr>
              <a:t>STACY PHOENIX DELIVERS TRANSFORMATIONAL CONFIDENCE, NOT JUST MOTIVATION</a:t>
            </a:r>
            <a:endParaRPr b="1" i="0" sz="9900" u="none" cap="none" strike="noStrike">
              <a:solidFill>
                <a:schemeClr val="dk1"/>
              </a:solidFill>
              <a:latin typeface="Calibri"/>
              <a:ea typeface="Calibri"/>
              <a:cs typeface="Calibri"/>
              <a:sym typeface="Calibri"/>
            </a:endParaRPr>
          </a:p>
        </p:txBody>
      </p:sp>
      <p:sp>
        <p:nvSpPr>
          <p:cNvPr id="278" name="Google Shape;278;p22"/>
          <p:cNvSpPr/>
          <p:nvPr/>
        </p:nvSpPr>
        <p:spPr>
          <a:xfrm>
            <a:off x="0" y="12773612"/>
            <a:ext cx="14550148" cy="1034459"/>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800"/>
              <a:buFont typeface="Calibri"/>
              <a:buNone/>
            </a:pPr>
            <a:r>
              <a:rPr b="1" i="0" lang="en-US" sz="4800" u="none" cap="none" strike="noStrike">
                <a:solidFill>
                  <a:schemeClr val="dk1"/>
                </a:solidFill>
                <a:latin typeface="Calibri"/>
                <a:ea typeface="Calibri"/>
                <a:cs typeface="Calibri"/>
                <a:sym typeface="Calibri"/>
              </a:rPr>
              <a:t>EXTREME CUSTOMIZATION AND USABLE CONTENT</a:t>
            </a:r>
            <a:endParaRPr b="1" i="0" sz="4800" u="none" cap="none" strike="noStrike">
              <a:solidFill>
                <a:schemeClr val="dk1"/>
              </a:solidFill>
              <a:latin typeface="Calibri"/>
              <a:ea typeface="Calibri"/>
              <a:cs typeface="Calibri"/>
              <a:sym typeface="Calibri"/>
            </a:endParaRPr>
          </a:p>
        </p:txBody>
      </p:sp>
      <p:sp>
        <p:nvSpPr>
          <p:cNvPr id="279" name="Google Shape;279;p22"/>
          <p:cNvSpPr/>
          <p:nvPr/>
        </p:nvSpPr>
        <p:spPr>
          <a:xfrm>
            <a:off x="219995" y="14155254"/>
            <a:ext cx="14276798" cy="75405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Calibri"/>
                <a:ea typeface="Calibri"/>
                <a:cs typeface="Calibri"/>
                <a:sym typeface="Calibri"/>
              </a:rPr>
              <a:t>What sets </a:t>
            </a:r>
            <a:r>
              <a:rPr lang="en-US" sz="4400">
                <a:solidFill>
                  <a:schemeClr val="dk1"/>
                </a:solidFill>
                <a:latin typeface="Calibri"/>
                <a:ea typeface="Calibri"/>
                <a:cs typeface="Calibri"/>
                <a:sym typeface="Calibri"/>
              </a:rPr>
              <a:t>Stacy Phoenix</a:t>
            </a:r>
            <a:r>
              <a:rPr b="0" i="0" lang="en-US" sz="4400" u="none" cap="none" strike="noStrike">
                <a:solidFill>
                  <a:schemeClr val="dk1"/>
                </a:solidFill>
                <a:latin typeface="Calibri"/>
                <a:ea typeface="Calibri"/>
                <a:cs typeface="Calibri"/>
                <a:sym typeface="Calibri"/>
              </a:rPr>
              <a:t> apart from the rest of the speaking industry is his professional appeal, ability to connect with any audience, unique charismatic style, blazing lyrical delivery, intelligent awareness, unbelievable memory and recall ability, and full time commitment to h</a:t>
            </a:r>
            <a:r>
              <a:rPr lang="en-US" sz="4400">
                <a:solidFill>
                  <a:schemeClr val="dk1"/>
                </a:solidFill>
                <a:latin typeface="Calibri"/>
                <a:ea typeface="Calibri"/>
                <a:cs typeface="Calibri"/>
                <a:sym typeface="Calibri"/>
              </a:rPr>
              <a:t>er</a:t>
            </a:r>
            <a:r>
              <a:rPr b="0" i="0" lang="en-US" sz="4400" u="none" cap="none" strike="noStrike">
                <a:solidFill>
                  <a:schemeClr val="dk1"/>
                </a:solidFill>
                <a:latin typeface="Calibri"/>
                <a:ea typeface="Calibri"/>
                <a:cs typeface="Calibri"/>
                <a:sym typeface="Calibri"/>
              </a:rPr>
              <a:t> craft to speak from h</a:t>
            </a:r>
            <a:r>
              <a:rPr lang="en-US" sz="4400">
                <a:solidFill>
                  <a:schemeClr val="dk1"/>
                </a:solidFill>
                <a:latin typeface="Calibri"/>
                <a:ea typeface="Calibri"/>
                <a:cs typeface="Calibri"/>
                <a:sym typeface="Calibri"/>
              </a:rPr>
              <a:t>er</a:t>
            </a:r>
            <a:r>
              <a:rPr b="0" i="0" lang="en-US" sz="4400" u="none" cap="none" strike="noStrike">
                <a:solidFill>
                  <a:schemeClr val="dk1"/>
                </a:solidFill>
                <a:latin typeface="Calibri"/>
                <a:ea typeface="Calibri"/>
                <a:cs typeface="Calibri"/>
                <a:sym typeface="Calibri"/>
              </a:rPr>
              <a:t> heart.</a:t>
            </a:r>
            <a:r>
              <a:rPr b="1" i="0" lang="en-US" sz="4400" u="none" cap="none" strike="noStrike">
                <a:solidFill>
                  <a:schemeClr val="dk1"/>
                </a:solidFill>
                <a:latin typeface="Calibri"/>
                <a:ea typeface="Calibri"/>
                <a:cs typeface="Calibri"/>
                <a:sym typeface="Calibri"/>
              </a:rPr>
              <a:t>  </a:t>
            </a:r>
            <a:endParaRPr b="1"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t/>
            </a:r>
            <a:endParaRPr b="1"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Calibri"/>
                <a:ea typeface="Calibri"/>
                <a:cs typeface="Calibri"/>
                <a:sym typeface="Calibri"/>
              </a:rPr>
              <a:t>Each presentation is tailored to reinforce the theme and purpose of your event goals.  </a:t>
            </a:r>
            <a:r>
              <a:rPr lang="en-US" sz="4400">
                <a:solidFill>
                  <a:schemeClr val="dk1"/>
                </a:solidFill>
                <a:latin typeface="Calibri"/>
                <a:ea typeface="Calibri"/>
                <a:cs typeface="Calibri"/>
                <a:sym typeface="Calibri"/>
              </a:rPr>
              <a:t>Stacy</a:t>
            </a:r>
            <a:r>
              <a:rPr b="0" i="0" lang="en-US" sz="4400" u="none" cap="none" strike="noStrike">
                <a:solidFill>
                  <a:schemeClr val="dk1"/>
                </a:solidFill>
                <a:latin typeface="Calibri"/>
                <a:ea typeface="Calibri"/>
                <a:cs typeface="Calibri"/>
                <a:sym typeface="Calibri"/>
              </a:rPr>
              <a:t> will spend quality time with your organization customizing your presentation to meet the needs of your event. </a:t>
            </a:r>
            <a:endParaRPr b="0" i="0" sz="1400" u="none" cap="none" strike="noStrike">
              <a:solidFill>
                <a:srgbClr val="000000"/>
              </a:solidFill>
              <a:latin typeface="Arial"/>
              <a:ea typeface="Arial"/>
              <a:cs typeface="Arial"/>
              <a:sym typeface="Arial"/>
            </a:endParaRPr>
          </a:p>
        </p:txBody>
      </p:sp>
      <p:cxnSp>
        <p:nvCxnSpPr>
          <p:cNvPr id="280" name="Google Shape;280;p22"/>
          <p:cNvCxnSpPr/>
          <p:nvPr/>
        </p:nvCxnSpPr>
        <p:spPr>
          <a:xfrm>
            <a:off x="29941157" y="13604871"/>
            <a:ext cx="6892115" cy="0"/>
          </a:xfrm>
          <a:prstGeom prst="straightConnector1">
            <a:avLst/>
          </a:prstGeom>
          <a:noFill/>
          <a:ln cap="flat" cmpd="sng" w="25400">
            <a:solidFill>
              <a:schemeClr val="dk1"/>
            </a:solidFill>
            <a:prstDash val="solid"/>
            <a:round/>
            <a:headEnd len="sm" w="sm" type="none"/>
            <a:tailEnd len="sm" w="sm" type="none"/>
          </a:ln>
        </p:spPr>
      </p:cxnSp>
      <p:sp>
        <p:nvSpPr>
          <p:cNvPr id="281" name="Google Shape;281;p22"/>
          <p:cNvSpPr/>
          <p:nvPr/>
        </p:nvSpPr>
        <p:spPr>
          <a:xfrm>
            <a:off x="14558370" y="12773612"/>
            <a:ext cx="22910433" cy="1034458"/>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800"/>
              <a:buFont typeface="Calibri"/>
              <a:buNone/>
            </a:pPr>
            <a:r>
              <a:rPr b="1" i="0" lang="en-US" sz="4800" u="none" cap="none" strike="noStrike">
                <a:solidFill>
                  <a:schemeClr val="dk1"/>
                </a:solidFill>
                <a:latin typeface="Calibri"/>
                <a:ea typeface="Calibri"/>
                <a:cs typeface="Calibri"/>
                <a:sym typeface="Calibri"/>
              </a:rPr>
              <a:t>SUBSTANCE AND STYLE</a:t>
            </a:r>
            <a:endParaRPr b="1" i="0" sz="4800" u="none" cap="none" strike="noStrike">
              <a:solidFill>
                <a:schemeClr val="dk1"/>
              </a:solidFill>
              <a:latin typeface="Calibri"/>
              <a:ea typeface="Calibri"/>
              <a:cs typeface="Calibri"/>
              <a:sym typeface="Calibri"/>
            </a:endParaRPr>
          </a:p>
        </p:txBody>
      </p:sp>
      <p:sp>
        <p:nvSpPr>
          <p:cNvPr id="282" name="Google Shape;282;p22"/>
          <p:cNvSpPr/>
          <p:nvPr/>
        </p:nvSpPr>
        <p:spPr>
          <a:xfrm>
            <a:off x="15067259" y="14155260"/>
            <a:ext cx="14865300" cy="624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lang="en-US" sz="4100">
                <a:solidFill>
                  <a:schemeClr val="dk1"/>
                </a:solidFill>
                <a:latin typeface="Calibri"/>
                <a:ea typeface="Calibri"/>
                <a:cs typeface="Calibri"/>
                <a:sym typeface="Calibri"/>
              </a:rPr>
              <a:t>Stacy</a:t>
            </a:r>
            <a:r>
              <a:rPr b="0" i="0" lang="en-US" sz="4100" u="none" cap="none" strike="noStrike">
                <a:solidFill>
                  <a:schemeClr val="dk1"/>
                </a:solidFill>
                <a:latin typeface="Calibri"/>
                <a:ea typeface="Calibri"/>
                <a:cs typeface="Calibri"/>
                <a:sym typeface="Calibri"/>
              </a:rPr>
              <a:t>’s style is SUPERCHARGED, SHOW STOPPING and completely result driven.  </a:t>
            </a:r>
            <a:r>
              <a:rPr lang="en-US" sz="4100">
                <a:solidFill>
                  <a:schemeClr val="dk1"/>
                </a:solidFill>
                <a:latin typeface="Calibri"/>
                <a:ea typeface="Calibri"/>
                <a:cs typeface="Calibri"/>
                <a:sym typeface="Calibri"/>
              </a:rPr>
              <a:t>Bearing</a:t>
            </a:r>
            <a:r>
              <a:rPr b="0" i="0" lang="en-US" sz="4100" u="none" cap="none" strike="noStrike">
                <a:solidFill>
                  <a:schemeClr val="dk1"/>
                </a:solidFill>
                <a:latin typeface="Calibri"/>
                <a:ea typeface="Calibri"/>
                <a:cs typeface="Calibri"/>
                <a:sym typeface="Calibri"/>
              </a:rPr>
              <a:t> the truth through the power of the spoken word, </a:t>
            </a:r>
            <a:endParaRPr b="0" i="0" sz="4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t/>
            </a:r>
            <a:endParaRPr b="1" i="0" sz="4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rPr b="1" lang="en-US" sz="4100">
                <a:solidFill>
                  <a:schemeClr val="dk1"/>
                </a:solidFill>
                <a:latin typeface="Calibri"/>
                <a:ea typeface="Calibri"/>
                <a:cs typeface="Calibri"/>
                <a:sym typeface="Calibri"/>
              </a:rPr>
              <a:t>Stacy Phoenix</a:t>
            </a:r>
            <a:r>
              <a:rPr b="0" i="0" lang="en-US" sz="4100" u="none" cap="none" strike="noStrike">
                <a:solidFill>
                  <a:schemeClr val="dk1"/>
                </a:solidFill>
                <a:latin typeface="Calibri"/>
                <a:ea typeface="Calibri"/>
                <a:cs typeface="Calibri"/>
                <a:sym typeface="Calibri"/>
              </a:rPr>
              <a:t> has mastered the art and science of understanding what an audience is hungry for and feeding that hunger with a passionate presentation that is tastefully packed with factual dialogue that moves people to immediate </a:t>
            </a:r>
            <a:r>
              <a:rPr lang="en-US" sz="4100">
                <a:solidFill>
                  <a:schemeClr val="dk1"/>
                </a:solidFill>
                <a:latin typeface="Calibri"/>
                <a:ea typeface="Calibri"/>
                <a:cs typeface="Calibri"/>
                <a:sym typeface="Calibri"/>
              </a:rPr>
              <a:t>confidence</a:t>
            </a:r>
            <a:r>
              <a:rPr b="0" i="0" lang="en-US" sz="4100" u="none" cap="none" strike="noStrike">
                <a:solidFill>
                  <a:schemeClr val="dk1"/>
                </a:solidFill>
                <a:latin typeface="Calibri"/>
                <a:ea typeface="Calibri"/>
                <a:cs typeface="Calibri"/>
                <a:sym typeface="Calibri"/>
              </a:rPr>
              <a:t> and action.  </a:t>
            </a:r>
            <a:endParaRPr b="0" i="0" sz="4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t/>
            </a:r>
            <a:endParaRPr b="1" i="0" sz="4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rPr b="1" lang="en-US" sz="4100">
                <a:solidFill>
                  <a:schemeClr val="dk1"/>
                </a:solidFill>
                <a:latin typeface="Calibri"/>
                <a:ea typeface="Calibri"/>
                <a:cs typeface="Calibri"/>
                <a:sym typeface="Calibri"/>
              </a:rPr>
              <a:t>Stacy</a:t>
            </a:r>
            <a:r>
              <a:rPr b="0" i="0" lang="en-US" sz="4100" u="none" cap="none" strike="noStrike">
                <a:solidFill>
                  <a:schemeClr val="dk1"/>
                </a:solidFill>
                <a:latin typeface="Calibri"/>
                <a:ea typeface="Calibri"/>
                <a:cs typeface="Calibri"/>
                <a:sym typeface="Calibri"/>
              </a:rPr>
              <a:t> delivers thought provoking, high quality presentations that reinforce the goals of your event while leading everyone to greatness.</a:t>
            </a:r>
            <a:r>
              <a:rPr b="1" i="0" lang="en-US" sz="4100" u="none" cap="none" strike="noStrike">
                <a:solidFill>
                  <a:schemeClr val="dk1"/>
                </a:solidFill>
                <a:latin typeface="Calibri"/>
                <a:ea typeface="Calibri"/>
                <a:cs typeface="Calibri"/>
                <a:sym typeface="Calibri"/>
              </a:rPr>
              <a:t>  </a:t>
            </a:r>
            <a:endParaRPr b="0" i="0" sz="4100" u="none" cap="none" strike="noStrike">
              <a:solidFill>
                <a:schemeClr val="dk1"/>
              </a:solidFill>
              <a:latin typeface="Calibri"/>
              <a:ea typeface="Calibri"/>
              <a:cs typeface="Calibri"/>
              <a:sym typeface="Calibri"/>
            </a:endParaRPr>
          </a:p>
        </p:txBody>
      </p:sp>
      <p:pic>
        <p:nvPicPr>
          <p:cNvPr id="283" name="Google Shape;283;p22"/>
          <p:cNvPicPr preferRelativeResize="0"/>
          <p:nvPr/>
        </p:nvPicPr>
        <p:blipFill>
          <a:blip r:embed="rId4">
            <a:alphaModFix/>
          </a:blip>
          <a:stretch>
            <a:fillRect/>
          </a:stretch>
        </p:blipFill>
        <p:spPr>
          <a:xfrm>
            <a:off x="13450" y="-144487"/>
            <a:ext cx="14603500" cy="9773325"/>
          </a:xfrm>
          <a:prstGeom prst="rect">
            <a:avLst/>
          </a:prstGeom>
          <a:noFill/>
          <a:ln>
            <a:noFill/>
          </a:ln>
        </p:spPr>
      </p:pic>
      <p:sp>
        <p:nvSpPr>
          <p:cNvPr id="284" name="Google Shape;284;p22"/>
          <p:cNvSpPr txBox="1"/>
          <p:nvPr/>
        </p:nvSpPr>
        <p:spPr>
          <a:xfrm>
            <a:off x="219995" y="7234334"/>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CONFIDENCE Expert</a:t>
            </a:r>
            <a:endParaRPr b="0" i="0" sz="3200" u="none" cap="none" strike="noStrike">
              <a:solidFill>
                <a:schemeClr val="dk1"/>
              </a:solidFill>
              <a:latin typeface="Arial"/>
              <a:ea typeface="Arial"/>
              <a:cs typeface="Arial"/>
              <a:sym typeface="Arial"/>
            </a:endParaRPr>
          </a:p>
        </p:txBody>
      </p:sp>
      <p:sp>
        <p:nvSpPr>
          <p:cNvPr id="285" name="Google Shape;285;p22"/>
          <p:cNvSpPr/>
          <p:nvPr/>
        </p:nvSpPr>
        <p:spPr>
          <a:xfrm>
            <a:off x="9276425" y="7446484"/>
            <a:ext cx="4971900" cy="19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lang="en-US" sz="4000">
                <a:solidFill>
                  <a:schemeClr val="dk1"/>
                </a:solidFill>
              </a:rPr>
              <a:t>Stacy Phoenix</a:t>
            </a:r>
            <a:r>
              <a:rPr b="1" i="0" lang="en-US" sz="4000" u="none" cap="none" strike="noStrike">
                <a:solidFill>
                  <a:schemeClr val="dk1"/>
                </a:solidFill>
                <a:latin typeface="Arial"/>
                <a:ea typeface="Arial"/>
                <a:cs typeface="Arial"/>
                <a:sym typeface="Arial"/>
              </a:rPr>
              <a:t> </a:t>
            </a:r>
            <a:r>
              <a:rPr b="0" i="0" lang="en-US" sz="4000" u="none" cap="none" strike="noStrike">
                <a:solidFill>
                  <a:schemeClr val="dk1"/>
                </a:solidFill>
                <a:latin typeface="Arial"/>
                <a:ea typeface="Arial"/>
                <a:cs typeface="Arial"/>
                <a:sym typeface="Arial"/>
              </a:rPr>
              <a:t>is CEO of </a:t>
            </a:r>
            <a:r>
              <a:rPr b="1" lang="en-US" sz="4000">
                <a:solidFill>
                  <a:schemeClr val="dk1"/>
                </a:solidFill>
              </a:rPr>
              <a:t>stacyphoenix</a:t>
            </a:r>
            <a:r>
              <a:rPr b="1" i="0" lang="en-US" sz="4000" u="none" cap="none" strike="noStrike">
                <a:solidFill>
                  <a:schemeClr val="dk1"/>
                </a:solidFill>
                <a:latin typeface="Arial"/>
                <a:ea typeface="Arial"/>
                <a:cs typeface="Arial"/>
                <a:sym typeface="Arial"/>
              </a:rPr>
              <a:t>.com</a:t>
            </a:r>
            <a:endParaRPr b="0" i="0" sz="1400" u="none" cap="none" strike="noStrike">
              <a:solidFill>
                <a:srgbClr val="000000"/>
              </a:solidFill>
              <a:latin typeface="Arial"/>
              <a:ea typeface="Arial"/>
              <a:cs typeface="Arial"/>
              <a:sym typeface="Arial"/>
            </a:endParaRPr>
          </a:p>
        </p:txBody>
      </p:sp>
      <p:pic>
        <p:nvPicPr>
          <p:cNvPr id="286" name="Google Shape;286;p22"/>
          <p:cNvPicPr preferRelativeResize="0"/>
          <p:nvPr/>
        </p:nvPicPr>
        <p:blipFill>
          <a:blip r:embed="rId5">
            <a:alphaModFix/>
          </a:blip>
          <a:stretch>
            <a:fillRect/>
          </a:stretch>
        </p:blipFill>
        <p:spPr>
          <a:xfrm>
            <a:off x="34740725" y="17293700"/>
            <a:ext cx="2728075" cy="46518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descr="Image result for changing a generation baptist church" id="291" name="Google Shape;291;p23"/>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92" name="Google Shape;292;p23"/>
          <p:cNvSpPr txBox="1"/>
          <p:nvPr/>
        </p:nvSpPr>
        <p:spPr>
          <a:xfrm>
            <a:off x="30396179" y="15516663"/>
            <a:ext cx="5982070" cy="481770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stacyphoenix.com</a:t>
            </a:r>
            <a:endParaRPr b="1" sz="3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600"/>
              <a:buFont typeface="Arial"/>
              <a:buNone/>
            </a:pPr>
            <a:r>
              <a:t/>
            </a:r>
            <a:endParaRPr b="1" sz="3600">
              <a:solidFill>
                <a:schemeClr val="dk1"/>
              </a:solidFill>
              <a:latin typeface="Calibri"/>
              <a:ea typeface="Calibri"/>
              <a:cs typeface="Calibri"/>
              <a:sym typeface="Calibri"/>
            </a:endParaRPr>
          </a:p>
        </p:txBody>
      </p:sp>
      <p:pic>
        <p:nvPicPr>
          <p:cNvPr id="293" name="Google Shape;293;p23"/>
          <p:cNvPicPr preferRelativeResize="0"/>
          <p:nvPr/>
        </p:nvPicPr>
        <p:blipFill rotWithShape="1">
          <a:blip r:embed="rId3">
            <a:alphaModFix/>
          </a:blip>
          <a:srcRect b="5865" l="0" r="16649" t="0"/>
          <a:stretch/>
        </p:blipFill>
        <p:spPr>
          <a:xfrm>
            <a:off x="29851171" y="13858871"/>
            <a:ext cx="6892115" cy="1477412"/>
          </a:xfrm>
          <a:prstGeom prst="rect">
            <a:avLst/>
          </a:prstGeom>
          <a:noFill/>
          <a:ln>
            <a:noFill/>
          </a:ln>
        </p:spPr>
      </p:pic>
      <p:sp>
        <p:nvSpPr>
          <p:cNvPr id="294" name="Google Shape;294;p23"/>
          <p:cNvSpPr/>
          <p:nvPr/>
        </p:nvSpPr>
        <p:spPr>
          <a:xfrm>
            <a:off x="15112999" y="1779728"/>
            <a:ext cx="21720273" cy="10833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lang="en-US" sz="5500">
                <a:solidFill>
                  <a:schemeClr val="dk1"/>
                </a:solidFill>
                <a:latin typeface="Calibri"/>
                <a:ea typeface="Calibri"/>
                <a:cs typeface="Calibri"/>
                <a:sym typeface="Calibri"/>
              </a:rPr>
              <a:t>She Brings the Rare Blend of Spiritual Wisdom + Real-World Strategy.</a:t>
            </a:r>
            <a:endParaRPr sz="5500">
              <a:solidFill>
                <a:schemeClr val="dk1"/>
              </a:solidFill>
              <a:latin typeface="Calibri"/>
              <a:ea typeface="Calibri"/>
              <a:cs typeface="Calibri"/>
              <a:sym typeface="Calibri"/>
            </a:endParaRPr>
          </a:p>
          <a:p>
            <a:pPr indent="0" lvl="0" marL="0" rtl="0" algn="ctr">
              <a:lnSpc>
                <a:spcPct val="115000"/>
              </a:lnSpc>
              <a:spcBef>
                <a:spcPts val="1200"/>
              </a:spcBef>
              <a:spcAft>
                <a:spcPts val="0"/>
              </a:spcAft>
              <a:buClr>
                <a:schemeClr val="dk1"/>
              </a:buClr>
              <a:buSzPts val="1100"/>
              <a:buFont typeface="Arial"/>
              <a:buNone/>
            </a:pPr>
            <a:r>
              <a:rPr lang="en-US" sz="5500">
                <a:solidFill>
                  <a:schemeClr val="dk1"/>
                </a:solidFill>
                <a:latin typeface="Calibri"/>
                <a:ea typeface="Calibri"/>
                <a:cs typeface="Calibri"/>
                <a:sym typeface="Calibri"/>
              </a:rPr>
              <a:t>Stacy combines the intuitive wisdom of a spiritual healer with the sharp, actionable tools of a master life and confidence coach. With a business degree and 12 certifications—including NLP, Hypnotherapy, Reiki, and Life Coaching—she doesn’t just inspire people to feel better; she helps them think, speak, and lead better. Her talks are deeply grounded in emotional intelligence, mindset mastery, and somatic awareness—bridging the spiritual with the strategic. She’s the voice for audiences who want more than fluff—they want to heal, grow, and lead with heart. She teaches people how to clear subconscious blocks, use their energy as a tool, and magnetize success with unapologetic authenticity.</a:t>
            </a:r>
            <a:endParaRPr sz="2200">
              <a:solidFill>
                <a:schemeClr val="dk1"/>
              </a:solidFill>
            </a:endParaRPr>
          </a:p>
          <a:p>
            <a:pPr indent="0" lvl="0" marL="0" marR="0" rtl="0" algn="l">
              <a:lnSpc>
                <a:spcPct val="100000"/>
              </a:lnSpc>
              <a:spcBef>
                <a:spcPts val="1200"/>
              </a:spcBef>
              <a:spcAft>
                <a:spcPts val="0"/>
              </a:spcAft>
              <a:buClr>
                <a:srgbClr val="000000"/>
              </a:buClr>
              <a:buSzPts val="4400"/>
              <a:buFont typeface="Arial"/>
              <a:buNone/>
            </a:pPr>
            <a:r>
              <a:t/>
            </a:r>
            <a:endParaRPr sz="44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cxnSp>
        <p:nvCxnSpPr>
          <p:cNvPr id="295" name="Google Shape;295;p23"/>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296" name="Google Shape;296;p23"/>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sp>
        <p:nvSpPr>
          <p:cNvPr id="297" name="Google Shape;297;p23"/>
          <p:cNvSpPr/>
          <p:nvPr/>
        </p:nvSpPr>
        <p:spPr>
          <a:xfrm>
            <a:off x="155575" y="10109816"/>
            <a:ext cx="14341218"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en-US" sz="7200" u="none" cap="none" strike="noStrike">
                <a:solidFill>
                  <a:schemeClr val="dk1"/>
                </a:solidFill>
                <a:latin typeface="Calibri"/>
                <a:ea typeface="Calibri"/>
                <a:cs typeface="Calibri"/>
                <a:sym typeface="Calibri"/>
              </a:rPr>
              <a:t>Why Hire </a:t>
            </a:r>
            <a:endParaRPr b="1" i="0" sz="7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200"/>
              <a:buFont typeface="Arial"/>
              <a:buNone/>
            </a:pPr>
            <a:r>
              <a:rPr b="1" lang="en-US" sz="7200">
                <a:solidFill>
                  <a:schemeClr val="dk1"/>
                </a:solidFill>
                <a:latin typeface="Calibri"/>
                <a:ea typeface="Calibri"/>
                <a:cs typeface="Calibri"/>
                <a:sym typeface="Calibri"/>
              </a:rPr>
              <a:t>Stacy Phoenix</a:t>
            </a:r>
            <a:r>
              <a:rPr b="1" i="0" lang="en-US" sz="7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descr="United States House of Representatives - Wikipedia" id="298" name="Google Shape;298;p23"/>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299" name="Google Shape;299;p23"/>
          <p:cNvSpPr/>
          <p:nvPr/>
        </p:nvSpPr>
        <p:spPr>
          <a:xfrm>
            <a:off x="14550148" y="-144462"/>
            <a:ext cx="22918656" cy="1554678"/>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dk1"/>
                </a:solidFill>
                <a:latin typeface="Calibri"/>
                <a:ea typeface="Calibri"/>
                <a:cs typeface="Calibri"/>
                <a:sym typeface="Calibri"/>
              </a:rPr>
              <a:t>YOU PREFER AN INTERACTIVE PRESENTATION</a:t>
            </a:r>
            <a:endParaRPr b="0" i="0" sz="1400" u="none" cap="none" strike="noStrike">
              <a:solidFill>
                <a:srgbClr val="000000"/>
              </a:solidFill>
              <a:latin typeface="Arial"/>
              <a:ea typeface="Arial"/>
              <a:cs typeface="Arial"/>
              <a:sym typeface="Arial"/>
            </a:endParaRPr>
          </a:p>
        </p:txBody>
      </p:sp>
      <p:sp>
        <p:nvSpPr>
          <p:cNvPr id="300" name="Google Shape;300;p23"/>
          <p:cNvSpPr/>
          <p:nvPr/>
        </p:nvSpPr>
        <p:spPr>
          <a:xfrm>
            <a:off x="0" y="12773612"/>
            <a:ext cx="14550148" cy="1034459"/>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dk1"/>
                </a:solidFill>
                <a:latin typeface="Calibri"/>
                <a:ea typeface="Calibri"/>
                <a:cs typeface="Calibri"/>
                <a:sym typeface="Calibri"/>
              </a:rPr>
              <a:t>SCOPE, REACH, AND PARTNERSHIPS </a:t>
            </a:r>
            <a:endParaRPr b="0" i="0" sz="1400" u="none" cap="none" strike="noStrike">
              <a:solidFill>
                <a:srgbClr val="000000"/>
              </a:solidFill>
              <a:latin typeface="Arial"/>
              <a:ea typeface="Arial"/>
              <a:cs typeface="Arial"/>
              <a:sym typeface="Arial"/>
            </a:endParaRPr>
          </a:p>
        </p:txBody>
      </p:sp>
      <p:sp>
        <p:nvSpPr>
          <p:cNvPr id="301" name="Google Shape;301;p23"/>
          <p:cNvSpPr/>
          <p:nvPr/>
        </p:nvSpPr>
        <p:spPr>
          <a:xfrm>
            <a:off x="219995" y="14186032"/>
            <a:ext cx="14327598" cy="68018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lang="en-US" sz="4400">
                <a:solidFill>
                  <a:schemeClr val="dk1"/>
                </a:solidFill>
                <a:latin typeface="Calibri"/>
                <a:ea typeface="Calibri"/>
                <a:cs typeface="Calibri"/>
                <a:sym typeface="Calibri"/>
              </a:rPr>
              <a:t>Stacy</a:t>
            </a:r>
            <a:r>
              <a:rPr b="0" i="0" lang="en-US" sz="4400" u="none" cap="none" strike="noStrike">
                <a:solidFill>
                  <a:schemeClr val="dk1"/>
                </a:solidFill>
                <a:latin typeface="Calibri"/>
                <a:ea typeface="Calibri"/>
                <a:cs typeface="Calibri"/>
                <a:sym typeface="Calibri"/>
              </a:rPr>
              <a:t> is connected to top-notch CEO’s, </a:t>
            </a:r>
            <a:r>
              <a:rPr lang="en-US" sz="4400">
                <a:solidFill>
                  <a:schemeClr val="dk1"/>
                </a:solidFill>
                <a:latin typeface="Calibri"/>
                <a:ea typeface="Calibri"/>
                <a:cs typeface="Calibri"/>
                <a:sym typeface="Calibri"/>
              </a:rPr>
              <a:t>entrepreneurial experts</a:t>
            </a:r>
            <a:r>
              <a:rPr b="0" i="0" lang="en-US" sz="4400" u="none" cap="none" strike="noStrike">
                <a:solidFill>
                  <a:schemeClr val="dk1"/>
                </a:solidFill>
                <a:latin typeface="Calibri"/>
                <a:ea typeface="Calibri"/>
                <a:cs typeface="Calibri"/>
                <a:sym typeface="Calibri"/>
              </a:rPr>
              <a:t>, celebrities, other professional speakers and subject matter experts. Under your organization’s banner, you can offer a </a:t>
            </a:r>
            <a:r>
              <a:rPr lang="en-US" sz="4400">
                <a:solidFill>
                  <a:schemeClr val="dk1"/>
                </a:solidFill>
                <a:latin typeface="Calibri"/>
                <a:ea typeface="Calibri"/>
                <a:cs typeface="Calibri"/>
                <a:sym typeface="Calibri"/>
              </a:rPr>
              <a:t>SPOTLIGHT</a:t>
            </a:r>
            <a:r>
              <a:rPr b="0" i="0" lang="en-US" sz="4400" u="none" cap="none" strike="noStrike">
                <a:solidFill>
                  <a:schemeClr val="dk1"/>
                </a:solidFill>
                <a:latin typeface="Calibri"/>
                <a:ea typeface="Calibri"/>
                <a:cs typeface="Calibri"/>
                <a:sym typeface="Calibri"/>
              </a:rPr>
              <a:t> University seminar series, </a:t>
            </a:r>
            <a:r>
              <a:rPr lang="en-US" sz="4400">
                <a:solidFill>
                  <a:schemeClr val="dk1"/>
                </a:solidFill>
                <a:latin typeface="Calibri"/>
                <a:ea typeface="Calibri"/>
                <a:cs typeface="Calibri"/>
                <a:sym typeface="Calibri"/>
              </a:rPr>
              <a:t>confidence</a:t>
            </a:r>
            <a:r>
              <a:rPr b="0" i="0" lang="en-US" sz="4400" u="none" cap="none" strike="noStrike">
                <a:solidFill>
                  <a:schemeClr val="dk1"/>
                </a:solidFill>
                <a:latin typeface="Calibri"/>
                <a:ea typeface="Calibri"/>
                <a:cs typeface="Calibri"/>
                <a:sym typeface="Calibri"/>
              </a:rPr>
              <a:t> based webinars, or Fortune-500 caliber </a:t>
            </a:r>
            <a:r>
              <a:rPr lang="en-US" sz="4400">
                <a:solidFill>
                  <a:schemeClr val="dk1"/>
                </a:solidFill>
                <a:latin typeface="Calibri"/>
                <a:ea typeface="Calibri"/>
                <a:cs typeface="Calibri"/>
                <a:sym typeface="Calibri"/>
              </a:rPr>
              <a:t>Spotlight</a:t>
            </a:r>
            <a:r>
              <a:rPr b="0" i="0" lang="en-US" sz="4400" u="none" cap="none" strike="noStrike">
                <a:solidFill>
                  <a:schemeClr val="dk1"/>
                </a:solidFill>
                <a:latin typeface="Calibri"/>
                <a:ea typeface="Calibri"/>
                <a:cs typeface="Calibri"/>
                <a:sym typeface="Calibri"/>
              </a:rPr>
              <a:t> Bootcamps. </a:t>
            </a:r>
            <a:endParaRPr b="0"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Calibri"/>
                <a:ea typeface="Calibri"/>
                <a:cs typeface="Calibri"/>
                <a:sym typeface="Calibri"/>
              </a:rPr>
              <a:t>Our network of top-notch speakers have a proven track record of delivering high-impact programs nationwide and can do the same for your </a:t>
            </a:r>
            <a:r>
              <a:rPr lang="en-US" sz="4400">
                <a:solidFill>
                  <a:schemeClr val="dk1"/>
                </a:solidFill>
                <a:latin typeface="Calibri"/>
                <a:ea typeface="Calibri"/>
                <a:cs typeface="Calibri"/>
                <a:sym typeface="Calibri"/>
              </a:rPr>
              <a:t>agency</a:t>
            </a:r>
            <a:r>
              <a:rPr b="0" i="0" lang="en-US" sz="44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p:txBody>
      </p:sp>
      <p:cxnSp>
        <p:nvCxnSpPr>
          <p:cNvPr id="302" name="Google Shape;302;p23"/>
          <p:cNvCxnSpPr/>
          <p:nvPr/>
        </p:nvCxnSpPr>
        <p:spPr>
          <a:xfrm>
            <a:off x="29941157" y="13604871"/>
            <a:ext cx="6892115" cy="0"/>
          </a:xfrm>
          <a:prstGeom prst="straightConnector1">
            <a:avLst/>
          </a:prstGeom>
          <a:noFill/>
          <a:ln cap="flat" cmpd="sng" w="25400">
            <a:solidFill>
              <a:schemeClr val="dk1"/>
            </a:solidFill>
            <a:prstDash val="solid"/>
            <a:round/>
            <a:headEnd len="sm" w="sm" type="none"/>
            <a:tailEnd len="sm" w="sm" type="none"/>
          </a:ln>
        </p:spPr>
      </p:cxnSp>
      <p:sp>
        <p:nvSpPr>
          <p:cNvPr id="303" name="Google Shape;303;p23"/>
          <p:cNvSpPr/>
          <p:nvPr/>
        </p:nvSpPr>
        <p:spPr>
          <a:xfrm>
            <a:off x="14558370" y="12773612"/>
            <a:ext cx="22910433" cy="1034458"/>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dk1"/>
                </a:solidFill>
                <a:latin typeface="Calibri"/>
                <a:ea typeface="Calibri"/>
                <a:cs typeface="Calibri"/>
                <a:sym typeface="Calibri"/>
              </a:rPr>
              <a:t>ATTRACT, ENGAGE, AND WIN MORE</a:t>
            </a:r>
            <a:endParaRPr b="0" i="0" sz="1400" u="none" cap="none" strike="noStrike">
              <a:solidFill>
                <a:srgbClr val="000000"/>
              </a:solidFill>
              <a:latin typeface="Arial"/>
              <a:ea typeface="Arial"/>
              <a:cs typeface="Arial"/>
              <a:sym typeface="Arial"/>
            </a:endParaRPr>
          </a:p>
        </p:txBody>
      </p:sp>
      <p:sp>
        <p:nvSpPr>
          <p:cNvPr id="304" name="Google Shape;304;p23"/>
          <p:cNvSpPr/>
          <p:nvPr/>
        </p:nvSpPr>
        <p:spPr>
          <a:xfrm>
            <a:off x="15075984" y="14186032"/>
            <a:ext cx="14865173" cy="61247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lang="en-US" sz="4800">
                <a:solidFill>
                  <a:schemeClr val="dk1"/>
                </a:solidFill>
                <a:latin typeface="Calibri"/>
                <a:ea typeface="Calibri"/>
                <a:cs typeface="Calibri"/>
                <a:sym typeface="Calibri"/>
              </a:rPr>
              <a:t>Stacy</a:t>
            </a:r>
            <a:r>
              <a:rPr b="0" i="0" lang="en-US" sz="4800" u="none" cap="none" strike="noStrike">
                <a:solidFill>
                  <a:schemeClr val="dk1"/>
                </a:solidFill>
                <a:latin typeface="Calibri"/>
                <a:ea typeface="Calibri"/>
                <a:cs typeface="Calibri"/>
                <a:sym typeface="Calibri"/>
              </a:rPr>
              <a:t> loves working with </a:t>
            </a:r>
            <a:r>
              <a:rPr lang="en-US" sz="4800">
                <a:solidFill>
                  <a:schemeClr val="dk1"/>
                </a:solidFill>
                <a:latin typeface="Calibri"/>
                <a:ea typeface="Calibri"/>
                <a:cs typeface="Calibri"/>
                <a:sym typeface="Calibri"/>
              </a:rPr>
              <a:t>entrepreneurs, solopreneurs, and creatives</a:t>
            </a:r>
            <a:r>
              <a:rPr b="0" i="0" lang="en-US" sz="4800" u="none" cap="none" strike="noStrike">
                <a:solidFill>
                  <a:schemeClr val="dk1"/>
                </a:solidFill>
                <a:latin typeface="Calibri"/>
                <a:ea typeface="Calibri"/>
                <a:cs typeface="Calibri"/>
                <a:sym typeface="Calibri"/>
              </a:rPr>
              <a:t> increasing the power of their </a:t>
            </a:r>
            <a:r>
              <a:rPr lang="en-US" sz="4800">
                <a:solidFill>
                  <a:schemeClr val="dk1"/>
                </a:solidFill>
                <a:latin typeface="Calibri"/>
                <a:ea typeface="Calibri"/>
                <a:cs typeface="Calibri"/>
                <a:sym typeface="Calibri"/>
              </a:rPr>
              <a:t>confidence</a:t>
            </a:r>
            <a:r>
              <a:rPr b="0" i="0" lang="en-US" sz="4800" u="none" cap="none" strike="noStrike">
                <a:solidFill>
                  <a:schemeClr val="dk1"/>
                </a:solidFill>
                <a:latin typeface="Calibri"/>
                <a:ea typeface="Calibri"/>
                <a:cs typeface="Calibri"/>
                <a:sym typeface="Calibri"/>
              </a:rPr>
              <a:t> to accomplish</a:t>
            </a:r>
            <a:r>
              <a:rPr lang="en-US" sz="4800">
                <a:solidFill>
                  <a:schemeClr val="dk1"/>
                </a:solidFill>
                <a:latin typeface="Calibri"/>
                <a:ea typeface="Calibri"/>
                <a:cs typeface="Calibri"/>
                <a:sym typeface="Calibri"/>
              </a:rPr>
              <a:t> career goals</a:t>
            </a:r>
            <a:r>
              <a:rPr b="0" i="0" lang="en-US" sz="4800" u="none" cap="none" strike="noStrike">
                <a:solidFill>
                  <a:schemeClr val="dk1"/>
                </a:solidFill>
                <a:latin typeface="Calibri"/>
                <a:ea typeface="Calibri"/>
                <a:cs typeface="Calibri"/>
                <a:sym typeface="Calibri"/>
              </a:rPr>
              <a:t> through </a:t>
            </a:r>
            <a:r>
              <a:rPr lang="en-US" sz="4800">
                <a:solidFill>
                  <a:schemeClr val="dk1"/>
                </a:solidFill>
                <a:latin typeface="Calibri"/>
                <a:ea typeface="Calibri"/>
                <a:cs typeface="Calibri"/>
                <a:sym typeface="Calibri"/>
              </a:rPr>
              <a:t>powerful and attractive</a:t>
            </a:r>
            <a:r>
              <a:rPr b="0" i="0" lang="en-US" sz="4800" u="none" cap="none" strike="noStrike">
                <a:solidFill>
                  <a:schemeClr val="dk1"/>
                </a:solidFill>
                <a:latin typeface="Calibri"/>
                <a:ea typeface="Calibri"/>
                <a:cs typeface="Calibri"/>
                <a:sym typeface="Calibri"/>
              </a:rPr>
              <a:t> learning solutions. </a:t>
            </a:r>
            <a:endParaRPr b="0"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t/>
            </a:r>
            <a:endParaRPr b="0"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rPr b="0" i="0" lang="en-US" sz="4800" u="none" cap="none" strike="noStrike">
                <a:solidFill>
                  <a:schemeClr val="dk1"/>
                </a:solidFill>
                <a:latin typeface="Calibri"/>
                <a:ea typeface="Calibri"/>
                <a:cs typeface="Calibri"/>
                <a:sym typeface="Calibri"/>
              </a:rPr>
              <a:t>Hire </a:t>
            </a:r>
            <a:r>
              <a:rPr lang="en-US" sz="4800">
                <a:solidFill>
                  <a:schemeClr val="dk1"/>
                </a:solidFill>
                <a:latin typeface="Calibri"/>
                <a:ea typeface="Calibri"/>
                <a:cs typeface="Calibri"/>
                <a:sym typeface="Calibri"/>
              </a:rPr>
              <a:t>Stacy</a:t>
            </a:r>
            <a:r>
              <a:rPr b="0" i="0" lang="en-US" sz="4800" u="none" cap="none" strike="noStrike">
                <a:solidFill>
                  <a:schemeClr val="dk1"/>
                </a:solidFill>
                <a:latin typeface="Calibri"/>
                <a:ea typeface="Calibri"/>
                <a:cs typeface="Calibri"/>
                <a:sym typeface="Calibri"/>
              </a:rPr>
              <a:t> and she’ll make sure your audience gets the “</a:t>
            </a:r>
            <a:r>
              <a:rPr lang="en-US" sz="4800">
                <a:solidFill>
                  <a:schemeClr val="dk1"/>
                </a:solidFill>
                <a:latin typeface="Calibri"/>
                <a:ea typeface="Calibri"/>
                <a:cs typeface="Calibri"/>
                <a:sym typeface="Calibri"/>
              </a:rPr>
              <a:t>SPOTLIGHT</a:t>
            </a:r>
            <a:r>
              <a:rPr b="0" i="0" lang="en-US" sz="4800" u="none" cap="none" strike="noStrike">
                <a:solidFill>
                  <a:schemeClr val="dk1"/>
                </a:solidFill>
                <a:latin typeface="Calibri"/>
                <a:ea typeface="Calibri"/>
                <a:cs typeface="Calibri"/>
                <a:sym typeface="Calibri"/>
              </a:rPr>
              <a:t> STRATEGIES” tools, tips and proper techniques to </a:t>
            </a:r>
            <a:r>
              <a:rPr lang="en-US" sz="4800">
                <a:solidFill>
                  <a:schemeClr val="dk1"/>
                </a:solidFill>
                <a:latin typeface="Calibri"/>
                <a:ea typeface="Calibri"/>
                <a:cs typeface="Calibri"/>
                <a:sym typeface="Calibri"/>
              </a:rPr>
              <a:t>leading the market</a:t>
            </a:r>
            <a:r>
              <a:rPr b="0" i="0" lang="en-US" sz="4800" u="none" cap="none" strike="noStrike">
                <a:solidFill>
                  <a:schemeClr val="dk1"/>
                </a:solidFill>
                <a:latin typeface="Calibri"/>
                <a:ea typeface="Calibri"/>
                <a:cs typeface="Calibri"/>
                <a:sym typeface="Calibri"/>
              </a:rPr>
              <a:t> </a:t>
            </a:r>
            <a:r>
              <a:rPr lang="en-US" sz="4800">
                <a:solidFill>
                  <a:schemeClr val="dk1"/>
                </a:solidFill>
                <a:latin typeface="Calibri"/>
                <a:ea typeface="Calibri"/>
                <a:cs typeface="Calibri"/>
                <a:sym typeface="Calibri"/>
              </a:rPr>
              <a:t>as</a:t>
            </a:r>
            <a:r>
              <a:rPr b="0" i="0" lang="en-US" sz="4800" u="none" cap="none" strike="noStrike">
                <a:solidFill>
                  <a:schemeClr val="dk1"/>
                </a:solidFill>
                <a:latin typeface="Calibri"/>
                <a:ea typeface="Calibri"/>
                <a:cs typeface="Calibri"/>
                <a:sym typeface="Calibri"/>
              </a:rPr>
              <a:t> an effective  industry leader – NOW more than ever!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dk1"/>
                </a:solidFill>
                <a:latin typeface="Calibri"/>
                <a:ea typeface="Calibri"/>
                <a:cs typeface="Calibri"/>
                <a:sym typeface="Calibri"/>
              </a:rPr>
              <a:t> </a:t>
            </a:r>
            <a:endParaRPr b="0" i="0" sz="4000" u="none" cap="none" strike="noStrike">
              <a:solidFill>
                <a:schemeClr val="dk1"/>
              </a:solidFill>
              <a:latin typeface="Calibri"/>
              <a:ea typeface="Calibri"/>
              <a:cs typeface="Calibri"/>
              <a:sym typeface="Calibri"/>
            </a:endParaRPr>
          </a:p>
        </p:txBody>
      </p:sp>
      <p:pic>
        <p:nvPicPr>
          <p:cNvPr id="305" name="Google Shape;305;p23"/>
          <p:cNvPicPr preferRelativeResize="0"/>
          <p:nvPr/>
        </p:nvPicPr>
        <p:blipFill>
          <a:blip r:embed="rId4">
            <a:alphaModFix/>
          </a:blip>
          <a:stretch>
            <a:fillRect/>
          </a:stretch>
        </p:blipFill>
        <p:spPr>
          <a:xfrm>
            <a:off x="24438" y="-103037"/>
            <a:ext cx="14603500" cy="9773325"/>
          </a:xfrm>
          <a:prstGeom prst="rect">
            <a:avLst/>
          </a:prstGeom>
          <a:noFill/>
          <a:ln>
            <a:noFill/>
          </a:ln>
        </p:spPr>
      </p:pic>
      <p:sp>
        <p:nvSpPr>
          <p:cNvPr id="306" name="Google Shape;306;p23"/>
          <p:cNvSpPr txBox="1"/>
          <p:nvPr/>
        </p:nvSpPr>
        <p:spPr>
          <a:xfrm>
            <a:off x="-5" y="7506484"/>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SPOTLIGHT Expert</a:t>
            </a:r>
            <a:endParaRPr b="0" i="0" sz="3200" u="none" cap="none" strike="noStrike">
              <a:solidFill>
                <a:schemeClr val="dk1"/>
              </a:solidFill>
              <a:latin typeface="Arial"/>
              <a:ea typeface="Arial"/>
              <a:cs typeface="Arial"/>
              <a:sym typeface="Arial"/>
            </a:endParaRPr>
          </a:p>
        </p:txBody>
      </p:sp>
      <p:sp>
        <p:nvSpPr>
          <p:cNvPr id="307" name="Google Shape;307;p23"/>
          <p:cNvSpPr/>
          <p:nvPr/>
        </p:nvSpPr>
        <p:spPr>
          <a:xfrm>
            <a:off x="9525000" y="7399034"/>
            <a:ext cx="4971900" cy="1938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4000"/>
              <a:buFont typeface="Arial"/>
              <a:buNone/>
            </a:pPr>
            <a:r>
              <a:rPr b="1" lang="en-US" sz="4000">
                <a:solidFill>
                  <a:schemeClr val="dk1"/>
                </a:solidFill>
              </a:rPr>
              <a:t>Stacy Phoenix </a:t>
            </a:r>
            <a:r>
              <a:rPr lang="en-US" sz="4000">
                <a:solidFill>
                  <a:schemeClr val="dk1"/>
                </a:solidFill>
              </a:rPr>
              <a:t>is CEO of </a:t>
            </a:r>
            <a:r>
              <a:rPr b="1" lang="en-US" sz="4000">
                <a:solidFill>
                  <a:schemeClr val="dk1"/>
                </a:solidFill>
              </a:rPr>
              <a:t>stacyphoenix.com</a:t>
            </a:r>
            <a:endParaRPr>
              <a:solidFill>
                <a:schemeClr val="dk1"/>
              </a:solidFill>
            </a:endParaRPr>
          </a:p>
          <a:p>
            <a:pPr indent="0" lvl="0" marL="0" marR="0" rtl="0" algn="ctr">
              <a:lnSpc>
                <a:spcPct val="100000"/>
              </a:lnSpc>
              <a:spcBef>
                <a:spcPts val="0"/>
              </a:spcBef>
              <a:spcAft>
                <a:spcPts val="0"/>
              </a:spcAft>
              <a:buClr>
                <a:srgbClr val="000000"/>
              </a:buClr>
              <a:buSzPts val="4000"/>
              <a:buFont typeface="Arial"/>
              <a:buNone/>
            </a:pPr>
            <a:r>
              <a:t/>
            </a:r>
            <a:endParaRPr b="1" sz="4000">
              <a:solidFill>
                <a:schemeClr val="dk1"/>
              </a:solidFill>
            </a:endParaRPr>
          </a:p>
        </p:txBody>
      </p:sp>
      <p:pic>
        <p:nvPicPr>
          <p:cNvPr id="308" name="Google Shape;308;p23"/>
          <p:cNvPicPr preferRelativeResize="0"/>
          <p:nvPr/>
        </p:nvPicPr>
        <p:blipFill>
          <a:blip r:embed="rId5">
            <a:alphaModFix/>
          </a:blip>
          <a:stretch>
            <a:fillRect/>
          </a:stretch>
        </p:blipFill>
        <p:spPr>
          <a:xfrm>
            <a:off x="34740725" y="17293700"/>
            <a:ext cx="2728075" cy="46518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descr="Image result for changing a generation baptist church" id="313" name="Google Shape;313;p24"/>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314" name="Google Shape;314;p24"/>
          <p:cNvSpPr txBox="1"/>
          <p:nvPr/>
        </p:nvSpPr>
        <p:spPr>
          <a:xfrm>
            <a:off x="30396179" y="15516663"/>
            <a:ext cx="5982070" cy="481770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stacyphoenix.com</a:t>
            </a:r>
            <a:endParaRPr b="1" sz="3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3600"/>
              <a:buFont typeface="Arial"/>
              <a:buNone/>
            </a:pPr>
            <a:r>
              <a:t/>
            </a:r>
            <a:endParaRPr b="1" sz="3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600"/>
              <a:buFont typeface="Arial"/>
              <a:buNone/>
            </a:pPr>
            <a:r>
              <a:t/>
            </a:r>
            <a:endParaRPr b="1" sz="3600">
              <a:solidFill>
                <a:schemeClr val="dk1"/>
              </a:solidFill>
              <a:latin typeface="Calibri"/>
              <a:ea typeface="Calibri"/>
              <a:cs typeface="Calibri"/>
              <a:sym typeface="Calibri"/>
            </a:endParaRPr>
          </a:p>
        </p:txBody>
      </p:sp>
      <p:pic>
        <p:nvPicPr>
          <p:cNvPr id="315" name="Google Shape;315;p24"/>
          <p:cNvPicPr preferRelativeResize="0"/>
          <p:nvPr/>
        </p:nvPicPr>
        <p:blipFill rotWithShape="1">
          <a:blip r:embed="rId3">
            <a:alphaModFix/>
          </a:blip>
          <a:srcRect b="5865" l="0" r="16649" t="0"/>
          <a:stretch/>
        </p:blipFill>
        <p:spPr>
          <a:xfrm>
            <a:off x="29851171" y="13858871"/>
            <a:ext cx="6892115" cy="1477412"/>
          </a:xfrm>
          <a:prstGeom prst="rect">
            <a:avLst/>
          </a:prstGeom>
          <a:noFill/>
          <a:ln>
            <a:noFill/>
          </a:ln>
        </p:spPr>
      </p:pic>
      <p:sp>
        <p:nvSpPr>
          <p:cNvPr id="316" name="Google Shape;316;p24"/>
          <p:cNvSpPr/>
          <p:nvPr/>
        </p:nvSpPr>
        <p:spPr>
          <a:xfrm>
            <a:off x="15112999" y="1779728"/>
            <a:ext cx="21720273" cy="1024896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en-US" sz="5900">
                <a:solidFill>
                  <a:schemeClr val="dk1"/>
                </a:solidFill>
                <a:latin typeface="Calibri"/>
                <a:ea typeface="Calibri"/>
                <a:cs typeface="Calibri"/>
                <a:sym typeface="Calibri"/>
              </a:rPr>
              <a:t>What sets Stacy apart is her presence. She creates a safe, nurturing, and non-judgmental environment where even the most reserved audience members feel seen, heard, and lit up. Her story of rising from divorce, addiction recovery, and personal reinvention resonates deeply—especially with entrepreneurs, creatives, and those who’ve felt unseen in their journey. She is raw, real, and radically empowering. Her vulnerability gives others permission to own their truth, and her mastery gives them the tools to thrive. People leave her events saying things like, “For the first time, I finally believe I’m enough.”</a:t>
            </a:r>
            <a:endParaRPr b="0" i="0" sz="2900" u="none" cap="none" strike="noStrike">
              <a:solidFill>
                <a:srgbClr val="000000"/>
              </a:solidFill>
              <a:latin typeface="Arial"/>
              <a:ea typeface="Arial"/>
              <a:cs typeface="Arial"/>
              <a:sym typeface="Arial"/>
            </a:endParaRPr>
          </a:p>
        </p:txBody>
      </p:sp>
      <p:cxnSp>
        <p:nvCxnSpPr>
          <p:cNvPr id="317" name="Google Shape;317;p24"/>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318" name="Google Shape;318;p24"/>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sp>
        <p:nvSpPr>
          <p:cNvPr id="319" name="Google Shape;319;p24"/>
          <p:cNvSpPr/>
          <p:nvPr/>
        </p:nvSpPr>
        <p:spPr>
          <a:xfrm>
            <a:off x="-1" y="10109816"/>
            <a:ext cx="14496793"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en-US" sz="7200" u="none" cap="none" strike="noStrike">
                <a:solidFill>
                  <a:schemeClr val="dk1"/>
                </a:solidFill>
                <a:latin typeface="Calibri"/>
                <a:ea typeface="Calibri"/>
                <a:cs typeface="Calibri"/>
                <a:sym typeface="Calibri"/>
              </a:rPr>
              <a:t>Why Hire </a:t>
            </a:r>
            <a:endParaRPr b="1" i="0" sz="7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200"/>
              <a:buFont typeface="Arial"/>
              <a:buNone/>
            </a:pPr>
            <a:r>
              <a:rPr b="1" lang="en-US" sz="7200">
                <a:solidFill>
                  <a:schemeClr val="dk1"/>
                </a:solidFill>
                <a:latin typeface="Calibri"/>
                <a:ea typeface="Calibri"/>
                <a:cs typeface="Calibri"/>
                <a:sym typeface="Calibri"/>
              </a:rPr>
              <a:t>Stacy Phoenix</a:t>
            </a:r>
            <a:r>
              <a:rPr b="1" i="0" lang="en-US" sz="7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descr="United States House of Representatives - Wikipedia" id="320" name="Google Shape;320;p24"/>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321" name="Google Shape;321;p24"/>
          <p:cNvSpPr/>
          <p:nvPr/>
        </p:nvSpPr>
        <p:spPr>
          <a:xfrm>
            <a:off x="14550148" y="-144462"/>
            <a:ext cx="22918656" cy="1554678"/>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b="1" lang="en-US" sz="4900">
                <a:solidFill>
                  <a:schemeClr val="dk1"/>
                </a:solidFill>
                <a:latin typeface="Calibri"/>
                <a:ea typeface="Calibri"/>
                <a:cs typeface="Calibri"/>
                <a:sym typeface="Calibri"/>
              </a:rPr>
              <a:t>STACY CREATES A JUDGMENT-FREE SPACE WHERE PEOPLE </a:t>
            </a:r>
            <a:endParaRPr b="1" sz="49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6600"/>
              <a:buFont typeface="Arial"/>
              <a:buNone/>
            </a:pPr>
            <a:r>
              <a:rPr b="1" lang="en-US" sz="4900">
                <a:solidFill>
                  <a:schemeClr val="dk1"/>
                </a:solidFill>
                <a:latin typeface="Calibri"/>
                <a:ea typeface="Calibri"/>
                <a:cs typeface="Calibri"/>
                <a:sym typeface="Calibri"/>
              </a:rPr>
              <a:t>FINALLY FEEL SEEN AND EMPOWERED</a:t>
            </a:r>
            <a:endParaRPr b="0" i="0" sz="100" u="none" cap="none" strike="noStrike">
              <a:solidFill>
                <a:srgbClr val="000000"/>
              </a:solidFill>
              <a:latin typeface="Arial"/>
              <a:ea typeface="Arial"/>
              <a:cs typeface="Arial"/>
              <a:sym typeface="Arial"/>
            </a:endParaRPr>
          </a:p>
        </p:txBody>
      </p:sp>
      <p:sp>
        <p:nvSpPr>
          <p:cNvPr id="322" name="Google Shape;322;p24"/>
          <p:cNvSpPr/>
          <p:nvPr/>
        </p:nvSpPr>
        <p:spPr>
          <a:xfrm>
            <a:off x="219995" y="12893370"/>
            <a:ext cx="13877005" cy="88331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rPr lang="en-US" sz="4400">
                <a:solidFill>
                  <a:schemeClr val="dk1"/>
                </a:solidFill>
                <a:latin typeface="Calibri"/>
                <a:ea typeface="Calibri"/>
                <a:cs typeface="Calibri"/>
                <a:sym typeface="Calibri"/>
              </a:rPr>
              <a:t>Stacy Phoenix </a:t>
            </a:r>
            <a:r>
              <a:rPr b="0" i="0" lang="en-US" sz="4400" u="none" cap="none" strike="noStrike">
                <a:solidFill>
                  <a:schemeClr val="dk1"/>
                </a:solidFill>
                <a:latin typeface="Calibri"/>
                <a:ea typeface="Calibri"/>
                <a:cs typeface="Calibri"/>
                <a:sym typeface="Calibri"/>
              </a:rPr>
              <a:t> is a master at delivering the attitude and discipline </a:t>
            </a:r>
            <a:r>
              <a:rPr lang="en-US" sz="4400">
                <a:solidFill>
                  <a:schemeClr val="dk1"/>
                </a:solidFill>
                <a:latin typeface="Calibri"/>
                <a:ea typeface="Calibri"/>
                <a:cs typeface="Calibri"/>
                <a:sym typeface="Calibri"/>
              </a:rPr>
              <a:t>to SPOTLIGHT </a:t>
            </a:r>
            <a:r>
              <a:rPr b="0" i="0" lang="en-US" sz="4400" u="none" cap="none" strike="noStrike">
                <a:solidFill>
                  <a:schemeClr val="dk1"/>
                </a:solidFill>
                <a:latin typeface="Calibri"/>
                <a:ea typeface="Calibri"/>
                <a:cs typeface="Calibri"/>
                <a:sym typeface="Calibri"/>
              </a:rPr>
              <a:t>on service excellence and bridges the gap from your </a:t>
            </a:r>
            <a:r>
              <a:rPr lang="en-US" sz="4400">
                <a:solidFill>
                  <a:schemeClr val="dk1"/>
                </a:solidFill>
                <a:latin typeface="Calibri"/>
                <a:ea typeface="Calibri"/>
                <a:cs typeface="Calibri"/>
                <a:sym typeface="Calibri"/>
              </a:rPr>
              <a:t>current state </a:t>
            </a:r>
            <a:r>
              <a:rPr b="0" i="0" lang="en-US" sz="4400" u="none" cap="none" strike="noStrike">
                <a:solidFill>
                  <a:schemeClr val="dk1"/>
                </a:solidFill>
                <a:latin typeface="Calibri"/>
                <a:ea typeface="Calibri"/>
                <a:cs typeface="Calibri"/>
                <a:sym typeface="Calibri"/>
              </a:rPr>
              <a:t>to</a:t>
            </a:r>
            <a:r>
              <a:rPr lang="en-US" sz="4400">
                <a:solidFill>
                  <a:schemeClr val="dk1"/>
                </a:solidFill>
                <a:latin typeface="Calibri"/>
                <a:ea typeface="Calibri"/>
                <a:cs typeface="Calibri"/>
                <a:sym typeface="Calibri"/>
              </a:rPr>
              <a:t> attracting</a:t>
            </a:r>
            <a:r>
              <a:rPr b="0" i="0" lang="en-US" sz="4400" u="none" cap="none" strike="noStrike">
                <a:solidFill>
                  <a:schemeClr val="dk1"/>
                </a:solidFill>
                <a:latin typeface="Calibri"/>
                <a:ea typeface="Calibri"/>
                <a:cs typeface="Calibri"/>
                <a:sym typeface="Calibri"/>
              </a:rPr>
              <a:t> the people who </a:t>
            </a:r>
            <a:r>
              <a:rPr lang="en-US" sz="4400">
                <a:solidFill>
                  <a:schemeClr val="dk1"/>
                </a:solidFill>
                <a:latin typeface="Calibri"/>
                <a:ea typeface="Calibri"/>
                <a:cs typeface="Calibri"/>
                <a:sym typeface="Calibri"/>
              </a:rPr>
              <a:t>skyrocket</a:t>
            </a:r>
            <a:r>
              <a:rPr lang="en-US" sz="4400">
                <a:solidFill>
                  <a:schemeClr val="dk1"/>
                </a:solidFill>
                <a:latin typeface="Calibri"/>
                <a:ea typeface="Calibri"/>
                <a:cs typeface="Calibri"/>
                <a:sym typeface="Calibri"/>
              </a:rPr>
              <a:t> </a:t>
            </a:r>
            <a:r>
              <a:rPr b="0" i="0" lang="en-US" sz="4400" u="none" cap="none" strike="noStrike">
                <a:solidFill>
                  <a:schemeClr val="dk1"/>
                </a:solidFill>
                <a:latin typeface="Calibri"/>
                <a:ea typeface="Calibri"/>
                <a:cs typeface="Calibri"/>
                <a:sym typeface="Calibri"/>
              </a:rPr>
              <a:t>your </a:t>
            </a:r>
            <a:r>
              <a:rPr lang="en-US" sz="4400">
                <a:solidFill>
                  <a:schemeClr val="dk1"/>
                </a:solidFill>
                <a:latin typeface="Calibri"/>
                <a:ea typeface="Calibri"/>
                <a:cs typeface="Calibri"/>
                <a:sym typeface="Calibri"/>
              </a:rPr>
              <a:t>career</a:t>
            </a:r>
            <a:r>
              <a:rPr b="0" i="0" lang="en-US" sz="4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rPr lang="en-US" sz="4400">
                <a:solidFill>
                  <a:schemeClr val="dk1"/>
                </a:solidFill>
                <a:latin typeface="Calibri"/>
                <a:ea typeface="Calibri"/>
                <a:cs typeface="Calibri"/>
                <a:sym typeface="Calibri"/>
              </a:rPr>
              <a:t>Stacy</a:t>
            </a:r>
            <a:r>
              <a:rPr b="0" i="0" lang="en-US" sz="4400" u="none" cap="none" strike="noStrike">
                <a:solidFill>
                  <a:schemeClr val="dk1"/>
                </a:solidFill>
                <a:latin typeface="Calibri"/>
                <a:ea typeface="Calibri"/>
                <a:cs typeface="Calibri"/>
                <a:sym typeface="Calibri"/>
              </a:rPr>
              <a:t>’s goal is to make you #1  and help you move your goals to the finish line of success. </a:t>
            </a:r>
            <a:r>
              <a:rPr lang="en-US" sz="4400">
                <a:solidFill>
                  <a:schemeClr val="dk1"/>
                </a:solidFill>
                <a:latin typeface="Calibri"/>
                <a:ea typeface="Calibri"/>
                <a:cs typeface="Calibri"/>
                <a:sym typeface="Calibri"/>
              </a:rPr>
              <a:t>She</a:t>
            </a:r>
            <a:r>
              <a:rPr b="0" i="0" lang="en-US" sz="4400" u="none" cap="none" strike="noStrike">
                <a:solidFill>
                  <a:schemeClr val="dk1"/>
                </a:solidFill>
                <a:latin typeface="Calibri"/>
                <a:ea typeface="Calibri"/>
                <a:cs typeface="Calibri"/>
                <a:sym typeface="Calibri"/>
              </a:rPr>
              <a:t> looks forward to speaking with your </a:t>
            </a:r>
            <a:r>
              <a:rPr lang="en-US" sz="4400">
                <a:solidFill>
                  <a:schemeClr val="dk1"/>
                </a:solidFill>
                <a:latin typeface="Calibri"/>
                <a:ea typeface="Calibri"/>
                <a:cs typeface="Calibri"/>
                <a:sym typeface="Calibri"/>
              </a:rPr>
              <a:t>event</a:t>
            </a:r>
            <a:r>
              <a:rPr b="0" i="0" lang="en-US" sz="4400" u="none" cap="none" strike="noStrike">
                <a:solidFill>
                  <a:schemeClr val="dk1"/>
                </a:solidFill>
                <a:latin typeface="Calibri"/>
                <a:ea typeface="Calibri"/>
                <a:cs typeface="Calibri"/>
                <a:sym typeface="Calibri"/>
              </a:rPr>
              <a:t> planner to discuss relevant details to create a successful program.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Calibri"/>
                <a:ea typeface="Calibri"/>
                <a:cs typeface="Calibri"/>
                <a:sym typeface="Calibri"/>
              </a:rPr>
              <a:t>LET </a:t>
            </a:r>
            <a:r>
              <a:rPr lang="en-US" sz="4400">
                <a:solidFill>
                  <a:schemeClr val="dk1"/>
                </a:solidFill>
                <a:latin typeface="Calibri"/>
                <a:ea typeface="Calibri"/>
                <a:cs typeface="Calibri"/>
                <a:sym typeface="Calibri"/>
              </a:rPr>
              <a:t>STACY PHOENIX</a:t>
            </a:r>
            <a:r>
              <a:rPr b="0" i="0" lang="en-US" sz="4400" u="none" cap="none" strike="noStrike">
                <a:solidFill>
                  <a:schemeClr val="dk1"/>
                </a:solidFill>
                <a:latin typeface="Calibri"/>
                <a:ea typeface="Calibri"/>
                <a:cs typeface="Calibri"/>
                <a:sym typeface="Calibri"/>
              </a:rPr>
              <a:t> SET YOUR NEXT CONFERENCE </a:t>
            </a:r>
            <a:r>
              <a:rPr lang="en-US" sz="4400">
                <a:solidFill>
                  <a:schemeClr val="dk1"/>
                </a:solidFill>
                <a:latin typeface="Calibri"/>
                <a:ea typeface="Calibri"/>
                <a:cs typeface="Calibri"/>
                <a:sym typeface="Calibri"/>
              </a:rPr>
              <a:t>OR COMPANY </a:t>
            </a:r>
            <a:r>
              <a:rPr b="0" i="0" lang="en-US" sz="4400" u="none" cap="none" strike="noStrike">
                <a:solidFill>
                  <a:schemeClr val="dk1"/>
                </a:solidFill>
                <a:latin typeface="Calibri"/>
                <a:ea typeface="Calibri"/>
                <a:cs typeface="Calibri"/>
                <a:sym typeface="Calibri"/>
              </a:rPr>
              <a:t>EVENT ON FIRE!</a:t>
            </a:r>
            <a:endParaRPr b="0" i="0" sz="4400" u="none" cap="none" strike="noStrike">
              <a:solidFill>
                <a:schemeClr val="dk1"/>
              </a:solidFill>
              <a:latin typeface="Calibri"/>
              <a:ea typeface="Calibri"/>
              <a:cs typeface="Calibri"/>
              <a:sym typeface="Calibri"/>
            </a:endParaRPr>
          </a:p>
        </p:txBody>
      </p:sp>
      <p:cxnSp>
        <p:nvCxnSpPr>
          <p:cNvPr id="323" name="Google Shape;323;p24"/>
          <p:cNvCxnSpPr/>
          <p:nvPr/>
        </p:nvCxnSpPr>
        <p:spPr>
          <a:xfrm>
            <a:off x="29941157" y="13604871"/>
            <a:ext cx="6892115" cy="0"/>
          </a:xfrm>
          <a:prstGeom prst="straightConnector1">
            <a:avLst/>
          </a:prstGeom>
          <a:noFill/>
          <a:ln cap="flat" cmpd="sng" w="25400">
            <a:solidFill>
              <a:schemeClr val="dk1"/>
            </a:solidFill>
            <a:prstDash val="solid"/>
            <a:round/>
            <a:headEnd len="sm" w="sm" type="none"/>
            <a:tailEnd len="sm" w="sm" type="none"/>
          </a:ln>
        </p:spPr>
      </p:cxnSp>
      <p:sp>
        <p:nvSpPr>
          <p:cNvPr id="324" name="Google Shape;324;p24"/>
          <p:cNvSpPr/>
          <p:nvPr/>
        </p:nvSpPr>
        <p:spPr>
          <a:xfrm>
            <a:off x="14558370" y="12773612"/>
            <a:ext cx="22910433" cy="1034458"/>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dk1"/>
                </a:solidFill>
                <a:latin typeface="Calibri"/>
                <a:ea typeface="Calibri"/>
                <a:cs typeface="Calibri"/>
                <a:sym typeface="Calibri"/>
              </a:rPr>
              <a:t>PROVEN TRACK RECORD AND UNDENIABLE CREDIBILITY</a:t>
            </a:r>
            <a:endParaRPr b="0" i="0" sz="1400" u="none" cap="none" strike="noStrike">
              <a:solidFill>
                <a:srgbClr val="000000"/>
              </a:solidFill>
              <a:latin typeface="Arial"/>
              <a:ea typeface="Arial"/>
              <a:cs typeface="Arial"/>
              <a:sym typeface="Arial"/>
            </a:endParaRPr>
          </a:p>
        </p:txBody>
      </p:sp>
      <p:sp>
        <p:nvSpPr>
          <p:cNvPr id="325" name="Google Shape;325;p24"/>
          <p:cNvSpPr/>
          <p:nvPr/>
        </p:nvSpPr>
        <p:spPr>
          <a:xfrm>
            <a:off x="15075984" y="14801585"/>
            <a:ext cx="14865173" cy="686341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5800" u="none" cap="none" strike="noStrike">
                <a:solidFill>
                  <a:schemeClr val="dk1"/>
                </a:solidFill>
                <a:latin typeface="Calibri"/>
                <a:ea typeface="Calibri"/>
                <a:cs typeface="Calibri"/>
                <a:sym typeface="Calibri"/>
              </a:rPr>
              <a:t>Learn what </a:t>
            </a:r>
            <a:r>
              <a:rPr lang="en-US" sz="5800">
                <a:solidFill>
                  <a:schemeClr val="dk1"/>
                </a:solidFill>
                <a:latin typeface="Calibri"/>
                <a:ea typeface="Calibri"/>
                <a:cs typeface="Calibri"/>
                <a:sym typeface="Calibri"/>
              </a:rPr>
              <a:t>Stacy Phoenix</a:t>
            </a:r>
            <a:r>
              <a:rPr b="0" i="0" lang="en-US" sz="5800" u="none" cap="none" strike="noStrike">
                <a:solidFill>
                  <a:schemeClr val="dk1"/>
                </a:solidFill>
                <a:latin typeface="Calibri"/>
                <a:ea typeface="Calibri"/>
                <a:cs typeface="Calibri"/>
                <a:sym typeface="Calibri"/>
              </a:rPr>
              <a:t> teaches to major </a:t>
            </a:r>
            <a:r>
              <a:rPr lang="en-US" sz="5800">
                <a:solidFill>
                  <a:schemeClr val="dk1"/>
                </a:solidFill>
                <a:latin typeface="Calibri"/>
                <a:ea typeface="Calibri"/>
                <a:cs typeface="Calibri"/>
                <a:sym typeface="Calibri"/>
              </a:rPr>
              <a:t>organizations and agencies</a:t>
            </a:r>
            <a:r>
              <a:rPr b="0" i="0" lang="en-US" sz="5800" u="none" cap="none" strike="noStrike">
                <a:solidFill>
                  <a:schemeClr val="dk1"/>
                </a:solidFill>
                <a:latin typeface="Calibri"/>
                <a:ea typeface="Calibri"/>
                <a:cs typeface="Calibri"/>
                <a:sym typeface="Calibri"/>
              </a:rPr>
              <a:t>, across the US, </a:t>
            </a:r>
            <a:r>
              <a:rPr lang="en-US" sz="5800">
                <a:solidFill>
                  <a:schemeClr val="dk1"/>
                </a:solidFill>
                <a:latin typeface="Calibri"/>
                <a:ea typeface="Calibri"/>
                <a:cs typeface="Calibri"/>
                <a:sym typeface="Calibri"/>
              </a:rPr>
              <a:t>London</a:t>
            </a:r>
            <a:r>
              <a:rPr b="0" i="0" lang="en-US" sz="5800" u="none" cap="none" strike="noStrike">
                <a:solidFill>
                  <a:schemeClr val="dk1"/>
                </a:solidFill>
                <a:latin typeface="Calibri"/>
                <a:ea typeface="Calibri"/>
                <a:cs typeface="Calibri"/>
                <a:sym typeface="Calibri"/>
              </a:rPr>
              <a:t>,</a:t>
            </a:r>
            <a:r>
              <a:rPr lang="en-US" sz="5800">
                <a:solidFill>
                  <a:schemeClr val="dk1"/>
                </a:solidFill>
                <a:latin typeface="Calibri"/>
                <a:ea typeface="Calibri"/>
                <a:cs typeface="Calibri"/>
                <a:sym typeface="Calibri"/>
              </a:rPr>
              <a:t> Australia</a:t>
            </a:r>
            <a:r>
              <a:rPr b="0" i="0" lang="en-US" sz="5800" u="none" cap="none" strike="noStrike">
                <a:solidFill>
                  <a:schemeClr val="dk1"/>
                </a:solidFill>
                <a:latin typeface="Calibri"/>
                <a:ea typeface="Calibri"/>
                <a:cs typeface="Calibri"/>
                <a:sym typeface="Calibri"/>
              </a:rPr>
              <a:t>, traveling internationally delivering the Power of Staying</a:t>
            </a:r>
            <a:r>
              <a:rPr lang="en-US" sz="5800">
                <a:solidFill>
                  <a:schemeClr val="dk1"/>
                </a:solidFill>
                <a:latin typeface="Calibri"/>
                <a:ea typeface="Calibri"/>
                <a:cs typeface="Calibri"/>
                <a:sym typeface="Calibri"/>
              </a:rPr>
              <a:t> Confident </a:t>
            </a:r>
            <a:r>
              <a:rPr b="0" i="0" lang="en-US" sz="5800" u="none" cap="none" strike="noStrike">
                <a:solidFill>
                  <a:schemeClr val="dk1"/>
                </a:solidFill>
                <a:latin typeface="Calibri"/>
                <a:ea typeface="Calibri"/>
                <a:cs typeface="Calibri"/>
                <a:sym typeface="Calibri"/>
              </a:rPr>
              <a:t>on th</a:t>
            </a:r>
            <a:r>
              <a:rPr lang="en-US" sz="5800">
                <a:solidFill>
                  <a:schemeClr val="dk1"/>
                </a:solidFill>
                <a:latin typeface="Calibri"/>
                <a:ea typeface="Calibri"/>
                <a:cs typeface="Calibri"/>
                <a:sym typeface="Calibri"/>
              </a:rPr>
              <a:t>e spotlight of creating a Powerful Impact</a:t>
            </a:r>
            <a:r>
              <a:rPr b="0" i="0" lang="en-US" sz="5800" u="none" cap="none" strike="noStrike">
                <a:solidFill>
                  <a:schemeClr val="dk1"/>
                </a:solidFill>
                <a:latin typeface="Calibri"/>
                <a:ea typeface="Calibri"/>
                <a:cs typeface="Calibri"/>
                <a:sym typeface="Calibri"/>
              </a:rPr>
              <a:t>.  </a:t>
            </a:r>
            <a:endParaRPr b="0" i="0" sz="5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p:txBody>
      </p:sp>
      <p:pic>
        <p:nvPicPr>
          <p:cNvPr id="326" name="Google Shape;326;p24"/>
          <p:cNvPicPr preferRelativeResize="0"/>
          <p:nvPr/>
        </p:nvPicPr>
        <p:blipFill>
          <a:blip r:embed="rId4">
            <a:alphaModFix/>
          </a:blip>
          <a:stretch>
            <a:fillRect/>
          </a:stretch>
        </p:blipFill>
        <p:spPr>
          <a:xfrm>
            <a:off x="13450" y="-103037"/>
            <a:ext cx="14603500" cy="9773325"/>
          </a:xfrm>
          <a:prstGeom prst="rect">
            <a:avLst/>
          </a:prstGeom>
          <a:noFill/>
          <a:ln>
            <a:noFill/>
          </a:ln>
        </p:spPr>
      </p:pic>
      <p:sp>
        <p:nvSpPr>
          <p:cNvPr id="327" name="Google Shape;327;p24"/>
          <p:cNvSpPr txBox="1"/>
          <p:nvPr/>
        </p:nvSpPr>
        <p:spPr>
          <a:xfrm>
            <a:off x="13445" y="7506484"/>
            <a:ext cx="5337600" cy="17241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3200"/>
              <a:buFont typeface="Calibri"/>
              <a:buNone/>
            </a:pPr>
            <a:r>
              <a:t/>
            </a:r>
            <a:endParaRPr b="1" sz="3200">
              <a:solidFill>
                <a:schemeClr val="dk1"/>
              </a:solidFil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SPOTLIGHT Expert</a:t>
            </a:r>
            <a:endParaRPr b="1" sz="3200">
              <a:solidFill>
                <a:schemeClr val="dk1"/>
              </a:solidFill>
            </a:endParaRPr>
          </a:p>
        </p:txBody>
      </p:sp>
      <p:sp>
        <p:nvSpPr>
          <p:cNvPr id="328" name="Google Shape;328;p24"/>
          <p:cNvSpPr/>
          <p:nvPr/>
        </p:nvSpPr>
        <p:spPr>
          <a:xfrm>
            <a:off x="9658600" y="7291734"/>
            <a:ext cx="4971900" cy="1938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4000"/>
              <a:buFont typeface="Arial"/>
              <a:buNone/>
            </a:pPr>
            <a:r>
              <a:rPr b="1" lang="en-US" sz="4000">
                <a:solidFill>
                  <a:schemeClr val="dk1"/>
                </a:solidFill>
              </a:rPr>
              <a:t>Stacy Phoenix </a:t>
            </a:r>
            <a:r>
              <a:rPr lang="en-US" sz="4000">
                <a:solidFill>
                  <a:schemeClr val="dk1"/>
                </a:solidFill>
              </a:rPr>
              <a:t>is CEO of </a:t>
            </a:r>
            <a:r>
              <a:rPr b="1" lang="en-US" sz="4000">
                <a:solidFill>
                  <a:schemeClr val="dk1"/>
                </a:solidFill>
              </a:rPr>
              <a:t>stacyphoenix.com</a:t>
            </a:r>
            <a:endParaRPr b="0" i="0" sz="1400" u="none" cap="none" strike="noStrike">
              <a:solidFill>
                <a:srgbClr val="000000"/>
              </a:solidFill>
              <a:latin typeface="Arial"/>
              <a:ea typeface="Arial"/>
              <a:cs typeface="Arial"/>
              <a:sym typeface="Arial"/>
            </a:endParaRPr>
          </a:p>
        </p:txBody>
      </p:sp>
      <p:pic>
        <p:nvPicPr>
          <p:cNvPr id="329" name="Google Shape;329;p24"/>
          <p:cNvPicPr preferRelativeResize="0"/>
          <p:nvPr/>
        </p:nvPicPr>
        <p:blipFill>
          <a:blip r:embed="rId5">
            <a:alphaModFix/>
          </a:blip>
          <a:stretch>
            <a:fillRect/>
          </a:stretch>
        </p:blipFill>
        <p:spPr>
          <a:xfrm>
            <a:off x="34740725" y="17293700"/>
            <a:ext cx="2728075" cy="46518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descr="Image result for changing a generation baptist church" id="334" name="Google Shape;334;p2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335" name="Google Shape;335;p25"/>
          <p:cNvSpPr txBox="1"/>
          <p:nvPr/>
        </p:nvSpPr>
        <p:spPr>
          <a:xfrm>
            <a:off x="30396179" y="15516663"/>
            <a:ext cx="5982070" cy="481770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stacyphoenix.com</a:t>
            </a:r>
            <a:endParaRPr b="1" sz="3600">
              <a:solidFill>
                <a:schemeClr val="dk1"/>
              </a:solidFill>
              <a:latin typeface="Calibri"/>
              <a:ea typeface="Calibri"/>
              <a:cs typeface="Calibri"/>
              <a:sym typeface="Calibri"/>
            </a:endParaRPr>
          </a:p>
        </p:txBody>
      </p:sp>
      <p:pic>
        <p:nvPicPr>
          <p:cNvPr id="336" name="Google Shape;336;p25"/>
          <p:cNvPicPr preferRelativeResize="0"/>
          <p:nvPr/>
        </p:nvPicPr>
        <p:blipFill rotWithShape="1">
          <a:blip r:embed="rId3">
            <a:alphaModFix/>
          </a:blip>
          <a:srcRect b="5865" l="0" r="16649" t="0"/>
          <a:stretch/>
        </p:blipFill>
        <p:spPr>
          <a:xfrm>
            <a:off x="29851171" y="13858871"/>
            <a:ext cx="6892115" cy="1477412"/>
          </a:xfrm>
          <a:prstGeom prst="rect">
            <a:avLst/>
          </a:prstGeom>
          <a:noFill/>
          <a:ln>
            <a:noFill/>
          </a:ln>
        </p:spPr>
      </p:pic>
      <p:sp>
        <p:nvSpPr>
          <p:cNvPr id="337" name="Google Shape;337;p25"/>
          <p:cNvSpPr/>
          <p:nvPr/>
        </p:nvSpPr>
        <p:spPr>
          <a:xfrm>
            <a:off x="15149339" y="2089244"/>
            <a:ext cx="21720273" cy="11787842"/>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en-US" sz="5200">
                <a:solidFill>
                  <a:schemeClr val="dk1"/>
                </a:solidFill>
                <a:latin typeface="Calibri"/>
                <a:ea typeface="Calibri"/>
                <a:cs typeface="Calibri"/>
                <a:sym typeface="Calibri"/>
              </a:rPr>
              <a:t>Her Message Elevates Events, Brands, and Cultures -</a:t>
            </a:r>
            <a:endParaRPr sz="5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5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US" sz="5200">
                <a:solidFill>
                  <a:schemeClr val="dk1"/>
                </a:solidFill>
                <a:latin typeface="Calibri"/>
                <a:ea typeface="Calibri"/>
                <a:cs typeface="Calibri"/>
                <a:sym typeface="Calibri"/>
              </a:rPr>
              <a:t>Hiring Stacy isn’t just about filling a speaker slot—it’s about elevating your entire event experience. She brings luxury, depth, and soul to every stage she steps on. Her message of confidence, authenticity, and heart-centered leadership aligns perfectly with high-level brands, women empowerment summits, creative industry expos, healing retreats, and corporate wellness programs alike. She helps organizations reimagine leadership from a human-centered lens and inspires attendees to take empowered ownership of their craft, voice, and influence. Her presence adds prestige, value, and unforgettable impact to any event.</a:t>
            </a:r>
            <a:endParaRPr sz="5200">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cxnSp>
        <p:nvCxnSpPr>
          <p:cNvPr id="338" name="Google Shape;338;p25"/>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339" name="Google Shape;339;p25"/>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sp>
        <p:nvSpPr>
          <p:cNvPr id="340" name="Google Shape;340;p25"/>
          <p:cNvSpPr/>
          <p:nvPr/>
        </p:nvSpPr>
        <p:spPr>
          <a:xfrm>
            <a:off x="3345140" y="9916816"/>
            <a:ext cx="8368500" cy="23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en-US" sz="7200" u="none" cap="none" strike="noStrike">
                <a:solidFill>
                  <a:schemeClr val="dk1"/>
                </a:solidFill>
                <a:latin typeface="Calibri"/>
                <a:ea typeface="Calibri"/>
                <a:cs typeface="Calibri"/>
                <a:sym typeface="Calibri"/>
              </a:rPr>
              <a:t>Why Hire </a:t>
            </a:r>
            <a:endParaRPr b="1" i="0" sz="72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7200"/>
              <a:buFont typeface="Arial"/>
              <a:buNone/>
            </a:pPr>
            <a:r>
              <a:rPr b="1" lang="en-US" sz="7200">
                <a:solidFill>
                  <a:schemeClr val="dk1"/>
                </a:solidFill>
                <a:latin typeface="Calibri"/>
                <a:ea typeface="Calibri"/>
                <a:cs typeface="Calibri"/>
                <a:sym typeface="Calibri"/>
              </a:rPr>
              <a:t>Stacy Phoenix</a:t>
            </a:r>
            <a:r>
              <a:rPr b="1" i="0" lang="en-US" sz="72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descr="United States House of Representatives - Wikipedia" id="341" name="Google Shape;341;p25"/>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342" name="Google Shape;342;p25"/>
          <p:cNvSpPr/>
          <p:nvPr/>
        </p:nvSpPr>
        <p:spPr>
          <a:xfrm>
            <a:off x="14550148" y="-144462"/>
            <a:ext cx="22918656" cy="1554678"/>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dk1"/>
                </a:solidFill>
                <a:latin typeface="Calibri"/>
                <a:ea typeface="Calibri"/>
                <a:cs typeface="Calibri"/>
                <a:sym typeface="Calibri"/>
              </a:rPr>
              <a:t>YOU WANT SOMEONE WHO IS A PLEASURE TO WORK WITH</a:t>
            </a:r>
            <a:endParaRPr b="0" i="0" sz="1400" u="none" cap="none" strike="noStrike">
              <a:solidFill>
                <a:srgbClr val="000000"/>
              </a:solidFill>
              <a:latin typeface="Arial"/>
              <a:ea typeface="Arial"/>
              <a:cs typeface="Arial"/>
              <a:sym typeface="Arial"/>
            </a:endParaRPr>
          </a:p>
        </p:txBody>
      </p:sp>
      <p:cxnSp>
        <p:nvCxnSpPr>
          <p:cNvPr id="343" name="Google Shape;343;p25"/>
          <p:cNvCxnSpPr/>
          <p:nvPr/>
        </p:nvCxnSpPr>
        <p:spPr>
          <a:xfrm>
            <a:off x="29941157" y="13604871"/>
            <a:ext cx="6892115" cy="0"/>
          </a:xfrm>
          <a:prstGeom prst="straightConnector1">
            <a:avLst/>
          </a:prstGeom>
          <a:noFill/>
          <a:ln cap="flat" cmpd="sng" w="25400">
            <a:solidFill>
              <a:schemeClr val="dk1"/>
            </a:solidFill>
            <a:prstDash val="solid"/>
            <a:round/>
            <a:headEnd len="sm" w="sm" type="none"/>
            <a:tailEnd len="sm" w="sm" type="none"/>
          </a:ln>
        </p:spPr>
      </p:cxnSp>
      <p:sp>
        <p:nvSpPr>
          <p:cNvPr id="344" name="Google Shape;344;p25"/>
          <p:cNvSpPr/>
          <p:nvPr/>
        </p:nvSpPr>
        <p:spPr>
          <a:xfrm>
            <a:off x="15058055" y="13441262"/>
            <a:ext cx="14437518" cy="80945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Calibri"/>
                <a:ea typeface="Calibri"/>
                <a:cs typeface="Calibri"/>
                <a:sym typeface="Calibri"/>
              </a:rPr>
              <a:t>At </a:t>
            </a:r>
            <a:r>
              <a:rPr lang="en-US" sz="4000">
                <a:solidFill>
                  <a:schemeClr val="dk1"/>
                </a:solidFill>
                <a:latin typeface="Calibri"/>
                <a:ea typeface="Calibri"/>
                <a:cs typeface="Calibri"/>
                <a:sym typeface="Calibri"/>
              </a:rPr>
              <a:t>Spotlight Attraction Action Plan,</a:t>
            </a:r>
            <a:r>
              <a:rPr b="0" i="0" lang="en-US" sz="4000" u="none" cap="none" strike="noStrike">
                <a:solidFill>
                  <a:schemeClr val="dk1"/>
                </a:solidFill>
                <a:latin typeface="Calibri"/>
                <a:ea typeface="Calibri"/>
                <a:cs typeface="Calibri"/>
                <a:sym typeface="Calibri"/>
              </a:rPr>
              <a:t> we are eager to be of service to your organization. We are sensitive to your event budget goals or concerns you may and we are confident that </a:t>
            </a:r>
            <a:r>
              <a:rPr lang="en-US" sz="4000">
                <a:solidFill>
                  <a:schemeClr val="dk1"/>
                </a:solidFill>
                <a:latin typeface="Calibri"/>
                <a:ea typeface="Calibri"/>
                <a:cs typeface="Calibri"/>
                <a:sym typeface="Calibri"/>
              </a:rPr>
              <a:t>Stacy</a:t>
            </a:r>
            <a:r>
              <a:rPr b="0" i="0" lang="en-US" sz="4000" u="none" cap="none" strike="noStrike">
                <a:solidFill>
                  <a:schemeClr val="dk1"/>
                </a:solidFill>
                <a:latin typeface="Calibri"/>
                <a:ea typeface="Calibri"/>
                <a:cs typeface="Calibri"/>
                <a:sym typeface="Calibri"/>
              </a:rPr>
              <a:t>’s experience and expertise will create extra value for the guest at your event.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Calibri"/>
                <a:ea typeface="Calibri"/>
                <a:cs typeface="Calibri"/>
                <a:sym typeface="Calibri"/>
              </a:rPr>
              <a:t>Whether it's 500 or 10,000 people in attendance, </a:t>
            </a:r>
            <a:r>
              <a:rPr lang="en-US" sz="4000">
                <a:solidFill>
                  <a:schemeClr val="dk1"/>
                </a:solidFill>
                <a:latin typeface="Calibri"/>
                <a:ea typeface="Calibri"/>
                <a:cs typeface="Calibri"/>
                <a:sym typeface="Calibri"/>
              </a:rPr>
              <a:t>Stacy</a:t>
            </a:r>
            <a:r>
              <a:rPr b="0" i="0" lang="en-US" sz="4000" u="none" cap="none" strike="noStrike">
                <a:solidFill>
                  <a:schemeClr val="dk1"/>
                </a:solidFill>
                <a:latin typeface="Calibri"/>
                <a:ea typeface="Calibri"/>
                <a:cs typeface="Calibri"/>
                <a:sym typeface="Calibri"/>
              </a:rPr>
              <a:t>'s message is always sincere and delivered with warm regards.  </a:t>
            </a:r>
            <a:r>
              <a:rPr lang="en-US" sz="4000">
                <a:solidFill>
                  <a:schemeClr val="dk1"/>
                </a:solidFill>
                <a:latin typeface="Calibri"/>
                <a:ea typeface="Calibri"/>
                <a:cs typeface="Calibri"/>
                <a:sym typeface="Calibri"/>
              </a:rPr>
              <a:t>Stacy</a:t>
            </a:r>
            <a:r>
              <a:rPr b="0" i="0" lang="en-US" sz="4000" u="none" cap="none" strike="noStrike">
                <a:solidFill>
                  <a:schemeClr val="dk1"/>
                </a:solidFill>
                <a:latin typeface="Calibri"/>
                <a:ea typeface="Calibri"/>
                <a:cs typeface="Calibri"/>
                <a:sym typeface="Calibri"/>
              </a:rPr>
              <a:t>'s ability to create in the moment is what audiences marvel at and are attracted to the most.  As said by a conference attendee after hearing </a:t>
            </a:r>
            <a:r>
              <a:rPr lang="en-US" sz="4000">
                <a:solidFill>
                  <a:schemeClr val="dk1"/>
                </a:solidFill>
                <a:latin typeface="Calibri"/>
                <a:ea typeface="Calibri"/>
                <a:cs typeface="Calibri"/>
                <a:sym typeface="Calibri"/>
              </a:rPr>
              <a:t>Stacy</a:t>
            </a:r>
            <a:r>
              <a:rPr b="0" i="0" lang="en-US" sz="4000" u="none" cap="none" strike="noStrike">
                <a:solidFill>
                  <a:schemeClr val="dk1"/>
                </a:solidFill>
                <a:latin typeface="Calibri"/>
                <a:ea typeface="Calibri"/>
                <a:cs typeface="Calibri"/>
                <a:sym typeface="Calibri"/>
              </a:rPr>
              <a:t> do a Keynote Speech, "Like an academy award winning movie, or an amazing live concert, you can’t seem to take your eyes off h</a:t>
            </a:r>
            <a:r>
              <a:rPr lang="en-US" sz="4000">
                <a:solidFill>
                  <a:schemeClr val="dk1"/>
                </a:solidFill>
                <a:latin typeface="Calibri"/>
                <a:ea typeface="Calibri"/>
                <a:cs typeface="Calibri"/>
                <a:sym typeface="Calibri"/>
              </a:rPr>
              <a:t>er</a:t>
            </a:r>
            <a:r>
              <a:rPr b="0" i="0" lang="en-US" sz="4000" u="none" cap="none" strike="noStrike">
                <a:solidFill>
                  <a:schemeClr val="dk1"/>
                </a:solidFill>
                <a:latin typeface="Calibri"/>
                <a:ea typeface="Calibri"/>
                <a:cs typeface="Calibri"/>
                <a:sym typeface="Calibri"/>
              </a:rPr>
              <a:t>, or stop listening to h</a:t>
            </a:r>
            <a:r>
              <a:rPr lang="en-US" sz="4000">
                <a:solidFill>
                  <a:schemeClr val="dk1"/>
                </a:solidFill>
                <a:latin typeface="Calibri"/>
                <a:ea typeface="Calibri"/>
                <a:cs typeface="Calibri"/>
                <a:sym typeface="Calibri"/>
              </a:rPr>
              <a:t>er.</a:t>
            </a:r>
            <a:r>
              <a:rPr b="0" i="0" lang="en-US" sz="4000" u="none" cap="none" strike="noStrike">
                <a:solidFill>
                  <a:schemeClr val="dk1"/>
                </a:solidFill>
                <a:latin typeface="Calibri"/>
                <a:ea typeface="Calibri"/>
                <a:cs typeface="Calibri"/>
                <a:sym typeface="Calibri"/>
              </a:rPr>
              <a:t> </a:t>
            </a:r>
            <a:r>
              <a:rPr lang="en-US" sz="4000">
                <a:solidFill>
                  <a:schemeClr val="dk1"/>
                </a:solidFill>
                <a:latin typeface="Calibri"/>
                <a:ea typeface="Calibri"/>
                <a:cs typeface="Calibri"/>
                <a:sym typeface="Calibri"/>
              </a:rPr>
              <a:t>Stacy</a:t>
            </a:r>
            <a:r>
              <a:rPr b="0" i="0" lang="en-US" sz="4000" u="none" cap="none" strike="noStrike">
                <a:solidFill>
                  <a:schemeClr val="dk1"/>
                </a:solidFill>
                <a:latin typeface="Calibri"/>
                <a:ea typeface="Calibri"/>
                <a:cs typeface="Calibri"/>
                <a:sym typeface="Calibri"/>
              </a:rPr>
              <a:t> is highly entertaining and knows how to hold your attention the entire time and is so empowering."</a:t>
            </a:r>
            <a:endParaRPr b="0" i="0" sz="1400" u="none" cap="none" strike="noStrike">
              <a:solidFill>
                <a:srgbClr val="000000"/>
              </a:solidFill>
              <a:latin typeface="Arial"/>
              <a:ea typeface="Arial"/>
              <a:cs typeface="Arial"/>
              <a:sym typeface="Arial"/>
            </a:endParaRPr>
          </a:p>
        </p:txBody>
      </p:sp>
      <p:sp>
        <p:nvSpPr>
          <p:cNvPr id="345" name="Google Shape;345;p25"/>
          <p:cNvSpPr/>
          <p:nvPr/>
        </p:nvSpPr>
        <p:spPr>
          <a:xfrm>
            <a:off x="264956" y="12471700"/>
            <a:ext cx="13884000" cy="3416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US" sz="4000" u="none" cap="none" strike="noStrike">
                <a:solidFill>
                  <a:schemeClr val="dk1"/>
                </a:solidFill>
                <a:latin typeface="Calibri"/>
                <a:ea typeface="Calibri"/>
                <a:cs typeface="Calibri"/>
                <a:sym typeface="Calibri"/>
              </a:rPr>
              <a:t>Time to remove all doubt.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00"/>
              <a:buFont typeface="Arial"/>
              <a:buNone/>
            </a:pPr>
            <a:r>
              <a:rPr lang="en-US" sz="4000">
                <a:solidFill>
                  <a:schemeClr val="dk1"/>
                </a:solidFill>
                <a:latin typeface="Calibri"/>
                <a:ea typeface="Calibri"/>
                <a:cs typeface="Calibri"/>
                <a:sym typeface="Calibri"/>
              </a:rPr>
              <a:t>Stacy</a:t>
            </a:r>
            <a:r>
              <a:rPr b="0" i="0" lang="en-US" sz="4000" u="none" cap="none" strike="noStrike">
                <a:solidFill>
                  <a:schemeClr val="dk1"/>
                </a:solidFill>
                <a:latin typeface="Calibri"/>
                <a:ea typeface="Calibri"/>
                <a:cs typeface="Calibri"/>
                <a:sym typeface="Calibri"/>
              </a:rPr>
              <a:t> has done all the research, taken the risk and made the mistakes for you.</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00"/>
              <a:buFont typeface="Arial"/>
              <a:buNone/>
            </a:pPr>
            <a:r>
              <a:rPr b="0" i="0" lang="en-US" sz="4000" u="none" cap="none" strike="noStrike">
                <a:solidFill>
                  <a:schemeClr val="dk1"/>
                </a:solidFill>
                <a:latin typeface="Calibri"/>
                <a:ea typeface="Calibri"/>
                <a:cs typeface="Calibri"/>
                <a:sym typeface="Calibri"/>
              </a:rPr>
              <a:t>Simply follow his “</a:t>
            </a:r>
            <a:r>
              <a:rPr lang="en-US" sz="4000">
                <a:solidFill>
                  <a:schemeClr val="dk1"/>
                </a:solidFill>
                <a:latin typeface="Calibri"/>
                <a:ea typeface="Calibri"/>
                <a:cs typeface="Calibri"/>
                <a:sym typeface="Calibri"/>
              </a:rPr>
              <a:t>Spotlight Attraction</a:t>
            </a:r>
            <a:r>
              <a:rPr b="0" i="0" lang="en-US" sz="4000" u="none" cap="none" strike="noStrike">
                <a:solidFill>
                  <a:schemeClr val="dk1"/>
                </a:solidFill>
                <a:latin typeface="Calibri"/>
                <a:ea typeface="Calibri"/>
                <a:cs typeface="Calibri"/>
                <a:sym typeface="Calibri"/>
              </a:rPr>
              <a:t> Action Plan” to unlock the power of your focus and leadership Skills... </a:t>
            </a:r>
            <a:endParaRPr b="0" i="0" sz="1800" u="none" cap="none" strike="noStrike">
              <a:solidFill>
                <a:srgbClr val="000000"/>
              </a:solidFill>
              <a:latin typeface="Arial"/>
              <a:ea typeface="Arial"/>
              <a:cs typeface="Arial"/>
              <a:sym typeface="Arial"/>
            </a:endParaRPr>
          </a:p>
        </p:txBody>
      </p:sp>
      <p:pic>
        <p:nvPicPr>
          <p:cNvPr id="346" name="Google Shape;346;p25"/>
          <p:cNvPicPr preferRelativeResize="0"/>
          <p:nvPr/>
        </p:nvPicPr>
        <p:blipFill>
          <a:blip r:embed="rId4">
            <a:alphaModFix/>
          </a:blip>
          <a:stretch>
            <a:fillRect/>
          </a:stretch>
        </p:blipFill>
        <p:spPr>
          <a:xfrm>
            <a:off x="13450" y="-144462"/>
            <a:ext cx="14603500" cy="9773325"/>
          </a:xfrm>
          <a:prstGeom prst="rect">
            <a:avLst/>
          </a:prstGeom>
          <a:noFill/>
          <a:ln>
            <a:noFill/>
          </a:ln>
        </p:spPr>
      </p:pic>
      <p:sp>
        <p:nvSpPr>
          <p:cNvPr id="347" name="Google Shape;347;p25"/>
          <p:cNvSpPr txBox="1"/>
          <p:nvPr/>
        </p:nvSpPr>
        <p:spPr>
          <a:xfrm>
            <a:off x="414370" y="7238384"/>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SPOTLIGHT Expert</a:t>
            </a:r>
            <a:endParaRPr b="1" sz="3200">
              <a:solidFill>
                <a:schemeClr val="dk1"/>
              </a:solidFill>
            </a:endParaRPr>
          </a:p>
          <a:p>
            <a:pPr indent="0" lvl="0" marL="0" marR="0" rtl="0" algn="ctr">
              <a:lnSpc>
                <a:spcPct val="100000"/>
              </a:lnSpc>
              <a:spcBef>
                <a:spcPts val="0"/>
              </a:spcBef>
              <a:spcAft>
                <a:spcPts val="0"/>
              </a:spcAft>
              <a:buClr>
                <a:schemeClr val="dk1"/>
              </a:buClr>
              <a:buSzPts val="3200"/>
              <a:buFont typeface="Arial"/>
              <a:buNone/>
            </a:pPr>
            <a:r>
              <a:t/>
            </a:r>
            <a:endParaRPr b="1" sz="3200">
              <a:solidFill>
                <a:schemeClr val="dk1"/>
              </a:solidFill>
            </a:endParaRPr>
          </a:p>
        </p:txBody>
      </p:sp>
      <p:sp>
        <p:nvSpPr>
          <p:cNvPr id="348" name="Google Shape;348;p25"/>
          <p:cNvSpPr/>
          <p:nvPr/>
        </p:nvSpPr>
        <p:spPr>
          <a:xfrm>
            <a:off x="9525000" y="7446084"/>
            <a:ext cx="4971900" cy="19389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4000"/>
              <a:buFont typeface="Arial"/>
              <a:buNone/>
            </a:pPr>
            <a:r>
              <a:rPr b="1" lang="en-US" sz="4000">
                <a:solidFill>
                  <a:schemeClr val="dk1"/>
                </a:solidFill>
              </a:rPr>
              <a:t>Stacy Phoenix </a:t>
            </a:r>
            <a:r>
              <a:rPr lang="en-US" sz="4000">
                <a:solidFill>
                  <a:schemeClr val="dk1"/>
                </a:solidFill>
              </a:rPr>
              <a:t>is CEO of </a:t>
            </a:r>
            <a:r>
              <a:rPr b="1" lang="en-US" sz="4000">
                <a:solidFill>
                  <a:schemeClr val="dk1"/>
                </a:solidFill>
              </a:rPr>
              <a:t>stacyphoenix.com</a:t>
            </a:r>
            <a:endParaRPr>
              <a:solidFill>
                <a:schemeClr val="dk1"/>
              </a:solidFill>
            </a:endParaRPr>
          </a:p>
          <a:p>
            <a:pPr indent="0" lvl="0" marL="0" marR="0" rtl="0" algn="ctr">
              <a:lnSpc>
                <a:spcPct val="100000"/>
              </a:lnSpc>
              <a:spcBef>
                <a:spcPts val="0"/>
              </a:spcBef>
              <a:spcAft>
                <a:spcPts val="0"/>
              </a:spcAft>
              <a:buClr>
                <a:srgbClr val="000000"/>
              </a:buClr>
              <a:buSzPts val="4000"/>
              <a:buFont typeface="Arial"/>
              <a:buNone/>
            </a:pPr>
            <a:r>
              <a:t/>
            </a:r>
            <a:endParaRPr b="1" sz="4000">
              <a:solidFill>
                <a:schemeClr val="dk1"/>
              </a:solidFill>
            </a:endParaRPr>
          </a:p>
        </p:txBody>
      </p:sp>
      <p:sp>
        <p:nvSpPr>
          <p:cNvPr id="349" name="Google Shape;349;p25"/>
          <p:cNvSpPr/>
          <p:nvPr/>
        </p:nvSpPr>
        <p:spPr>
          <a:xfrm>
            <a:off x="297000" y="15516676"/>
            <a:ext cx="14036400" cy="624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rPr lang="en-US" sz="4000">
                <a:solidFill>
                  <a:schemeClr val="dk1"/>
                </a:solidFill>
                <a:latin typeface="Calibri"/>
                <a:ea typeface="Calibri"/>
                <a:cs typeface="Calibri"/>
                <a:sym typeface="Calibri"/>
              </a:rPr>
              <a:t>Stacy</a:t>
            </a:r>
            <a:r>
              <a:rPr b="0" i="0" lang="en-US" sz="4000" u="none" cap="none" strike="noStrike">
                <a:solidFill>
                  <a:schemeClr val="dk1"/>
                </a:solidFill>
                <a:latin typeface="Calibri"/>
                <a:ea typeface="Calibri"/>
                <a:cs typeface="Calibri"/>
                <a:sym typeface="Calibri"/>
              </a:rPr>
              <a:t> has a proven formula that generates results to peak your performance.  </a:t>
            </a:r>
            <a:r>
              <a:rPr lang="en-US" sz="4000">
                <a:solidFill>
                  <a:schemeClr val="dk1"/>
                </a:solidFill>
                <a:latin typeface="Calibri"/>
                <a:ea typeface="Calibri"/>
                <a:cs typeface="Calibri"/>
                <a:sym typeface="Calibri"/>
              </a:rPr>
              <a:t>She</a:t>
            </a:r>
            <a:r>
              <a:rPr b="0" i="0" lang="en-US" sz="4000" u="none" cap="none" strike="noStrike">
                <a:solidFill>
                  <a:schemeClr val="dk1"/>
                </a:solidFill>
                <a:latin typeface="Calibri"/>
                <a:ea typeface="Calibri"/>
                <a:cs typeface="Calibri"/>
                <a:sym typeface="Calibri"/>
              </a:rPr>
              <a:t> studied and implemented the success habits of the top </a:t>
            </a:r>
            <a:r>
              <a:rPr lang="en-US" sz="4000">
                <a:solidFill>
                  <a:schemeClr val="dk1"/>
                </a:solidFill>
                <a:latin typeface="Calibri"/>
                <a:ea typeface="Calibri"/>
                <a:cs typeface="Calibri"/>
                <a:sym typeface="Calibri"/>
              </a:rPr>
              <a:t>5</a:t>
            </a:r>
            <a:r>
              <a:rPr b="0" i="0" lang="en-US" sz="4000" u="none" cap="none" strike="noStrike">
                <a:solidFill>
                  <a:schemeClr val="dk1"/>
                </a:solidFill>
                <a:latin typeface="Calibri"/>
                <a:ea typeface="Calibri"/>
                <a:cs typeface="Calibri"/>
                <a:sym typeface="Calibri"/>
              </a:rPr>
              <a:t>% of </a:t>
            </a:r>
            <a:r>
              <a:rPr lang="en-US" sz="4000">
                <a:solidFill>
                  <a:schemeClr val="dk1"/>
                </a:solidFill>
                <a:latin typeface="Calibri"/>
                <a:ea typeface="Calibri"/>
                <a:cs typeface="Calibri"/>
                <a:sym typeface="Calibri"/>
              </a:rPr>
              <a:t>entrepreneurs, solopreneurs, creatives, and leaders</a:t>
            </a:r>
            <a:r>
              <a:rPr b="0" i="0" lang="en-US" sz="4000" u="none" cap="none" strike="noStrike">
                <a:solidFill>
                  <a:schemeClr val="dk1"/>
                </a:solidFill>
                <a:latin typeface="Calibri"/>
                <a:ea typeface="Calibri"/>
                <a:cs typeface="Calibri"/>
                <a:sym typeface="Calibri"/>
              </a:rPr>
              <a:t> of the business and enter</a:t>
            </a:r>
            <a:r>
              <a:rPr lang="en-US" sz="4000">
                <a:solidFill>
                  <a:schemeClr val="dk1"/>
                </a:solidFill>
                <a:latin typeface="Calibri"/>
                <a:ea typeface="Calibri"/>
                <a:cs typeface="Calibri"/>
                <a:sym typeface="Calibri"/>
              </a:rPr>
              <a:t>tainment</a:t>
            </a:r>
            <a:r>
              <a:rPr b="0" i="0" lang="en-US" sz="4000" u="none" cap="none" strike="noStrike">
                <a:solidFill>
                  <a:schemeClr val="dk1"/>
                </a:solidFill>
                <a:latin typeface="Calibri"/>
                <a:ea typeface="Calibri"/>
                <a:cs typeface="Calibri"/>
                <a:sym typeface="Calibri"/>
              </a:rPr>
              <a:t> world for the past 2</a:t>
            </a:r>
            <a:r>
              <a:rPr lang="en-US" sz="4000">
                <a:solidFill>
                  <a:schemeClr val="dk1"/>
                </a:solidFill>
                <a:latin typeface="Calibri"/>
                <a:ea typeface="Calibri"/>
                <a:cs typeface="Calibri"/>
                <a:sym typeface="Calibri"/>
              </a:rPr>
              <a:t>0</a:t>
            </a:r>
            <a:r>
              <a:rPr b="0" i="0" lang="en-US" sz="4000" u="none" cap="none" strike="noStrike">
                <a:solidFill>
                  <a:schemeClr val="dk1"/>
                </a:solidFill>
                <a:latin typeface="Calibri"/>
                <a:ea typeface="Calibri"/>
                <a:cs typeface="Calibri"/>
                <a:sym typeface="Calibri"/>
              </a:rPr>
              <a:t> years, and put the tools in one easy system for you to follow. </a:t>
            </a:r>
            <a:r>
              <a:rPr lang="en-US" sz="4000">
                <a:solidFill>
                  <a:schemeClr val="dk1"/>
                </a:solidFill>
                <a:latin typeface="Calibri"/>
                <a:ea typeface="Calibri"/>
                <a:cs typeface="Calibri"/>
                <a:sym typeface="Calibri"/>
              </a:rPr>
              <a:t>Stacy</a:t>
            </a:r>
            <a:r>
              <a:rPr b="0" i="0" lang="en-US" sz="4000" u="none" cap="none" strike="noStrike">
                <a:solidFill>
                  <a:schemeClr val="dk1"/>
                </a:solidFill>
                <a:latin typeface="Calibri"/>
                <a:ea typeface="Calibri"/>
                <a:cs typeface="Calibri"/>
                <a:sym typeface="Calibri"/>
              </a:rPr>
              <a:t> has learned to focus on what top achievers focus on. </a:t>
            </a:r>
            <a:r>
              <a:rPr lang="en-US" sz="4000">
                <a:solidFill>
                  <a:schemeClr val="dk1"/>
                </a:solidFill>
                <a:latin typeface="Calibri"/>
                <a:ea typeface="Calibri"/>
                <a:cs typeface="Calibri"/>
                <a:sym typeface="Calibri"/>
              </a:rPr>
              <a:t>She</a:t>
            </a:r>
            <a:r>
              <a:rPr b="0" i="0" lang="en-US" sz="4000" u="none" cap="none" strike="noStrike">
                <a:solidFill>
                  <a:schemeClr val="dk1"/>
                </a:solidFill>
                <a:latin typeface="Calibri"/>
                <a:ea typeface="Calibri"/>
                <a:cs typeface="Calibri"/>
                <a:sym typeface="Calibri"/>
              </a:rPr>
              <a:t> has done it just as thousands of successful leaders before h</a:t>
            </a:r>
            <a:r>
              <a:rPr lang="en-US" sz="4000">
                <a:solidFill>
                  <a:schemeClr val="dk1"/>
                </a:solidFill>
                <a:latin typeface="Calibri"/>
                <a:ea typeface="Calibri"/>
                <a:cs typeface="Calibri"/>
                <a:sym typeface="Calibri"/>
              </a:rPr>
              <a:t>er</a:t>
            </a:r>
            <a:r>
              <a:rPr b="0" i="0" lang="en-US" sz="4000" u="none" cap="none" strike="noStrike">
                <a:solidFill>
                  <a:schemeClr val="dk1"/>
                </a:solidFill>
                <a:latin typeface="Calibri"/>
                <a:ea typeface="Calibri"/>
                <a:cs typeface="Calibri"/>
                <a:sym typeface="Calibri"/>
              </a:rPr>
              <a:t>, is a consistent performer on the professional speaker circuit inspiring conference attendees worldwide.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p:txBody>
      </p:sp>
      <p:pic>
        <p:nvPicPr>
          <p:cNvPr id="350" name="Google Shape;350;p25"/>
          <p:cNvPicPr preferRelativeResize="0"/>
          <p:nvPr/>
        </p:nvPicPr>
        <p:blipFill>
          <a:blip r:embed="rId5">
            <a:alphaModFix/>
          </a:blip>
          <a:stretch>
            <a:fillRect/>
          </a:stretch>
        </p:blipFill>
        <p:spPr>
          <a:xfrm>
            <a:off x="34740725" y="17293700"/>
            <a:ext cx="2728075" cy="46518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descr="Image result for changing a generation baptist church" id="355" name="Google Shape;355;p2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356" name="Google Shape;356;p26"/>
          <p:cNvSpPr txBox="1"/>
          <p:nvPr/>
        </p:nvSpPr>
        <p:spPr>
          <a:xfrm>
            <a:off x="30396179" y="15516663"/>
            <a:ext cx="5982070" cy="481770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To Book Stacy NOW:</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stacyphoenixllc@gmail.com</a:t>
            </a:r>
            <a:endParaRPr b="1" sz="39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rPr b="1" lang="en-US" sz="3900">
                <a:solidFill>
                  <a:schemeClr val="dk1"/>
                </a:solidFill>
                <a:latin typeface="Calibri"/>
                <a:ea typeface="Calibri"/>
                <a:cs typeface="Calibri"/>
                <a:sym typeface="Calibri"/>
              </a:rPr>
              <a:t>www.stacyphoenix.com</a:t>
            </a:r>
            <a:endParaRPr b="1" sz="3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chemeClr val="dk1"/>
              </a:solidFill>
              <a:latin typeface="Calibri"/>
              <a:ea typeface="Calibri"/>
              <a:cs typeface="Calibri"/>
              <a:sym typeface="Calibri"/>
            </a:endParaRPr>
          </a:p>
        </p:txBody>
      </p:sp>
      <p:pic>
        <p:nvPicPr>
          <p:cNvPr id="357" name="Google Shape;357;p26"/>
          <p:cNvPicPr preferRelativeResize="0"/>
          <p:nvPr/>
        </p:nvPicPr>
        <p:blipFill rotWithShape="1">
          <a:blip r:embed="rId3">
            <a:alphaModFix/>
          </a:blip>
          <a:srcRect b="5865" l="0" r="16649" t="0"/>
          <a:stretch/>
        </p:blipFill>
        <p:spPr>
          <a:xfrm>
            <a:off x="29851171" y="13858871"/>
            <a:ext cx="6892115" cy="1477412"/>
          </a:xfrm>
          <a:prstGeom prst="rect">
            <a:avLst/>
          </a:prstGeom>
          <a:noFill/>
          <a:ln>
            <a:noFill/>
          </a:ln>
        </p:spPr>
      </p:pic>
      <p:sp>
        <p:nvSpPr>
          <p:cNvPr id="358" name="Google Shape;358;p26"/>
          <p:cNvSpPr/>
          <p:nvPr/>
        </p:nvSpPr>
        <p:spPr>
          <a:xfrm>
            <a:off x="15014048" y="1705054"/>
            <a:ext cx="21819223" cy="111107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Calibri"/>
                <a:ea typeface="Calibri"/>
                <a:cs typeface="Calibri"/>
                <a:sym typeface="Calibri"/>
              </a:rPr>
              <a:t> </a:t>
            </a:r>
            <a:endParaRPr b="0" i="0" sz="4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chemeClr val="dk1"/>
                </a:solidFill>
                <a:latin typeface="Calibri"/>
                <a:ea typeface="Calibri"/>
                <a:cs typeface="Calibri"/>
                <a:sym typeface="Calibri"/>
              </a:rPr>
              <a:t>Equipment: </a:t>
            </a:r>
            <a:endParaRPr b="1"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dk1"/>
              </a:solidFill>
              <a:latin typeface="Calibri"/>
              <a:ea typeface="Calibri"/>
              <a:cs typeface="Calibri"/>
              <a:sym typeface="Calibri"/>
            </a:endParaRPr>
          </a:p>
          <a:p>
            <a:pPr indent="-685800" lvl="0" marL="685800" marR="0" rtl="0" algn="l">
              <a:lnSpc>
                <a:spcPct val="100000"/>
              </a:lnSpc>
              <a:spcBef>
                <a:spcPts val="0"/>
              </a:spcBef>
              <a:spcAft>
                <a:spcPts val="0"/>
              </a:spcAft>
              <a:buClr>
                <a:schemeClr val="dk1"/>
              </a:buClr>
              <a:buSzPts val="4800"/>
              <a:buFont typeface="Noto Sans Symbols"/>
              <a:buChar char="⮚"/>
            </a:pPr>
            <a:r>
              <a:rPr b="0" i="0" lang="en-US" sz="4800" u="none" cap="none" strike="noStrike">
                <a:solidFill>
                  <a:schemeClr val="dk1"/>
                </a:solidFill>
                <a:latin typeface="Calibri"/>
                <a:ea typeface="Calibri"/>
                <a:cs typeface="Calibri"/>
                <a:sym typeface="Calibri"/>
              </a:rPr>
              <a:t>Wireless lavaliere microphone + spare battery</a:t>
            </a:r>
            <a:endParaRPr b="0" i="0" sz="1400" u="none" cap="none" strike="noStrike">
              <a:solidFill>
                <a:srgbClr val="000000"/>
              </a:solidFill>
              <a:latin typeface="Arial"/>
              <a:ea typeface="Arial"/>
              <a:cs typeface="Arial"/>
              <a:sym typeface="Arial"/>
            </a:endParaRPr>
          </a:p>
          <a:p>
            <a:pPr indent="-685800" lvl="0" marL="685800" marR="0" rtl="0" algn="l">
              <a:lnSpc>
                <a:spcPct val="100000"/>
              </a:lnSpc>
              <a:spcBef>
                <a:spcPts val="0"/>
              </a:spcBef>
              <a:spcAft>
                <a:spcPts val="0"/>
              </a:spcAft>
              <a:buClr>
                <a:schemeClr val="dk1"/>
              </a:buClr>
              <a:buSzPts val="4800"/>
              <a:buFont typeface="Noto Sans Symbols"/>
              <a:buChar char="⮚"/>
            </a:pPr>
            <a:r>
              <a:rPr b="0" i="0" lang="en-US" sz="4800" u="none" cap="none" strike="noStrike">
                <a:solidFill>
                  <a:schemeClr val="dk1"/>
                </a:solidFill>
                <a:latin typeface="Calibri"/>
                <a:ea typeface="Calibri"/>
                <a:cs typeface="Calibri"/>
                <a:sym typeface="Calibri"/>
              </a:rPr>
              <a:t>Hand Held microphone + spare battery</a:t>
            </a:r>
            <a:endParaRPr b="0" i="0" sz="1400" u="none" cap="none" strike="noStrike">
              <a:solidFill>
                <a:srgbClr val="000000"/>
              </a:solidFill>
              <a:latin typeface="Arial"/>
              <a:ea typeface="Arial"/>
              <a:cs typeface="Arial"/>
              <a:sym typeface="Arial"/>
            </a:endParaRPr>
          </a:p>
          <a:p>
            <a:pPr indent="-685800" lvl="0" marL="685800" marR="0" rtl="0" algn="l">
              <a:lnSpc>
                <a:spcPct val="100000"/>
              </a:lnSpc>
              <a:spcBef>
                <a:spcPts val="0"/>
              </a:spcBef>
              <a:spcAft>
                <a:spcPts val="0"/>
              </a:spcAft>
              <a:buClr>
                <a:schemeClr val="dk1"/>
              </a:buClr>
              <a:buSzPts val="4800"/>
              <a:buFont typeface="Noto Sans Symbols"/>
              <a:buChar char="⮚"/>
            </a:pPr>
            <a:r>
              <a:rPr b="0" i="0" lang="en-US" sz="4800" u="none" cap="none" strike="noStrike">
                <a:solidFill>
                  <a:schemeClr val="dk1"/>
                </a:solidFill>
                <a:latin typeface="Calibri"/>
                <a:ea typeface="Calibri"/>
                <a:cs typeface="Calibri"/>
                <a:sym typeface="Calibri"/>
              </a:rPr>
              <a:t>Flipchart + fresh markers </a:t>
            </a:r>
            <a:endParaRPr b="0" i="0" sz="1400" u="none" cap="none" strike="noStrike">
              <a:solidFill>
                <a:srgbClr val="000000"/>
              </a:solidFill>
              <a:latin typeface="Arial"/>
              <a:ea typeface="Arial"/>
              <a:cs typeface="Arial"/>
              <a:sym typeface="Arial"/>
            </a:endParaRPr>
          </a:p>
          <a:p>
            <a:pPr indent="-685800" lvl="0" marL="685800" marR="0" rtl="0" algn="l">
              <a:lnSpc>
                <a:spcPct val="100000"/>
              </a:lnSpc>
              <a:spcBef>
                <a:spcPts val="0"/>
              </a:spcBef>
              <a:spcAft>
                <a:spcPts val="0"/>
              </a:spcAft>
              <a:buClr>
                <a:schemeClr val="dk1"/>
              </a:buClr>
              <a:buSzPts val="4800"/>
              <a:buFont typeface="Noto Sans Symbols"/>
              <a:buChar char="⮚"/>
            </a:pPr>
            <a:r>
              <a:rPr b="0" i="0" lang="en-US" sz="4800" u="none" cap="none" strike="noStrike">
                <a:solidFill>
                  <a:schemeClr val="dk1"/>
                </a:solidFill>
                <a:latin typeface="Calibri"/>
                <a:ea typeface="Calibri"/>
                <a:cs typeface="Calibri"/>
                <a:sym typeface="Calibri"/>
              </a:rPr>
              <a:t>LCD projector + screen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dk1"/>
                </a:solidFill>
                <a:latin typeface="Calibri"/>
                <a:ea typeface="Calibri"/>
                <a:cs typeface="Calibri"/>
                <a:sym typeface="Calibri"/>
              </a:rPr>
              <a:t>When videotaping, professional house lighting is required. </a:t>
            </a:r>
            <a:r>
              <a:rPr lang="en-US" sz="4800">
                <a:solidFill>
                  <a:schemeClr val="dk1"/>
                </a:solidFill>
                <a:latin typeface="Calibri"/>
                <a:ea typeface="Calibri"/>
                <a:cs typeface="Calibri"/>
                <a:sym typeface="Calibri"/>
              </a:rPr>
              <a:t>Stacy</a:t>
            </a:r>
            <a:r>
              <a:rPr b="0" i="0" lang="en-US" sz="4800" u="none" cap="none" strike="noStrike">
                <a:solidFill>
                  <a:schemeClr val="dk1"/>
                </a:solidFill>
                <a:latin typeface="Calibri"/>
                <a:ea typeface="Calibri"/>
                <a:cs typeface="Calibri"/>
                <a:sym typeface="Calibri"/>
              </a:rPr>
              <a:t> may prefer hand held or lavaliere for presentations.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chemeClr val="dk1"/>
                </a:solidFill>
                <a:latin typeface="Calibri"/>
                <a:ea typeface="Calibri"/>
                <a:cs typeface="Calibri"/>
                <a:sym typeface="Calibri"/>
              </a:rPr>
              <a:t>Room Setup: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dk1"/>
                </a:solidFill>
                <a:latin typeface="Calibri"/>
                <a:ea typeface="Calibri"/>
                <a:cs typeface="Calibri"/>
                <a:sym typeface="Calibri"/>
              </a:rPr>
              <a:t>Conference/Auditorium Style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dk1"/>
                </a:solidFill>
                <a:latin typeface="Calibri"/>
                <a:ea typeface="Calibri"/>
                <a:cs typeface="Calibri"/>
                <a:sym typeface="Calibri"/>
              </a:rPr>
              <a:t>Appropriate for short presentations or larger groups that do not require extensive note-taking.</a:t>
            </a:r>
            <a:endParaRPr b="0" i="0" sz="4800" u="none" cap="none" strike="noStrike">
              <a:solidFill>
                <a:schemeClr val="dk1"/>
              </a:solidFill>
              <a:latin typeface="Calibri"/>
              <a:ea typeface="Calibri"/>
              <a:cs typeface="Calibri"/>
              <a:sym typeface="Calibri"/>
            </a:endParaRPr>
          </a:p>
        </p:txBody>
      </p:sp>
      <p:cxnSp>
        <p:nvCxnSpPr>
          <p:cNvPr id="359" name="Google Shape;359;p26"/>
          <p:cNvCxnSpPr/>
          <p:nvPr/>
        </p:nvCxnSpPr>
        <p:spPr>
          <a:xfrm>
            <a:off x="0" y="9670284"/>
            <a:ext cx="14630400" cy="0"/>
          </a:xfrm>
          <a:prstGeom prst="straightConnector1">
            <a:avLst/>
          </a:prstGeom>
          <a:noFill/>
          <a:ln cap="flat" cmpd="sng" w="25400">
            <a:solidFill>
              <a:schemeClr val="dk1"/>
            </a:solidFill>
            <a:prstDash val="solid"/>
            <a:round/>
            <a:headEnd len="sm" w="sm" type="none"/>
            <a:tailEnd len="sm" w="sm" type="none"/>
          </a:ln>
        </p:spPr>
      </p:cxnSp>
      <p:cxnSp>
        <p:nvCxnSpPr>
          <p:cNvPr id="360" name="Google Shape;360;p26"/>
          <p:cNvCxnSpPr/>
          <p:nvPr/>
        </p:nvCxnSpPr>
        <p:spPr>
          <a:xfrm flipH="1">
            <a:off x="14603505" y="-144463"/>
            <a:ext cx="1" cy="22090063"/>
          </a:xfrm>
          <a:prstGeom prst="straightConnector1">
            <a:avLst/>
          </a:prstGeom>
          <a:noFill/>
          <a:ln cap="flat" cmpd="sng" w="9525">
            <a:solidFill>
              <a:schemeClr val="dk1"/>
            </a:solidFill>
            <a:prstDash val="solid"/>
            <a:round/>
            <a:headEnd len="sm" w="sm" type="none"/>
            <a:tailEnd len="sm" w="sm" type="none"/>
          </a:ln>
        </p:spPr>
      </p:cxnSp>
      <p:sp>
        <p:nvSpPr>
          <p:cNvPr descr="United States House of Representatives - Wikipedia" id="361" name="Google Shape;361;p26"/>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362" name="Google Shape;362;p26"/>
          <p:cNvSpPr/>
          <p:nvPr/>
        </p:nvSpPr>
        <p:spPr>
          <a:xfrm>
            <a:off x="14550148" y="-144462"/>
            <a:ext cx="22918656" cy="1554678"/>
          </a:xfrm>
          <a:prstGeom prst="rect">
            <a:avLst/>
          </a:prstGeom>
          <a:solidFill>
            <a:srgbClr val="FFC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dk1"/>
                </a:solidFill>
                <a:latin typeface="Calibri"/>
                <a:ea typeface="Calibri"/>
                <a:cs typeface="Calibri"/>
                <a:sym typeface="Calibri"/>
              </a:rPr>
              <a:t> Audio Visual Set Up</a:t>
            </a:r>
            <a:endParaRPr b="0" i="0" sz="1400" u="none" cap="none" strike="noStrike">
              <a:solidFill>
                <a:srgbClr val="000000"/>
              </a:solidFill>
              <a:latin typeface="Arial"/>
              <a:ea typeface="Arial"/>
              <a:cs typeface="Arial"/>
              <a:sym typeface="Arial"/>
            </a:endParaRPr>
          </a:p>
        </p:txBody>
      </p:sp>
      <p:sp>
        <p:nvSpPr>
          <p:cNvPr id="363" name="Google Shape;363;p26"/>
          <p:cNvSpPr/>
          <p:nvPr/>
        </p:nvSpPr>
        <p:spPr>
          <a:xfrm>
            <a:off x="483450" y="11053530"/>
            <a:ext cx="14036400" cy="9941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t/>
            </a:r>
            <a:endParaRPr b="0" i="0" sz="6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dk1"/>
                </a:solidFill>
                <a:latin typeface="Calibri"/>
                <a:ea typeface="Calibri"/>
                <a:cs typeface="Calibri"/>
                <a:sym typeface="Calibri"/>
              </a:rPr>
              <a:t>If you have any questions, please call us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dk1"/>
                </a:solidFill>
                <a:latin typeface="Calibri"/>
                <a:ea typeface="Calibri"/>
                <a:cs typeface="Calibri"/>
                <a:sym typeface="Calibri"/>
              </a:rPr>
              <a:t>(</a:t>
            </a:r>
            <a:r>
              <a:rPr lang="en-US" sz="6000">
                <a:solidFill>
                  <a:schemeClr val="dk1"/>
                </a:solidFill>
                <a:latin typeface="Calibri"/>
                <a:ea typeface="Calibri"/>
                <a:cs typeface="Calibri"/>
                <a:sym typeface="Calibri"/>
              </a:rPr>
              <a:t>603) 247-6641</a:t>
            </a:r>
            <a:endParaRPr b="0" i="0" sz="6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6000"/>
              <a:buFont typeface="Arial"/>
              <a:buNone/>
            </a:pPr>
            <a:r>
              <a:rPr b="0" i="0" lang="en-US" sz="6000" u="none" cap="none" strike="noStrike">
                <a:solidFill>
                  <a:schemeClr val="dk1"/>
                </a:solidFill>
                <a:latin typeface="Calibri"/>
                <a:ea typeface="Calibri"/>
                <a:cs typeface="Calibri"/>
                <a:sym typeface="Calibri"/>
              </a:rPr>
              <a:t>Thanks and we look forward to working with your team!</a:t>
            </a:r>
            <a:endParaRPr b="0" i="0" sz="6000" u="none" cap="none" strike="noStrike">
              <a:solidFill>
                <a:schemeClr val="dk1"/>
              </a:solidFill>
              <a:latin typeface="Calibri"/>
              <a:ea typeface="Calibri"/>
              <a:cs typeface="Calibri"/>
              <a:sym typeface="Calibri"/>
            </a:endParaRPr>
          </a:p>
        </p:txBody>
      </p:sp>
      <p:cxnSp>
        <p:nvCxnSpPr>
          <p:cNvPr id="364" name="Google Shape;364;p26"/>
          <p:cNvCxnSpPr/>
          <p:nvPr/>
        </p:nvCxnSpPr>
        <p:spPr>
          <a:xfrm>
            <a:off x="29941157" y="13604871"/>
            <a:ext cx="6892115" cy="0"/>
          </a:xfrm>
          <a:prstGeom prst="straightConnector1">
            <a:avLst/>
          </a:prstGeom>
          <a:noFill/>
          <a:ln cap="flat" cmpd="sng" w="25400">
            <a:solidFill>
              <a:schemeClr val="dk1"/>
            </a:solidFill>
            <a:prstDash val="solid"/>
            <a:round/>
            <a:headEnd len="sm" w="sm" type="none"/>
            <a:tailEnd len="sm" w="sm" type="none"/>
          </a:ln>
        </p:spPr>
      </p:cxnSp>
      <p:sp>
        <p:nvSpPr>
          <p:cNvPr id="365" name="Google Shape;365;p26"/>
          <p:cNvSpPr/>
          <p:nvPr/>
        </p:nvSpPr>
        <p:spPr>
          <a:xfrm>
            <a:off x="15039448" y="13115531"/>
            <a:ext cx="14837123" cy="81560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dk1"/>
                </a:solidFill>
                <a:latin typeface="Calibri"/>
                <a:ea typeface="Calibri"/>
                <a:cs typeface="Calibri"/>
                <a:sym typeface="Calibri"/>
              </a:rPr>
              <a:t>Classroom/Banquet Style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dk1"/>
                </a:solidFill>
                <a:latin typeface="Calibri"/>
                <a:ea typeface="Calibri"/>
                <a:cs typeface="Calibri"/>
                <a:sym typeface="Calibri"/>
              </a:rPr>
              <a:t>Appropriate for groups fewer than 40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rPr lang="en-US" sz="4800">
                <a:solidFill>
                  <a:schemeClr val="dk1"/>
                </a:solidFill>
                <a:latin typeface="Calibri"/>
                <a:ea typeface="Calibri"/>
                <a:cs typeface="Calibri"/>
                <a:sym typeface="Calibri"/>
              </a:rPr>
              <a:t>Stacy</a:t>
            </a:r>
            <a:r>
              <a:rPr b="0" i="0" lang="en-US" sz="4800" u="none" cap="none" strike="noStrike">
                <a:solidFill>
                  <a:schemeClr val="dk1"/>
                </a:solidFill>
                <a:latin typeface="Calibri"/>
                <a:ea typeface="Calibri"/>
                <a:cs typeface="Calibri"/>
                <a:sym typeface="Calibri"/>
              </a:rPr>
              <a:t> is a high-energy speaker who utilizes a participant centered learning style to connect with the audience.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r>
              <a:t/>
            </a:r>
            <a:endParaRPr b="0" i="0" sz="4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rPr lang="en-US" sz="4800">
                <a:solidFill>
                  <a:schemeClr val="dk1"/>
                </a:solidFill>
                <a:latin typeface="Calibri"/>
                <a:ea typeface="Calibri"/>
                <a:cs typeface="Calibri"/>
                <a:sym typeface="Calibri"/>
              </a:rPr>
              <a:t>Stacy</a:t>
            </a:r>
            <a:r>
              <a:rPr b="0" i="0" lang="en-US" sz="4800" u="none" cap="none" strike="noStrike">
                <a:solidFill>
                  <a:schemeClr val="dk1"/>
                </a:solidFill>
                <a:latin typeface="Calibri"/>
                <a:ea typeface="Calibri"/>
                <a:cs typeface="Calibri"/>
                <a:sym typeface="Calibri"/>
              </a:rPr>
              <a:t> engages the audience and occasionally will move around often to keep the presentation fun and exciting.  Please keep this in mind as you prepare your audio/visual logistics for your event.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0" i="0" sz="4400" u="none" cap="none" strike="noStrike">
              <a:solidFill>
                <a:schemeClr val="dk1"/>
              </a:solidFill>
              <a:latin typeface="Calibri"/>
              <a:ea typeface="Calibri"/>
              <a:cs typeface="Calibri"/>
              <a:sym typeface="Calibri"/>
            </a:endParaRPr>
          </a:p>
        </p:txBody>
      </p:sp>
      <p:sp>
        <p:nvSpPr>
          <p:cNvPr id="366" name="Google Shape;366;p26"/>
          <p:cNvSpPr/>
          <p:nvPr/>
        </p:nvSpPr>
        <p:spPr>
          <a:xfrm>
            <a:off x="6934200" y="10900568"/>
            <a:ext cx="7562593" cy="507831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US" sz="5400" u="none" cap="none" strike="noStrike">
                <a:solidFill>
                  <a:schemeClr val="dk1"/>
                </a:solidFill>
                <a:latin typeface="Calibri"/>
                <a:ea typeface="Calibri"/>
                <a:cs typeface="Calibri"/>
                <a:sym typeface="Calibri"/>
              </a:rPr>
              <a:t>Summary: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Calibri"/>
                <a:ea typeface="Calibri"/>
                <a:cs typeface="Calibri"/>
                <a:sym typeface="Calibri"/>
              </a:rPr>
              <a:t>The following professional requirements are necessary to ensure a HIGH QUALITY presentation.</a:t>
            </a:r>
            <a:endParaRPr b="0" i="0" sz="1400" u="none" cap="none" strike="noStrike">
              <a:solidFill>
                <a:srgbClr val="000000"/>
              </a:solidFill>
              <a:latin typeface="Arial"/>
              <a:ea typeface="Arial"/>
              <a:cs typeface="Arial"/>
              <a:sym typeface="Arial"/>
            </a:endParaRPr>
          </a:p>
        </p:txBody>
      </p:sp>
      <p:pic>
        <p:nvPicPr>
          <p:cNvPr id="367" name="Google Shape;367;p26"/>
          <p:cNvPicPr preferRelativeResize="0"/>
          <p:nvPr/>
        </p:nvPicPr>
        <p:blipFill>
          <a:blip r:embed="rId4">
            <a:alphaModFix/>
          </a:blip>
          <a:stretch>
            <a:fillRect/>
          </a:stretch>
        </p:blipFill>
        <p:spPr>
          <a:xfrm>
            <a:off x="34740725" y="17293700"/>
            <a:ext cx="2728075" cy="4651899"/>
          </a:xfrm>
          <a:prstGeom prst="rect">
            <a:avLst/>
          </a:prstGeom>
          <a:noFill/>
          <a:ln>
            <a:noFill/>
          </a:ln>
        </p:spPr>
      </p:pic>
      <p:pic>
        <p:nvPicPr>
          <p:cNvPr id="368" name="Google Shape;368;p26"/>
          <p:cNvPicPr preferRelativeResize="0"/>
          <p:nvPr/>
        </p:nvPicPr>
        <p:blipFill>
          <a:blip r:embed="rId5">
            <a:alphaModFix/>
          </a:blip>
          <a:stretch>
            <a:fillRect/>
          </a:stretch>
        </p:blipFill>
        <p:spPr>
          <a:xfrm>
            <a:off x="-106700" y="-103037"/>
            <a:ext cx="14603500" cy="9773325"/>
          </a:xfrm>
          <a:prstGeom prst="rect">
            <a:avLst/>
          </a:prstGeom>
          <a:noFill/>
          <a:ln>
            <a:noFill/>
          </a:ln>
        </p:spPr>
      </p:pic>
      <p:sp>
        <p:nvSpPr>
          <p:cNvPr id="369" name="Google Shape;369;p26"/>
          <p:cNvSpPr txBox="1"/>
          <p:nvPr/>
        </p:nvSpPr>
        <p:spPr>
          <a:xfrm>
            <a:off x="237520" y="7126484"/>
            <a:ext cx="5337600" cy="172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Calibri"/>
              <a:buNone/>
            </a:pPr>
            <a:r>
              <a:t/>
            </a:r>
            <a:endParaRPr b="1" i="0" sz="3200" u="none" cap="none" strike="noStrike">
              <a:solidFill>
                <a:schemeClr val="dk1"/>
              </a:solidFill>
              <a:latin typeface="Arial"/>
              <a:ea typeface="Arial"/>
              <a:cs typeface="Arial"/>
              <a:sym typeface="Arial"/>
            </a:endParaRPr>
          </a:p>
          <a:p>
            <a:pPr indent="0" lvl="0" marL="0" rtl="0" algn="ctr">
              <a:spcBef>
                <a:spcPts val="0"/>
              </a:spcBef>
              <a:spcAft>
                <a:spcPts val="0"/>
              </a:spcAft>
              <a:buClr>
                <a:schemeClr val="dk1"/>
              </a:buClr>
              <a:buSzPts val="3200"/>
              <a:buFont typeface="Arial"/>
              <a:buNone/>
            </a:pPr>
            <a:r>
              <a:rPr b="1" lang="en-US" sz="3700">
                <a:solidFill>
                  <a:schemeClr val="dk1"/>
                </a:solidFill>
              </a:rPr>
              <a:t>Worldwide Leading SPOTLIGHT Expert</a:t>
            </a:r>
            <a:endParaRPr b="1" sz="3200">
              <a:solidFill>
                <a:schemeClr val="dk1"/>
              </a:solidFill>
            </a:endParaRPr>
          </a:p>
          <a:p>
            <a:pPr indent="0" lvl="0" marL="0" rtl="0" algn="ctr">
              <a:spcBef>
                <a:spcPts val="0"/>
              </a:spcBef>
              <a:spcAft>
                <a:spcPts val="0"/>
              </a:spcAft>
              <a:buClr>
                <a:schemeClr val="dk1"/>
              </a:buClr>
              <a:buSzPts val="3200"/>
              <a:buFont typeface="Arial"/>
              <a:buNone/>
            </a:pPr>
            <a:r>
              <a:t/>
            </a:r>
            <a:endParaRPr b="1" sz="3200">
              <a:solidFill>
                <a:schemeClr val="dk1"/>
              </a:solidFill>
            </a:endParaRPr>
          </a:p>
          <a:p>
            <a:pPr indent="0" lvl="0" marL="0" marR="0" rtl="0" algn="ctr">
              <a:lnSpc>
                <a:spcPct val="100000"/>
              </a:lnSpc>
              <a:spcBef>
                <a:spcPts val="0"/>
              </a:spcBef>
              <a:spcAft>
                <a:spcPts val="0"/>
              </a:spcAft>
              <a:buClr>
                <a:schemeClr val="dk1"/>
              </a:buClr>
              <a:buSzPts val="3200"/>
              <a:buFont typeface="Arial"/>
              <a:buNone/>
            </a:pPr>
            <a:r>
              <a:t/>
            </a:r>
            <a:endParaRPr b="1" sz="3200">
              <a:solidFill>
                <a:schemeClr val="dk1"/>
              </a:solidFill>
            </a:endParaRPr>
          </a:p>
        </p:txBody>
      </p:sp>
      <p:sp>
        <p:nvSpPr>
          <p:cNvPr id="370" name="Google Shape;370;p26"/>
          <p:cNvSpPr/>
          <p:nvPr/>
        </p:nvSpPr>
        <p:spPr>
          <a:xfrm>
            <a:off x="9382950" y="7446084"/>
            <a:ext cx="4971900" cy="19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lang="en-US" sz="4000">
                <a:solidFill>
                  <a:schemeClr val="dk1"/>
                </a:solidFill>
              </a:rPr>
              <a:t>Stacy Phoenix</a:t>
            </a:r>
            <a:r>
              <a:rPr b="1" i="0" lang="en-US" sz="4000" u="none" cap="none" strike="noStrike">
                <a:solidFill>
                  <a:schemeClr val="dk1"/>
                </a:solidFill>
                <a:latin typeface="Arial"/>
                <a:ea typeface="Arial"/>
                <a:cs typeface="Arial"/>
                <a:sym typeface="Arial"/>
              </a:rPr>
              <a:t> </a:t>
            </a:r>
            <a:r>
              <a:rPr b="0" i="0" lang="en-US" sz="4000" u="none" cap="none" strike="noStrike">
                <a:solidFill>
                  <a:schemeClr val="dk1"/>
                </a:solidFill>
                <a:latin typeface="Arial"/>
                <a:ea typeface="Arial"/>
                <a:cs typeface="Arial"/>
                <a:sym typeface="Arial"/>
              </a:rPr>
              <a:t>is CEO of </a:t>
            </a:r>
            <a:r>
              <a:rPr b="1" lang="en-US" sz="4000">
                <a:solidFill>
                  <a:schemeClr val="dk1"/>
                </a:solidFill>
              </a:rPr>
              <a:t>stacyphoenix</a:t>
            </a:r>
            <a:r>
              <a:rPr b="1" i="0" lang="en-US" sz="4000" u="none" cap="none" strike="noStrike">
                <a:solidFill>
                  <a:schemeClr val="dk1"/>
                </a:solidFill>
                <a:latin typeface="Arial"/>
                <a:ea typeface="Arial"/>
                <a:cs typeface="Arial"/>
                <a:sym typeface="Arial"/>
              </a:rPr>
              <a:t>.com</a:t>
            </a:r>
            <a:endParaRPr b="0" i="0" sz="1400" u="none" cap="none" strike="noStrike">
              <a:solidFill>
                <a:srgbClr val="000000"/>
              </a:solidFill>
              <a:latin typeface="Arial"/>
              <a:ea typeface="Arial"/>
              <a:cs typeface="Arial"/>
              <a:sym typeface="Arial"/>
            </a:endParaRPr>
          </a:p>
        </p:txBody>
      </p:sp>
      <p:pic>
        <p:nvPicPr>
          <p:cNvPr id="371" name="Google Shape;371;p26"/>
          <p:cNvPicPr preferRelativeResize="0"/>
          <p:nvPr/>
        </p:nvPicPr>
        <p:blipFill rotWithShape="1">
          <a:blip r:embed="rId6">
            <a:alphaModFix/>
          </a:blip>
          <a:srcRect b="0" l="0" r="0" t="0"/>
          <a:stretch/>
        </p:blipFill>
        <p:spPr>
          <a:xfrm rot="-893068">
            <a:off x="-58416" y="9078824"/>
            <a:ext cx="5929484" cy="9052101"/>
          </a:xfrm>
          <a:prstGeom prst="rect">
            <a:avLst/>
          </a:prstGeom>
          <a:noFill/>
          <a:ln>
            <a:noFill/>
          </a:ln>
        </p:spPr>
      </p:pic>
      <p:sp>
        <p:nvSpPr>
          <p:cNvPr id="372" name="Google Shape;372;p26"/>
          <p:cNvSpPr/>
          <p:nvPr/>
        </p:nvSpPr>
        <p:spPr>
          <a:xfrm rot="-1232283">
            <a:off x="1496887" y="10614048"/>
            <a:ext cx="3352913" cy="248153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700"/>
              <a:buFont typeface="Arial"/>
              <a:buNone/>
            </a:pPr>
            <a:r>
              <a:rPr b="1" i="0" lang="en-US" sz="2900" u="none" cap="none" strike="noStrike">
                <a:solidFill>
                  <a:schemeClr val="lt1"/>
                </a:solidFill>
                <a:latin typeface="Arial"/>
                <a:ea typeface="Arial"/>
                <a:cs typeface="Arial"/>
                <a:sym typeface="Arial"/>
              </a:rPr>
              <a:t>UNMATCHED TRACK RECORD! PROVEN RESULTS!</a:t>
            </a:r>
            <a:r>
              <a:rPr b="1" i="0" lang="en-US" sz="2500" u="none" cap="none" strike="noStrike">
                <a:solidFill>
                  <a:schemeClr val="lt1"/>
                </a:solidFill>
                <a:latin typeface="Arial"/>
                <a:ea typeface="Arial"/>
                <a:cs typeface="Arial"/>
                <a:sym typeface="Arial"/>
              </a:rPr>
              <a:t> </a:t>
            </a:r>
            <a:endParaRPr b="0" i="0" sz="25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descr="Image result for changing a generation baptist church" id="377" name="Google Shape;377;p2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800"/>
              <a:buFont typeface="Arial"/>
              <a:buNone/>
            </a:pPr>
            <a:r>
              <a:t/>
            </a:r>
            <a:endParaRPr b="0" i="0" sz="3800" u="none" cap="none" strike="noStrike">
              <a:solidFill>
                <a:schemeClr val="dk1"/>
              </a:solidFill>
              <a:latin typeface="Calibri"/>
              <a:ea typeface="Calibri"/>
              <a:cs typeface="Calibri"/>
              <a:sym typeface="Calibri"/>
            </a:endParaRPr>
          </a:p>
        </p:txBody>
      </p:sp>
      <p:sp>
        <p:nvSpPr>
          <p:cNvPr id="378" name="Google Shape;378;p27"/>
          <p:cNvSpPr/>
          <p:nvPr/>
        </p:nvSpPr>
        <p:spPr>
          <a:xfrm>
            <a:off x="27710" y="20448263"/>
            <a:ext cx="37490400" cy="15696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1" i="0" lang="en-US" sz="9600" u="none" cap="none" strike="noStrike">
                <a:solidFill>
                  <a:schemeClr val="lt1"/>
                </a:solidFill>
                <a:latin typeface="Calibri"/>
                <a:ea typeface="Calibri"/>
                <a:cs typeface="Calibri"/>
                <a:sym typeface="Calibri"/>
              </a:rPr>
              <a:t>“MAGNITYING SUCCESS IN YOUR PERSONAL &amp; PROFESSIONAL VISION”</a:t>
            </a:r>
            <a:endParaRPr b="1" i="0" sz="9600" u="none" cap="none" strike="noStrike">
              <a:solidFill>
                <a:schemeClr val="lt1"/>
              </a:solidFill>
              <a:latin typeface="Calibri"/>
              <a:ea typeface="Calibri"/>
              <a:cs typeface="Calibri"/>
              <a:sym typeface="Calibri"/>
            </a:endParaRPr>
          </a:p>
        </p:txBody>
      </p:sp>
      <p:pic>
        <p:nvPicPr>
          <p:cNvPr descr="Sofitel Los Angeles at Beverly Hills - ballroom-theater-shape-white -light-med-rez" id="379" name="Google Shape;379;p27"/>
          <p:cNvPicPr preferRelativeResize="0"/>
          <p:nvPr/>
        </p:nvPicPr>
        <p:blipFill rotWithShape="1">
          <a:blip r:embed="rId3">
            <a:alphaModFix/>
          </a:blip>
          <a:srcRect b="0" l="0" r="0" t="38508"/>
          <a:stretch/>
        </p:blipFill>
        <p:spPr>
          <a:xfrm>
            <a:off x="0" y="-144463"/>
            <a:ext cx="37490400" cy="22068395"/>
          </a:xfrm>
          <a:prstGeom prst="rect">
            <a:avLst/>
          </a:prstGeom>
          <a:noFill/>
          <a:ln>
            <a:noFill/>
          </a:ln>
        </p:spPr>
      </p:pic>
      <p:sp>
        <p:nvSpPr>
          <p:cNvPr id="380" name="Google Shape;380;p27"/>
          <p:cNvSpPr txBox="1"/>
          <p:nvPr/>
        </p:nvSpPr>
        <p:spPr>
          <a:xfrm>
            <a:off x="10141806" y="-144463"/>
            <a:ext cx="17145000" cy="221599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3800"/>
              <a:buFont typeface="Arial"/>
              <a:buNone/>
            </a:pPr>
            <a:r>
              <a:rPr b="1" i="0" lang="en-US" sz="13800" u="none" cap="none" strike="noStrike">
                <a:solidFill>
                  <a:schemeClr val="dk1"/>
                </a:solidFill>
                <a:latin typeface="Calibri"/>
                <a:ea typeface="Calibri"/>
                <a:cs typeface="Calibri"/>
                <a:sym typeface="Calibri"/>
              </a:rPr>
              <a:t>Contact Info</a:t>
            </a:r>
            <a:endParaRPr b="1" i="0" sz="13800" u="none" cap="none" strike="noStrike">
              <a:solidFill>
                <a:schemeClr val="dk1"/>
              </a:solidFill>
              <a:latin typeface="Calibri"/>
              <a:ea typeface="Calibri"/>
              <a:cs typeface="Calibri"/>
              <a:sym typeface="Calibri"/>
            </a:endParaRPr>
          </a:p>
        </p:txBody>
      </p:sp>
      <p:sp>
        <p:nvSpPr>
          <p:cNvPr id="381" name="Google Shape;381;p27"/>
          <p:cNvSpPr txBox="1"/>
          <p:nvPr/>
        </p:nvSpPr>
        <p:spPr>
          <a:xfrm>
            <a:off x="307974" y="10123568"/>
            <a:ext cx="18466200" cy="520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600"/>
              <a:buFont typeface="Arial"/>
              <a:buNone/>
            </a:pPr>
            <a:r>
              <a:rPr b="1" lang="en-US" sz="16600">
                <a:solidFill>
                  <a:schemeClr val="lt1"/>
                </a:solidFill>
              </a:rPr>
              <a:t>Stacy </a:t>
            </a:r>
            <a:endParaRPr b="1" sz="16600">
              <a:solidFill>
                <a:schemeClr val="lt1"/>
              </a:solidFill>
            </a:endParaRPr>
          </a:p>
          <a:p>
            <a:pPr indent="0" lvl="0" marL="0" marR="0" rtl="0" algn="l">
              <a:lnSpc>
                <a:spcPct val="100000"/>
              </a:lnSpc>
              <a:spcBef>
                <a:spcPts val="0"/>
              </a:spcBef>
              <a:spcAft>
                <a:spcPts val="0"/>
              </a:spcAft>
              <a:buClr>
                <a:srgbClr val="000000"/>
              </a:buClr>
              <a:buSzPts val="16600"/>
              <a:buFont typeface="Arial"/>
              <a:buNone/>
            </a:pPr>
            <a:r>
              <a:rPr b="1" lang="en-US" sz="16600">
                <a:solidFill>
                  <a:schemeClr val="lt1"/>
                </a:solidFill>
              </a:rPr>
              <a:t>Phoenix</a:t>
            </a:r>
            <a:endParaRPr b="0" i="0" sz="1400" u="none" cap="none" strike="noStrike">
              <a:solidFill>
                <a:srgbClr val="000000"/>
              </a:solidFill>
              <a:latin typeface="Arial"/>
              <a:ea typeface="Arial"/>
              <a:cs typeface="Arial"/>
              <a:sym typeface="Arial"/>
            </a:endParaRPr>
          </a:p>
        </p:txBody>
      </p:sp>
      <p:sp>
        <p:nvSpPr>
          <p:cNvPr id="382" name="Google Shape;382;p27"/>
          <p:cNvSpPr/>
          <p:nvPr/>
        </p:nvSpPr>
        <p:spPr>
          <a:xfrm>
            <a:off x="29768800" y="2071528"/>
            <a:ext cx="6513866" cy="2862322"/>
          </a:xfrm>
          <a:prstGeom prst="rect">
            <a:avLst/>
          </a:prstGeom>
          <a:noFill/>
          <a:ln>
            <a:noFill/>
          </a:ln>
        </p:spPr>
        <p:txBody>
          <a:bodyPr anchorCtr="0" anchor="t" bIns="45700" lIns="91425" spcFirstLastPara="1" rIns="91425" wrap="square" tIns="45700">
            <a:spAutoFit/>
          </a:bodyPr>
          <a:lstStyle/>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Int’l Keynote Speaker</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lang="en-US" sz="3600">
                <a:solidFill>
                  <a:schemeClr val="dk1"/>
                </a:solidFill>
                <a:latin typeface="Calibri"/>
                <a:ea typeface="Calibri"/>
                <a:cs typeface="Calibri"/>
                <a:sym typeface="Calibri"/>
              </a:rPr>
              <a:t>Spotlight</a:t>
            </a:r>
            <a:r>
              <a:rPr b="0" i="0" lang="en-US" sz="3600" u="none" cap="none" strike="noStrike">
                <a:solidFill>
                  <a:schemeClr val="dk1"/>
                </a:solidFill>
                <a:latin typeface="Calibri"/>
                <a:ea typeface="Calibri"/>
                <a:cs typeface="Calibri"/>
                <a:sym typeface="Calibri"/>
              </a:rPr>
              <a:t> Specialist</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Subject Matter Expert</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Leading Authority</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Trusted Adviser</a:t>
            </a:r>
            <a:endParaRPr b="0" i="0" sz="1400" u="none" cap="none" strike="noStrike">
              <a:solidFill>
                <a:srgbClr val="000000"/>
              </a:solidFill>
              <a:latin typeface="Arial"/>
              <a:ea typeface="Arial"/>
              <a:cs typeface="Arial"/>
              <a:sym typeface="Arial"/>
            </a:endParaRPr>
          </a:p>
        </p:txBody>
      </p:sp>
      <p:sp>
        <p:nvSpPr>
          <p:cNvPr id="383" name="Google Shape;383;p27"/>
          <p:cNvSpPr/>
          <p:nvPr/>
        </p:nvSpPr>
        <p:spPr>
          <a:xfrm>
            <a:off x="2794000" y="1794529"/>
            <a:ext cx="6310666" cy="4524315"/>
          </a:xfrm>
          <a:prstGeom prst="rect">
            <a:avLst/>
          </a:prstGeom>
          <a:noFill/>
          <a:ln>
            <a:noFill/>
          </a:ln>
        </p:spPr>
        <p:txBody>
          <a:bodyPr anchorCtr="0" anchor="t" bIns="45700" lIns="91425" spcFirstLastPara="1" rIns="91425" wrap="square" tIns="45700">
            <a:spAutoFit/>
          </a:bodyPr>
          <a:lstStyle/>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Celebrity Events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Corporate Meetings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Association Conferences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Executive Retreats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Educational Seminars</a:t>
            </a:r>
            <a:endParaRPr b="0" i="0"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Virtual Presentations</a:t>
            </a:r>
            <a:endParaRPr b="0" i="0" sz="1400" u="none" cap="none" strike="noStrike">
              <a:solidFill>
                <a:srgbClr val="000000"/>
              </a:solidFill>
              <a:latin typeface="Arial"/>
              <a:ea typeface="Arial"/>
              <a:cs typeface="Arial"/>
              <a:sym typeface="Arial"/>
            </a:endParaRPr>
          </a:p>
          <a:p>
            <a:pPr indent="-342900" lvl="0" marL="571500" marR="0" rtl="0" algn="l">
              <a:lnSpc>
                <a:spcPct val="100000"/>
              </a:lnSpc>
              <a:spcBef>
                <a:spcPts val="0"/>
              </a:spcBef>
              <a:spcAft>
                <a:spcPts val="0"/>
              </a:spcAft>
              <a:buClr>
                <a:schemeClr val="dk1"/>
              </a:buClr>
              <a:buSzPts val="3600"/>
              <a:buFont typeface="Noto Sans Symbols"/>
              <a:buNone/>
            </a:pPr>
            <a:r>
              <a:t/>
            </a:r>
            <a:endParaRPr b="0" i="0" sz="3600" u="none" cap="none" strike="noStrike">
              <a:solidFill>
                <a:schemeClr val="dk1"/>
              </a:solidFill>
              <a:latin typeface="Calibri"/>
              <a:ea typeface="Calibri"/>
              <a:cs typeface="Calibri"/>
              <a:sym typeface="Calibri"/>
            </a:endParaRPr>
          </a:p>
          <a:p>
            <a:pPr indent="-342900" lvl="0" marL="571500" marR="0" rtl="0" algn="l">
              <a:lnSpc>
                <a:spcPct val="100000"/>
              </a:lnSpc>
              <a:spcBef>
                <a:spcPts val="0"/>
              </a:spcBef>
              <a:spcAft>
                <a:spcPts val="0"/>
              </a:spcAft>
              <a:buClr>
                <a:schemeClr val="dk1"/>
              </a:buClr>
              <a:buSzPts val="3600"/>
              <a:buFont typeface="Noto Sans Symbols"/>
              <a:buNone/>
            </a:pPr>
            <a:r>
              <a:t/>
            </a:r>
            <a:endParaRPr b="0" i="0" sz="3600" u="none" cap="none" strike="noStrike">
              <a:solidFill>
                <a:schemeClr val="dk1"/>
              </a:solidFill>
              <a:latin typeface="Calibri"/>
              <a:ea typeface="Calibri"/>
              <a:cs typeface="Calibri"/>
              <a:sym typeface="Calibri"/>
            </a:endParaRPr>
          </a:p>
        </p:txBody>
      </p:sp>
      <p:sp>
        <p:nvSpPr>
          <p:cNvPr id="384" name="Google Shape;384;p27"/>
          <p:cNvSpPr/>
          <p:nvPr/>
        </p:nvSpPr>
        <p:spPr>
          <a:xfrm>
            <a:off x="28443265" y="9923513"/>
            <a:ext cx="7839401" cy="30469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1" lang="en-US" sz="9600">
                <a:solidFill>
                  <a:schemeClr val="lt1"/>
                </a:solidFill>
              </a:rPr>
              <a:t>Worldwide</a:t>
            </a:r>
            <a:r>
              <a:rPr b="1" i="0" lang="en-US" sz="96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600"/>
              <a:buFont typeface="Arial"/>
              <a:buNone/>
            </a:pPr>
            <a:r>
              <a:rPr b="1" lang="en-US" sz="9600">
                <a:solidFill>
                  <a:schemeClr val="lt1"/>
                </a:solidFill>
              </a:rPr>
              <a:t>Leading SPOTLIGHT</a:t>
            </a:r>
            <a:r>
              <a:rPr b="1" i="0" lang="en-US" sz="9600" u="none" cap="none" strike="noStrike">
                <a:solidFill>
                  <a:schemeClr val="lt1"/>
                </a:solidFill>
                <a:latin typeface="Arial"/>
                <a:ea typeface="Arial"/>
                <a:cs typeface="Arial"/>
                <a:sym typeface="Arial"/>
              </a:rPr>
              <a:t> Expert</a:t>
            </a:r>
            <a:endParaRPr b="0" i="0" sz="1400" u="none" cap="none" strike="noStrike">
              <a:solidFill>
                <a:srgbClr val="000000"/>
              </a:solidFill>
              <a:latin typeface="Arial"/>
              <a:ea typeface="Arial"/>
              <a:cs typeface="Arial"/>
              <a:sym typeface="Arial"/>
            </a:endParaRPr>
          </a:p>
        </p:txBody>
      </p:sp>
      <p:sp>
        <p:nvSpPr>
          <p:cNvPr id="385" name="Google Shape;385;p27"/>
          <p:cNvSpPr/>
          <p:nvPr/>
        </p:nvSpPr>
        <p:spPr>
          <a:xfrm>
            <a:off x="307975" y="15970114"/>
            <a:ext cx="18745200" cy="52629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1" lang="en-US" sz="6200">
                <a:solidFill>
                  <a:schemeClr val="lt1"/>
                </a:solidFill>
                <a:latin typeface="Calibri"/>
                <a:ea typeface="Calibri"/>
                <a:cs typeface="Calibri"/>
                <a:sym typeface="Calibri"/>
              </a:rPr>
              <a:t>To Book Stacy NOW:</a:t>
            </a:r>
            <a:endParaRPr b="1" sz="62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4400"/>
              <a:buFont typeface="Calibri"/>
              <a:buNone/>
            </a:pPr>
            <a:r>
              <a:t/>
            </a:r>
            <a:endParaRPr b="1" sz="62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4400"/>
              <a:buFont typeface="Calibri"/>
              <a:buNone/>
            </a:pPr>
            <a:r>
              <a:rPr b="1" lang="en-US" sz="6200">
                <a:solidFill>
                  <a:schemeClr val="lt1"/>
                </a:solidFill>
                <a:latin typeface="Calibri"/>
                <a:ea typeface="Calibri"/>
                <a:cs typeface="Calibri"/>
                <a:sym typeface="Calibri"/>
              </a:rPr>
              <a:t>stacyphoenixllc@gmail.com</a:t>
            </a:r>
            <a:endParaRPr b="1" sz="62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4400"/>
              <a:buFont typeface="Calibri"/>
              <a:buNone/>
            </a:pPr>
            <a:r>
              <a:rPr b="1" lang="en-US" sz="6200">
                <a:solidFill>
                  <a:schemeClr val="lt1"/>
                </a:solidFill>
                <a:latin typeface="Calibri"/>
                <a:ea typeface="Calibri"/>
                <a:cs typeface="Calibri"/>
                <a:sym typeface="Calibri"/>
              </a:rPr>
              <a:t>www.stacyphoenix.com</a:t>
            </a:r>
            <a:endParaRPr b="1" sz="50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1" sz="48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800"/>
              <a:buFont typeface="Arial"/>
              <a:buNone/>
            </a:pPr>
            <a:r>
              <a:t/>
            </a:r>
            <a:endParaRPr b="1" i="0" sz="4800" u="none" cap="none" strike="noStrike">
              <a:solidFill>
                <a:schemeClr val="lt1"/>
              </a:solidFill>
              <a:latin typeface="Calibri"/>
              <a:ea typeface="Calibri"/>
              <a:cs typeface="Calibri"/>
              <a:sym typeface="Calibri"/>
            </a:endParaRPr>
          </a:p>
        </p:txBody>
      </p:sp>
      <p:pic>
        <p:nvPicPr>
          <p:cNvPr id="386" name="Google Shape;386;p27"/>
          <p:cNvPicPr preferRelativeResize="0"/>
          <p:nvPr/>
        </p:nvPicPr>
        <p:blipFill>
          <a:blip r:embed="rId4">
            <a:alphaModFix/>
          </a:blip>
          <a:stretch>
            <a:fillRect/>
          </a:stretch>
        </p:blipFill>
        <p:spPr>
          <a:xfrm>
            <a:off x="13008175" y="3785473"/>
            <a:ext cx="10692299" cy="18232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2012-08-28T00:01:30Z</dcterms:created>
  <dc:creator>Kevin</dc:creator>
</cp:coreProperties>
</file>