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
  </p:notesMasterIdLst>
  <p:sldIdLst>
    <p:sldId id="283" r:id="rId2"/>
    <p:sldId id="257" r:id="rId3"/>
    <p:sldId id="262" r:id="rId4"/>
    <p:sldId id="263" r:id="rId5"/>
    <p:sldId id="258" r:id="rId6"/>
    <p:sldId id="276" r:id="rId7"/>
    <p:sldId id="274" r:id="rId8"/>
  </p:sldIdLst>
  <p:sldSz cx="11430000" cy="11430000"/>
  <p:notesSz cx="6858000" cy="9144000"/>
  <p:embeddedFontLst>
    <p:embeddedFont>
      <p:font typeface="Montserrat" pitchFamily="2" charset="77"/>
      <p:regular r:id="rId10"/>
      <p:bold r:id="rId11"/>
      <p:italic r:id="rId12"/>
      <p:boldItalic r:id="rId13"/>
    </p:embeddedFont>
    <p:embeddedFont>
      <p:font typeface="Open Sans Light" panose="020B0306030504020204" pitchFamily="34" charset="0"/>
      <p:regular r:id="rId14"/>
      <p:italic r:id="rId15"/>
    </p:embeddedFont>
    <p:embeddedFont>
      <p:font typeface="Prata" pitchFamily="2" charset="77"/>
      <p:regular r:id="rId16"/>
    </p:embeddedFont>
    <p:embeddedFont>
      <p:font typeface="Source Sans Pro" panose="020B050303040302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A8CB"/>
    <a:srgbClr val="55CEEB"/>
    <a:srgbClr val="F8A1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98" autoAdjust="0"/>
    <p:restoredTop sz="93233" autoAdjust="0"/>
  </p:normalViewPr>
  <p:slideViewPr>
    <p:cSldViewPr>
      <p:cViewPr varScale="1">
        <p:scale>
          <a:sx n="36" d="100"/>
          <a:sy n="36" d="100"/>
        </p:scale>
        <p:origin x="3144"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heme" Target="theme/theme1.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B013C5-E64F-0347-B3DF-355A12DF9850}" type="doc">
      <dgm:prSet loTypeId="urn:microsoft.com/office/officeart/2008/layout/PictureStrips" loCatId="" qsTypeId="urn:microsoft.com/office/officeart/2005/8/quickstyle/3d2" qsCatId="3D" csTypeId="urn:microsoft.com/office/officeart/2005/8/colors/accent6_5" csCatId="accent6" phldr="1"/>
      <dgm:spPr/>
      <dgm:t>
        <a:bodyPr/>
        <a:lstStyle/>
        <a:p>
          <a:endParaRPr lang="es-MX"/>
        </a:p>
      </dgm:t>
    </dgm:pt>
    <dgm:pt modelId="{FD5B73C7-48F1-CB4A-A585-C852EDC99D59}">
      <dgm:prSet phldrT="[Texto]" custT="1"/>
      <dgm:spPr>
        <a:ln>
          <a:solidFill>
            <a:schemeClr val="tx1"/>
          </a:solidFill>
        </a:ln>
      </dgm:spPr>
      <dgm:t>
        <a:bodyPr/>
        <a:lstStyle/>
        <a:p>
          <a:pPr algn="ctr">
            <a:buFont typeface="Arial" panose="020B0604020202020204" pitchFamily="34" charset="0"/>
            <a:buChar char="•"/>
          </a:pPr>
          <a:r>
            <a:rPr lang="en-US" sz="2400" b="0" dirty="0">
              <a:latin typeface="Source Sans Pro" panose="020B0503030403020204" pitchFamily="34" charset="0"/>
              <a:ea typeface="Source Sans Pro" panose="020B0503030403020204" pitchFamily="34" charset="0"/>
              <a:sym typeface="Be Vietnam"/>
            </a:rPr>
            <a:t>Desarrollo</a:t>
          </a:r>
          <a:endParaRPr lang="es-MX" sz="2400" b="0" dirty="0">
            <a:latin typeface="Source Sans Pro" panose="020B0503030403020204" pitchFamily="34" charset="0"/>
            <a:ea typeface="Source Sans Pro" panose="020B0503030403020204" pitchFamily="34" charset="0"/>
          </a:endParaRPr>
        </a:p>
      </dgm:t>
    </dgm:pt>
    <dgm:pt modelId="{C812BEBE-4E72-5745-9D5E-C23CD6451536}" type="parTrans" cxnId="{1DC32FC5-C639-3F4A-8C2D-7FF7353E2157}">
      <dgm:prSet/>
      <dgm:spPr/>
      <dgm:t>
        <a:bodyPr/>
        <a:lstStyle/>
        <a:p>
          <a:endParaRPr lang="es-MX" sz="3200" b="1">
            <a:latin typeface="Britannic Bold" panose="020B0903060703020204" pitchFamily="34" charset="77"/>
          </a:endParaRPr>
        </a:p>
      </dgm:t>
    </dgm:pt>
    <dgm:pt modelId="{97663138-7BC7-8143-8EE9-A480FD30B895}" type="sibTrans" cxnId="{1DC32FC5-C639-3F4A-8C2D-7FF7353E2157}">
      <dgm:prSet/>
      <dgm:spPr/>
      <dgm:t>
        <a:bodyPr/>
        <a:lstStyle/>
        <a:p>
          <a:endParaRPr lang="es-MX" sz="3200" b="1">
            <a:latin typeface="Britannic Bold" panose="020B0903060703020204" pitchFamily="34" charset="77"/>
          </a:endParaRPr>
        </a:p>
      </dgm:t>
    </dgm:pt>
    <dgm:pt modelId="{934751AE-3873-D148-934E-9E2B489702B5}">
      <dgm:prSet phldrT="[Texto]" custT="1"/>
      <dgm:spPr>
        <a:ln>
          <a:solidFill>
            <a:schemeClr val="tx1"/>
          </a:solidFill>
        </a:ln>
      </dgm:spPr>
      <dgm:t>
        <a:bodyPr/>
        <a:lstStyle/>
        <a:p>
          <a:pPr marL="0" lvl="0" indent="0" algn="l" defTabSz="1066800">
            <a:lnSpc>
              <a:spcPct val="90000"/>
            </a:lnSpc>
            <a:spcBef>
              <a:spcPct val="0"/>
            </a:spcBef>
            <a:spcAft>
              <a:spcPct val="35000"/>
            </a:spcAft>
            <a:buFont typeface="Arial" panose="020B0604020202020204" pitchFamily="34" charset="0"/>
            <a:buNone/>
          </a:pPr>
          <a:r>
            <a:rPr lang="en-US" sz="2400" b="0" kern="1200" dirty="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sym typeface="Be Vietnam"/>
            </a:rPr>
            <a:t>               </a:t>
          </a:r>
          <a:r>
            <a:rPr lang="en-US" sz="2400" b="0" kern="1200" dirty="0" err="1">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sym typeface="Be Vietnam"/>
            </a:rPr>
            <a:t>Sucesión</a:t>
          </a:r>
          <a:endParaRPr lang="es-MX" sz="2400" b="0" kern="1200" dirty="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endParaRPr>
        </a:p>
      </dgm:t>
    </dgm:pt>
    <dgm:pt modelId="{72BABF73-EA76-7E45-906F-B6C0C2709C1D}" type="parTrans" cxnId="{1AD51F47-D726-F145-88F6-F6D29EE128C2}">
      <dgm:prSet/>
      <dgm:spPr/>
      <dgm:t>
        <a:bodyPr/>
        <a:lstStyle/>
        <a:p>
          <a:endParaRPr lang="es-MX" sz="3200" b="1">
            <a:latin typeface="Britannic Bold" panose="020B0903060703020204" pitchFamily="34" charset="77"/>
          </a:endParaRPr>
        </a:p>
      </dgm:t>
    </dgm:pt>
    <dgm:pt modelId="{1C61F9A2-0EF4-E148-9ACC-8B7B72CC5D61}" type="sibTrans" cxnId="{1AD51F47-D726-F145-88F6-F6D29EE128C2}">
      <dgm:prSet/>
      <dgm:spPr/>
      <dgm:t>
        <a:bodyPr/>
        <a:lstStyle/>
        <a:p>
          <a:endParaRPr lang="es-MX" sz="3200" b="1">
            <a:latin typeface="Britannic Bold" panose="020B0903060703020204" pitchFamily="34" charset="77"/>
          </a:endParaRPr>
        </a:p>
      </dgm:t>
    </dgm:pt>
    <dgm:pt modelId="{4D2AB340-DA5D-974C-994D-4049FA42BBB3}">
      <dgm:prSet custT="1"/>
      <dgm:spPr>
        <a:solidFill>
          <a:schemeClr val="bg1">
            <a:alpha val="40000"/>
          </a:schemeClr>
        </a:solidFill>
        <a:ln>
          <a:solidFill>
            <a:schemeClr val="tx1"/>
          </a:solidFill>
        </a:ln>
      </dgm:spPr>
      <dgm:t>
        <a:bodyPr/>
        <a:lstStyle/>
        <a:p>
          <a:pPr marL="0" lvl="0" indent="0" algn="ctr" defTabSz="1066800">
            <a:lnSpc>
              <a:spcPct val="90000"/>
            </a:lnSpc>
            <a:spcBef>
              <a:spcPct val="0"/>
            </a:spcBef>
            <a:spcAft>
              <a:spcPct val="35000"/>
            </a:spcAft>
            <a:buFont typeface="Arial" panose="020B0604020202020204" pitchFamily="34" charset="0"/>
            <a:buNone/>
          </a:pPr>
          <a:r>
            <a:rPr lang="en-US" sz="2400" b="0" kern="1200" dirty="0" err="1">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sym typeface="Be Vietnam"/>
            </a:rPr>
            <a:t>Objetivos</a:t>
          </a:r>
          <a:r>
            <a:rPr lang="en-US" sz="2400" b="0" kern="1200" dirty="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sym typeface="Be Vietnam"/>
            </a:rPr>
            <a:t> y </a:t>
          </a:r>
          <a:r>
            <a:rPr lang="en-US" sz="2400" b="0" kern="1200" dirty="0" err="1">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sym typeface="Be Vietnam"/>
            </a:rPr>
            <a:t>Desempeño</a:t>
          </a:r>
          <a:endParaRPr lang="en-US" sz="2400" b="0" kern="1200" dirty="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sym typeface="Be Vietnam"/>
          </a:endParaRPr>
        </a:p>
      </dgm:t>
    </dgm:pt>
    <dgm:pt modelId="{1A4E6933-30BF-B540-AD03-D8C4466AE357}" type="parTrans" cxnId="{C7295524-9E89-EC43-AB52-3202B72F0749}">
      <dgm:prSet/>
      <dgm:spPr/>
      <dgm:t>
        <a:bodyPr/>
        <a:lstStyle/>
        <a:p>
          <a:endParaRPr lang="es-MX" sz="3200" b="1">
            <a:latin typeface="Britannic Bold" panose="020B0903060703020204" pitchFamily="34" charset="77"/>
          </a:endParaRPr>
        </a:p>
      </dgm:t>
    </dgm:pt>
    <dgm:pt modelId="{15022891-3DDF-1B46-81AA-AC25CDF23451}" type="sibTrans" cxnId="{C7295524-9E89-EC43-AB52-3202B72F0749}">
      <dgm:prSet/>
      <dgm:spPr/>
      <dgm:t>
        <a:bodyPr/>
        <a:lstStyle/>
        <a:p>
          <a:endParaRPr lang="es-MX" sz="3200" b="1">
            <a:latin typeface="Britannic Bold" panose="020B0903060703020204" pitchFamily="34" charset="77"/>
          </a:endParaRPr>
        </a:p>
      </dgm:t>
    </dgm:pt>
    <dgm:pt modelId="{7076FC45-0F38-8B4F-B360-D5FB42050F77}">
      <dgm:prSet custT="1"/>
      <dgm:spPr>
        <a:ln>
          <a:solidFill>
            <a:schemeClr val="tx1">
              <a:alpha val="77000"/>
            </a:schemeClr>
          </a:solidFill>
        </a:ln>
      </dgm:spPr>
      <dgm:t>
        <a:bodyPr/>
        <a:lstStyle/>
        <a:p>
          <a:pPr marL="0" lvl="0" indent="0" algn="ctr" defTabSz="1066800">
            <a:lnSpc>
              <a:spcPct val="90000"/>
            </a:lnSpc>
            <a:spcBef>
              <a:spcPct val="0"/>
            </a:spcBef>
            <a:spcAft>
              <a:spcPct val="35000"/>
            </a:spcAft>
            <a:buFont typeface="Arial" panose="020B0604020202020204" pitchFamily="34" charset="0"/>
            <a:buNone/>
          </a:pPr>
          <a:r>
            <a:rPr lang="en-US" sz="2400" b="0" kern="1200" dirty="0" err="1">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sym typeface="Be Vietnam"/>
            </a:rPr>
            <a:t>Reclutamiento</a:t>
          </a:r>
          <a:endParaRPr lang="en-US" sz="2400" b="0" kern="1200" dirty="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sym typeface="Be Vietnam"/>
          </a:endParaRPr>
        </a:p>
      </dgm:t>
    </dgm:pt>
    <dgm:pt modelId="{C4D11EC8-FC4C-974A-A19E-D94E13D7FD83}" type="parTrans" cxnId="{81865FA1-044B-AF4E-8E18-176DB70AE598}">
      <dgm:prSet/>
      <dgm:spPr/>
      <dgm:t>
        <a:bodyPr/>
        <a:lstStyle/>
        <a:p>
          <a:endParaRPr lang="es-MX" sz="3200" b="1">
            <a:latin typeface="Britannic Bold" panose="020B0903060703020204" pitchFamily="34" charset="77"/>
          </a:endParaRPr>
        </a:p>
      </dgm:t>
    </dgm:pt>
    <dgm:pt modelId="{80619E85-B562-8A4A-BDC9-D54E190D7244}" type="sibTrans" cxnId="{81865FA1-044B-AF4E-8E18-176DB70AE598}">
      <dgm:prSet/>
      <dgm:spPr/>
      <dgm:t>
        <a:bodyPr/>
        <a:lstStyle/>
        <a:p>
          <a:endParaRPr lang="es-MX" sz="3200" b="1">
            <a:latin typeface="Britannic Bold" panose="020B0903060703020204" pitchFamily="34" charset="77"/>
          </a:endParaRPr>
        </a:p>
      </dgm:t>
    </dgm:pt>
    <dgm:pt modelId="{9E83C86B-72A5-3440-9D71-34273BE30B59}" type="pres">
      <dgm:prSet presAssocID="{46B013C5-E64F-0347-B3DF-355A12DF9850}" presName="Name0" presStyleCnt="0">
        <dgm:presLayoutVars>
          <dgm:dir/>
          <dgm:resizeHandles val="exact"/>
        </dgm:presLayoutVars>
      </dgm:prSet>
      <dgm:spPr/>
    </dgm:pt>
    <dgm:pt modelId="{AEF56B3E-91DA-3F4E-8F41-A7E0C10EFDA2}" type="pres">
      <dgm:prSet presAssocID="{4D2AB340-DA5D-974C-994D-4049FA42BBB3}" presName="composite" presStyleCnt="0"/>
      <dgm:spPr/>
    </dgm:pt>
    <dgm:pt modelId="{AE59E8A4-5F57-8045-8C04-8EE65E93D81C}" type="pres">
      <dgm:prSet presAssocID="{4D2AB340-DA5D-974C-994D-4049FA42BBB3}" presName="rect1" presStyleLbl="trAlignAcc1" presStyleIdx="0" presStyleCnt="4">
        <dgm:presLayoutVars>
          <dgm:bulletEnabled val="1"/>
        </dgm:presLayoutVars>
      </dgm:prSet>
      <dgm:spPr/>
    </dgm:pt>
    <dgm:pt modelId="{130345AF-20DF-2E4A-982B-34049FBC0DC5}" type="pres">
      <dgm:prSet presAssocID="{4D2AB340-DA5D-974C-994D-4049FA42BBB3}" presName="rect2" presStyleLbl="fgImgPlace1" presStyleIdx="0" presStyleCnt="4" custLinFactNeighborX="-19649" custLinFactNeighborY="3038"/>
      <dgm:spPr>
        <a:solidFill>
          <a:schemeClr val="tx1"/>
        </a:solidFill>
      </dgm:spPr>
    </dgm:pt>
    <dgm:pt modelId="{462034E1-A37A-4446-AA6F-28E90C02713E}" type="pres">
      <dgm:prSet presAssocID="{15022891-3DDF-1B46-81AA-AC25CDF23451}" presName="sibTrans" presStyleCnt="0"/>
      <dgm:spPr/>
    </dgm:pt>
    <dgm:pt modelId="{C2010BF7-F044-1E44-A7BB-6DD53993A617}" type="pres">
      <dgm:prSet presAssocID="{7076FC45-0F38-8B4F-B360-D5FB42050F77}" presName="composite" presStyleCnt="0"/>
      <dgm:spPr/>
    </dgm:pt>
    <dgm:pt modelId="{0C1E76C2-8AF6-ED48-B09F-E31AC5A076CC}" type="pres">
      <dgm:prSet presAssocID="{7076FC45-0F38-8B4F-B360-D5FB42050F77}" presName="rect1" presStyleLbl="trAlignAcc1" presStyleIdx="1" presStyleCnt="4" custLinFactNeighborX="2059" custLinFactNeighborY="-2410">
        <dgm:presLayoutVars>
          <dgm:bulletEnabled val="1"/>
        </dgm:presLayoutVars>
      </dgm:prSet>
      <dgm:spPr/>
    </dgm:pt>
    <dgm:pt modelId="{7EE529BC-82A8-654F-B429-EAFECE4E98BD}" type="pres">
      <dgm:prSet presAssocID="{7076FC45-0F38-8B4F-B360-D5FB42050F77}" presName="rect2" presStyleLbl="fgImgPlace1" presStyleIdx="1" presStyleCnt="4"/>
      <dgm:spPr>
        <a:solidFill>
          <a:schemeClr val="tx1"/>
        </a:solidFill>
      </dgm:spPr>
    </dgm:pt>
    <dgm:pt modelId="{59AC37B9-ACC5-7D47-BCBE-13C965519A67}" type="pres">
      <dgm:prSet presAssocID="{80619E85-B562-8A4A-BDC9-D54E190D7244}" presName="sibTrans" presStyleCnt="0"/>
      <dgm:spPr/>
    </dgm:pt>
    <dgm:pt modelId="{3F4BF88E-067C-6545-8A16-FD7719DB6A3E}" type="pres">
      <dgm:prSet presAssocID="{FD5B73C7-48F1-CB4A-A585-C852EDC99D59}" presName="composite" presStyleCnt="0"/>
      <dgm:spPr/>
    </dgm:pt>
    <dgm:pt modelId="{5E00DCD1-BA0D-BF49-BC8E-3BDAC6017715}" type="pres">
      <dgm:prSet presAssocID="{FD5B73C7-48F1-CB4A-A585-C852EDC99D59}" presName="rect1" presStyleLbl="trAlignAcc1" presStyleIdx="2" presStyleCnt="4">
        <dgm:presLayoutVars>
          <dgm:bulletEnabled val="1"/>
        </dgm:presLayoutVars>
      </dgm:prSet>
      <dgm:spPr/>
    </dgm:pt>
    <dgm:pt modelId="{8F482A8B-6AAC-E44D-9D05-2B0E9C70D5B7}" type="pres">
      <dgm:prSet presAssocID="{FD5B73C7-48F1-CB4A-A585-C852EDC99D59}" presName="rect2" presStyleLbl="fgImgPlace1" presStyleIdx="2" presStyleCnt="4"/>
      <dgm:spPr>
        <a:solidFill>
          <a:schemeClr val="tx1"/>
        </a:solidFill>
      </dgm:spPr>
    </dgm:pt>
    <dgm:pt modelId="{542E6E69-0647-8143-AB9E-06F73AB9EB6E}" type="pres">
      <dgm:prSet presAssocID="{97663138-7BC7-8143-8EE9-A480FD30B895}" presName="sibTrans" presStyleCnt="0"/>
      <dgm:spPr/>
    </dgm:pt>
    <dgm:pt modelId="{79ECF529-9687-F441-83B4-D5135F483170}" type="pres">
      <dgm:prSet presAssocID="{934751AE-3873-D148-934E-9E2B489702B5}" presName="composite" presStyleCnt="0"/>
      <dgm:spPr/>
    </dgm:pt>
    <dgm:pt modelId="{FECA2C20-5682-C447-AB2F-9DA01AF79911}" type="pres">
      <dgm:prSet presAssocID="{934751AE-3873-D148-934E-9E2B489702B5}" presName="rect1" presStyleLbl="trAlignAcc1" presStyleIdx="3" presStyleCnt="4" custScaleX="106414">
        <dgm:presLayoutVars>
          <dgm:bulletEnabled val="1"/>
        </dgm:presLayoutVars>
      </dgm:prSet>
      <dgm:spPr/>
    </dgm:pt>
    <dgm:pt modelId="{22FE3DF2-1979-C647-BD1B-1170E2922DFF}" type="pres">
      <dgm:prSet presAssocID="{934751AE-3873-D148-934E-9E2B489702B5}" presName="rect2" presStyleLbl="fgImgPlace1" presStyleIdx="3" presStyleCnt="4"/>
      <dgm:spPr>
        <a:solidFill>
          <a:schemeClr val="tx1"/>
        </a:solidFill>
      </dgm:spPr>
    </dgm:pt>
  </dgm:ptLst>
  <dgm:cxnLst>
    <dgm:cxn modelId="{C7295524-9E89-EC43-AB52-3202B72F0749}" srcId="{46B013C5-E64F-0347-B3DF-355A12DF9850}" destId="{4D2AB340-DA5D-974C-994D-4049FA42BBB3}" srcOrd="0" destOrd="0" parTransId="{1A4E6933-30BF-B540-AD03-D8C4466AE357}" sibTransId="{15022891-3DDF-1B46-81AA-AC25CDF23451}"/>
    <dgm:cxn modelId="{0D29F738-CBCA-DF43-9B5C-5705E0EF4983}" type="presOf" srcId="{FD5B73C7-48F1-CB4A-A585-C852EDC99D59}" destId="{5E00DCD1-BA0D-BF49-BC8E-3BDAC6017715}" srcOrd="0" destOrd="0" presId="urn:microsoft.com/office/officeart/2008/layout/PictureStrips"/>
    <dgm:cxn modelId="{1AD51F47-D726-F145-88F6-F6D29EE128C2}" srcId="{46B013C5-E64F-0347-B3DF-355A12DF9850}" destId="{934751AE-3873-D148-934E-9E2B489702B5}" srcOrd="3" destOrd="0" parTransId="{72BABF73-EA76-7E45-906F-B6C0C2709C1D}" sibTransId="{1C61F9A2-0EF4-E148-9ACC-8B7B72CC5D61}"/>
    <dgm:cxn modelId="{B2E5A665-ECAD-AA46-81EC-AE0ED9A800F5}" type="presOf" srcId="{7076FC45-0F38-8B4F-B360-D5FB42050F77}" destId="{0C1E76C2-8AF6-ED48-B09F-E31AC5A076CC}" srcOrd="0" destOrd="0" presId="urn:microsoft.com/office/officeart/2008/layout/PictureStrips"/>
    <dgm:cxn modelId="{4FD1D183-04EA-BF45-BD7A-5254BABD5442}" type="presOf" srcId="{46B013C5-E64F-0347-B3DF-355A12DF9850}" destId="{9E83C86B-72A5-3440-9D71-34273BE30B59}" srcOrd="0" destOrd="0" presId="urn:microsoft.com/office/officeart/2008/layout/PictureStrips"/>
    <dgm:cxn modelId="{6D46FF93-7917-DE4B-89D4-4D330B4590C7}" type="presOf" srcId="{934751AE-3873-D148-934E-9E2B489702B5}" destId="{FECA2C20-5682-C447-AB2F-9DA01AF79911}" srcOrd="0" destOrd="0" presId="urn:microsoft.com/office/officeart/2008/layout/PictureStrips"/>
    <dgm:cxn modelId="{81865FA1-044B-AF4E-8E18-176DB70AE598}" srcId="{46B013C5-E64F-0347-B3DF-355A12DF9850}" destId="{7076FC45-0F38-8B4F-B360-D5FB42050F77}" srcOrd="1" destOrd="0" parTransId="{C4D11EC8-FC4C-974A-A19E-D94E13D7FD83}" sibTransId="{80619E85-B562-8A4A-BDC9-D54E190D7244}"/>
    <dgm:cxn modelId="{1DC32FC5-C639-3F4A-8C2D-7FF7353E2157}" srcId="{46B013C5-E64F-0347-B3DF-355A12DF9850}" destId="{FD5B73C7-48F1-CB4A-A585-C852EDC99D59}" srcOrd="2" destOrd="0" parTransId="{C812BEBE-4E72-5745-9D5E-C23CD6451536}" sibTransId="{97663138-7BC7-8143-8EE9-A480FD30B895}"/>
    <dgm:cxn modelId="{B87B7AD7-4ADB-8F4D-8989-877341B5D4BF}" type="presOf" srcId="{4D2AB340-DA5D-974C-994D-4049FA42BBB3}" destId="{AE59E8A4-5F57-8045-8C04-8EE65E93D81C}" srcOrd="0" destOrd="0" presId="urn:microsoft.com/office/officeart/2008/layout/PictureStrips"/>
    <dgm:cxn modelId="{688EB9D0-9D9A-524C-9652-3D455EA6609C}" type="presParOf" srcId="{9E83C86B-72A5-3440-9D71-34273BE30B59}" destId="{AEF56B3E-91DA-3F4E-8F41-A7E0C10EFDA2}" srcOrd="0" destOrd="0" presId="urn:microsoft.com/office/officeart/2008/layout/PictureStrips"/>
    <dgm:cxn modelId="{9849EAC9-75CB-7140-8F8F-505A0FBD11AC}" type="presParOf" srcId="{AEF56B3E-91DA-3F4E-8F41-A7E0C10EFDA2}" destId="{AE59E8A4-5F57-8045-8C04-8EE65E93D81C}" srcOrd="0" destOrd="0" presId="urn:microsoft.com/office/officeart/2008/layout/PictureStrips"/>
    <dgm:cxn modelId="{7D4A5FA7-BB74-F340-844E-F42CC0091963}" type="presParOf" srcId="{AEF56B3E-91DA-3F4E-8F41-A7E0C10EFDA2}" destId="{130345AF-20DF-2E4A-982B-34049FBC0DC5}" srcOrd="1" destOrd="0" presId="urn:microsoft.com/office/officeart/2008/layout/PictureStrips"/>
    <dgm:cxn modelId="{D0C40830-CA73-714D-BDD7-6E50AD566ED2}" type="presParOf" srcId="{9E83C86B-72A5-3440-9D71-34273BE30B59}" destId="{462034E1-A37A-4446-AA6F-28E90C02713E}" srcOrd="1" destOrd="0" presId="urn:microsoft.com/office/officeart/2008/layout/PictureStrips"/>
    <dgm:cxn modelId="{EF52D881-9C8F-6C40-9A50-C0CAB91B99BA}" type="presParOf" srcId="{9E83C86B-72A5-3440-9D71-34273BE30B59}" destId="{C2010BF7-F044-1E44-A7BB-6DD53993A617}" srcOrd="2" destOrd="0" presId="urn:microsoft.com/office/officeart/2008/layout/PictureStrips"/>
    <dgm:cxn modelId="{3E21BEE9-E01C-074B-821E-89A3407796E6}" type="presParOf" srcId="{C2010BF7-F044-1E44-A7BB-6DD53993A617}" destId="{0C1E76C2-8AF6-ED48-B09F-E31AC5A076CC}" srcOrd="0" destOrd="0" presId="urn:microsoft.com/office/officeart/2008/layout/PictureStrips"/>
    <dgm:cxn modelId="{A5FCED9F-BE45-4A46-BFD7-A4A3A11093EC}" type="presParOf" srcId="{C2010BF7-F044-1E44-A7BB-6DD53993A617}" destId="{7EE529BC-82A8-654F-B429-EAFECE4E98BD}" srcOrd="1" destOrd="0" presId="urn:microsoft.com/office/officeart/2008/layout/PictureStrips"/>
    <dgm:cxn modelId="{78060FF3-ADEA-934E-91ED-79AEDAF61714}" type="presParOf" srcId="{9E83C86B-72A5-3440-9D71-34273BE30B59}" destId="{59AC37B9-ACC5-7D47-BCBE-13C965519A67}" srcOrd="3" destOrd="0" presId="urn:microsoft.com/office/officeart/2008/layout/PictureStrips"/>
    <dgm:cxn modelId="{EA51F9FF-DD99-AA41-8F8C-BF4DF78D86CB}" type="presParOf" srcId="{9E83C86B-72A5-3440-9D71-34273BE30B59}" destId="{3F4BF88E-067C-6545-8A16-FD7719DB6A3E}" srcOrd="4" destOrd="0" presId="urn:microsoft.com/office/officeart/2008/layout/PictureStrips"/>
    <dgm:cxn modelId="{56C31C14-C3BF-8341-9218-5697ACF58274}" type="presParOf" srcId="{3F4BF88E-067C-6545-8A16-FD7719DB6A3E}" destId="{5E00DCD1-BA0D-BF49-BC8E-3BDAC6017715}" srcOrd="0" destOrd="0" presId="urn:microsoft.com/office/officeart/2008/layout/PictureStrips"/>
    <dgm:cxn modelId="{74BFAE1D-5CBF-DF43-9F41-F62B6A5AFF96}" type="presParOf" srcId="{3F4BF88E-067C-6545-8A16-FD7719DB6A3E}" destId="{8F482A8B-6AAC-E44D-9D05-2B0E9C70D5B7}" srcOrd="1" destOrd="0" presId="urn:microsoft.com/office/officeart/2008/layout/PictureStrips"/>
    <dgm:cxn modelId="{3440C214-3AEF-DE4E-8552-D2035FD0558D}" type="presParOf" srcId="{9E83C86B-72A5-3440-9D71-34273BE30B59}" destId="{542E6E69-0647-8143-AB9E-06F73AB9EB6E}" srcOrd="5" destOrd="0" presId="urn:microsoft.com/office/officeart/2008/layout/PictureStrips"/>
    <dgm:cxn modelId="{E8F6CD2E-7B69-5C40-A079-E0F9D0951C02}" type="presParOf" srcId="{9E83C86B-72A5-3440-9D71-34273BE30B59}" destId="{79ECF529-9687-F441-83B4-D5135F483170}" srcOrd="6" destOrd="0" presId="urn:microsoft.com/office/officeart/2008/layout/PictureStrips"/>
    <dgm:cxn modelId="{6F35320A-87AD-7C43-847E-B82B93746E72}" type="presParOf" srcId="{79ECF529-9687-F441-83B4-D5135F483170}" destId="{FECA2C20-5682-C447-AB2F-9DA01AF79911}" srcOrd="0" destOrd="0" presId="urn:microsoft.com/office/officeart/2008/layout/PictureStrips"/>
    <dgm:cxn modelId="{56AF1717-5BE3-C14F-AD1C-A2C8452CE1B8}" type="presParOf" srcId="{79ECF529-9687-F441-83B4-D5135F483170}" destId="{22FE3DF2-1979-C647-BD1B-1170E2922DFF}" srcOrd="1" destOrd="0" presId="urn:microsoft.com/office/officeart/2008/layout/PictureStrips"/>
  </dgm:cxnLst>
  <dgm:bg>
    <a:solidFill>
      <a:schemeClr val="lt1">
        <a:hueOff val="0"/>
        <a:satOff val="0"/>
        <a:lumOff val="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B34B7DE-AA11-44E7-AC3C-1552B4ACB224}" type="doc">
      <dgm:prSet loTypeId="urn:microsoft.com/office/officeart/2008/layout/LinedList" loCatId="" qsTypeId="urn:microsoft.com/office/officeart/2005/8/quickstyle/simple3" qsCatId="simple" csTypeId="urn:microsoft.com/office/officeart/2005/8/colors/accent6_1" csCatId="accent6" phldr="1"/>
      <dgm:spPr/>
      <dgm:t>
        <a:bodyPr/>
        <a:lstStyle/>
        <a:p>
          <a:endParaRPr lang="en-US"/>
        </a:p>
      </dgm:t>
    </dgm:pt>
    <dgm:pt modelId="{2A1CB829-966C-41EC-9F4F-6D8482B2EF75}">
      <dgm:prSet custT="1"/>
      <dgm:spPr/>
      <dgm:t>
        <a:bodyPr/>
        <a:lstStyle/>
        <a:p>
          <a:pPr algn="just"/>
          <a:r>
            <a:rPr lang="es-CL" sz="2400" b="1" dirty="0">
              <a:latin typeface="Source Sans Pro" panose="020B0503030403020204" pitchFamily="34" charset="0"/>
              <a:ea typeface="Source Sans Pro" panose="020B0503030403020204" pitchFamily="34" charset="0"/>
            </a:rPr>
            <a:t>Orientación Experta desde el Inicio: </a:t>
          </a:r>
          <a:r>
            <a:rPr lang="es-CL" sz="1800" dirty="0">
              <a:latin typeface="Source Sans Pro" panose="020B0503030403020204" pitchFamily="34" charset="0"/>
              <a:ea typeface="Source Sans Pro" panose="020B0503030403020204" pitchFamily="34" charset="0"/>
            </a:rPr>
            <a:t>Empezar con el pie derecho es crucial. Esta mentoría te ofrece la guía de un experto que ha pasado por múltiples implementaciones de SAP </a:t>
          </a:r>
          <a:r>
            <a:rPr lang="es-CL" sz="1800" dirty="0" err="1">
              <a:latin typeface="Source Sans Pro" panose="020B0503030403020204" pitchFamily="34" charset="0"/>
              <a:ea typeface="Source Sans Pro" panose="020B0503030403020204" pitchFamily="34" charset="0"/>
            </a:rPr>
            <a:t>SuccessFactors</a:t>
          </a:r>
          <a:r>
            <a:rPr lang="es-CL" sz="1800" dirty="0">
              <a:latin typeface="Source Sans Pro" panose="020B0503030403020204" pitchFamily="34" charset="0"/>
              <a:ea typeface="Source Sans Pro" panose="020B0503030403020204" pitchFamily="34" charset="0"/>
            </a:rPr>
            <a:t>, asegurando que evites errores comunes y tomes decisiones informadas desde el principio.</a:t>
          </a:r>
          <a:endParaRPr lang="en-US" sz="1800" dirty="0">
            <a:latin typeface="Source Sans Pro" panose="020B0503030403020204" pitchFamily="34" charset="0"/>
            <a:ea typeface="Source Sans Pro" panose="020B0503030403020204" pitchFamily="34" charset="0"/>
          </a:endParaRPr>
        </a:p>
      </dgm:t>
    </dgm:pt>
    <dgm:pt modelId="{A9BD4179-57B4-4CED-B503-BD395F6C088A}" type="parTrans" cxnId="{BC0E01A0-87C3-4D8C-882A-CF9A84C6AFA2}">
      <dgm:prSet/>
      <dgm:spPr/>
      <dgm:t>
        <a:bodyPr/>
        <a:lstStyle/>
        <a:p>
          <a:pPr algn="just"/>
          <a:endParaRPr lang="en-US" sz="2400">
            <a:latin typeface="Source Sans Pro" panose="020B0503030403020204" pitchFamily="34" charset="0"/>
            <a:ea typeface="Source Sans Pro" panose="020B0503030403020204" pitchFamily="34" charset="0"/>
          </a:endParaRPr>
        </a:p>
      </dgm:t>
    </dgm:pt>
    <dgm:pt modelId="{CCF99C8B-46D5-4937-80F3-20D55D63A38D}" type="sibTrans" cxnId="{BC0E01A0-87C3-4D8C-882A-CF9A84C6AFA2}">
      <dgm:prSet/>
      <dgm:spPr/>
      <dgm:t>
        <a:bodyPr/>
        <a:lstStyle/>
        <a:p>
          <a:pPr algn="just"/>
          <a:endParaRPr lang="en-US" sz="2400">
            <a:latin typeface="Source Sans Pro" panose="020B0503030403020204" pitchFamily="34" charset="0"/>
            <a:ea typeface="Source Sans Pro" panose="020B0503030403020204" pitchFamily="34" charset="0"/>
          </a:endParaRPr>
        </a:p>
      </dgm:t>
    </dgm:pt>
    <dgm:pt modelId="{0B906722-E3C4-4B25-A09E-BC5D2E1194B5}">
      <dgm:prSet custT="1"/>
      <dgm:spPr/>
      <dgm:t>
        <a:bodyPr/>
        <a:lstStyle/>
        <a:p>
          <a:pPr algn="just"/>
          <a:r>
            <a:rPr lang="es-CL" sz="2400" b="1" dirty="0">
              <a:latin typeface="Source Sans Pro" panose="020B0503030403020204" pitchFamily="34" charset="0"/>
              <a:ea typeface="Source Sans Pro" panose="020B0503030403020204" pitchFamily="34" charset="0"/>
            </a:rPr>
            <a:t>Aceleración de la Curva de Aprendizaje: </a:t>
          </a:r>
          <a:r>
            <a:rPr lang="es-CL" sz="1800" dirty="0">
              <a:latin typeface="Source Sans Pro" panose="020B0503030403020204" pitchFamily="34" charset="0"/>
              <a:ea typeface="Source Sans Pro" panose="020B0503030403020204" pitchFamily="34" charset="0"/>
            </a:rPr>
            <a:t>Implementar SAP </a:t>
          </a:r>
          <a:r>
            <a:rPr lang="es-CL" sz="1800" dirty="0" err="1">
              <a:latin typeface="Source Sans Pro" panose="020B0503030403020204" pitchFamily="34" charset="0"/>
              <a:ea typeface="Source Sans Pro" panose="020B0503030403020204" pitchFamily="34" charset="0"/>
            </a:rPr>
            <a:t>SuccessFactors</a:t>
          </a:r>
          <a:r>
            <a:rPr lang="es-CL" sz="1800" dirty="0">
              <a:latin typeface="Source Sans Pro" panose="020B0503030403020204" pitchFamily="34" charset="0"/>
              <a:ea typeface="Source Sans Pro" panose="020B0503030403020204" pitchFamily="34" charset="0"/>
            </a:rPr>
            <a:t> es complejo, especialmente en tu primer proyecto. Con esta mentoría, podrás acelerar tu curva de aprendizaje, comprendiendo rápidamente las mejores prácticas y aplicándolas en tiempo real, lo que te permitirá destacarte en tu equipo.</a:t>
          </a:r>
          <a:endParaRPr lang="en-US" sz="1800" dirty="0">
            <a:latin typeface="Source Sans Pro" panose="020B0503030403020204" pitchFamily="34" charset="0"/>
            <a:ea typeface="Source Sans Pro" panose="020B0503030403020204" pitchFamily="34" charset="0"/>
          </a:endParaRPr>
        </a:p>
      </dgm:t>
    </dgm:pt>
    <dgm:pt modelId="{B0D3D582-B930-44AE-945C-E45AD7207987}" type="parTrans" cxnId="{CBA81C2C-94FC-4985-9F4E-8A2A33C708BC}">
      <dgm:prSet/>
      <dgm:spPr/>
      <dgm:t>
        <a:bodyPr/>
        <a:lstStyle/>
        <a:p>
          <a:pPr algn="just"/>
          <a:endParaRPr lang="en-US" sz="2400">
            <a:latin typeface="Source Sans Pro" panose="020B0503030403020204" pitchFamily="34" charset="0"/>
            <a:ea typeface="Source Sans Pro" panose="020B0503030403020204" pitchFamily="34" charset="0"/>
          </a:endParaRPr>
        </a:p>
      </dgm:t>
    </dgm:pt>
    <dgm:pt modelId="{A96F6EB1-9035-4335-818F-1E74B78E16BD}" type="sibTrans" cxnId="{CBA81C2C-94FC-4985-9F4E-8A2A33C708BC}">
      <dgm:prSet/>
      <dgm:spPr/>
      <dgm:t>
        <a:bodyPr/>
        <a:lstStyle/>
        <a:p>
          <a:pPr algn="just"/>
          <a:endParaRPr lang="en-US" sz="2400">
            <a:latin typeface="Source Sans Pro" panose="020B0503030403020204" pitchFamily="34" charset="0"/>
            <a:ea typeface="Source Sans Pro" panose="020B0503030403020204" pitchFamily="34" charset="0"/>
          </a:endParaRPr>
        </a:p>
      </dgm:t>
    </dgm:pt>
    <dgm:pt modelId="{1241C7D8-0FF8-4448-9EAA-4B1C7C91EB1F}">
      <dgm:prSet custT="1"/>
      <dgm:spPr/>
      <dgm:t>
        <a:bodyPr/>
        <a:lstStyle/>
        <a:p>
          <a:pPr algn="just"/>
          <a:r>
            <a:rPr lang="es-CL" sz="2400" b="1" dirty="0">
              <a:latin typeface="Source Sans Pro" panose="020B0503030403020204" pitchFamily="34" charset="0"/>
              <a:ea typeface="Source Sans Pro" panose="020B0503030403020204" pitchFamily="34" charset="0"/>
            </a:rPr>
            <a:t>Desarrollo de Habilidades Prácticas: </a:t>
          </a:r>
          <a:r>
            <a:rPr lang="es-CL" sz="1800" dirty="0">
              <a:latin typeface="Source Sans Pro" panose="020B0503030403020204" pitchFamily="34" charset="0"/>
              <a:ea typeface="Source Sans Pro" panose="020B0503030403020204" pitchFamily="34" charset="0"/>
            </a:rPr>
            <a:t>Esta mentoría no es solo teoría; te brinda herramientas prácticas y estrategias probadas que puedes aplicar directamente en tu proyecto. Aprenderás cómo enfrentar desafíos específicos, gestionar riesgos y garantizar que cada fase del proyecto se ejecute con éxito.</a:t>
          </a:r>
          <a:endParaRPr lang="en-US" sz="1800" dirty="0">
            <a:latin typeface="Source Sans Pro" panose="020B0503030403020204" pitchFamily="34" charset="0"/>
            <a:ea typeface="Source Sans Pro" panose="020B0503030403020204" pitchFamily="34" charset="0"/>
          </a:endParaRPr>
        </a:p>
      </dgm:t>
    </dgm:pt>
    <dgm:pt modelId="{41047E4E-6932-49D7-8C26-96A77D37A976}" type="parTrans" cxnId="{A1892C21-0FA2-45B3-99FC-8FCA04B34B90}">
      <dgm:prSet/>
      <dgm:spPr/>
      <dgm:t>
        <a:bodyPr/>
        <a:lstStyle/>
        <a:p>
          <a:pPr algn="just"/>
          <a:endParaRPr lang="en-US" sz="2400">
            <a:latin typeface="Source Sans Pro" panose="020B0503030403020204" pitchFamily="34" charset="0"/>
            <a:ea typeface="Source Sans Pro" panose="020B0503030403020204" pitchFamily="34" charset="0"/>
          </a:endParaRPr>
        </a:p>
      </dgm:t>
    </dgm:pt>
    <dgm:pt modelId="{0EA35E7F-7AA1-4DC1-A74A-706E62F69B30}" type="sibTrans" cxnId="{A1892C21-0FA2-45B3-99FC-8FCA04B34B90}">
      <dgm:prSet/>
      <dgm:spPr/>
      <dgm:t>
        <a:bodyPr/>
        <a:lstStyle/>
        <a:p>
          <a:pPr algn="just"/>
          <a:endParaRPr lang="en-US" sz="2400">
            <a:latin typeface="Source Sans Pro" panose="020B0503030403020204" pitchFamily="34" charset="0"/>
            <a:ea typeface="Source Sans Pro" panose="020B0503030403020204" pitchFamily="34" charset="0"/>
          </a:endParaRPr>
        </a:p>
      </dgm:t>
    </dgm:pt>
    <dgm:pt modelId="{1A22CE86-35A1-44FC-BECF-71F061977168}">
      <dgm:prSet custT="1"/>
      <dgm:spPr/>
      <dgm:t>
        <a:bodyPr/>
        <a:lstStyle/>
        <a:p>
          <a:pPr algn="just"/>
          <a:r>
            <a:rPr lang="es-CL" sz="2400" b="1" dirty="0">
              <a:latin typeface="Source Sans Pro" panose="020B0503030403020204" pitchFamily="34" charset="0"/>
              <a:ea typeface="Source Sans Pro" panose="020B0503030403020204" pitchFamily="34" charset="0"/>
            </a:rPr>
            <a:t>Confianza y Soporte Continuo: </a:t>
          </a:r>
          <a:r>
            <a:rPr lang="es-CL" sz="1800" dirty="0">
              <a:latin typeface="Source Sans Pro" panose="020B0503030403020204" pitchFamily="34" charset="0"/>
              <a:ea typeface="Source Sans Pro" panose="020B0503030403020204" pitchFamily="34" charset="0"/>
            </a:rPr>
            <a:t>Afrontar un proyecto de implementación puede ser intimidante, especialmente al inicio de tu carrera. Con esta mentoría, contarás con un apoyo constante, lo que te proporcionará la confianza necesaria para liderar con seguridad y tomar decisiones clave con certeza.</a:t>
          </a:r>
          <a:endParaRPr lang="en-US" sz="1800" dirty="0">
            <a:latin typeface="Source Sans Pro" panose="020B0503030403020204" pitchFamily="34" charset="0"/>
            <a:ea typeface="Source Sans Pro" panose="020B0503030403020204" pitchFamily="34" charset="0"/>
          </a:endParaRPr>
        </a:p>
      </dgm:t>
    </dgm:pt>
    <dgm:pt modelId="{7039E358-A4F3-413D-B881-AF55F616031C}" type="parTrans" cxnId="{56185B6B-CD79-4C10-B090-B2E760817854}">
      <dgm:prSet/>
      <dgm:spPr/>
      <dgm:t>
        <a:bodyPr/>
        <a:lstStyle/>
        <a:p>
          <a:pPr algn="just"/>
          <a:endParaRPr lang="en-US" sz="2400">
            <a:latin typeface="Source Sans Pro" panose="020B0503030403020204" pitchFamily="34" charset="0"/>
            <a:ea typeface="Source Sans Pro" panose="020B0503030403020204" pitchFamily="34" charset="0"/>
          </a:endParaRPr>
        </a:p>
      </dgm:t>
    </dgm:pt>
    <dgm:pt modelId="{E284E7F2-9543-431A-A986-4B3D1538E0C1}" type="sibTrans" cxnId="{56185B6B-CD79-4C10-B090-B2E760817854}">
      <dgm:prSet/>
      <dgm:spPr/>
      <dgm:t>
        <a:bodyPr/>
        <a:lstStyle/>
        <a:p>
          <a:pPr algn="just"/>
          <a:endParaRPr lang="en-US" sz="2400">
            <a:latin typeface="Source Sans Pro" panose="020B0503030403020204" pitchFamily="34" charset="0"/>
            <a:ea typeface="Source Sans Pro" panose="020B0503030403020204" pitchFamily="34" charset="0"/>
          </a:endParaRPr>
        </a:p>
      </dgm:t>
    </dgm:pt>
    <dgm:pt modelId="{5E16B076-418F-457F-914E-E8AE186D0BCE}">
      <dgm:prSet custT="1"/>
      <dgm:spPr/>
      <dgm:t>
        <a:bodyPr/>
        <a:lstStyle/>
        <a:p>
          <a:pPr algn="just"/>
          <a:r>
            <a:rPr lang="es-CL" sz="2400" b="1" dirty="0">
              <a:latin typeface="Source Sans Pro" panose="020B0503030403020204" pitchFamily="34" charset="0"/>
              <a:ea typeface="Source Sans Pro" panose="020B0503030403020204" pitchFamily="34" charset="0"/>
            </a:rPr>
            <a:t>Avance Profesional</a:t>
          </a:r>
          <a:r>
            <a:rPr lang="es-CL" sz="1800" dirty="0">
              <a:latin typeface="Source Sans Pro" panose="020B0503030403020204" pitchFamily="34" charset="0"/>
              <a:ea typeface="Source Sans Pro" panose="020B0503030403020204" pitchFamily="34" charset="0"/>
            </a:rPr>
            <a:t>: Tomar esta mentoría te posicionará como un consultor más capacitado y competente, lo que no solo mejorará el resultado de tu proyecto actual, sino que también acelerará tu crecimiento profesional, abriendo puertas a nuevas oportunidades y responsabilidades.</a:t>
          </a:r>
          <a:endParaRPr lang="en-US" sz="1800" dirty="0">
            <a:latin typeface="Source Sans Pro" panose="020B0503030403020204" pitchFamily="34" charset="0"/>
            <a:ea typeface="Source Sans Pro" panose="020B0503030403020204" pitchFamily="34" charset="0"/>
          </a:endParaRPr>
        </a:p>
      </dgm:t>
    </dgm:pt>
    <dgm:pt modelId="{64C29117-15C1-4D05-AE1E-B93BAA73A4DE}" type="parTrans" cxnId="{508259B0-F867-41AC-89AC-4E11192D5D73}">
      <dgm:prSet/>
      <dgm:spPr/>
      <dgm:t>
        <a:bodyPr/>
        <a:lstStyle/>
        <a:p>
          <a:pPr algn="just"/>
          <a:endParaRPr lang="en-US" sz="2400">
            <a:latin typeface="Source Sans Pro" panose="020B0503030403020204" pitchFamily="34" charset="0"/>
            <a:ea typeface="Source Sans Pro" panose="020B0503030403020204" pitchFamily="34" charset="0"/>
          </a:endParaRPr>
        </a:p>
      </dgm:t>
    </dgm:pt>
    <dgm:pt modelId="{E82AB26A-0517-4CC6-B558-191644B4F1C7}" type="sibTrans" cxnId="{508259B0-F867-41AC-89AC-4E11192D5D73}">
      <dgm:prSet/>
      <dgm:spPr/>
      <dgm:t>
        <a:bodyPr/>
        <a:lstStyle/>
        <a:p>
          <a:pPr algn="just"/>
          <a:endParaRPr lang="en-US" sz="2400">
            <a:latin typeface="Source Sans Pro" panose="020B0503030403020204" pitchFamily="34" charset="0"/>
            <a:ea typeface="Source Sans Pro" panose="020B0503030403020204" pitchFamily="34" charset="0"/>
          </a:endParaRPr>
        </a:p>
      </dgm:t>
    </dgm:pt>
    <dgm:pt modelId="{F4786C62-AEFC-F541-8B5A-3CA532816EFC}" type="pres">
      <dgm:prSet presAssocID="{AB34B7DE-AA11-44E7-AC3C-1552B4ACB224}" presName="vert0" presStyleCnt="0">
        <dgm:presLayoutVars>
          <dgm:dir/>
          <dgm:animOne val="branch"/>
          <dgm:animLvl val="lvl"/>
        </dgm:presLayoutVars>
      </dgm:prSet>
      <dgm:spPr/>
    </dgm:pt>
    <dgm:pt modelId="{920FCB6E-719E-4C4F-8479-36F0F28DAC4B}" type="pres">
      <dgm:prSet presAssocID="{2A1CB829-966C-41EC-9F4F-6D8482B2EF75}" presName="thickLine" presStyleLbl="alignNode1" presStyleIdx="0" presStyleCnt="5"/>
      <dgm:spPr/>
    </dgm:pt>
    <dgm:pt modelId="{7124C537-E208-874E-A4BB-939FFE6AD375}" type="pres">
      <dgm:prSet presAssocID="{2A1CB829-966C-41EC-9F4F-6D8482B2EF75}" presName="horz1" presStyleCnt="0"/>
      <dgm:spPr/>
    </dgm:pt>
    <dgm:pt modelId="{310209A0-43C4-8541-843A-11F59D77F7E6}" type="pres">
      <dgm:prSet presAssocID="{2A1CB829-966C-41EC-9F4F-6D8482B2EF75}" presName="tx1" presStyleLbl="revTx" presStyleIdx="0" presStyleCnt="5" custLinFactNeighborY="-6740"/>
      <dgm:spPr/>
    </dgm:pt>
    <dgm:pt modelId="{E1728B87-EB44-E042-9440-F09A2E59AEB3}" type="pres">
      <dgm:prSet presAssocID="{2A1CB829-966C-41EC-9F4F-6D8482B2EF75}" presName="vert1" presStyleCnt="0"/>
      <dgm:spPr/>
    </dgm:pt>
    <dgm:pt modelId="{0E1FA680-B448-8342-80D6-A59C376DA211}" type="pres">
      <dgm:prSet presAssocID="{0B906722-E3C4-4B25-A09E-BC5D2E1194B5}" presName="thickLine" presStyleLbl="alignNode1" presStyleIdx="1" presStyleCnt="5"/>
      <dgm:spPr/>
    </dgm:pt>
    <dgm:pt modelId="{49D3B914-7BD3-0342-A06A-01282A65F22D}" type="pres">
      <dgm:prSet presAssocID="{0B906722-E3C4-4B25-A09E-BC5D2E1194B5}" presName="horz1" presStyleCnt="0"/>
      <dgm:spPr/>
    </dgm:pt>
    <dgm:pt modelId="{BA0BF582-8F12-A541-A214-E44BB47AEB6F}" type="pres">
      <dgm:prSet presAssocID="{0B906722-E3C4-4B25-A09E-BC5D2E1194B5}" presName="tx1" presStyleLbl="revTx" presStyleIdx="1" presStyleCnt="5"/>
      <dgm:spPr/>
    </dgm:pt>
    <dgm:pt modelId="{F5C9978C-F98F-7846-B880-6EEF6BF58535}" type="pres">
      <dgm:prSet presAssocID="{0B906722-E3C4-4B25-A09E-BC5D2E1194B5}" presName="vert1" presStyleCnt="0"/>
      <dgm:spPr/>
    </dgm:pt>
    <dgm:pt modelId="{77D89F5F-3DFD-D143-9956-5DC06722E21A}" type="pres">
      <dgm:prSet presAssocID="{1241C7D8-0FF8-4448-9EAA-4B1C7C91EB1F}" presName="thickLine" presStyleLbl="alignNode1" presStyleIdx="2" presStyleCnt="5"/>
      <dgm:spPr/>
    </dgm:pt>
    <dgm:pt modelId="{F4DFAC4A-DF18-DF4A-B44D-7DCF5D0794B1}" type="pres">
      <dgm:prSet presAssocID="{1241C7D8-0FF8-4448-9EAA-4B1C7C91EB1F}" presName="horz1" presStyleCnt="0"/>
      <dgm:spPr/>
    </dgm:pt>
    <dgm:pt modelId="{C51087B6-7D3D-1143-B681-69C5300987D5}" type="pres">
      <dgm:prSet presAssocID="{1241C7D8-0FF8-4448-9EAA-4B1C7C91EB1F}" presName="tx1" presStyleLbl="revTx" presStyleIdx="2" presStyleCnt="5"/>
      <dgm:spPr/>
    </dgm:pt>
    <dgm:pt modelId="{539D7C0C-45D6-2E40-802C-D7088344D79C}" type="pres">
      <dgm:prSet presAssocID="{1241C7D8-0FF8-4448-9EAA-4B1C7C91EB1F}" presName="vert1" presStyleCnt="0"/>
      <dgm:spPr/>
    </dgm:pt>
    <dgm:pt modelId="{54B5A5FF-8D70-B24F-AEF4-4EA515F8D628}" type="pres">
      <dgm:prSet presAssocID="{1A22CE86-35A1-44FC-BECF-71F061977168}" presName="thickLine" presStyleLbl="alignNode1" presStyleIdx="3" presStyleCnt="5"/>
      <dgm:spPr/>
    </dgm:pt>
    <dgm:pt modelId="{316C0044-4BC3-2F45-A686-07194ED3FC56}" type="pres">
      <dgm:prSet presAssocID="{1A22CE86-35A1-44FC-BECF-71F061977168}" presName="horz1" presStyleCnt="0"/>
      <dgm:spPr/>
    </dgm:pt>
    <dgm:pt modelId="{0FD69657-EEFF-9144-B87B-E4DC584191BF}" type="pres">
      <dgm:prSet presAssocID="{1A22CE86-35A1-44FC-BECF-71F061977168}" presName="tx1" presStyleLbl="revTx" presStyleIdx="3" presStyleCnt="5"/>
      <dgm:spPr/>
    </dgm:pt>
    <dgm:pt modelId="{14D49B0D-9C24-B54D-9E56-647348720978}" type="pres">
      <dgm:prSet presAssocID="{1A22CE86-35A1-44FC-BECF-71F061977168}" presName="vert1" presStyleCnt="0"/>
      <dgm:spPr/>
    </dgm:pt>
    <dgm:pt modelId="{7AD76160-1AA1-4D42-87F9-C91EAA4A9404}" type="pres">
      <dgm:prSet presAssocID="{5E16B076-418F-457F-914E-E8AE186D0BCE}" presName="thickLine" presStyleLbl="alignNode1" presStyleIdx="4" presStyleCnt="5"/>
      <dgm:spPr/>
    </dgm:pt>
    <dgm:pt modelId="{39AB05C5-9F34-104A-A5D8-9BD78999E7EF}" type="pres">
      <dgm:prSet presAssocID="{5E16B076-418F-457F-914E-E8AE186D0BCE}" presName="horz1" presStyleCnt="0"/>
      <dgm:spPr/>
    </dgm:pt>
    <dgm:pt modelId="{E7035B60-B4C6-D04B-83F9-570B99931C4E}" type="pres">
      <dgm:prSet presAssocID="{5E16B076-418F-457F-914E-E8AE186D0BCE}" presName="tx1" presStyleLbl="revTx" presStyleIdx="4" presStyleCnt="5"/>
      <dgm:spPr/>
    </dgm:pt>
    <dgm:pt modelId="{D84E7E2F-BE66-7B41-9261-4AD8625ED1D5}" type="pres">
      <dgm:prSet presAssocID="{5E16B076-418F-457F-914E-E8AE186D0BCE}" presName="vert1" presStyleCnt="0"/>
      <dgm:spPr/>
    </dgm:pt>
  </dgm:ptLst>
  <dgm:cxnLst>
    <dgm:cxn modelId="{A1892C21-0FA2-45B3-99FC-8FCA04B34B90}" srcId="{AB34B7DE-AA11-44E7-AC3C-1552B4ACB224}" destId="{1241C7D8-0FF8-4448-9EAA-4B1C7C91EB1F}" srcOrd="2" destOrd="0" parTransId="{41047E4E-6932-49D7-8C26-96A77D37A976}" sibTransId="{0EA35E7F-7AA1-4DC1-A74A-706E62F69B30}"/>
    <dgm:cxn modelId="{F119192A-A776-BF47-96EC-28D54C14457C}" type="presOf" srcId="{1A22CE86-35A1-44FC-BECF-71F061977168}" destId="{0FD69657-EEFF-9144-B87B-E4DC584191BF}" srcOrd="0" destOrd="0" presId="urn:microsoft.com/office/officeart/2008/layout/LinedList"/>
    <dgm:cxn modelId="{CBA81C2C-94FC-4985-9F4E-8A2A33C708BC}" srcId="{AB34B7DE-AA11-44E7-AC3C-1552B4ACB224}" destId="{0B906722-E3C4-4B25-A09E-BC5D2E1194B5}" srcOrd="1" destOrd="0" parTransId="{B0D3D582-B930-44AE-945C-E45AD7207987}" sibTransId="{A96F6EB1-9035-4335-818F-1E74B78E16BD}"/>
    <dgm:cxn modelId="{AC4A5144-B185-5145-B69F-97C835CF6509}" type="presOf" srcId="{0B906722-E3C4-4B25-A09E-BC5D2E1194B5}" destId="{BA0BF582-8F12-A541-A214-E44BB47AEB6F}" srcOrd="0" destOrd="0" presId="urn:microsoft.com/office/officeart/2008/layout/LinedList"/>
    <dgm:cxn modelId="{847A1668-773C-1447-B34E-2353CF4B207F}" type="presOf" srcId="{1241C7D8-0FF8-4448-9EAA-4B1C7C91EB1F}" destId="{C51087B6-7D3D-1143-B681-69C5300987D5}" srcOrd="0" destOrd="0" presId="urn:microsoft.com/office/officeart/2008/layout/LinedList"/>
    <dgm:cxn modelId="{56185B6B-CD79-4C10-B090-B2E760817854}" srcId="{AB34B7DE-AA11-44E7-AC3C-1552B4ACB224}" destId="{1A22CE86-35A1-44FC-BECF-71F061977168}" srcOrd="3" destOrd="0" parTransId="{7039E358-A4F3-413D-B881-AF55F616031C}" sibTransId="{E284E7F2-9543-431A-A986-4B3D1538E0C1}"/>
    <dgm:cxn modelId="{BC0E01A0-87C3-4D8C-882A-CF9A84C6AFA2}" srcId="{AB34B7DE-AA11-44E7-AC3C-1552B4ACB224}" destId="{2A1CB829-966C-41EC-9F4F-6D8482B2EF75}" srcOrd="0" destOrd="0" parTransId="{A9BD4179-57B4-4CED-B503-BD395F6C088A}" sibTransId="{CCF99C8B-46D5-4937-80F3-20D55D63A38D}"/>
    <dgm:cxn modelId="{508259B0-F867-41AC-89AC-4E11192D5D73}" srcId="{AB34B7DE-AA11-44E7-AC3C-1552B4ACB224}" destId="{5E16B076-418F-457F-914E-E8AE186D0BCE}" srcOrd="4" destOrd="0" parTransId="{64C29117-15C1-4D05-AE1E-B93BAA73A4DE}" sibTransId="{E82AB26A-0517-4CC6-B558-191644B4F1C7}"/>
    <dgm:cxn modelId="{36D6F0B4-FF74-DD4C-9D89-80008810F5FB}" type="presOf" srcId="{AB34B7DE-AA11-44E7-AC3C-1552B4ACB224}" destId="{F4786C62-AEFC-F541-8B5A-3CA532816EFC}" srcOrd="0" destOrd="0" presId="urn:microsoft.com/office/officeart/2008/layout/LinedList"/>
    <dgm:cxn modelId="{8AB7D9CB-A55E-C04C-8016-46CF82934C59}" type="presOf" srcId="{5E16B076-418F-457F-914E-E8AE186D0BCE}" destId="{E7035B60-B4C6-D04B-83F9-570B99931C4E}" srcOrd="0" destOrd="0" presId="urn:microsoft.com/office/officeart/2008/layout/LinedList"/>
    <dgm:cxn modelId="{2F3EB9FC-FF1E-9B4D-882C-BFE5257D7474}" type="presOf" srcId="{2A1CB829-966C-41EC-9F4F-6D8482B2EF75}" destId="{310209A0-43C4-8541-843A-11F59D77F7E6}" srcOrd="0" destOrd="0" presId="urn:microsoft.com/office/officeart/2008/layout/LinedList"/>
    <dgm:cxn modelId="{ABDCFE15-1496-E744-AF0D-CC862105BCB9}" type="presParOf" srcId="{F4786C62-AEFC-F541-8B5A-3CA532816EFC}" destId="{920FCB6E-719E-4C4F-8479-36F0F28DAC4B}" srcOrd="0" destOrd="0" presId="urn:microsoft.com/office/officeart/2008/layout/LinedList"/>
    <dgm:cxn modelId="{E39ACE1C-AAC9-6948-84D3-D5B1C5E5D57A}" type="presParOf" srcId="{F4786C62-AEFC-F541-8B5A-3CA532816EFC}" destId="{7124C537-E208-874E-A4BB-939FFE6AD375}" srcOrd="1" destOrd="0" presId="urn:microsoft.com/office/officeart/2008/layout/LinedList"/>
    <dgm:cxn modelId="{0E202784-E90C-C648-A5C8-029178CC20C5}" type="presParOf" srcId="{7124C537-E208-874E-A4BB-939FFE6AD375}" destId="{310209A0-43C4-8541-843A-11F59D77F7E6}" srcOrd="0" destOrd="0" presId="urn:microsoft.com/office/officeart/2008/layout/LinedList"/>
    <dgm:cxn modelId="{B67F86EA-F42E-D843-B407-7DC0FC220047}" type="presParOf" srcId="{7124C537-E208-874E-A4BB-939FFE6AD375}" destId="{E1728B87-EB44-E042-9440-F09A2E59AEB3}" srcOrd="1" destOrd="0" presId="urn:microsoft.com/office/officeart/2008/layout/LinedList"/>
    <dgm:cxn modelId="{57D126FF-9DDE-744F-8F41-6C78B23B633F}" type="presParOf" srcId="{F4786C62-AEFC-F541-8B5A-3CA532816EFC}" destId="{0E1FA680-B448-8342-80D6-A59C376DA211}" srcOrd="2" destOrd="0" presId="urn:microsoft.com/office/officeart/2008/layout/LinedList"/>
    <dgm:cxn modelId="{491888CE-561B-C442-8892-3EF4C7650482}" type="presParOf" srcId="{F4786C62-AEFC-F541-8B5A-3CA532816EFC}" destId="{49D3B914-7BD3-0342-A06A-01282A65F22D}" srcOrd="3" destOrd="0" presId="urn:microsoft.com/office/officeart/2008/layout/LinedList"/>
    <dgm:cxn modelId="{E0273ADD-CC1D-1847-9243-4303EAF198DC}" type="presParOf" srcId="{49D3B914-7BD3-0342-A06A-01282A65F22D}" destId="{BA0BF582-8F12-A541-A214-E44BB47AEB6F}" srcOrd="0" destOrd="0" presId="urn:microsoft.com/office/officeart/2008/layout/LinedList"/>
    <dgm:cxn modelId="{44A4E7C1-8DC9-484C-8CE9-D919B61E7E3F}" type="presParOf" srcId="{49D3B914-7BD3-0342-A06A-01282A65F22D}" destId="{F5C9978C-F98F-7846-B880-6EEF6BF58535}" srcOrd="1" destOrd="0" presId="urn:microsoft.com/office/officeart/2008/layout/LinedList"/>
    <dgm:cxn modelId="{54304D7C-52B3-FC40-B669-7FDB1BBAFF11}" type="presParOf" srcId="{F4786C62-AEFC-F541-8B5A-3CA532816EFC}" destId="{77D89F5F-3DFD-D143-9956-5DC06722E21A}" srcOrd="4" destOrd="0" presId="urn:microsoft.com/office/officeart/2008/layout/LinedList"/>
    <dgm:cxn modelId="{3E4BC1E9-3A94-514A-90CA-B2D4D279F7C8}" type="presParOf" srcId="{F4786C62-AEFC-F541-8B5A-3CA532816EFC}" destId="{F4DFAC4A-DF18-DF4A-B44D-7DCF5D0794B1}" srcOrd="5" destOrd="0" presId="urn:microsoft.com/office/officeart/2008/layout/LinedList"/>
    <dgm:cxn modelId="{48AEEF8F-3B0D-6147-8974-5BF4A34C7A43}" type="presParOf" srcId="{F4DFAC4A-DF18-DF4A-B44D-7DCF5D0794B1}" destId="{C51087B6-7D3D-1143-B681-69C5300987D5}" srcOrd="0" destOrd="0" presId="urn:microsoft.com/office/officeart/2008/layout/LinedList"/>
    <dgm:cxn modelId="{A1D3C142-6FD4-9642-A533-72EFF7901197}" type="presParOf" srcId="{F4DFAC4A-DF18-DF4A-B44D-7DCF5D0794B1}" destId="{539D7C0C-45D6-2E40-802C-D7088344D79C}" srcOrd="1" destOrd="0" presId="urn:microsoft.com/office/officeart/2008/layout/LinedList"/>
    <dgm:cxn modelId="{C895C793-8801-DE4A-87EE-62961DC11748}" type="presParOf" srcId="{F4786C62-AEFC-F541-8B5A-3CA532816EFC}" destId="{54B5A5FF-8D70-B24F-AEF4-4EA515F8D628}" srcOrd="6" destOrd="0" presId="urn:microsoft.com/office/officeart/2008/layout/LinedList"/>
    <dgm:cxn modelId="{0F904A49-BE3F-594C-99E9-8F35F184519C}" type="presParOf" srcId="{F4786C62-AEFC-F541-8B5A-3CA532816EFC}" destId="{316C0044-4BC3-2F45-A686-07194ED3FC56}" srcOrd="7" destOrd="0" presId="urn:microsoft.com/office/officeart/2008/layout/LinedList"/>
    <dgm:cxn modelId="{4FE62043-04A8-5F48-A24A-1006D000006A}" type="presParOf" srcId="{316C0044-4BC3-2F45-A686-07194ED3FC56}" destId="{0FD69657-EEFF-9144-B87B-E4DC584191BF}" srcOrd="0" destOrd="0" presId="urn:microsoft.com/office/officeart/2008/layout/LinedList"/>
    <dgm:cxn modelId="{858FA213-7116-4141-AB6B-E4713DDF2047}" type="presParOf" srcId="{316C0044-4BC3-2F45-A686-07194ED3FC56}" destId="{14D49B0D-9C24-B54D-9E56-647348720978}" srcOrd="1" destOrd="0" presId="urn:microsoft.com/office/officeart/2008/layout/LinedList"/>
    <dgm:cxn modelId="{F38689C0-E7B7-E34C-BAE1-D1F38B6C87B9}" type="presParOf" srcId="{F4786C62-AEFC-F541-8B5A-3CA532816EFC}" destId="{7AD76160-1AA1-4D42-87F9-C91EAA4A9404}" srcOrd="8" destOrd="0" presId="urn:microsoft.com/office/officeart/2008/layout/LinedList"/>
    <dgm:cxn modelId="{95357AB7-B9BF-B142-B850-18891372732A}" type="presParOf" srcId="{F4786C62-AEFC-F541-8B5A-3CA532816EFC}" destId="{39AB05C5-9F34-104A-A5D8-9BD78999E7EF}" srcOrd="9" destOrd="0" presId="urn:microsoft.com/office/officeart/2008/layout/LinedList"/>
    <dgm:cxn modelId="{DCF9C939-FDA6-A842-9A46-CAC9389ABE30}" type="presParOf" srcId="{39AB05C5-9F34-104A-A5D8-9BD78999E7EF}" destId="{E7035B60-B4C6-D04B-83F9-570B99931C4E}" srcOrd="0" destOrd="0" presId="urn:microsoft.com/office/officeart/2008/layout/LinedList"/>
    <dgm:cxn modelId="{13242F91-DBB7-314D-A9B1-26086CCFFFED}" type="presParOf" srcId="{39AB05C5-9F34-104A-A5D8-9BD78999E7EF}" destId="{D84E7E2F-BE66-7B41-9261-4AD8625ED1D5}" srcOrd="1" destOrd="0" presId="urn:microsoft.com/office/officeart/2008/layout/LinedList"/>
  </dgm:cxnLst>
  <dgm:bg>
    <a:noFill/>
  </dgm:bg>
  <dgm:whole>
    <a:ln>
      <a:solidFill>
        <a:srgbClr val="F8A12E"/>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402F4E-8F33-FA4C-BB6D-D5D1097E49FC}"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s-MX"/>
        </a:p>
      </dgm:t>
    </dgm:pt>
    <dgm:pt modelId="{6E17A6D3-593F-6041-8029-C60D688816A5}">
      <dgm:prSet phldrT="[Texto]" custT="1"/>
      <dgm:spPr>
        <a:ln>
          <a:solidFill>
            <a:srgbClr val="F8A12E"/>
          </a:solidFill>
        </a:ln>
      </dgm:spPr>
      <dgm:t>
        <a:bodyPr/>
        <a:lstStyle/>
        <a:p>
          <a:pPr algn="ctr">
            <a:buNone/>
          </a:pPr>
          <a:r>
            <a:rPr lang="en-US" sz="2400" b="1" dirty="0">
              <a:latin typeface="Montserrat" pitchFamily="2" charset="77"/>
            </a:rPr>
            <a:t>FASE DE DIAGNOSTICO</a:t>
          </a:r>
          <a:endParaRPr lang="es-MX" sz="2400" dirty="0">
            <a:latin typeface="Montserrat" pitchFamily="2" charset="77"/>
          </a:endParaRPr>
        </a:p>
      </dgm:t>
    </dgm:pt>
    <dgm:pt modelId="{4CFA8914-053D-E34A-8719-C97D9CA55706}" type="parTrans" cxnId="{3BDB3517-9209-0646-A473-8CA7552D1482}">
      <dgm:prSet/>
      <dgm:spPr/>
      <dgm:t>
        <a:bodyPr/>
        <a:lstStyle/>
        <a:p>
          <a:pPr algn="just"/>
          <a:endParaRPr lang="es-MX" sz="1600">
            <a:solidFill>
              <a:schemeClr val="tx1"/>
            </a:solidFill>
            <a:latin typeface="Montserrat" pitchFamily="2" charset="77"/>
          </a:endParaRPr>
        </a:p>
      </dgm:t>
    </dgm:pt>
    <dgm:pt modelId="{FCB28661-AFFF-A34F-AABF-FBA78C3EA0A4}" type="sibTrans" cxnId="{3BDB3517-9209-0646-A473-8CA7552D1482}">
      <dgm:prSet/>
      <dgm:spPr/>
      <dgm:t>
        <a:bodyPr/>
        <a:lstStyle/>
        <a:p>
          <a:pPr algn="just"/>
          <a:endParaRPr lang="es-MX" sz="1600">
            <a:solidFill>
              <a:schemeClr val="tx1"/>
            </a:solidFill>
            <a:latin typeface="Montserrat" pitchFamily="2" charset="77"/>
          </a:endParaRPr>
        </a:p>
      </dgm:t>
    </dgm:pt>
    <dgm:pt modelId="{C188B8D8-0D07-7A4B-BB85-ACBBE0707BD4}">
      <dgm:prSet phldrT="[Texto]" custT="1"/>
      <dgm:spPr>
        <a:ln>
          <a:solidFill>
            <a:srgbClr val="F8A12E"/>
          </a:solidFill>
        </a:ln>
      </dgm:spPr>
      <dgm:t>
        <a:bodyPr/>
        <a:lstStyle/>
        <a:p>
          <a:pPr algn="just">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cs typeface="Montserrat"/>
              <a:sym typeface="Montserrat"/>
            </a:rPr>
            <a:t>Al </a:t>
          </a:r>
          <a:r>
            <a:rPr lang="en-US" sz="2000" dirty="0" err="1">
              <a:latin typeface="Source Sans Pro" panose="020B0503030403020204" pitchFamily="34" charset="0"/>
              <a:ea typeface="Source Sans Pro" panose="020B0503030403020204" pitchFamily="34" charset="0"/>
              <a:cs typeface="Montserrat"/>
              <a:sym typeface="Montserrat"/>
            </a:rPr>
            <a:t>inicio</a:t>
          </a:r>
          <a:r>
            <a:rPr lang="en-US" sz="2000" dirty="0">
              <a:latin typeface="Source Sans Pro" panose="020B0503030403020204" pitchFamily="34" charset="0"/>
              <a:ea typeface="Source Sans Pro" panose="020B0503030403020204" pitchFamily="34" charset="0"/>
              <a:cs typeface="Montserrat"/>
              <a:sym typeface="Montserrat"/>
            </a:rPr>
            <a:t> del </a:t>
          </a:r>
          <a:r>
            <a:rPr lang="en-US" sz="2000" dirty="0" err="1">
              <a:latin typeface="Source Sans Pro" panose="020B0503030403020204" pitchFamily="34" charset="0"/>
              <a:ea typeface="Source Sans Pro" panose="020B0503030403020204" pitchFamily="34" charset="0"/>
              <a:cs typeface="Montserrat"/>
              <a:sym typeface="Montserrat"/>
            </a:rPr>
            <a:t>proceso</a:t>
          </a:r>
          <a:r>
            <a:rPr lang="en-US" sz="2000" dirty="0">
              <a:latin typeface="Source Sans Pro" panose="020B0503030403020204" pitchFamily="34" charset="0"/>
              <a:ea typeface="Source Sans Pro" panose="020B0503030403020204" pitchFamily="34" charset="0"/>
              <a:cs typeface="Montserrat"/>
              <a:sym typeface="Montserrat"/>
            </a:rPr>
            <a:t> </a:t>
          </a:r>
          <a:r>
            <a:rPr lang="en-US" sz="2000" dirty="0" err="1">
              <a:latin typeface="Source Sans Pro" panose="020B0503030403020204" pitchFamily="34" charset="0"/>
              <a:ea typeface="Source Sans Pro" panose="020B0503030403020204" pitchFamily="34" charset="0"/>
              <a:cs typeface="Montserrat"/>
              <a:sym typeface="Montserrat"/>
            </a:rPr>
            <a:t>realizaremos</a:t>
          </a:r>
          <a:r>
            <a:rPr lang="en-US" sz="2000" dirty="0">
              <a:latin typeface="Source Sans Pro" panose="020B0503030403020204" pitchFamily="34" charset="0"/>
              <a:ea typeface="Source Sans Pro" panose="020B0503030403020204" pitchFamily="34" charset="0"/>
              <a:cs typeface="Montserrat"/>
              <a:sym typeface="Montserrat"/>
            </a:rPr>
            <a:t> </a:t>
          </a:r>
          <a:r>
            <a:rPr lang="en-US" sz="2000" dirty="0" err="1">
              <a:latin typeface="Source Sans Pro" panose="020B0503030403020204" pitchFamily="34" charset="0"/>
              <a:ea typeface="Source Sans Pro" panose="020B0503030403020204" pitchFamily="34" charset="0"/>
              <a:cs typeface="Montserrat"/>
              <a:sym typeface="Montserrat"/>
            </a:rPr>
            <a:t>una</a:t>
          </a:r>
          <a:r>
            <a:rPr lang="en-US" sz="2000" dirty="0">
              <a:latin typeface="Source Sans Pro" panose="020B0503030403020204" pitchFamily="34" charset="0"/>
              <a:ea typeface="Source Sans Pro" panose="020B0503030403020204" pitchFamily="34" charset="0"/>
              <a:cs typeface="Montserrat"/>
              <a:sym typeface="Montserrat"/>
            </a:rPr>
            <a:t> </a:t>
          </a:r>
          <a:r>
            <a:rPr lang="en-US" sz="2000" dirty="0" err="1">
              <a:latin typeface="Source Sans Pro" panose="020B0503030403020204" pitchFamily="34" charset="0"/>
              <a:ea typeface="Source Sans Pro" panose="020B0503030403020204" pitchFamily="34" charset="0"/>
              <a:cs typeface="Montserrat"/>
              <a:sym typeface="Montserrat"/>
            </a:rPr>
            <a:t>llamada</a:t>
          </a:r>
          <a:r>
            <a:rPr lang="en-US" sz="2000" dirty="0">
              <a:latin typeface="Source Sans Pro" panose="020B0503030403020204" pitchFamily="34" charset="0"/>
              <a:ea typeface="Source Sans Pro" panose="020B0503030403020204" pitchFamily="34" charset="0"/>
              <a:cs typeface="Montserrat"/>
              <a:sym typeface="Montserrat"/>
            </a:rPr>
            <a:t> la </a:t>
          </a:r>
          <a:r>
            <a:rPr lang="en-US" sz="2000" dirty="0" err="1">
              <a:latin typeface="Source Sans Pro" panose="020B0503030403020204" pitchFamily="34" charset="0"/>
              <a:ea typeface="Source Sans Pro" panose="020B0503030403020204" pitchFamily="34" charset="0"/>
              <a:cs typeface="Montserrat"/>
              <a:sym typeface="Montserrat"/>
            </a:rPr>
            <a:t>cual</a:t>
          </a:r>
          <a:r>
            <a:rPr lang="en-US" sz="2000" dirty="0">
              <a:latin typeface="Source Sans Pro" panose="020B0503030403020204" pitchFamily="34" charset="0"/>
              <a:ea typeface="Source Sans Pro" panose="020B0503030403020204" pitchFamily="34" charset="0"/>
              <a:cs typeface="Montserrat"/>
              <a:sym typeface="Montserrat"/>
            </a:rPr>
            <a:t> </a:t>
          </a:r>
          <a:r>
            <a:rPr lang="en-US" sz="2000" dirty="0" err="1">
              <a:latin typeface="Source Sans Pro" panose="020B0503030403020204" pitchFamily="34" charset="0"/>
              <a:ea typeface="Source Sans Pro" panose="020B0503030403020204" pitchFamily="34" charset="0"/>
              <a:cs typeface="Montserrat"/>
              <a:sym typeface="Montserrat"/>
            </a:rPr>
            <a:t>estableceremos</a:t>
          </a:r>
          <a:r>
            <a:rPr lang="en-US" sz="2000" dirty="0">
              <a:latin typeface="Source Sans Pro" panose="020B0503030403020204" pitchFamily="34" charset="0"/>
              <a:ea typeface="Source Sans Pro" panose="020B0503030403020204" pitchFamily="34" charset="0"/>
              <a:cs typeface="Montserrat"/>
              <a:sym typeface="Montserrat"/>
            </a:rPr>
            <a:t>  </a:t>
          </a:r>
          <a:r>
            <a:rPr lang="en-US" sz="2000" dirty="0" err="1">
              <a:latin typeface="Source Sans Pro" panose="020B0503030403020204" pitchFamily="34" charset="0"/>
              <a:ea typeface="Source Sans Pro" panose="020B0503030403020204" pitchFamily="34" charset="0"/>
              <a:cs typeface="Montserrat"/>
              <a:sym typeface="Montserrat"/>
            </a:rPr>
            <a:t>cual</a:t>
          </a:r>
          <a:r>
            <a:rPr lang="en-US" sz="2000" dirty="0">
              <a:latin typeface="Source Sans Pro" panose="020B0503030403020204" pitchFamily="34" charset="0"/>
              <a:ea typeface="Source Sans Pro" panose="020B0503030403020204" pitchFamily="34" charset="0"/>
              <a:cs typeface="Montserrat"/>
              <a:sym typeface="Montserrat"/>
            </a:rPr>
            <a:t> es </a:t>
          </a:r>
          <a:r>
            <a:rPr lang="en-US" sz="2000" dirty="0" err="1">
              <a:latin typeface="Source Sans Pro" panose="020B0503030403020204" pitchFamily="34" charset="0"/>
              <a:ea typeface="Source Sans Pro" panose="020B0503030403020204" pitchFamily="34" charset="0"/>
              <a:cs typeface="Montserrat"/>
              <a:sym typeface="Montserrat"/>
            </a:rPr>
            <a:t>el</a:t>
          </a:r>
          <a:r>
            <a:rPr lang="en-US" sz="2000" dirty="0">
              <a:latin typeface="Source Sans Pro" panose="020B0503030403020204" pitchFamily="34" charset="0"/>
              <a:ea typeface="Source Sans Pro" panose="020B0503030403020204" pitchFamily="34" charset="0"/>
              <a:cs typeface="Montserrat"/>
              <a:sym typeface="Montserrat"/>
            </a:rPr>
            <a:t> </a:t>
          </a:r>
          <a:r>
            <a:rPr lang="en-US" sz="2000" dirty="0" err="1">
              <a:latin typeface="Source Sans Pro" panose="020B0503030403020204" pitchFamily="34" charset="0"/>
              <a:ea typeface="Source Sans Pro" panose="020B0503030403020204" pitchFamily="34" charset="0"/>
              <a:cs typeface="Montserrat"/>
              <a:sym typeface="Montserrat"/>
            </a:rPr>
            <a:t>objetivo</a:t>
          </a:r>
          <a:r>
            <a:rPr lang="en-US" sz="2000" dirty="0">
              <a:latin typeface="Source Sans Pro" panose="020B0503030403020204" pitchFamily="34" charset="0"/>
              <a:ea typeface="Source Sans Pro" panose="020B0503030403020204" pitchFamily="34" charset="0"/>
              <a:cs typeface="Montserrat"/>
              <a:sym typeface="Montserrat"/>
            </a:rPr>
            <a:t> de </a:t>
          </a:r>
          <a:r>
            <a:rPr lang="en-US" sz="2000" dirty="0" err="1">
              <a:latin typeface="Source Sans Pro" panose="020B0503030403020204" pitchFamily="34" charset="0"/>
              <a:ea typeface="Source Sans Pro" panose="020B0503030403020204" pitchFamily="34" charset="0"/>
              <a:cs typeface="Montserrat"/>
              <a:sym typeface="Montserrat"/>
            </a:rPr>
            <a:t>tu</a:t>
          </a:r>
          <a:r>
            <a:rPr lang="en-US" sz="2000" dirty="0">
              <a:latin typeface="Source Sans Pro" panose="020B0503030403020204" pitchFamily="34" charset="0"/>
              <a:ea typeface="Source Sans Pro" panose="020B0503030403020204" pitchFamily="34" charset="0"/>
              <a:cs typeface="Montserrat"/>
              <a:sym typeface="Montserrat"/>
            </a:rPr>
            <a:t> </a:t>
          </a:r>
          <a:r>
            <a:rPr lang="en-US" sz="2000" dirty="0" err="1">
              <a:latin typeface="Source Sans Pro" panose="020B0503030403020204" pitchFamily="34" charset="0"/>
              <a:ea typeface="Source Sans Pro" panose="020B0503030403020204" pitchFamily="34" charset="0"/>
              <a:cs typeface="Montserrat"/>
              <a:sym typeface="Montserrat"/>
            </a:rPr>
            <a:t>proceso</a:t>
          </a:r>
          <a:r>
            <a:rPr lang="en-US" sz="2000" dirty="0">
              <a:latin typeface="Source Sans Pro" panose="020B0503030403020204" pitchFamily="34" charset="0"/>
              <a:ea typeface="Source Sans Pro" panose="020B0503030403020204" pitchFamily="34" charset="0"/>
              <a:cs typeface="Montserrat"/>
              <a:sym typeface="Montserrat"/>
            </a:rPr>
            <a:t> de </a:t>
          </a:r>
          <a:r>
            <a:rPr lang="en-US" sz="2000" dirty="0" err="1">
              <a:latin typeface="Source Sans Pro" panose="020B0503030403020204" pitchFamily="34" charset="0"/>
              <a:ea typeface="Source Sans Pro" panose="020B0503030403020204" pitchFamily="34" charset="0"/>
              <a:cs typeface="Montserrat"/>
              <a:sym typeface="Montserrat"/>
            </a:rPr>
            <a:t>mentoria</a:t>
          </a:r>
          <a:r>
            <a:rPr lang="en-US" sz="2000" dirty="0">
              <a:latin typeface="Source Sans Pro" panose="020B0503030403020204" pitchFamily="34" charset="0"/>
              <a:ea typeface="Source Sans Pro" panose="020B0503030403020204" pitchFamily="34" charset="0"/>
              <a:cs typeface="Montserrat"/>
              <a:sym typeface="Montserrat"/>
            </a:rPr>
            <a:t> que </a:t>
          </a:r>
          <a:r>
            <a:rPr lang="en-US" sz="2000" dirty="0" err="1">
              <a:latin typeface="Source Sans Pro" panose="020B0503030403020204" pitchFamily="34" charset="0"/>
              <a:ea typeface="Source Sans Pro" panose="020B0503030403020204" pitchFamily="34" charset="0"/>
              <a:cs typeface="Montserrat"/>
              <a:sym typeface="Montserrat"/>
            </a:rPr>
            <a:t>quieres</a:t>
          </a:r>
          <a:r>
            <a:rPr lang="en-US" sz="2000" dirty="0">
              <a:latin typeface="Source Sans Pro" panose="020B0503030403020204" pitchFamily="34" charset="0"/>
              <a:ea typeface="Source Sans Pro" panose="020B0503030403020204" pitchFamily="34" charset="0"/>
              <a:cs typeface="Montserrat"/>
              <a:sym typeface="Montserrat"/>
            </a:rPr>
            <a:t> </a:t>
          </a:r>
          <a:r>
            <a:rPr lang="en-US" sz="2000" dirty="0" err="1">
              <a:latin typeface="Source Sans Pro" panose="020B0503030403020204" pitchFamily="34" charset="0"/>
              <a:ea typeface="Source Sans Pro" panose="020B0503030403020204" pitchFamily="34" charset="0"/>
              <a:cs typeface="Montserrat"/>
              <a:sym typeface="Montserrat"/>
            </a:rPr>
            <a:t>trabajar</a:t>
          </a:r>
          <a:r>
            <a:rPr lang="en-US" sz="2000" dirty="0">
              <a:latin typeface="Source Sans Pro" panose="020B0503030403020204" pitchFamily="34" charset="0"/>
              <a:ea typeface="Source Sans Pro" panose="020B0503030403020204" pitchFamily="34" charset="0"/>
              <a:cs typeface="Montserrat"/>
              <a:sym typeface="Montserrat"/>
            </a:rPr>
            <a:t>.</a:t>
          </a:r>
          <a:endParaRPr lang="es-MX" sz="2000" dirty="0">
            <a:latin typeface="Source Sans Pro" panose="020B0503030403020204" pitchFamily="34" charset="0"/>
            <a:ea typeface="Source Sans Pro" panose="020B0503030403020204" pitchFamily="34" charset="0"/>
          </a:endParaRPr>
        </a:p>
      </dgm:t>
    </dgm:pt>
    <dgm:pt modelId="{9978B3C2-3AEF-C744-BC33-64EB59642664}" type="parTrans" cxnId="{FE0B6A84-86CE-A742-A4B7-11DDEED5F70C}">
      <dgm:prSet/>
      <dgm:spPr/>
      <dgm:t>
        <a:bodyPr/>
        <a:lstStyle/>
        <a:p>
          <a:pPr algn="just"/>
          <a:endParaRPr lang="es-MX" sz="1600">
            <a:solidFill>
              <a:schemeClr val="tx1"/>
            </a:solidFill>
            <a:latin typeface="Montserrat" pitchFamily="2" charset="77"/>
          </a:endParaRPr>
        </a:p>
      </dgm:t>
    </dgm:pt>
    <dgm:pt modelId="{356489CD-A39A-2849-8194-225755BC184B}" type="sibTrans" cxnId="{FE0B6A84-86CE-A742-A4B7-11DDEED5F70C}">
      <dgm:prSet/>
      <dgm:spPr/>
      <dgm:t>
        <a:bodyPr/>
        <a:lstStyle/>
        <a:p>
          <a:pPr algn="just"/>
          <a:endParaRPr lang="es-MX" sz="1600">
            <a:solidFill>
              <a:schemeClr val="tx1"/>
            </a:solidFill>
            <a:latin typeface="Montserrat" pitchFamily="2" charset="77"/>
          </a:endParaRPr>
        </a:p>
      </dgm:t>
    </dgm:pt>
    <dgm:pt modelId="{1E6EB9AB-C070-DB48-AFD4-8CDCDF7F49F8}">
      <dgm:prSet phldrT="[Texto]" custT="1"/>
      <dgm:spPr>
        <a:ln>
          <a:solidFill>
            <a:srgbClr val="F8A12E"/>
          </a:solidFill>
        </a:ln>
      </dgm:spPr>
      <dgm:t>
        <a:bodyPr/>
        <a:lstStyle/>
        <a:p>
          <a:pPr algn="ctr"/>
          <a:r>
            <a:rPr lang="en-US" sz="2400" b="1" dirty="0">
              <a:latin typeface="Montserrat" pitchFamily="2" charset="77"/>
            </a:rPr>
            <a:t>FASE DE DESARROLLO</a:t>
          </a:r>
          <a:endParaRPr lang="es-MX" sz="2400" dirty="0">
            <a:latin typeface="Montserrat" pitchFamily="2" charset="77"/>
          </a:endParaRPr>
        </a:p>
      </dgm:t>
    </dgm:pt>
    <dgm:pt modelId="{27A912F7-22D6-DA4B-ACE7-767F13FD39DE}" type="parTrans" cxnId="{DEBC6385-A1C6-A840-B7EE-B83C8BDE6D90}">
      <dgm:prSet/>
      <dgm:spPr/>
      <dgm:t>
        <a:bodyPr/>
        <a:lstStyle/>
        <a:p>
          <a:pPr algn="just"/>
          <a:endParaRPr lang="es-MX" sz="1600">
            <a:solidFill>
              <a:schemeClr val="tx1"/>
            </a:solidFill>
            <a:latin typeface="Montserrat" pitchFamily="2" charset="77"/>
          </a:endParaRPr>
        </a:p>
      </dgm:t>
    </dgm:pt>
    <dgm:pt modelId="{44718B5E-3DA9-4D40-8A02-9FF5A4D8E0DA}" type="sibTrans" cxnId="{DEBC6385-A1C6-A840-B7EE-B83C8BDE6D90}">
      <dgm:prSet/>
      <dgm:spPr/>
      <dgm:t>
        <a:bodyPr/>
        <a:lstStyle/>
        <a:p>
          <a:pPr algn="just"/>
          <a:endParaRPr lang="es-MX" sz="1600">
            <a:solidFill>
              <a:schemeClr val="tx1"/>
            </a:solidFill>
            <a:latin typeface="Montserrat" pitchFamily="2" charset="77"/>
          </a:endParaRPr>
        </a:p>
      </dgm:t>
    </dgm:pt>
    <dgm:pt modelId="{3CA40DEA-CFF5-BA4B-A3F5-52EC268C6024}">
      <dgm:prSet phldrT="[Texto]" custT="1"/>
      <dgm:spPr>
        <a:ln>
          <a:solidFill>
            <a:srgbClr val="F8A12E"/>
          </a:solidFill>
        </a:ln>
      </dgm:spPr>
      <dgm:t>
        <a:bodyPr/>
        <a:lstStyle/>
        <a:p>
          <a:pPr algn="just"/>
          <a:r>
            <a:rPr lang="en-US" sz="2000" dirty="0">
              <a:latin typeface="Source Sans Pro" panose="020B0503030403020204" pitchFamily="34" charset="0"/>
              <a:ea typeface="Source Sans Pro" panose="020B0503030403020204" pitchFamily="34" charset="0"/>
              <a:sym typeface="Montserrat"/>
            </a:rPr>
            <a:t>En la </a:t>
          </a:r>
          <a:r>
            <a:rPr lang="en-US" sz="2000" dirty="0" err="1">
              <a:latin typeface="Source Sans Pro" panose="020B0503030403020204" pitchFamily="34" charset="0"/>
              <a:ea typeface="Source Sans Pro" panose="020B0503030403020204" pitchFamily="34" charset="0"/>
              <a:sym typeface="Montserrat"/>
            </a:rPr>
            <a:t>fase</a:t>
          </a:r>
          <a:r>
            <a:rPr lang="en-US" sz="2000" dirty="0">
              <a:latin typeface="Source Sans Pro" panose="020B0503030403020204" pitchFamily="34" charset="0"/>
              <a:ea typeface="Source Sans Pro" panose="020B0503030403020204" pitchFamily="34" charset="0"/>
              <a:sym typeface="Montserrat"/>
            </a:rPr>
            <a:t> de Desarrollo </a:t>
          </a:r>
          <a:r>
            <a:rPr lang="en-US" sz="2000" dirty="0" err="1">
              <a:latin typeface="Source Sans Pro" panose="020B0503030403020204" pitchFamily="34" charset="0"/>
              <a:ea typeface="Source Sans Pro" panose="020B0503030403020204" pitchFamily="34" charset="0"/>
              <a:sym typeface="Montserrat"/>
            </a:rPr>
            <a:t>nos</a:t>
          </a:r>
          <a:r>
            <a:rPr lang="en-US" sz="2000" dirty="0">
              <a:latin typeface="Source Sans Pro" panose="020B0503030403020204" pitchFamily="34" charset="0"/>
              <a:ea typeface="Source Sans Pro" panose="020B0503030403020204" pitchFamily="34" charset="0"/>
              <a:sym typeface="Montserrat"/>
            </a:rPr>
            <a:t> </a:t>
          </a:r>
          <a:r>
            <a:rPr lang="en-US" sz="2000" dirty="0" err="1">
              <a:latin typeface="Source Sans Pro" panose="020B0503030403020204" pitchFamily="34" charset="0"/>
              <a:ea typeface="Source Sans Pro" panose="020B0503030403020204" pitchFamily="34" charset="0"/>
              <a:sym typeface="Montserrat"/>
            </a:rPr>
            <a:t>pondremos</a:t>
          </a:r>
          <a:r>
            <a:rPr lang="en-US" sz="2000" dirty="0">
              <a:latin typeface="Source Sans Pro" panose="020B0503030403020204" pitchFamily="34" charset="0"/>
              <a:ea typeface="Source Sans Pro" panose="020B0503030403020204" pitchFamily="34" charset="0"/>
              <a:sym typeface="Montserrat"/>
            </a:rPr>
            <a:t> manos a la </a:t>
          </a:r>
          <a:r>
            <a:rPr lang="en-US" sz="2000" dirty="0" err="1">
              <a:latin typeface="Source Sans Pro" panose="020B0503030403020204" pitchFamily="34" charset="0"/>
              <a:ea typeface="Source Sans Pro" panose="020B0503030403020204" pitchFamily="34" charset="0"/>
              <a:sym typeface="Montserrat"/>
            </a:rPr>
            <a:t>obra</a:t>
          </a:r>
          <a:r>
            <a:rPr lang="en-US" sz="2000" dirty="0">
              <a:latin typeface="Source Sans Pro" panose="020B0503030403020204" pitchFamily="34" charset="0"/>
              <a:ea typeface="Source Sans Pro" panose="020B0503030403020204" pitchFamily="34" charset="0"/>
              <a:sym typeface="Montserrat"/>
            </a:rPr>
            <a:t>, </a:t>
          </a:r>
          <a:r>
            <a:rPr lang="en-US" sz="2000" dirty="0" err="1">
              <a:latin typeface="Source Sans Pro" panose="020B0503030403020204" pitchFamily="34" charset="0"/>
              <a:ea typeface="Source Sans Pro" panose="020B0503030403020204" pitchFamily="34" charset="0"/>
              <a:sym typeface="Montserrat"/>
            </a:rPr>
            <a:t>desarrollaremos</a:t>
          </a:r>
          <a:r>
            <a:rPr lang="en-US" sz="2000" dirty="0">
              <a:latin typeface="Source Sans Pro" panose="020B0503030403020204" pitchFamily="34" charset="0"/>
              <a:ea typeface="Source Sans Pro" panose="020B0503030403020204" pitchFamily="34" charset="0"/>
              <a:sym typeface="Montserrat"/>
            </a:rPr>
            <a:t> y </a:t>
          </a:r>
          <a:r>
            <a:rPr lang="en-US" sz="2000" dirty="0" err="1">
              <a:latin typeface="Source Sans Pro" panose="020B0503030403020204" pitchFamily="34" charset="0"/>
              <a:ea typeface="Source Sans Pro" panose="020B0503030403020204" pitchFamily="34" charset="0"/>
              <a:sym typeface="Montserrat"/>
            </a:rPr>
            <a:t>ejecutaremos</a:t>
          </a:r>
          <a:r>
            <a:rPr lang="en-US" sz="2000" dirty="0">
              <a:latin typeface="Source Sans Pro" panose="020B0503030403020204" pitchFamily="34" charset="0"/>
              <a:ea typeface="Source Sans Pro" panose="020B0503030403020204" pitchFamily="34" charset="0"/>
              <a:sym typeface="Montserrat"/>
            </a:rPr>
            <a:t> un plan de </a:t>
          </a:r>
          <a:r>
            <a:rPr lang="en-US" sz="2000" dirty="0" err="1">
              <a:latin typeface="Source Sans Pro" panose="020B0503030403020204" pitchFamily="34" charset="0"/>
              <a:ea typeface="Source Sans Pro" panose="020B0503030403020204" pitchFamily="34" charset="0"/>
              <a:sym typeface="Montserrat"/>
            </a:rPr>
            <a:t>accion</a:t>
          </a:r>
          <a:r>
            <a:rPr lang="en-US" sz="2000" dirty="0">
              <a:latin typeface="Source Sans Pro" panose="020B0503030403020204" pitchFamily="34" charset="0"/>
              <a:ea typeface="Source Sans Pro" panose="020B0503030403020204" pitchFamily="34" charset="0"/>
              <a:sym typeface="Montserrat"/>
            </a:rPr>
            <a:t> </a:t>
          </a:r>
          <a:r>
            <a:rPr lang="en-US" sz="2000" dirty="0" err="1">
              <a:latin typeface="Source Sans Pro" panose="020B0503030403020204" pitchFamily="34" charset="0"/>
              <a:ea typeface="Source Sans Pro" panose="020B0503030403020204" pitchFamily="34" charset="0"/>
              <a:sym typeface="Montserrat"/>
            </a:rPr>
            <a:t>personalizado</a:t>
          </a:r>
          <a:r>
            <a:rPr lang="en-US" sz="2000" dirty="0">
              <a:latin typeface="Source Sans Pro" panose="020B0503030403020204" pitchFamily="34" charset="0"/>
              <a:ea typeface="Source Sans Pro" panose="020B0503030403020204" pitchFamily="34" charset="0"/>
              <a:sym typeface="Montserrat"/>
            </a:rPr>
            <a:t> </a:t>
          </a:r>
          <a:r>
            <a:rPr lang="en-US" sz="2000" dirty="0" err="1">
              <a:latin typeface="Source Sans Pro" panose="020B0503030403020204" pitchFamily="34" charset="0"/>
              <a:ea typeface="Source Sans Pro" panose="020B0503030403020204" pitchFamily="34" charset="0"/>
              <a:sym typeface="Montserrat"/>
            </a:rPr>
            <a:t>el</a:t>
          </a:r>
          <a:r>
            <a:rPr lang="en-US" sz="2000" dirty="0">
              <a:latin typeface="Source Sans Pro" panose="020B0503030403020204" pitchFamily="34" charset="0"/>
              <a:ea typeface="Source Sans Pro" panose="020B0503030403020204" pitchFamily="34" charset="0"/>
              <a:sym typeface="Montserrat"/>
            </a:rPr>
            <a:t> </a:t>
          </a:r>
          <a:r>
            <a:rPr lang="en-US" sz="2000" dirty="0" err="1">
              <a:latin typeface="Source Sans Pro" panose="020B0503030403020204" pitchFamily="34" charset="0"/>
              <a:ea typeface="Source Sans Pro" panose="020B0503030403020204" pitchFamily="34" charset="0"/>
              <a:sym typeface="Montserrat"/>
            </a:rPr>
            <a:t>cual</a:t>
          </a:r>
          <a:r>
            <a:rPr lang="en-US" sz="2000" dirty="0">
              <a:latin typeface="Source Sans Pro" panose="020B0503030403020204" pitchFamily="34" charset="0"/>
              <a:ea typeface="Source Sans Pro" panose="020B0503030403020204" pitchFamily="34" charset="0"/>
              <a:sym typeface="Montserrat"/>
            </a:rPr>
            <a:t> sera la hoja de </a:t>
          </a:r>
          <a:r>
            <a:rPr lang="en-US" sz="2000" dirty="0" err="1">
              <a:latin typeface="Source Sans Pro" panose="020B0503030403020204" pitchFamily="34" charset="0"/>
              <a:ea typeface="Source Sans Pro" panose="020B0503030403020204" pitchFamily="34" charset="0"/>
              <a:sym typeface="Montserrat"/>
            </a:rPr>
            <a:t>ruta</a:t>
          </a:r>
          <a:r>
            <a:rPr lang="en-US" sz="2000" dirty="0">
              <a:latin typeface="Source Sans Pro" panose="020B0503030403020204" pitchFamily="34" charset="0"/>
              <a:ea typeface="Source Sans Pro" panose="020B0503030403020204" pitchFamily="34" charset="0"/>
              <a:sym typeface="Montserrat"/>
            </a:rPr>
            <a:t> a lo largo de la </a:t>
          </a:r>
          <a:r>
            <a:rPr lang="en-US" sz="2000" dirty="0" err="1">
              <a:latin typeface="Source Sans Pro" panose="020B0503030403020204" pitchFamily="34" charset="0"/>
              <a:ea typeface="Source Sans Pro" panose="020B0503030403020204" pitchFamily="34" charset="0"/>
              <a:sym typeface="Montserrat"/>
            </a:rPr>
            <a:t>mentoria</a:t>
          </a:r>
          <a:r>
            <a:rPr lang="en-US" sz="2000" dirty="0">
              <a:latin typeface="Source Sans Pro" panose="020B0503030403020204" pitchFamily="34" charset="0"/>
              <a:ea typeface="Source Sans Pro" panose="020B0503030403020204" pitchFamily="34" charset="0"/>
              <a:sym typeface="Montserrat"/>
            </a:rPr>
            <a:t>.</a:t>
          </a:r>
          <a:endParaRPr lang="es-MX" sz="2000" dirty="0">
            <a:latin typeface="Source Sans Pro" panose="020B0503030403020204" pitchFamily="34" charset="0"/>
            <a:ea typeface="Source Sans Pro" panose="020B0503030403020204" pitchFamily="34" charset="0"/>
          </a:endParaRPr>
        </a:p>
      </dgm:t>
    </dgm:pt>
    <dgm:pt modelId="{FE1681B8-4FCA-A74D-9CBC-1DC98E9D2695}" type="parTrans" cxnId="{5486971D-800D-3A4A-B45C-B5247FBAB321}">
      <dgm:prSet/>
      <dgm:spPr/>
      <dgm:t>
        <a:bodyPr/>
        <a:lstStyle/>
        <a:p>
          <a:pPr algn="just"/>
          <a:endParaRPr lang="es-MX" sz="1600">
            <a:solidFill>
              <a:schemeClr val="tx1"/>
            </a:solidFill>
            <a:latin typeface="Montserrat" pitchFamily="2" charset="77"/>
          </a:endParaRPr>
        </a:p>
      </dgm:t>
    </dgm:pt>
    <dgm:pt modelId="{30FEBD93-BAEE-874F-9F17-1E3A1D60217E}" type="sibTrans" cxnId="{5486971D-800D-3A4A-B45C-B5247FBAB321}">
      <dgm:prSet/>
      <dgm:spPr/>
      <dgm:t>
        <a:bodyPr/>
        <a:lstStyle/>
        <a:p>
          <a:pPr algn="just"/>
          <a:endParaRPr lang="es-MX" sz="1600">
            <a:solidFill>
              <a:schemeClr val="tx1"/>
            </a:solidFill>
            <a:latin typeface="Montserrat" pitchFamily="2" charset="77"/>
          </a:endParaRPr>
        </a:p>
      </dgm:t>
    </dgm:pt>
    <dgm:pt modelId="{2EBB338F-9FF2-754A-B11D-4D5782166625}">
      <dgm:prSet phldrT="[Texto]" custT="1"/>
      <dgm:spPr>
        <a:ln>
          <a:solidFill>
            <a:srgbClr val="F8A12E"/>
          </a:solidFill>
        </a:ln>
      </dgm:spPr>
      <dgm:t>
        <a:bodyPr/>
        <a:lstStyle/>
        <a:p>
          <a:pPr algn="ctr">
            <a:buNone/>
          </a:pPr>
          <a:r>
            <a:rPr lang="en-US" sz="2400" b="1">
              <a:latin typeface="Montserrat" pitchFamily="2" charset="77"/>
            </a:rPr>
            <a:t>FASE DE CIERRE</a:t>
          </a:r>
          <a:endParaRPr lang="es-MX" sz="2400" dirty="0">
            <a:latin typeface="Montserrat" pitchFamily="2" charset="77"/>
          </a:endParaRPr>
        </a:p>
      </dgm:t>
    </dgm:pt>
    <dgm:pt modelId="{95F24D12-E6D8-4A40-A810-5CB23B6739A4}" type="parTrans" cxnId="{3C0100BB-1E19-6141-B2DF-ACABC3E4B578}">
      <dgm:prSet/>
      <dgm:spPr/>
      <dgm:t>
        <a:bodyPr/>
        <a:lstStyle/>
        <a:p>
          <a:pPr algn="just"/>
          <a:endParaRPr lang="es-MX" sz="1600">
            <a:solidFill>
              <a:schemeClr val="tx1"/>
            </a:solidFill>
            <a:latin typeface="Montserrat" pitchFamily="2" charset="77"/>
          </a:endParaRPr>
        </a:p>
      </dgm:t>
    </dgm:pt>
    <dgm:pt modelId="{6EAFCCDC-E42F-0A4B-8587-243CFAE43C8B}" type="sibTrans" cxnId="{3C0100BB-1E19-6141-B2DF-ACABC3E4B578}">
      <dgm:prSet/>
      <dgm:spPr/>
      <dgm:t>
        <a:bodyPr/>
        <a:lstStyle/>
        <a:p>
          <a:pPr algn="just"/>
          <a:endParaRPr lang="es-MX" sz="1600">
            <a:solidFill>
              <a:schemeClr val="tx1"/>
            </a:solidFill>
            <a:latin typeface="Montserrat" pitchFamily="2" charset="77"/>
          </a:endParaRPr>
        </a:p>
      </dgm:t>
    </dgm:pt>
    <dgm:pt modelId="{D3EA6EA2-99F0-3D42-8181-3F0BFE93327A}">
      <dgm:prSet phldrT="[Texto]" custT="1"/>
      <dgm:spPr>
        <a:ln>
          <a:solidFill>
            <a:srgbClr val="F8A12E"/>
          </a:solidFill>
        </a:ln>
      </dgm:spPr>
      <dgm:t>
        <a:bodyPr/>
        <a:lstStyle/>
        <a:p>
          <a:r>
            <a:rPr lang="en-US" sz="2000">
              <a:latin typeface="Source Sans Pro" panose="020B0503030403020204" pitchFamily="34" charset="0"/>
              <a:ea typeface="Source Sans Pro" panose="020B0503030403020204" pitchFamily="34" charset="0"/>
              <a:sym typeface="Montserrat"/>
            </a:rPr>
            <a:t>En la fase de cierre haremos una revision del grado de cumplimiento del plan de accion.</a:t>
          </a:r>
          <a:endParaRPr lang="es-MX" sz="2000" dirty="0">
            <a:latin typeface="Source Sans Pro" panose="020B0503030403020204" pitchFamily="34" charset="0"/>
            <a:ea typeface="Source Sans Pro" panose="020B0503030403020204" pitchFamily="34" charset="0"/>
          </a:endParaRPr>
        </a:p>
      </dgm:t>
    </dgm:pt>
    <dgm:pt modelId="{A98F241E-0EEC-3D4B-A48E-9C670A85F6AF}" type="parTrans" cxnId="{E4775D03-6AF7-6F47-919A-52F633F6BAF6}">
      <dgm:prSet/>
      <dgm:spPr/>
      <dgm:t>
        <a:bodyPr/>
        <a:lstStyle/>
        <a:p>
          <a:pPr algn="just"/>
          <a:endParaRPr lang="es-MX" sz="1600">
            <a:solidFill>
              <a:schemeClr val="tx1"/>
            </a:solidFill>
            <a:latin typeface="Montserrat" pitchFamily="2" charset="77"/>
          </a:endParaRPr>
        </a:p>
      </dgm:t>
    </dgm:pt>
    <dgm:pt modelId="{3043C361-E89D-B94E-B650-F676909DD56B}" type="sibTrans" cxnId="{E4775D03-6AF7-6F47-919A-52F633F6BAF6}">
      <dgm:prSet/>
      <dgm:spPr/>
      <dgm:t>
        <a:bodyPr/>
        <a:lstStyle/>
        <a:p>
          <a:pPr algn="just"/>
          <a:endParaRPr lang="es-MX" sz="1600">
            <a:solidFill>
              <a:schemeClr val="tx1"/>
            </a:solidFill>
            <a:latin typeface="Montserrat" pitchFamily="2" charset="77"/>
          </a:endParaRPr>
        </a:p>
      </dgm:t>
    </dgm:pt>
    <dgm:pt modelId="{F98D42B1-D018-7049-9798-18871AE64416}">
      <dgm:prSet phldrT="[Texto]" custT="1"/>
      <dgm:spPr>
        <a:ln>
          <a:solidFill>
            <a:srgbClr val="F8A12E"/>
          </a:solidFill>
        </a:ln>
      </dgm:spPr>
      <dgm:t>
        <a:bodyPr/>
        <a:lstStyle/>
        <a:p>
          <a:pPr algn="just">
            <a:buFont typeface="Arial" panose="020B0604020202020204" pitchFamily="34" charset="0"/>
            <a:buChar char="•"/>
          </a:pPr>
          <a:r>
            <a:rPr lang="es-CL" sz="2000" i="0">
              <a:effectLst/>
              <a:latin typeface="Source Sans Pro" panose="020B0503030403020204" pitchFamily="34" charset="0"/>
              <a:ea typeface="Source Sans Pro" panose="020B0503030403020204" pitchFamily="34" charset="0"/>
            </a:rPr>
            <a:t>1 sesión inicial de enfoque y diagnóstico</a:t>
          </a:r>
          <a:r>
            <a:rPr lang="es-CL" sz="2000" b="0" i="0">
              <a:effectLst/>
              <a:latin typeface="Source Sans Pro" panose="020B0503030403020204" pitchFamily="34" charset="0"/>
              <a:ea typeface="Source Sans Pro" panose="020B0503030403020204" pitchFamily="34" charset="0"/>
            </a:rPr>
            <a:t>. Duración 1 hora</a:t>
          </a:r>
          <a:endParaRPr lang="es-MX" sz="2000" dirty="0">
            <a:latin typeface="Source Sans Pro" panose="020B0503030403020204" pitchFamily="34" charset="0"/>
            <a:ea typeface="Source Sans Pro" panose="020B0503030403020204" pitchFamily="34" charset="0"/>
          </a:endParaRPr>
        </a:p>
      </dgm:t>
    </dgm:pt>
    <dgm:pt modelId="{8EFEB84D-5672-594C-B4F0-0F5CF9A69A7F}" type="parTrans" cxnId="{7F3CD097-DB0F-4348-92EA-BEA8A078630F}">
      <dgm:prSet/>
      <dgm:spPr/>
      <dgm:t>
        <a:bodyPr/>
        <a:lstStyle/>
        <a:p>
          <a:endParaRPr lang="es-MX" sz="1800">
            <a:solidFill>
              <a:schemeClr val="tx1"/>
            </a:solidFill>
            <a:latin typeface="Montserrat" pitchFamily="2" charset="77"/>
          </a:endParaRPr>
        </a:p>
      </dgm:t>
    </dgm:pt>
    <dgm:pt modelId="{BB68D58B-C472-2C4B-B43C-018E1C300267}" type="sibTrans" cxnId="{7F3CD097-DB0F-4348-92EA-BEA8A078630F}">
      <dgm:prSet/>
      <dgm:spPr/>
      <dgm:t>
        <a:bodyPr/>
        <a:lstStyle/>
        <a:p>
          <a:endParaRPr lang="es-MX" sz="1800">
            <a:solidFill>
              <a:schemeClr val="tx1"/>
            </a:solidFill>
            <a:latin typeface="Montserrat" pitchFamily="2" charset="77"/>
          </a:endParaRPr>
        </a:p>
      </dgm:t>
    </dgm:pt>
    <dgm:pt modelId="{D13F1ADE-FB89-B349-8C7A-E9E7F3E5F78B}">
      <dgm:prSet phldrT="[Texto]" custT="1"/>
      <dgm:spPr>
        <a:ln>
          <a:solidFill>
            <a:srgbClr val="F8A12E"/>
          </a:solidFill>
        </a:ln>
      </dgm:spPr>
      <dgm:t>
        <a:bodyPr/>
        <a:lstStyle/>
        <a:p>
          <a:pPr algn="just"/>
          <a:r>
            <a:rPr lang="es-CL" sz="2000">
              <a:latin typeface="Source Sans Pro" panose="020B0503030403020204" pitchFamily="34" charset="0"/>
              <a:ea typeface="Source Sans Pro" panose="020B0503030403020204" pitchFamily="34" charset="0"/>
            </a:rPr>
            <a:t>5 sesiones de trabajo, d</a:t>
          </a:r>
          <a:r>
            <a:rPr lang="es-CL" sz="2000" b="0" i="0">
              <a:effectLst/>
              <a:latin typeface="Source Sans Pro" panose="020B0503030403020204" pitchFamily="34" charset="0"/>
              <a:ea typeface="Source Sans Pro" panose="020B0503030403020204" pitchFamily="34" charset="0"/>
            </a:rPr>
            <a:t>uración (2 horas cada una)</a:t>
          </a:r>
          <a:endParaRPr lang="es-MX" sz="2400" dirty="0">
            <a:latin typeface="Source Sans Pro" panose="020B0503030403020204" pitchFamily="34" charset="0"/>
            <a:ea typeface="Source Sans Pro" panose="020B0503030403020204" pitchFamily="34" charset="0"/>
          </a:endParaRPr>
        </a:p>
      </dgm:t>
    </dgm:pt>
    <dgm:pt modelId="{D143FEE8-91A1-ED4A-B160-0D33AA921AC5}" type="parTrans" cxnId="{35172FC1-6519-2742-AFF3-A5003E65FC1B}">
      <dgm:prSet/>
      <dgm:spPr/>
      <dgm:t>
        <a:bodyPr/>
        <a:lstStyle/>
        <a:p>
          <a:endParaRPr lang="es-MX" sz="1800">
            <a:solidFill>
              <a:schemeClr val="tx1"/>
            </a:solidFill>
            <a:latin typeface="Montserrat" pitchFamily="2" charset="77"/>
          </a:endParaRPr>
        </a:p>
      </dgm:t>
    </dgm:pt>
    <dgm:pt modelId="{6B8E75C1-A248-0D42-8F7D-621A1535A968}" type="sibTrans" cxnId="{35172FC1-6519-2742-AFF3-A5003E65FC1B}">
      <dgm:prSet/>
      <dgm:spPr/>
      <dgm:t>
        <a:bodyPr/>
        <a:lstStyle/>
        <a:p>
          <a:endParaRPr lang="es-MX" sz="1800">
            <a:solidFill>
              <a:schemeClr val="tx1"/>
            </a:solidFill>
            <a:latin typeface="Montserrat" pitchFamily="2" charset="77"/>
          </a:endParaRPr>
        </a:p>
      </dgm:t>
    </dgm:pt>
    <dgm:pt modelId="{9AC41F01-628B-4240-BF6F-A96C8EA80F5B}">
      <dgm:prSet phldrT="[Texto]" custT="1"/>
      <dgm:spPr>
        <a:ln>
          <a:solidFill>
            <a:srgbClr val="F8A12E"/>
          </a:solidFill>
        </a:ln>
      </dgm:spPr>
      <dgm:t>
        <a:bodyPr/>
        <a:lstStyle/>
        <a:p>
          <a:r>
            <a:rPr lang="es-CL" sz="2000" i="0">
              <a:effectLst/>
              <a:highlight>
                <a:srgbClr val="FFFFFF"/>
              </a:highlight>
              <a:latin typeface="Source Sans Pro" panose="020B0503030403020204" pitchFamily="34" charset="0"/>
              <a:ea typeface="Source Sans Pro" panose="020B0503030403020204" pitchFamily="34" charset="0"/>
            </a:rPr>
            <a:t>1 sesión de cierre, d</a:t>
          </a:r>
          <a:r>
            <a:rPr lang="es-CL" sz="2000" b="0" i="0">
              <a:effectLst/>
              <a:highlight>
                <a:srgbClr val="FFFFFF"/>
              </a:highlight>
              <a:latin typeface="Source Sans Pro" panose="020B0503030403020204" pitchFamily="34" charset="0"/>
              <a:ea typeface="Source Sans Pro" panose="020B0503030403020204" pitchFamily="34" charset="0"/>
            </a:rPr>
            <a:t>uración ( 1 hora)</a:t>
          </a:r>
          <a:endParaRPr lang="es-MX" sz="2400" dirty="0">
            <a:latin typeface="Source Sans Pro" panose="020B0503030403020204" pitchFamily="34" charset="0"/>
            <a:ea typeface="Source Sans Pro" panose="020B0503030403020204" pitchFamily="34" charset="0"/>
          </a:endParaRPr>
        </a:p>
      </dgm:t>
    </dgm:pt>
    <dgm:pt modelId="{72A08146-6CDC-0244-BB1E-5B1B5029BDA7}" type="parTrans" cxnId="{F2B0878E-6682-3A44-9ABD-6B4B17AFE626}">
      <dgm:prSet/>
      <dgm:spPr/>
      <dgm:t>
        <a:bodyPr/>
        <a:lstStyle/>
        <a:p>
          <a:endParaRPr lang="es-MX" sz="1800">
            <a:solidFill>
              <a:schemeClr val="tx1"/>
            </a:solidFill>
            <a:latin typeface="Montserrat" pitchFamily="2" charset="77"/>
          </a:endParaRPr>
        </a:p>
      </dgm:t>
    </dgm:pt>
    <dgm:pt modelId="{D116539D-77EA-5849-B541-84F44E99321B}" type="sibTrans" cxnId="{F2B0878E-6682-3A44-9ABD-6B4B17AFE626}">
      <dgm:prSet/>
      <dgm:spPr/>
      <dgm:t>
        <a:bodyPr/>
        <a:lstStyle/>
        <a:p>
          <a:endParaRPr lang="es-MX" sz="1800">
            <a:solidFill>
              <a:schemeClr val="tx1"/>
            </a:solidFill>
            <a:latin typeface="Montserrat" pitchFamily="2" charset="77"/>
          </a:endParaRPr>
        </a:p>
      </dgm:t>
    </dgm:pt>
    <dgm:pt modelId="{EBCFCF1E-3E0D-174F-A999-C903E2BEE3D2}">
      <dgm:prSet phldrT="[Texto]" custT="1"/>
      <dgm:spPr>
        <a:ln>
          <a:solidFill>
            <a:srgbClr val="F8A12E"/>
          </a:solidFill>
        </a:ln>
      </dgm:spPr>
      <dgm:t>
        <a:bodyPr/>
        <a:lstStyle/>
        <a:p>
          <a:pPr algn="just"/>
          <a:endParaRPr lang="es-MX" sz="2400" dirty="0">
            <a:solidFill>
              <a:schemeClr val="tx1"/>
            </a:solidFill>
            <a:latin typeface="Montserrat" pitchFamily="2" charset="77"/>
          </a:endParaRPr>
        </a:p>
      </dgm:t>
    </dgm:pt>
    <dgm:pt modelId="{8587A372-1FC8-0049-A429-9239EC0687B0}" type="parTrans" cxnId="{2976E535-6F56-6941-8B7D-58E9864CE063}">
      <dgm:prSet/>
      <dgm:spPr/>
      <dgm:t>
        <a:bodyPr/>
        <a:lstStyle/>
        <a:p>
          <a:endParaRPr lang="es-MX" sz="1800"/>
        </a:p>
      </dgm:t>
    </dgm:pt>
    <dgm:pt modelId="{453360B5-718D-B84B-96F9-CFAAB21D2B97}" type="sibTrans" cxnId="{2976E535-6F56-6941-8B7D-58E9864CE063}">
      <dgm:prSet/>
      <dgm:spPr/>
      <dgm:t>
        <a:bodyPr/>
        <a:lstStyle/>
        <a:p>
          <a:endParaRPr lang="es-MX" sz="1800"/>
        </a:p>
      </dgm:t>
    </dgm:pt>
    <dgm:pt modelId="{73D8224A-1309-364A-9F83-BD33D183F83D}" type="pres">
      <dgm:prSet presAssocID="{34402F4E-8F33-FA4C-BB6D-D5D1097E49FC}" presName="linear" presStyleCnt="0">
        <dgm:presLayoutVars>
          <dgm:dir/>
          <dgm:resizeHandles val="exact"/>
        </dgm:presLayoutVars>
      </dgm:prSet>
      <dgm:spPr/>
    </dgm:pt>
    <dgm:pt modelId="{6AFDEB25-3A36-E042-91A8-2F94741E68B3}" type="pres">
      <dgm:prSet presAssocID="{6E17A6D3-593F-6041-8029-C60D688816A5}" presName="comp" presStyleCnt="0"/>
      <dgm:spPr/>
    </dgm:pt>
    <dgm:pt modelId="{DE06522B-123F-4E4E-88B4-FDC3CDE22D96}" type="pres">
      <dgm:prSet presAssocID="{6E17A6D3-593F-6041-8029-C60D688816A5}" presName="box" presStyleLbl="node1" presStyleIdx="0" presStyleCnt="3" custLinFactNeighborX="-367" custLinFactNeighborY="-9360"/>
      <dgm:spPr/>
    </dgm:pt>
    <dgm:pt modelId="{803E661D-4694-AB40-8B4E-622A346AD5D0}" type="pres">
      <dgm:prSet presAssocID="{6E17A6D3-593F-6041-8029-C60D688816A5}"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FC2E3613-B93F-A243-83D4-488F94BF5FBC}" type="pres">
      <dgm:prSet presAssocID="{6E17A6D3-593F-6041-8029-C60D688816A5}" presName="text" presStyleLbl="node1" presStyleIdx="0" presStyleCnt="3">
        <dgm:presLayoutVars>
          <dgm:bulletEnabled val="1"/>
        </dgm:presLayoutVars>
      </dgm:prSet>
      <dgm:spPr/>
    </dgm:pt>
    <dgm:pt modelId="{4D8E1F4B-7CFF-1249-9A92-F1402A664971}" type="pres">
      <dgm:prSet presAssocID="{FCB28661-AFFF-A34F-AABF-FBA78C3EA0A4}" presName="spacer" presStyleCnt="0"/>
      <dgm:spPr/>
    </dgm:pt>
    <dgm:pt modelId="{7E2A50DA-AEE5-A14E-BFE9-B050C3A024C3}" type="pres">
      <dgm:prSet presAssocID="{1E6EB9AB-C070-DB48-AFD4-8CDCDF7F49F8}" presName="comp" presStyleCnt="0"/>
      <dgm:spPr/>
    </dgm:pt>
    <dgm:pt modelId="{9B511E48-CACA-2642-AF7C-F107F3EA1296}" type="pres">
      <dgm:prSet presAssocID="{1E6EB9AB-C070-DB48-AFD4-8CDCDF7F49F8}" presName="box" presStyleLbl="node1" presStyleIdx="1" presStyleCnt="3"/>
      <dgm:spPr/>
    </dgm:pt>
    <dgm:pt modelId="{DC6F226D-5D33-B04E-8F21-63AF328BAB9C}" type="pres">
      <dgm:prSet presAssocID="{1E6EB9AB-C070-DB48-AFD4-8CDCDF7F49F8}"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dgm:spPr>
    </dgm:pt>
    <dgm:pt modelId="{BBFE6BE2-2AA3-6A45-8B3D-2901C9832B4D}" type="pres">
      <dgm:prSet presAssocID="{1E6EB9AB-C070-DB48-AFD4-8CDCDF7F49F8}" presName="text" presStyleLbl="node1" presStyleIdx="1" presStyleCnt="3">
        <dgm:presLayoutVars>
          <dgm:bulletEnabled val="1"/>
        </dgm:presLayoutVars>
      </dgm:prSet>
      <dgm:spPr/>
    </dgm:pt>
    <dgm:pt modelId="{4294F1F4-46DA-594A-B892-C8947FC438CD}" type="pres">
      <dgm:prSet presAssocID="{44718B5E-3DA9-4D40-8A02-9FF5A4D8E0DA}" presName="spacer" presStyleCnt="0"/>
      <dgm:spPr/>
    </dgm:pt>
    <dgm:pt modelId="{E0F6B941-5EED-AC4B-B805-1CDF367D7759}" type="pres">
      <dgm:prSet presAssocID="{2EBB338F-9FF2-754A-B11D-4D5782166625}" presName="comp" presStyleCnt="0"/>
      <dgm:spPr/>
    </dgm:pt>
    <dgm:pt modelId="{8DBF834F-5AF9-9642-9707-0EBDA3F58064}" type="pres">
      <dgm:prSet presAssocID="{2EBB338F-9FF2-754A-B11D-4D5782166625}" presName="box" presStyleLbl="node1" presStyleIdx="2" presStyleCnt="3"/>
      <dgm:spPr/>
    </dgm:pt>
    <dgm:pt modelId="{EFBC39BB-4BD6-A74C-98FA-EB06AD9AA754}" type="pres">
      <dgm:prSet presAssocID="{2EBB338F-9FF2-754A-B11D-4D5782166625}"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dgm:spPr>
    </dgm:pt>
    <dgm:pt modelId="{202102E0-F3DB-7947-BA48-1E6EA9738709}" type="pres">
      <dgm:prSet presAssocID="{2EBB338F-9FF2-754A-B11D-4D5782166625}" presName="text" presStyleLbl="node1" presStyleIdx="2" presStyleCnt="3">
        <dgm:presLayoutVars>
          <dgm:bulletEnabled val="1"/>
        </dgm:presLayoutVars>
      </dgm:prSet>
      <dgm:spPr/>
    </dgm:pt>
  </dgm:ptLst>
  <dgm:cxnLst>
    <dgm:cxn modelId="{E4775D03-6AF7-6F47-919A-52F633F6BAF6}" srcId="{2EBB338F-9FF2-754A-B11D-4D5782166625}" destId="{D3EA6EA2-99F0-3D42-8181-3F0BFE93327A}" srcOrd="0" destOrd="0" parTransId="{A98F241E-0EEC-3D4B-A48E-9C670A85F6AF}" sibTransId="{3043C361-E89D-B94E-B650-F676909DD56B}"/>
    <dgm:cxn modelId="{BF1DA508-F417-FF41-8564-2035D4D4730C}" type="presOf" srcId="{9AC41F01-628B-4240-BF6F-A96C8EA80F5B}" destId="{8DBF834F-5AF9-9642-9707-0EBDA3F58064}" srcOrd="0" destOrd="2" presId="urn:microsoft.com/office/officeart/2005/8/layout/vList4"/>
    <dgm:cxn modelId="{D6EC3509-3B10-0243-9A2F-778F693DFC56}" type="presOf" srcId="{3CA40DEA-CFF5-BA4B-A3F5-52EC268C6024}" destId="{BBFE6BE2-2AA3-6A45-8B3D-2901C9832B4D}" srcOrd="1" destOrd="1" presId="urn:microsoft.com/office/officeart/2005/8/layout/vList4"/>
    <dgm:cxn modelId="{3BDB3517-9209-0646-A473-8CA7552D1482}" srcId="{34402F4E-8F33-FA4C-BB6D-D5D1097E49FC}" destId="{6E17A6D3-593F-6041-8029-C60D688816A5}" srcOrd="0" destOrd="0" parTransId="{4CFA8914-053D-E34A-8719-C97D9CA55706}" sibTransId="{FCB28661-AFFF-A34F-AABF-FBA78C3EA0A4}"/>
    <dgm:cxn modelId="{C52FEC18-3BEB-8247-A5B7-5FAE22938500}" type="presOf" srcId="{EBCFCF1E-3E0D-174F-A999-C903E2BEE3D2}" destId="{BBFE6BE2-2AA3-6A45-8B3D-2901C9832B4D}" srcOrd="1" destOrd="3" presId="urn:microsoft.com/office/officeart/2005/8/layout/vList4"/>
    <dgm:cxn modelId="{AE179619-A2CF-8C4E-B285-405065E23D9A}" type="presOf" srcId="{D3EA6EA2-99F0-3D42-8181-3F0BFE93327A}" destId="{8DBF834F-5AF9-9642-9707-0EBDA3F58064}" srcOrd="0" destOrd="1" presId="urn:microsoft.com/office/officeart/2005/8/layout/vList4"/>
    <dgm:cxn modelId="{42832A1D-693D-C446-8574-667D20A9A6EF}" type="presOf" srcId="{D13F1ADE-FB89-B349-8C7A-E9E7F3E5F78B}" destId="{9B511E48-CACA-2642-AF7C-F107F3EA1296}" srcOrd="0" destOrd="2" presId="urn:microsoft.com/office/officeart/2005/8/layout/vList4"/>
    <dgm:cxn modelId="{5486971D-800D-3A4A-B45C-B5247FBAB321}" srcId="{1E6EB9AB-C070-DB48-AFD4-8CDCDF7F49F8}" destId="{3CA40DEA-CFF5-BA4B-A3F5-52EC268C6024}" srcOrd="0" destOrd="0" parTransId="{FE1681B8-4FCA-A74D-9CBC-1DC98E9D2695}" sibTransId="{30FEBD93-BAEE-874F-9F17-1E3A1D60217E}"/>
    <dgm:cxn modelId="{389CDB1F-C0E6-BD4D-868C-4BDD3F54EA43}" type="presOf" srcId="{D3EA6EA2-99F0-3D42-8181-3F0BFE93327A}" destId="{202102E0-F3DB-7947-BA48-1E6EA9738709}" srcOrd="1" destOrd="1" presId="urn:microsoft.com/office/officeart/2005/8/layout/vList4"/>
    <dgm:cxn modelId="{2976E535-6F56-6941-8B7D-58E9864CE063}" srcId="{1E6EB9AB-C070-DB48-AFD4-8CDCDF7F49F8}" destId="{EBCFCF1E-3E0D-174F-A999-C903E2BEE3D2}" srcOrd="2" destOrd="0" parTransId="{8587A372-1FC8-0049-A429-9239EC0687B0}" sibTransId="{453360B5-718D-B84B-96F9-CFAAB21D2B97}"/>
    <dgm:cxn modelId="{751E2F45-872D-C94B-B562-C2E7C2A22978}" type="presOf" srcId="{1E6EB9AB-C070-DB48-AFD4-8CDCDF7F49F8}" destId="{BBFE6BE2-2AA3-6A45-8B3D-2901C9832B4D}" srcOrd="1" destOrd="0" presId="urn:microsoft.com/office/officeart/2005/8/layout/vList4"/>
    <dgm:cxn modelId="{5F4AB84D-DE9C-DA48-B2ED-DDDBB193453E}" type="presOf" srcId="{6E17A6D3-593F-6041-8029-C60D688816A5}" destId="{FC2E3613-B93F-A243-83D4-488F94BF5FBC}" srcOrd="1" destOrd="0" presId="urn:microsoft.com/office/officeart/2005/8/layout/vList4"/>
    <dgm:cxn modelId="{399EB851-4D73-784F-BB6A-0A6A1F66BFBB}" type="presOf" srcId="{1E6EB9AB-C070-DB48-AFD4-8CDCDF7F49F8}" destId="{9B511E48-CACA-2642-AF7C-F107F3EA1296}" srcOrd="0" destOrd="0" presId="urn:microsoft.com/office/officeart/2005/8/layout/vList4"/>
    <dgm:cxn modelId="{CFC7146B-7D58-2149-ADD7-D03134BC39F3}" type="presOf" srcId="{C188B8D8-0D07-7A4B-BB85-ACBBE0707BD4}" destId="{FC2E3613-B93F-A243-83D4-488F94BF5FBC}" srcOrd="1" destOrd="1" presId="urn:microsoft.com/office/officeart/2005/8/layout/vList4"/>
    <dgm:cxn modelId="{FE0B6A84-86CE-A742-A4B7-11DDEED5F70C}" srcId="{6E17A6D3-593F-6041-8029-C60D688816A5}" destId="{C188B8D8-0D07-7A4B-BB85-ACBBE0707BD4}" srcOrd="0" destOrd="0" parTransId="{9978B3C2-3AEF-C744-BC33-64EB59642664}" sibTransId="{356489CD-A39A-2849-8194-225755BC184B}"/>
    <dgm:cxn modelId="{DEBC6385-A1C6-A840-B7EE-B83C8BDE6D90}" srcId="{34402F4E-8F33-FA4C-BB6D-D5D1097E49FC}" destId="{1E6EB9AB-C070-DB48-AFD4-8CDCDF7F49F8}" srcOrd="1" destOrd="0" parTransId="{27A912F7-22D6-DA4B-ACE7-767F13FD39DE}" sibTransId="{44718B5E-3DA9-4D40-8A02-9FF5A4D8E0DA}"/>
    <dgm:cxn modelId="{C7B26C88-ADE9-E844-B962-BD676EBE1E4F}" type="presOf" srcId="{EBCFCF1E-3E0D-174F-A999-C903E2BEE3D2}" destId="{9B511E48-CACA-2642-AF7C-F107F3EA1296}" srcOrd="0" destOrd="3" presId="urn:microsoft.com/office/officeart/2005/8/layout/vList4"/>
    <dgm:cxn modelId="{F2B0878E-6682-3A44-9ABD-6B4B17AFE626}" srcId="{2EBB338F-9FF2-754A-B11D-4D5782166625}" destId="{9AC41F01-628B-4240-BF6F-A96C8EA80F5B}" srcOrd="1" destOrd="0" parTransId="{72A08146-6CDC-0244-BB1E-5B1B5029BDA7}" sibTransId="{D116539D-77EA-5849-B541-84F44E99321B}"/>
    <dgm:cxn modelId="{D7627991-B728-FB4F-9C4E-F2114F5CD7B3}" type="presOf" srcId="{3CA40DEA-CFF5-BA4B-A3F5-52EC268C6024}" destId="{9B511E48-CACA-2642-AF7C-F107F3EA1296}" srcOrd="0" destOrd="1" presId="urn:microsoft.com/office/officeart/2005/8/layout/vList4"/>
    <dgm:cxn modelId="{7F3CD097-DB0F-4348-92EA-BEA8A078630F}" srcId="{6E17A6D3-593F-6041-8029-C60D688816A5}" destId="{F98D42B1-D018-7049-9798-18871AE64416}" srcOrd="1" destOrd="0" parTransId="{8EFEB84D-5672-594C-B4F0-0F5CF9A69A7F}" sibTransId="{BB68D58B-C472-2C4B-B43C-018E1C300267}"/>
    <dgm:cxn modelId="{7727DEA3-F220-2E4E-A027-3A97F6A14FC0}" type="presOf" srcId="{2EBB338F-9FF2-754A-B11D-4D5782166625}" destId="{8DBF834F-5AF9-9642-9707-0EBDA3F58064}" srcOrd="0" destOrd="0" presId="urn:microsoft.com/office/officeart/2005/8/layout/vList4"/>
    <dgm:cxn modelId="{A5F892A4-6B36-504E-8EA5-2FB08D0D378E}" type="presOf" srcId="{9AC41F01-628B-4240-BF6F-A96C8EA80F5B}" destId="{202102E0-F3DB-7947-BA48-1E6EA9738709}" srcOrd="1" destOrd="2" presId="urn:microsoft.com/office/officeart/2005/8/layout/vList4"/>
    <dgm:cxn modelId="{3C0100BB-1E19-6141-B2DF-ACABC3E4B578}" srcId="{34402F4E-8F33-FA4C-BB6D-D5D1097E49FC}" destId="{2EBB338F-9FF2-754A-B11D-4D5782166625}" srcOrd="2" destOrd="0" parTransId="{95F24D12-E6D8-4A40-A810-5CB23B6739A4}" sibTransId="{6EAFCCDC-E42F-0A4B-8587-243CFAE43C8B}"/>
    <dgm:cxn modelId="{9519EBBD-A5DF-7641-A518-AECCD60EC895}" type="presOf" srcId="{34402F4E-8F33-FA4C-BB6D-D5D1097E49FC}" destId="{73D8224A-1309-364A-9F83-BD33D183F83D}" srcOrd="0" destOrd="0" presId="urn:microsoft.com/office/officeart/2005/8/layout/vList4"/>
    <dgm:cxn modelId="{35172FC1-6519-2742-AFF3-A5003E65FC1B}" srcId="{1E6EB9AB-C070-DB48-AFD4-8CDCDF7F49F8}" destId="{D13F1ADE-FB89-B349-8C7A-E9E7F3E5F78B}" srcOrd="1" destOrd="0" parTransId="{D143FEE8-91A1-ED4A-B160-0D33AA921AC5}" sibTransId="{6B8E75C1-A248-0D42-8F7D-621A1535A968}"/>
    <dgm:cxn modelId="{4AD749C1-1203-FC4A-9D4B-B07D450A8E6E}" type="presOf" srcId="{F98D42B1-D018-7049-9798-18871AE64416}" destId="{FC2E3613-B93F-A243-83D4-488F94BF5FBC}" srcOrd="1" destOrd="2" presId="urn:microsoft.com/office/officeart/2005/8/layout/vList4"/>
    <dgm:cxn modelId="{3BDDD0C4-0481-454A-BC71-FFFD09AB7C03}" type="presOf" srcId="{C188B8D8-0D07-7A4B-BB85-ACBBE0707BD4}" destId="{DE06522B-123F-4E4E-88B4-FDC3CDE22D96}" srcOrd="0" destOrd="1" presId="urn:microsoft.com/office/officeart/2005/8/layout/vList4"/>
    <dgm:cxn modelId="{A81DBFD4-2871-384D-BAC9-64B33FFCA1A4}" type="presOf" srcId="{2EBB338F-9FF2-754A-B11D-4D5782166625}" destId="{202102E0-F3DB-7947-BA48-1E6EA9738709}" srcOrd="1" destOrd="0" presId="urn:microsoft.com/office/officeart/2005/8/layout/vList4"/>
    <dgm:cxn modelId="{3EA436DE-86DD-3A4B-AB5F-B80051C80B65}" type="presOf" srcId="{6E17A6D3-593F-6041-8029-C60D688816A5}" destId="{DE06522B-123F-4E4E-88B4-FDC3CDE22D96}" srcOrd="0" destOrd="0" presId="urn:microsoft.com/office/officeart/2005/8/layout/vList4"/>
    <dgm:cxn modelId="{D925A7EA-CEB3-9F41-AD2E-344C7EEA4910}" type="presOf" srcId="{F98D42B1-D018-7049-9798-18871AE64416}" destId="{DE06522B-123F-4E4E-88B4-FDC3CDE22D96}" srcOrd="0" destOrd="2" presId="urn:microsoft.com/office/officeart/2005/8/layout/vList4"/>
    <dgm:cxn modelId="{5C7BC5F5-56BE-C34D-BCD6-E60012FE7D34}" type="presOf" srcId="{D13F1ADE-FB89-B349-8C7A-E9E7F3E5F78B}" destId="{BBFE6BE2-2AA3-6A45-8B3D-2901C9832B4D}" srcOrd="1" destOrd="2" presId="urn:microsoft.com/office/officeart/2005/8/layout/vList4"/>
    <dgm:cxn modelId="{5D510519-E5B7-FA48-9B08-195B6409D8E2}" type="presParOf" srcId="{73D8224A-1309-364A-9F83-BD33D183F83D}" destId="{6AFDEB25-3A36-E042-91A8-2F94741E68B3}" srcOrd="0" destOrd="0" presId="urn:microsoft.com/office/officeart/2005/8/layout/vList4"/>
    <dgm:cxn modelId="{623257FA-A327-6441-AA03-B2BBAD93DAA0}" type="presParOf" srcId="{6AFDEB25-3A36-E042-91A8-2F94741E68B3}" destId="{DE06522B-123F-4E4E-88B4-FDC3CDE22D96}" srcOrd="0" destOrd="0" presId="urn:microsoft.com/office/officeart/2005/8/layout/vList4"/>
    <dgm:cxn modelId="{A2101390-CE86-B147-8418-53867582014B}" type="presParOf" srcId="{6AFDEB25-3A36-E042-91A8-2F94741E68B3}" destId="{803E661D-4694-AB40-8B4E-622A346AD5D0}" srcOrd="1" destOrd="0" presId="urn:microsoft.com/office/officeart/2005/8/layout/vList4"/>
    <dgm:cxn modelId="{3EDC9AB3-49E9-8A42-AF32-AD1DDC176441}" type="presParOf" srcId="{6AFDEB25-3A36-E042-91A8-2F94741E68B3}" destId="{FC2E3613-B93F-A243-83D4-488F94BF5FBC}" srcOrd="2" destOrd="0" presId="urn:microsoft.com/office/officeart/2005/8/layout/vList4"/>
    <dgm:cxn modelId="{499B3A87-E086-8949-8689-56DC7149167F}" type="presParOf" srcId="{73D8224A-1309-364A-9F83-BD33D183F83D}" destId="{4D8E1F4B-7CFF-1249-9A92-F1402A664971}" srcOrd="1" destOrd="0" presId="urn:microsoft.com/office/officeart/2005/8/layout/vList4"/>
    <dgm:cxn modelId="{D79C70CF-2742-A54F-AD5D-F7AA1A249751}" type="presParOf" srcId="{73D8224A-1309-364A-9F83-BD33D183F83D}" destId="{7E2A50DA-AEE5-A14E-BFE9-B050C3A024C3}" srcOrd="2" destOrd="0" presId="urn:microsoft.com/office/officeart/2005/8/layout/vList4"/>
    <dgm:cxn modelId="{6372AB6E-BD1F-3044-951F-65DC47E85540}" type="presParOf" srcId="{7E2A50DA-AEE5-A14E-BFE9-B050C3A024C3}" destId="{9B511E48-CACA-2642-AF7C-F107F3EA1296}" srcOrd="0" destOrd="0" presId="urn:microsoft.com/office/officeart/2005/8/layout/vList4"/>
    <dgm:cxn modelId="{8DD0CB39-F70A-C848-A078-CA9DFD100519}" type="presParOf" srcId="{7E2A50DA-AEE5-A14E-BFE9-B050C3A024C3}" destId="{DC6F226D-5D33-B04E-8F21-63AF328BAB9C}" srcOrd="1" destOrd="0" presId="urn:microsoft.com/office/officeart/2005/8/layout/vList4"/>
    <dgm:cxn modelId="{46A8B56D-0EB1-8F4A-8029-769F274C183B}" type="presParOf" srcId="{7E2A50DA-AEE5-A14E-BFE9-B050C3A024C3}" destId="{BBFE6BE2-2AA3-6A45-8B3D-2901C9832B4D}" srcOrd="2" destOrd="0" presId="urn:microsoft.com/office/officeart/2005/8/layout/vList4"/>
    <dgm:cxn modelId="{6AA1DA2C-C64C-C74A-BFDD-3940B49E955E}" type="presParOf" srcId="{73D8224A-1309-364A-9F83-BD33D183F83D}" destId="{4294F1F4-46DA-594A-B892-C8947FC438CD}" srcOrd="3" destOrd="0" presId="urn:microsoft.com/office/officeart/2005/8/layout/vList4"/>
    <dgm:cxn modelId="{CDE0DD10-1D27-744D-9B85-CF64B230F585}" type="presParOf" srcId="{73D8224A-1309-364A-9F83-BD33D183F83D}" destId="{E0F6B941-5EED-AC4B-B805-1CDF367D7759}" srcOrd="4" destOrd="0" presId="urn:microsoft.com/office/officeart/2005/8/layout/vList4"/>
    <dgm:cxn modelId="{1EB42690-868F-7E46-AC43-07CFB92E09B0}" type="presParOf" srcId="{E0F6B941-5EED-AC4B-B805-1CDF367D7759}" destId="{8DBF834F-5AF9-9642-9707-0EBDA3F58064}" srcOrd="0" destOrd="0" presId="urn:microsoft.com/office/officeart/2005/8/layout/vList4"/>
    <dgm:cxn modelId="{0F6014D0-4E09-4A4E-8C89-67FCA9A8DC8A}" type="presParOf" srcId="{E0F6B941-5EED-AC4B-B805-1CDF367D7759}" destId="{EFBC39BB-4BD6-A74C-98FA-EB06AD9AA754}" srcOrd="1" destOrd="0" presId="urn:microsoft.com/office/officeart/2005/8/layout/vList4"/>
    <dgm:cxn modelId="{2597041D-C660-FC4C-87B8-F10A8E06A34B}" type="presParOf" srcId="{E0F6B941-5EED-AC4B-B805-1CDF367D7759}" destId="{202102E0-F3DB-7947-BA48-1E6EA973870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9E8A4-5F57-8045-8C04-8EE65E93D81C}">
      <dsp:nvSpPr>
        <dsp:cNvPr id="0" name=""/>
        <dsp:cNvSpPr/>
      </dsp:nvSpPr>
      <dsp:spPr>
        <a:xfrm>
          <a:off x="527368" y="234906"/>
          <a:ext cx="4570058" cy="1428143"/>
        </a:xfrm>
        <a:prstGeom prst="rect">
          <a:avLst/>
        </a:prstGeom>
        <a:solidFill>
          <a:schemeClr val="bg1">
            <a:alpha val="40000"/>
          </a:schemeClr>
        </a:solidFill>
        <a:ln w="9525" cap="flat" cmpd="sng" algn="ctr">
          <a:solidFill>
            <a:schemeClr val="tx1"/>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967329"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0" kern="1200" dirty="0" err="1">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sym typeface="Be Vietnam"/>
            </a:rPr>
            <a:t>Objetivos</a:t>
          </a:r>
          <a:r>
            <a:rPr lang="en-US" sz="2400" b="0" kern="1200" dirty="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sym typeface="Be Vietnam"/>
            </a:rPr>
            <a:t> y </a:t>
          </a:r>
          <a:r>
            <a:rPr lang="en-US" sz="2400" b="0" kern="1200" dirty="0" err="1">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sym typeface="Be Vietnam"/>
            </a:rPr>
            <a:t>Desempeño</a:t>
          </a:r>
          <a:endParaRPr lang="en-US" sz="2400" b="0" kern="1200" dirty="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sym typeface="Be Vietnam"/>
          </a:endParaRPr>
        </a:p>
      </dsp:txBody>
      <dsp:txXfrm>
        <a:off x="527368" y="234906"/>
        <a:ext cx="4570058" cy="1428143"/>
      </dsp:txXfrm>
    </dsp:sp>
    <dsp:sp modelId="{130345AF-20DF-2E4A-982B-34049FBC0DC5}">
      <dsp:nvSpPr>
        <dsp:cNvPr id="0" name=""/>
        <dsp:cNvSpPr/>
      </dsp:nvSpPr>
      <dsp:spPr>
        <a:xfrm>
          <a:off x="140518" y="74175"/>
          <a:ext cx="999700" cy="1499550"/>
        </a:xfrm>
        <a:prstGeom prst="rect">
          <a:avLst/>
        </a:prstGeom>
        <a:solidFill>
          <a:schemeClr val="tx1"/>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C1E76C2-8AF6-ED48-B09F-E31AC5A076CC}">
      <dsp:nvSpPr>
        <dsp:cNvPr id="0" name=""/>
        <dsp:cNvSpPr/>
      </dsp:nvSpPr>
      <dsp:spPr>
        <a:xfrm>
          <a:off x="5550289" y="200487"/>
          <a:ext cx="4570058" cy="1428143"/>
        </a:xfrm>
        <a:prstGeom prst="rect">
          <a:avLst/>
        </a:prstGeom>
        <a:solidFill>
          <a:schemeClr val="lt1">
            <a:alpha val="40000"/>
            <a:hueOff val="0"/>
            <a:satOff val="0"/>
            <a:lumOff val="0"/>
            <a:alphaOff val="0"/>
          </a:schemeClr>
        </a:solidFill>
        <a:ln w="9525" cap="flat" cmpd="sng" algn="ctr">
          <a:solidFill>
            <a:schemeClr val="tx1">
              <a:alpha val="77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996349"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0" kern="1200" dirty="0" err="1">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sym typeface="Be Vietnam"/>
            </a:rPr>
            <a:t>Reclutamiento</a:t>
          </a:r>
          <a:endParaRPr lang="en-US" sz="2400" b="0" kern="1200" dirty="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sym typeface="Be Vietnam"/>
          </a:endParaRPr>
        </a:p>
      </dsp:txBody>
      <dsp:txXfrm>
        <a:off x="5550289" y="200487"/>
        <a:ext cx="4570058" cy="1428143"/>
      </dsp:txXfrm>
    </dsp:sp>
    <dsp:sp modelId="{7EE529BC-82A8-654F-B429-EAFECE4E98BD}">
      <dsp:nvSpPr>
        <dsp:cNvPr id="0" name=""/>
        <dsp:cNvSpPr/>
      </dsp:nvSpPr>
      <dsp:spPr>
        <a:xfrm>
          <a:off x="5265773" y="28618"/>
          <a:ext cx="999700" cy="1499550"/>
        </a:xfrm>
        <a:prstGeom prst="rect">
          <a:avLst/>
        </a:prstGeom>
        <a:solidFill>
          <a:schemeClr val="tx1"/>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E00DCD1-BA0D-BF49-BC8E-3BDAC6017715}">
      <dsp:nvSpPr>
        <dsp:cNvPr id="0" name=""/>
        <dsp:cNvSpPr/>
      </dsp:nvSpPr>
      <dsp:spPr>
        <a:xfrm>
          <a:off x="383338" y="2059105"/>
          <a:ext cx="4570058" cy="1428143"/>
        </a:xfrm>
        <a:prstGeom prst="rect">
          <a:avLst/>
        </a:prstGeom>
        <a:solidFill>
          <a:schemeClr val="lt1">
            <a:alpha val="40000"/>
            <a:hueOff val="0"/>
            <a:satOff val="0"/>
            <a:lumOff val="0"/>
            <a:alphaOff val="0"/>
          </a:schemeClr>
        </a:solidFill>
        <a:ln w="9525" cap="flat" cmpd="sng" algn="ctr">
          <a:solidFill>
            <a:schemeClr val="tx1"/>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996349"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0" kern="1200" dirty="0">
              <a:latin typeface="Source Sans Pro" panose="020B0503030403020204" pitchFamily="34" charset="0"/>
              <a:ea typeface="Source Sans Pro" panose="020B0503030403020204" pitchFamily="34" charset="0"/>
              <a:sym typeface="Be Vietnam"/>
            </a:rPr>
            <a:t>Desarrollo</a:t>
          </a:r>
          <a:endParaRPr lang="es-MX" sz="2400" b="0" kern="1200" dirty="0">
            <a:latin typeface="Source Sans Pro" panose="020B0503030403020204" pitchFamily="34" charset="0"/>
            <a:ea typeface="Source Sans Pro" panose="020B0503030403020204" pitchFamily="34" charset="0"/>
          </a:endParaRPr>
        </a:p>
      </dsp:txBody>
      <dsp:txXfrm>
        <a:off x="383338" y="2059105"/>
        <a:ext cx="4570058" cy="1428143"/>
      </dsp:txXfrm>
    </dsp:sp>
    <dsp:sp modelId="{8F482A8B-6AAC-E44D-9D05-2B0E9C70D5B7}">
      <dsp:nvSpPr>
        <dsp:cNvPr id="0" name=""/>
        <dsp:cNvSpPr/>
      </dsp:nvSpPr>
      <dsp:spPr>
        <a:xfrm>
          <a:off x="192919" y="1852817"/>
          <a:ext cx="999700" cy="1499550"/>
        </a:xfrm>
        <a:prstGeom prst="rect">
          <a:avLst/>
        </a:prstGeom>
        <a:solidFill>
          <a:schemeClr val="tx1"/>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ECA2C20-5682-C447-AB2F-9DA01AF79911}">
      <dsp:nvSpPr>
        <dsp:cNvPr id="0" name=""/>
        <dsp:cNvSpPr/>
      </dsp:nvSpPr>
      <dsp:spPr>
        <a:xfrm>
          <a:off x="5161203" y="2037682"/>
          <a:ext cx="5009076" cy="1470987"/>
        </a:xfrm>
        <a:prstGeom prst="rect">
          <a:avLst/>
        </a:prstGeom>
        <a:solidFill>
          <a:schemeClr val="lt1">
            <a:alpha val="40000"/>
            <a:hueOff val="0"/>
            <a:satOff val="0"/>
            <a:lumOff val="0"/>
            <a:alphaOff val="0"/>
          </a:schemeClr>
        </a:solidFill>
        <a:ln w="9525" cap="flat" cmpd="sng" algn="ctr">
          <a:solidFill>
            <a:schemeClr val="tx1"/>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996349"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b="0" kern="1200" dirty="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sym typeface="Be Vietnam"/>
            </a:rPr>
            <a:t>               </a:t>
          </a:r>
          <a:r>
            <a:rPr lang="en-US" sz="2400" b="0" kern="1200" dirty="0" err="1">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sym typeface="Be Vietnam"/>
            </a:rPr>
            <a:t>Sucesión</a:t>
          </a:r>
          <a:endParaRPr lang="es-MX" sz="2400" b="0" kern="1200" dirty="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endParaRPr>
        </a:p>
      </dsp:txBody>
      <dsp:txXfrm>
        <a:off x="5161203" y="2037682"/>
        <a:ext cx="5009076" cy="1470987"/>
      </dsp:txXfrm>
    </dsp:sp>
    <dsp:sp modelId="{22FE3DF2-1979-C647-BD1B-1170E2922DFF}">
      <dsp:nvSpPr>
        <dsp:cNvPr id="0" name=""/>
        <dsp:cNvSpPr/>
      </dsp:nvSpPr>
      <dsp:spPr>
        <a:xfrm>
          <a:off x="5121742" y="1831395"/>
          <a:ext cx="1029691" cy="1544536"/>
        </a:xfrm>
        <a:prstGeom prst="rect">
          <a:avLst/>
        </a:prstGeom>
        <a:solidFill>
          <a:schemeClr val="tx1"/>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FCB6E-719E-4C4F-8479-36F0F28DAC4B}">
      <dsp:nvSpPr>
        <dsp:cNvPr id="0" name=""/>
        <dsp:cNvSpPr/>
      </dsp:nvSpPr>
      <dsp:spPr>
        <a:xfrm>
          <a:off x="0" y="837"/>
          <a:ext cx="10349753" cy="0"/>
        </a:xfrm>
        <a:prstGeom prst="lin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310209A0-43C4-8541-843A-11F59D77F7E6}">
      <dsp:nvSpPr>
        <dsp:cNvPr id="0" name=""/>
        <dsp:cNvSpPr/>
      </dsp:nvSpPr>
      <dsp:spPr>
        <a:xfrm>
          <a:off x="0" y="0"/>
          <a:ext cx="10349753" cy="1372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s-CL" sz="2400" b="1" kern="1200" dirty="0">
              <a:latin typeface="Source Sans Pro" panose="020B0503030403020204" pitchFamily="34" charset="0"/>
              <a:ea typeface="Source Sans Pro" panose="020B0503030403020204" pitchFamily="34" charset="0"/>
            </a:rPr>
            <a:t>Orientación Experta desde el Inicio: </a:t>
          </a:r>
          <a:r>
            <a:rPr lang="es-CL" sz="1800" kern="1200" dirty="0">
              <a:latin typeface="Source Sans Pro" panose="020B0503030403020204" pitchFamily="34" charset="0"/>
              <a:ea typeface="Source Sans Pro" panose="020B0503030403020204" pitchFamily="34" charset="0"/>
            </a:rPr>
            <a:t>Empezar con el pie derecho es crucial. Esta mentoría te ofrece la guía de un experto que ha pasado por múltiples implementaciones de SAP </a:t>
          </a:r>
          <a:r>
            <a:rPr lang="es-CL" sz="1800" kern="1200" dirty="0" err="1">
              <a:latin typeface="Source Sans Pro" panose="020B0503030403020204" pitchFamily="34" charset="0"/>
              <a:ea typeface="Source Sans Pro" panose="020B0503030403020204" pitchFamily="34" charset="0"/>
            </a:rPr>
            <a:t>SuccessFactors</a:t>
          </a:r>
          <a:r>
            <a:rPr lang="es-CL" sz="1800" kern="1200" dirty="0">
              <a:latin typeface="Source Sans Pro" panose="020B0503030403020204" pitchFamily="34" charset="0"/>
              <a:ea typeface="Source Sans Pro" panose="020B0503030403020204" pitchFamily="34" charset="0"/>
            </a:rPr>
            <a:t>, asegurando que evites errores comunes y tomes decisiones informadas desde el principio.</a:t>
          </a:r>
          <a:endParaRPr lang="en-US" sz="1800" kern="1200" dirty="0">
            <a:latin typeface="Source Sans Pro" panose="020B0503030403020204" pitchFamily="34" charset="0"/>
            <a:ea typeface="Source Sans Pro" panose="020B0503030403020204" pitchFamily="34" charset="0"/>
          </a:endParaRPr>
        </a:p>
      </dsp:txBody>
      <dsp:txXfrm>
        <a:off x="0" y="0"/>
        <a:ext cx="10349753" cy="1372565"/>
      </dsp:txXfrm>
    </dsp:sp>
    <dsp:sp modelId="{0E1FA680-B448-8342-80D6-A59C376DA211}">
      <dsp:nvSpPr>
        <dsp:cNvPr id="0" name=""/>
        <dsp:cNvSpPr/>
      </dsp:nvSpPr>
      <dsp:spPr>
        <a:xfrm>
          <a:off x="0" y="1373403"/>
          <a:ext cx="10349753" cy="0"/>
        </a:xfrm>
        <a:prstGeom prst="lin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BA0BF582-8F12-A541-A214-E44BB47AEB6F}">
      <dsp:nvSpPr>
        <dsp:cNvPr id="0" name=""/>
        <dsp:cNvSpPr/>
      </dsp:nvSpPr>
      <dsp:spPr>
        <a:xfrm>
          <a:off x="0" y="1373403"/>
          <a:ext cx="10349753" cy="1372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s-CL" sz="2400" b="1" kern="1200" dirty="0">
              <a:latin typeface="Source Sans Pro" panose="020B0503030403020204" pitchFamily="34" charset="0"/>
              <a:ea typeface="Source Sans Pro" panose="020B0503030403020204" pitchFamily="34" charset="0"/>
            </a:rPr>
            <a:t>Aceleración de la Curva de Aprendizaje: </a:t>
          </a:r>
          <a:r>
            <a:rPr lang="es-CL" sz="1800" kern="1200" dirty="0">
              <a:latin typeface="Source Sans Pro" panose="020B0503030403020204" pitchFamily="34" charset="0"/>
              <a:ea typeface="Source Sans Pro" panose="020B0503030403020204" pitchFamily="34" charset="0"/>
            </a:rPr>
            <a:t>Implementar SAP </a:t>
          </a:r>
          <a:r>
            <a:rPr lang="es-CL" sz="1800" kern="1200" dirty="0" err="1">
              <a:latin typeface="Source Sans Pro" panose="020B0503030403020204" pitchFamily="34" charset="0"/>
              <a:ea typeface="Source Sans Pro" panose="020B0503030403020204" pitchFamily="34" charset="0"/>
            </a:rPr>
            <a:t>SuccessFactors</a:t>
          </a:r>
          <a:r>
            <a:rPr lang="es-CL" sz="1800" kern="1200" dirty="0">
              <a:latin typeface="Source Sans Pro" panose="020B0503030403020204" pitchFamily="34" charset="0"/>
              <a:ea typeface="Source Sans Pro" panose="020B0503030403020204" pitchFamily="34" charset="0"/>
            </a:rPr>
            <a:t> es complejo, especialmente en tu primer proyecto. Con esta mentoría, podrás acelerar tu curva de aprendizaje, comprendiendo rápidamente las mejores prácticas y aplicándolas en tiempo real, lo que te permitirá destacarte en tu equipo.</a:t>
          </a:r>
          <a:endParaRPr lang="en-US" sz="1800" kern="1200" dirty="0">
            <a:latin typeface="Source Sans Pro" panose="020B0503030403020204" pitchFamily="34" charset="0"/>
            <a:ea typeface="Source Sans Pro" panose="020B0503030403020204" pitchFamily="34" charset="0"/>
          </a:endParaRPr>
        </a:p>
      </dsp:txBody>
      <dsp:txXfrm>
        <a:off x="0" y="1373403"/>
        <a:ext cx="10349753" cy="1372565"/>
      </dsp:txXfrm>
    </dsp:sp>
    <dsp:sp modelId="{77D89F5F-3DFD-D143-9956-5DC06722E21A}">
      <dsp:nvSpPr>
        <dsp:cNvPr id="0" name=""/>
        <dsp:cNvSpPr/>
      </dsp:nvSpPr>
      <dsp:spPr>
        <a:xfrm>
          <a:off x="0" y="2745968"/>
          <a:ext cx="10349753" cy="0"/>
        </a:xfrm>
        <a:prstGeom prst="lin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C51087B6-7D3D-1143-B681-69C5300987D5}">
      <dsp:nvSpPr>
        <dsp:cNvPr id="0" name=""/>
        <dsp:cNvSpPr/>
      </dsp:nvSpPr>
      <dsp:spPr>
        <a:xfrm>
          <a:off x="0" y="2745968"/>
          <a:ext cx="10349753" cy="1372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s-CL" sz="2400" b="1" kern="1200" dirty="0">
              <a:latin typeface="Source Sans Pro" panose="020B0503030403020204" pitchFamily="34" charset="0"/>
              <a:ea typeface="Source Sans Pro" panose="020B0503030403020204" pitchFamily="34" charset="0"/>
            </a:rPr>
            <a:t>Desarrollo de Habilidades Prácticas: </a:t>
          </a:r>
          <a:r>
            <a:rPr lang="es-CL" sz="1800" kern="1200" dirty="0">
              <a:latin typeface="Source Sans Pro" panose="020B0503030403020204" pitchFamily="34" charset="0"/>
              <a:ea typeface="Source Sans Pro" panose="020B0503030403020204" pitchFamily="34" charset="0"/>
            </a:rPr>
            <a:t>Esta mentoría no es solo teoría; te brinda herramientas prácticas y estrategias probadas que puedes aplicar directamente en tu proyecto. Aprenderás cómo enfrentar desafíos específicos, gestionar riesgos y garantizar que cada fase del proyecto se ejecute con éxito.</a:t>
          </a:r>
          <a:endParaRPr lang="en-US" sz="1800" kern="1200" dirty="0">
            <a:latin typeface="Source Sans Pro" panose="020B0503030403020204" pitchFamily="34" charset="0"/>
            <a:ea typeface="Source Sans Pro" panose="020B0503030403020204" pitchFamily="34" charset="0"/>
          </a:endParaRPr>
        </a:p>
      </dsp:txBody>
      <dsp:txXfrm>
        <a:off x="0" y="2745968"/>
        <a:ext cx="10349753" cy="1372565"/>
      </dsp:txXfrm>
    </dsp:sp>
    <dsp:sp modelId="{54B5A5FF-8D70-B24F-AEF4-4EA515F8D628}">
      <dsp:nvSpPr>
        <dsp:cNvPr id="0" name=""/>
        <dsp:cNvSpPr/>
      </dsp:nvSpPr>
      <dsp:spPr>
        <a:xfrm>
          <a:off x="0" y="4118533"/>
          <a:ext cx="10349753" cy="0"/>
        </a:xfrm>
        <a:prstGeom prst="lin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0FD69657-EEFF-9144-B87B-E4DC584191BF}">
      <dsp:nvSpPr>
        <dsp:cNvPr id="0" name=""/>
        <dsp:cNvSpPr/>
      </dsp:nvSpPr>
      <dsp:spPr>
        <a:xfrm>
          <a:off x="0" y="4118533"/>
          <a:ext cx="10349753" cy="1372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s-CL" sz="2400" b="1" kern="1200" dirty="0">
              <a:latin typeface="Source Sans Pro" panose="020B0503030403020204" pitchFamily="34" charset="0"/>
              <a:ea typeface="Source Sans Pro" panose="020B0503030403020204" pitchFamily="34" charset="0"/>
            </a:rPr>
            <a:t>Confianza y Soporte Continuo: </a:t>
          </a:r>
          <a:r>
            <a:rPr lang="es-CL" sz="1800" kern="1200" dirty="0">
              <a:latin typeface="Source Sans Pro" panose="020B0503030403020204" pitchFamily="34" charset="0"/>
              <a:ea typeface="Source Sans Pro" panose="020B0503030403020204" pitchFamily="34" charset="0"/>
            </a:rPr>
            <a:t>Afrontar un proyecto de implementación puede ser intimidante, especialmente al inicio de tu carrera. Con esta mentoría, contarás con un apoyo constante, lo que te proporcionará la confianza necesaria para liderar con seguridad y tomar decisiones clave con certeza.</a:t>
          </a:r>
          <a:endParaRPr lang="en-US" sz="1800" kern="1200" dirty="0">
            <a:latin typeface="Source Sans Pro" panose="020B0503030403020204" pitchFamily="34" charset="0"/>
            <a:ea typeface="Source Sans Pro" panose="020B0503030403020204" pitchFamily="34" charset="0"/>
          </a:endParaRPr>
        </a:p>
      </dsp:txBody>
      <dsp:txXfrm>
        <a:off x="0" y="4118533"/>
        <a:ext cx="10349753" cy="1372565"/>
      </dsp:txXfrm>
    </dsp:sp>
    <dsp:sp modelId="{7AD76160-1AA1-4D42-87F9-C91EAA4A9404}">
      <dsp:nvSpPr>
        <dsp:cNvPr id="0" name=""/>
        <dsp:cNvSpPr/>
      </dsp:nvSpPr>
      <dsp:spPr>
        <a:xfrm>
          <a:off x="0" y="5491098"/>
          <a:ext cx="10349753" cy="0"/>
        </a:xfrm>
        <a:prstGeom prst="lin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E7035B60-B4C6-D04B-83F9-570B99931C4E}">
      <dsp:nvSpPr>
        <dsp:cNvPr id="0" name=""/>
        <dsp:cNvSpPr/>
      </dsp:nvSpPr>
      <dsp:spPr>
        <a:xfrm>
          <a:off x="0" y="5491098"/>
          <a:ext cx="10349753" cy="1372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s-CL" sz="2400" b="1" kern="1200" dirty="0">
              <a:latin typeface="Source Sans Pro" panose="020B0503030403020204" pitchFamily="34" charset="0"/>
              <a:ea typeface="Source Sans Pro" panose="020B0503030403020204" pitchFamily="34" charset="0"/>
            </a:rPr>
            <a:t>Avance Profesional</a:t>
          </a:r>
          <a:r>
            <a:rPr lang="es-CL" sz="1800" kern="1200" dirty="0">
              <a:latin typeface="Source Sans Pro" panose="020B0503030403020204" pitchFamily="34" charset="0"/>
              <a:ea typeface="Source Sans Pro" panose="020B0503030403020204" pitchFamily="34" charset="0"/>
            </a:rPr>
            <a:t>: Tomar esta mentoría te posicionará como un consultor más capacitado y competente, lo que no solo mejorará el resultado de tu proyecto actual, sino que también acelerará tu crecimiento profesional, abriendo puertas a nuevas oportunidades y responsabilidades.</a:t>
          </a:r>
          <a:endParaRPr lang="en-US" sz="1800" kern="1200" dirty="0">
            <a:latin typeface="Source Sans Pro" panose="020B0503030403020204" pitchFamily="34" charset="0"/>
            <a:ea typeface="Source Sans Pro" panose="020B0503030403020204" pitchFamily="34" charset="0"/>
          </a:endParaRPr>
        </a:p>
      </dsp:txBody>
      <dsp:txXfrm>
        <a:off x="0" y="5491098"/>
        <a:ext cx="10349753" cy="13725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6522B-123F-4E4E-88B4-FDC3CDE22D96}">
      <dsp:nvSpPr>
        <dsp:cNvPr id="0" name=""/>
        <dsp:cNvSpPr/>
      </dsp:nvSpPr>
      <dsp:spPr>
        <a:xfrm>
          <a:off x="0" y="0"/>
          <a:ext cx="9759982" cy="2060227"/>
        </a:xfrm>
        <a:prstGeom prst="roundRect">
          <a:avLst>
            <a:gd name="adj" fmla="val 10000"/>
          </a:avLst>
        </a:prstGeom>
        <a:solidFill>
          <a:schemeClr val="lt1">
            <a:hueOff val="0"/>
            <a:satOff val="0"/>
            <a:lumOff val="0"/>
            <a:alphaOff val="0"/>
          </a:schemeClr>
        </a:solidFill>
        <a:ln w="25400" cap="flat" cmpd="sng" algn="ctr">
          <a:solidFill>
            <a:srgbClr val="F8A12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latin typeface="Montserrat" pitchFamily="2" charset="77"/>
            </a:rPr>
            <a:t>FASE DE DIAGNOSTICO</a:t>
          </a:r>
          <a:endParaRPr lang="es-MX" sz="2400" kern="1200" dirty="0">
            <a:latin typeface="Montserrat" pitchFamily="2" charset="77"/>
          </a:endParaRPr>
        </a:p>
        <a:p>
          <a:pPr marL="228600" lvl="1" indent="-228600" algn="just" defTabSz="889000">
            <a:lnSpc>
              <a:spcPct val="90000"/>
            </a:lnSpc>
            <a:spcBef>
              <a:spcPct val="0"/>
            </a:spcBef>
            <a:spcAft>
              <a:spcPct val="15000"/>
            </a:spcAft>
            <a:buFont typeface="Arial" panose="020B0604020202020204" pitchFamily="34" charset="0"/>
            <a:buChar char="•"/>
          </a:pPr>
          <a:r>
            <a:rPr lang="en-US" sz="2000" kern="1200" dirty="0">
              <a:latin typeface="Source Sans Pro" panose="020B0503030403020204" pitchFamily="34" charset="0"/>
              <a:ea typeface="Source Sans Pro" panose="020B0503030403020204" pitchFamily="34" charset="0"/>
              <a:cs typeface="Montserrat"/>
              <a:sym typeface="Montserrat"/>
            </a:rPr>
            <a:t>Al </a:t>
          </a:r>
          <a:r>
            <a:rPr lang="en-US" sz="2000" kern="1200" dirty="0" err="1">
              <a:latin typeface="Source Sans Pro" panose="020B0503030403020204" pitchFamily="34" charset="0"/>
              <a:ea typeface="Source Sans Pro" panose="020B0503030403020204" pitchFamily="34" charset="0"/>
              <a:cs typeface="Montserrat"/>
              <a:sym typeface="Montserrat"/>
            </a:rPr>
            <a:t>inicio</a:t>
          </a:r>
          <a:r>
            <a:rPr lang="en-US" sz="2000" kern="1200" dirty="0">
              <a:latin typeface="Source Sans Pro" panose="020B0503030403020204" pitchFamily="34" charset="0"/>
              <a:ea typeface="Source Sans Pro" panose="020B0503030403020204" pitchFamily="34" charset="0"/>
              <a:cs typeface="Montserrat"/>
              <a:sym typeface="Montserrat"/>
            </a:rPr>
            <a:t> del </a:t>
          </a:r>
          <a:r>
            <a:rPr lang="en-US" sz="2000" kern="1200" dirty="0" err="1">
              <a:latin typeface="Source Sans Pro" panose="020B0503030403020204" pitchFamily="34" charset="0"/>
              <a:ea typeface="Source Sans Pro" panose="020B0503030403020204" pitchFamily="34" charset="0"/>
              <a:cs typeface="Montserrat"/>
              <a:sym typeface="Montserrat"/>
            </a:rPr>
            <a:t>proceso</a:t>
          </a:r>
          <a:r>
            <a:rPr lang="en-US" sz="2000" kern="1200" dirty="0">
              <a:latin typeface="Source Sans Pro" panose="020B0503030403020204" pitchFamily="34" charset="0"/>
              <a:ea typeface="Source Sans Pro" panose="020B0503030403020204" pitchFamily="34" charset="0"/>
              <a:cs typeface="Montserrat"/>
              <a:sym typeface="Montserrat"/>
            </a:rPr>
            <a:t> </a:t>
          </a:r>
          <a:r>
            <a:rPr lang="en-US" sz="2000" kern="1200" dirty="0" err="1">
              <a:latin typeface="Source Sans Pro" panose="020B0503030403020204" pitchFamily="34" charset="0"/>
              <a:ea typeface="Source Sans Pro" panose="020B0503030403020204" pitchFamily="34" charset="0"/>
              <a:cs typeface="Montserrat"/>
              <a:sym typeface="Montserrat"/>
            </a:rPr>
            <a:t>realizaremos</a:t>
          </a:r>
          <a:r>
            <a:rPr lang="en-US" sz="2000" kern="1200" dirty="0">
              <a:latin typeface="Source Sans Pro" panose="020B0503030403020204" pitchFamily="34" charset="0"/>
              <a:ea typeface="Source Sans Pro" panose="020B0503030403020204" pitchFamily="34" charset="0"/>
              <a:cs typeface="Montserrat"/>
              <a:sym typeface="Montserrat"/>
            </a:rPr>
            <a:t> </a:t>
          </a:r>
          <a:r>
            <a:rPr lang="en-US" sz="2000" kern="1200" dirty="0" err="1">
              <a:latin typeface="Source Sans Pro" panose="020B0503030403020204" pitchFamily="34" charset="0"/>
              <a:ea typeface="Source Sans Pro" panose="020B0503030403020204" pitchFamily="34" charset="0"/>
              <a:cs typeface="Montserrat"/>
              <a:sym typeface="Montserrat"/>
            </a:rPr>
            <a:t>una</a:t>
          </a:r>
          <a:r>
            <a:rPr lang="en-US" sz="2000" kern="1200" dirty="0">
              <a:latin typeface="Source Sans Pro" panose="020B0503030403020204" pitchFamily="34" charset="0"/>
              <a:ea typeface="Source Sans Pro" panose="020B0503030403020204" pitchFamily="34" charset="0"/>
              <a:cs typeface="Montserrat"/>
              <a:sym typeface="Montserrat"/>
            </a:rPr>
            <a:t> </a:t>
          </a:r>
          <a:r>
            <a:rPr lang="en-US" sz="2000" kern="1200" dirty="0" err="1">
              <a:latin typeface="Source Sans Pro" panose="020B0503030403020204" pitchFamily="34" charset="0"/>
              <a:ea typeface="Source Sans Pro" panose="020B0503030403020204" pitchFamily="34" charset="0"/>
              <a:cs typeface="Montserrat"/>
              <a:sym typeface="Montserrat"/>
            </a:rPr>
            <a:t>llamada</a:t>
          </a:r>
          <a:r>
            <a:rPr lang="en-US" sz="2000" kern="1200" dirty="0">
              <a:latin typeface="Source Sans Pro" panose="020B0503030403020204" pitchFamily="34" charset="0"/>
              <a:ea typeface="Source Sans Pro" panose="020B0503030403020204" pitchFamily="34" charset="0"/>
              <a:cs typeface="Montserrat"/>
              <a:sym typeface="Montserrat"/>
            </a:rPr>
            <a:t> la </a:t>
          </a:r>
          <a:r>
            <a:rPr lang="en-US" sz="2000" kern="1200" dirty="0" err="1">
              <a:latin typeface="Source Sans Pro" panose="020B0503030403020204" pitchFamily="34" charset="0"/>
              <a:ea typeface="Source Sans Pro" panose="020B0503030403020204" pitchFamily="34" charset="0"/>
              <a:cs typeface="Montserrat"/>
              <a:sym typeface="Montserrat"/>
            </a:rPr>
            <a:t>cual</a:t>
          </a:r>
          <a:r>
            <a:rPr lang="en-US" sz="2000" kern="1200" dirty="0">
              <a:latin typeface="Source Sans Pro" panose="020B0503030403020204" pitchFamily="34" charset="0"/>
              <a:ea typeface="Source Sans Pro" panose="020B0503030403020204" pitchFamily="34" charset="0"/>
              <a:cs typeface="Montserrat"/>
              <a:sym typeface="Montserrat"/>
            </a:rPr>
            <a:t> </a:t>
          </a:r>
          <a:r>
            <a:rPr lang="en-US" sz="2000" kern="1200" dirty="0" err="1">
              <a:latin typeface="Source Sans Pro" panose="020B0503030403020204" pitchFamily="34" charset="0"/>
              <a:ea typeface="Source Sans Pro" panose="020B0503030403020204" pitchFamily="34" charset="0"/>
              <a:cs typeface="Montserrat"/>
              <a:sym typeface="Montserrat"/>
            </a:rPr>
            <a:t>estableceremos</a:t>
          </a:r>
          <a:r>
            <a:rPr lang="en-US" sz="2000" kern="1200" dirty="0">
              <a:latin typeface="Source Sans Pro" panose="020B0503030403020204" pitchFamily="34" charset="0"/>
              <a:ea typeface="Source Sans Pro" panose="020B0503030403020204" pitchFamily="34" charset="0"/>
              <a:cs typeface="Montserrat"/>
              <a:sym typeface="Montserrat"/>
            </a:rPr>
            <a:t>  </a:t>
          </a:r>
          <a:r>
            <a:rPr lang="en-US" sz="2000" kern="1200" dirty="0" err="1">
              <a:latin typeface="Source Sans Pro" panose="020B0503030403020204" pitchFamily="34" charset="0"/>
              <a:ea typeface="Source Sans Pro" panose="020B0503030403020204" pitchFamily="34" charset="0"/>
              <a:cs typeface="Montserrat"/>
              <a:sym typeface="Montserrat"/>
            </a:rPr>
            <a:t>cual</a:t>
          </a:r>
          <a:r>
            <a:rPr lang="en-US" sz="2000" kern="1200" dirty="0">
              <a:latin typeface="Source Sans Pro" panose="020B0503030403020204" pitchFamily="34" charset="0"/>
              <a:ea typeface="Source Sans Pro" panose="020B0503030403020204" pitchFamily="34" charset="0"/>
              <a:cs typeface="Montserrat"/>
              <a:sym typeface="Montserrat"/>
            </a:rPr>
            <a:t> es </a:t>
          </a:r>
          <a:r>
            <a:rPr lang="en-US" sz="2000" kern="1200" dirty="0" err="1">
              <a:latin typeface="Source Sans Pro" panose="020B0503030403020204" pitchFamily="34" charset="0"/>
              <a:ea typeface="Source Sans Pro" panose="020B0503030403020204" pitchFamily="34" charset="0"/>
              <a:cs typeface="Montserrat"/>
              <a:sym typeface="Montserrat"/>
            </a:rPr>
            <a:t>el</a:t>
          </a:r>
          <a:r>
            <a:rPr lang="en-US" sz="2000" kern="1200" dirty="0">
              <a:latin typeface="Source Sans Pro" panose="020B0503030403020204" pitchFamily="34" charset="0"/>
              <a:ea typeface="Source Sans Pro" panose="020B0503030403020204" pitchFamily="34" charset="0"/>
              <a:cs typeface="Montserrat"/>
              <a:sym typeface="Montserrat"/>
            </a:rPr>
            <a:t> </a:t>
          </a:r>
          <a:r>
            <a:rPr lang="en-US" sz="2000" kern="1200" dirty="0" err="1">
              <a:latin typeface="Source Sans Pro" panose="020B0503030403020204" pitchFamily="34" charset="0"/>
              <a:ea typeface="Source Sans Pro" panose="020B0503030403020204" pitchFamily="34" charset="0"/>
              <a:cs typeface="Montserrat"/>
              <a:sym typeface="Montserrat"/>
            </a:rPr>
            <a:t>objetivo</a:t>
          </a:r>
          <a:r>
            <a:rPr lang="en-US" sz="2000" kern="1200" dirty="0">
              <a:latin typeface="Source Sans Pro" panose="020B0503030403020204" pitchFamily="34" charset="0"/>
              <a:ea typeface="Source Sans Pro" panose="020B0503030403020204" pitchFamily="34" charset="0"/>
              <a:cs typeface="Montserrat"/>
              <a:sym typeface="Montserrat"/>
            </a:rPr>
            <a:t> de </a:t>
          </a:r>
          <a:r>
            <a:rPr lang="en-US" sz="2000" kern="1200" dirty="0" err="1">
              <a:latin typeface="Source Sans Pro" panose="020B0503030403020204" pitchFamily="34" charset="0"/>
              <a:ea typeface="Source Sans Pro" panose="020B0503030403020204" pitchFamily="34" charset="0"/>
              <a:cs typeface="Montserrat"/>
              <a:sym typeface="Montserrat"/>
            </a:rPr>
            <a:t>tu</a:t>
          </a:r>
          <a:r>
            <a:rPr lang="en-US" sz="2000" kern="1200" dirty="0">
              <a:latin typeface="Source Sans Pro" panose="020B0503030403020204" pitchFamily="34" charset="0"/>
              <a:ea typeface="Source Sans Pro" panose="020B0503030403020204" pitchFamily="34" charset="0"/>
              <a:cs typeface="Montserrat"/>
              <a:sym typeface="Montserrat"/>
            </a:rPr>
            <a:t> </a:t>
          </a:r>
          <a:r>
            <a:rPr lang="en-US" sz="2000" kern="1200" dirty="0" err="1">
              <a:latin typeface="Source Sans Pro" panose="020B0503030403020204" pitchFamily="34" charset="0"/>
              <a:ea typeface="Source Sans Pro" panose="020B0503030403020204" pitchFamily="34" charset="0"/>
              <a:cs typeface="Montserrat"/>
              <a:sym typeface="Montserrat"/>
            </a:rPr>
            <a:t>proceso</a:t>
          </a:r>
          <a:r>
            <a:rPr lang="en-US" sz="2000" kern="1200" dirty="0">
              <a:latin typeface="Source Sans Pro" panose="020B0503030403020204" pitchFamily="34" charset="0"/>
              <a:ea typeface="Source Sans Pro" panose="020B0503030403020204" pitchFamily="34" charset="0"/>
              <a:cs typeface="Montserrat"/>
              <a:sym typeface="Montserrat"/>
            </a:rPr>
            <a:t> de </a:t>
          </a:r>
          <a:r>
            <a:rPr lang="en-US" sz="2000" kern="1200" dirty="0" err="1">
              <a:latin typeface="Source Sans Pro" panose="020B0503030403020204" pitchFamily="34" charset="0"/>
              <a:ea typeface="Source Sans Pro" panose="020B0503030403020204" pitchFamily="34" charset="0"/>
              <a:cs typeface="Montserrat"/>
              <a:sym typeface="Montserrat"/>
            </a:rPr>
            <a:t>mentoria</a:t>
          </a:r>
          <a:r>
            <a:rPr lang="en-US" sz="2000" kern="1200" dirty="0">
              <a:latin typeface="Source Sans Pro" panose="020B0503030403020204" pitchFamily="34" charset="0"/>
              <a:ea typeface="Source Sans Pro" panose="020B0503030403020204" pitchFamily="34" charset="0"/>
              <a:cs typeface="Montserrat"/>
              <a:sym typeface="Montserrat"/>
            </a:rPr>
            <a:t> que </a:t>
          </a:r>
          <a:r>
            <a:rPr lang="en-US" sz="2000" kern="1200" dirty="0" err="1">
              <a:latin typeface="Source Sans Pro" panose="020B0503030403020204" pitchFamily="34" charset="0"/>
              <a:ea typeface="Source Sans Pro" panose="020B0503030403020204" pitchFamily="34" charset="0"/>
              <a:cs typeface="Montserrat"/>
              <a:sym typeface="Montserrat"/>
            </a:rPr>
            <a:t>quieres</a:t>
          </a:r>
          <a:r>
            <a:rPr lang="en-US" sz="2000" kern="1200" dirty="0">
              <a:latin typeface="Source Sans Pro" panose="020B0503030403020204" pitchFamily="34" charset="0"/>
              <a:ea typeface="Source Sans Pro" panose="020B0503030403020204" pitchFamily="34" charset="0"/>
              <a:cs typeface="Montserrat"/>
              <a:sym typeface="Montserrat"/>
            </a:rPr>
            <a:t> </a:t>
          </a:r>
          <a:r>
            <a:rPr lang="en-US" sz="2000" kern="1200" dirty="0" err="1">
              <a:latin typeface="Source Sans Pro" panose="020B0503030403020204" pitchFamily="34" charset="0"/>
              <a:ea typeface="Source Sans Pro" panose="020B0503030403020204" pitchFamily="34" charset="0"/>
              <a:cs typeface="Montserrat"/>
              <a:sym typeface="Montserrat"/>
            </a:rPr>
            <a:t>trabajar</a:t>
          </a:r>
          <a:r>
            <a:rPr lang="en-US" sz="2000" kern="1200" dirty="0">
              <a:latin typeface="Source Sans Pro" panose="020B0503030403020204" pitchFamily="34" charset="0"/>
              <a:ea typeface="Source Sans Pro" panose="020B0503030403020204" pitchFamily="34" charset="0"/>
              <a:cs typeface="Montserrat"/>
              <a:sym typeface="Montserrat"/>
            </a:rPr>
            <a:t>.</a:t>
          </a:r>
          <a:endParaRPr lang="es-MX" sz="2000" kern="1200" dirty="0">
            <a:latin typeface="Source Sans Pro" panose="020B0503030403020204" pitchFamily="34" charset="0"/>
            <a:ea typeface="Source Sans Pro" panose="020B0503030403020204" pitchFamily="34" charset="0"/>
          </a:endParaRPr>
        </a:p>
        <a:p>
          <a:pPr marL="228600" lvl="1" indent="-228600" algn="just" defTabSz="889000">
            <a:lnSpc>
              <a:spcPct val="90000"/>
            </a:lnSpc>
            <a:spcBef>
              <a:spcPct val="0"/>
            </a:spcBef>
            <a:spcAft>
              <a:spcPct val="15000"/>
            </a:spcAft>
            <a:buFont typeface="Arial" panose="020B0604020202020204" pitchFamily="34" charset="0"/>
            <a:buChar char="•"/>
          </a:pPr>
          <a:r>
            <a:rPr lang="es-CL" sz="2000" i="0" kern="1200">
              <a:effectLst/>
              <a:latin typeface="Source Sans Pro" panose="020B0503030403020204" pitchFamily="34" charset="0"/>
              <a:ea typeface="Source Sans Pro" panose="020B0503030403020204" pitchFamily="34" charset="0"/>
            </a:rPr>
            <a:t>1 sesión inicial de enfoque y diagnóstico</a:t>
          </a:r>
          <a:r>
            <a:rPr lang="es-CL" sz="2000" b="0" i="0" kern="1200">
              <a:effectLst/>
              <a:latin typeface="Source Sans Pro" panose="020B0503030403020204" pitchFamily="34" charset="0"/>
              <a:ea typeface="Source Sans Pro" panose="020B0503030403020204" pitchFamily="34" charset="0"/>
            </a:rPr>
            <a:t>. Duración 1 hora</a:t>
          </a:r>
          <a:endParaRPr lang="es-MX" sz="2000" kern="1200" dirty="0">
            <a:latin typeface="Source Sans Pro" panose="020B0503030403020204" pitchFamily="34" charset="0"/>
            <a:ea typeface="Source Sans Pro" panose="020B0503030403020204" pitchFamily="34" charset="0"/>
          </a:endParaRPr>
        </a:p>
      </dsp:txBody>
      <dsp:txXfrm>
        <a:off x="2158019" y="0"/>
        <a:ext cx="7601962" cy="2060227"/>
      </dsp:txXfrm>
    </dsp:sp>
    <dsp:sp modelId="{803E661D-4694-AB40-8B4E-622A346AD5D0}">
      <dsp:nvSpPr>
        <dsp:cNvPr id="0" name=""/>
        <dsp:cNvSpPr/>
      </dsp:nvSpPr>
      <dsp:spPr>
        <a:xfrm>
          <a:off x="206022" y="206022"/>
          <a:ext cx="1951996" cy="164818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511E48-CACA-2642-AF7C-F107F3EA1296}">
      <dsp:nvSpPr>
        <dsp:cNvPr id="0" name=""/>
        <dsp:cNvSpPr/>
      </dsp:nvSpPr>
      <dsp:spPr>
        <a:xfrm>
          <a:off x="0" y="2266249"/>
          <a:ext cx="9759982" cy="2060227"/>
        </a:xfrm>
        <a:prstGeom prst="roundRect">
          <a:avLst>
            <a:gd name="adj" fmla="val 10000"/>
          </a:avLst>
        </a:prstGeom>
        <a:solidFill>
          <a:schemeClr val="lt1">
            <a:hueOff val="0"/>
            <a:satOff val="0"/>
            <a:lumOff val="0"/>
            <a:alphaOff val="0"/>
          </a:schemeClr>
        </a:solidFill>
        <a:ln w="25400" cap="flat" cmpd="sng" algn="ctr">
          <a:solidFill>
            <a:srgbClr val="F8A12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latin typeface="Montserrat" pitchFamily="2" charset="77"/>
            </a:rPr>
            <a:t>FASE DE DESARROLLO</a:t>
          </a:r>
          <a:endParaRPr lang="es-MX" sz="2400" kern="1200" dirty="0">
            <a:latin typeface="Montserrat" pitchFamily="2" charset="77"/>
          </a:endParaRPr>
        </a:p>
        <a:p>
          <a:pPr marL="228600" lvl="1" indent="-228600" algn="just" defTabSz="889000">
            <a:lnSpc>
              <a:spcPct val="90000"/>
            </a:lnSpc>
            <a:spcBef>
              <a:spcPct val="0"/>
            </a:spcBef>
            <a:spcAft>
              <a:spcPct val="15000"/>
            </a:spcAft>
            <a:buChar char="•"/>
          </a:pPr>
          <a:r>
            <a:rPr lang="en-US" sz="2000" kern="1200" dirty="0">
              <a:latin typeface="Source Sans Pro" panose="020B0503030403020204" pitchFamily="34" charset="0"/>
              <a:ea typeface="Source Sans Pro" panose="020B0503030403020204" pitchFamily="34" charset="0"/>
              <a:sym typeface="Montserrat"/>
            </a:rPr>
            <a:t>En la </a:t>
          </a:r>
          <a:r>
            <a:rPr lang="en-US" sz="2000" kern="1200" dirty="0" err="1">
              <a:latin typeface="Source Sans Pro" panose="020B0503030403020204" pitchFamily="34" charset="0"/>
              <a:ea typeface="Source Sans Pro" panose="020B0503030403020204" pitchFamily="34" charset="0"/>
              <a:sym typeface="Montserrat"/>
            </a:rPr>
            <a:t>fase</a:t>
          </a:r>
          <a:r>
            <a:rPr lang="en-US" sz="2000" kern="1200" dirty="0">
              <a:latin typeface="Source Sans Pro" panose="020B0503030403020204" pitchFamily="34" charset="0"/>
              <a:ea typeface="Source Sans Pro" panose="020B0503030403020204" pitchFamily="34" charset="0"/>
              <a:sym typeface="Montserrat"/>
            </a:rPr>
            <a:t> de Desarrollo </a:t>
          </a:r>
          <a:r>
            <a:rPr lang="en-US" sz="2000" kern="1200" dirty="0" err="1">
              <a:latin typeface="Source Sans Pro" panose="020B0503030403020204" pitchFamily="34" charset="0"/>
              <a:ea typeface="Source Sans Pro" panose="020B0503030403020204" pitchFamily="34" charset="0"/>
              <a:sym typeface="Montserrat"/>
            </a:rPr>
            <a:t>nos</a:t>
          </a:r>
          <a:r>
            <a:rPr lang="en-US" sz="2000" kern="1200" dirty="0">
              <a:latin typeface="Source Sans Pro" panose="020B0503030403020204" pitchFamily="34" charset="0"/>
              <a:ea typeface="Source Sans Pro" panose="020B0503030403020204" pitchFamily="34" charset="0"/>
              <a:sym typeface="Montserrat"/>
            </a:rPr>
            <a:t> </a:t>
          </a:r>
          <a:r>
            <a:rPr lang="en-US" sz="2000" kern="1200" dirty="0" err="1">
              <a:latin typeface="Source Sans Pro" panose="020B0503030403020204" pitchFamily="34" charset="0"/>
              <a:ea typeface="Source Sans Pro" panose="020B0503030403020204" pitchFamily="34" charset="0"/>
              <a:sym typeface="Montserrat"/>
            </a:rPr>
            <a:t>pondremos</a:t>
          </a:r>
          <a:r>
            <a:rPr lang="en-US" sz="2000" kern="1200" dirty="0">
              <a:latin typeface="Source Sans Pro" panose="020B0503030403020204" pitchFamily="34" charset="0"/>
              <a:ea typeface="Source Sans Pro" panose="020B0503030403020204" pitchFamily="34" charset="0"/>
              <a:sym typeface="Montserrat"/>
            </a:rPr>
            <a:t> manos a la </a:t>
          </a:r>
          <a:r>
            <a:rPr lang="en-US" sz="2000" kern="1200" dirty="0" err="1">
              <a:latin typeface="Source Sans Pro" panose="020B0503030403020204" pitchFamily="34" charset="0"/>
              <a:ea typeface="Source Sans Pro" panose="020B0503030403020204" pitchFamily="34" charset="0"/>
              <a:sym typeface="Montserrat"/>
            </a:rPr>
            <a:t>obra</a:t>
          </a:r>
          <a:r>
            <a:rPr lang="en-US" sz="2000" kern="1200" dirty="0">
              <a:latin typeface="Source Sans Pro" panose="020B0503030403020204" pitchFamily="34" charset="0"/>
              <a:ea typeface="Source Sans Pro" panose="020B0503030403020204" pitchFamily="34" charset="0"/>
              <a:sym typeface="Montserrat"/>
            </a:rPr>
            <a:t>, </a:t>
          </a:r>
          <a:r>
            <a:rPr lang="en-US" sz="2000" kern="1200" dirty="0" err="1">
              <a:latin typeface="Source Sans Pro" panose="020B0503030403020204" pitchFamily="34" charset="0"/>
              <a:ea typeface="Source Sans Pro" panose="020B0503030403020204" pitchFamily="34" charset="0"/>
              <a:sym typeface="Montserrat"/>
            </a:rPr>
            <a:t>desarrollaremos</a:t>
          </a:r>
          <a:r>
            <a:rPr lang="en-US" sz="2000" kern="1200" dirty="0">
              <a:latin typeface="Source Sans Pro" panose="020B0503030403020204" pitchFamily="34" charset="0"/>
              <a:ea typeface="Source Sans Pro" panose="020B0503030403020204" pitchFamily="34" charset="0"/>
              <a:sym typeface="Montserrat"/>
            </a:rPr>
            <a:t> y </a:t>
          </a:r>
          <a:r>
            <a:rPr lang="en-US" sz="2000" kern="1200" dirty="0" err="1">
              <a:latin typeface="Source Sans Pro" panose="020B0503030403020204" pitchFamily="34" charset="0"/>
              <a:ea typeface="Source Sans Pro" panose="020B0503030403020204" pitchFamily="34" charset="0"/>
              <a:sym typeface="Montserrat"/>
            </a:rPr>
            <a:t>ejecutaremos</a:t>
          </a:r>
          <a:r>
            <a:rPr lang="en-US" sz="2000" kern="1200" dirty="0">
              <a:latin typeface="Source Sans Pro" panose="020B0503030403020204" pitchFamily="34" charset="0"/>
              <a:ea typeface="Source Sans Pro" panose="020B0503030403020204" pitchFamily="34" charset="0"/>
              <a:sym typeface="Montserrat"/>
            </a:rPr>
            <a:t> un plan de </a:t>
          </a:r>
          <a:r>
            <a:rPr lang="en-US" sz="2000" kern="1200" dirty="0" err="1">
              <a:latin typeface="Source Sans Pro" panose="020B0503030403020204" pitchFamily="34" charset="0"/>
              <a:ea typeface="Source Sans Pro" panose="020B0503030403020204" pitchFamily="34" charset="0"/>
              <a:sym typeface="Montserrat"/>
            </a:rPr>
            <a:t>accion</a:t>
          </a:r>
          <a:r>
            <a:rPr lang="en-US" sz="2000" kern="1200" dirty="0">
              <a:latin typeface="Source Sans Pro" panose="020B0503030403020204" pitchFamily="34" charset="0"/>
              <a:ea typeface="Source Sans Pro" panose="020B0503030403020204" pitchFamily="34" charset="0"/>
              <a:sym typeface="Montserrat"/>
            </a:rPr>
            <a:t> </a:t>
          </a:r>
          <a:r>
            <a:rPr lang="en-US" sz="2000" kern="1200" dirty="0" err="1">
              <a:latin typeface="Source Sans Pro" panose="020B0503030403020204" pitchFamily="34" charset="0"/>
              <a:ea typeface="Source Sans Pro" panose="020B0503030403020204" pitchFamily="34" charset="0"/>
              <a:sym typeface="Montserrat"/>
            </a:rPr>
            <a:t>personalizado</a:t>
          </a:r>
          <a:r>
            <a:rPr lang="en-US" sz="2000" kern="1200" dirty="0">
              <a:latin typeface="Source Sans Pro" panose="020B0503030403020204" pitchFamily="34" charset="0"/>
              <a:ea typeface="Source Sans Pro" panose="020B0503030403020204" pitchFamily="34" charset="0"/>
              <a:sym typeface="Montserrat"/>
            </a:rPr>
            <a:t> </a:t>
          </a:r>
          <a:r>
            <a:rPr lang="en-US" sz="2000" kern="1200" dirty="0" err="1">
              <a:latin typeface="Source Sans Pro" panose="020B0503030403020204" pitchFamily="34" charset="0"/>
              <a:ea typeface="Source Sans Pro" panose="020B0503030403020204" pitchFamily="34" charset="0"/>
              <a:sym typeface="Montserrat"/>
            </a:rPr>
            <a:t>el</a:t>
          </a:r>
          <a:r>
            <a:rPr lang="en-US" sz="2000" kern="1200" dirty="0">
              <a:latin typeface="Source Sans Pro" panose="020B0503030403020204" pitchFamily="34" charset="0"/>
              <a:ea typeface="Source Sans Pro" panose="020B0503030403020204" pitchFamily="34" charset="0"/>
              <a:sym typeface="Montserrat"/>
            </a:rPr>
            <a:t> </a:t>
          </a:r>
          <a:r>
            <a:rPr lang="en-US" sz="2000" kern="1200" dirty="0" err="1">
              <a:latin typeface="Source Sans Pro" panose="020B0503030403020204" pitchFamily="34" charset="0"/>
              <a:ea typeface="Source Sans Pro" panose="020B0503030403020204" pitchFamily="34" charset="0"/>
              <a:sym typeface="Montserrat"/>
            </a:rPr>
            <a:t>cual</a:t>
          </a:r>
          <a:r>
            <a:rPr lang="en-US" sz="2000" kern="1200" dirty="0">
              <a:latin typeface="Source Sans Pro" panose="020B0503030403020204" pitchFamily="34" charset="0"/>
              <a:ea typeface="Source Sans Pro" panose="020B0503030403020204" pitchFamily="34" charset="0"/>
              <a:sym typeface="Montserrat"/>
            </a:rPr>
            <a:t> sera la hoja de </a:t>
          </a:r>
          <a:r>
            <a:rPr lang="en-US" sz="2000" kern="1200" dirty="0" err="1">
              <a:latin typeface="Source Sans Pro" panose="020B0503030403020204" pitchFamily="34" charset="0"/>
              <a:ea typeface="Source Sans Pro" panose="020B0503030403020204" pitchFamily="34" charset="0"/>
              <a:sym typeface="Montserrat"/>
            </a:rPr>
            <a:t>ruta</a:t>
          </a:r>
          <a:r>
            <a:rPr lang="en-US" sz="2000" kern="1200" dirty="0">
              <a:latin typeface="Source Sans Pro" panose="020B0503030403020204" pitchFamily="34" charset="0"/>
              <a:ea typeface="Source Sans Pro" panose="020B0503030403020204" pitchFamily="34" charset="0"/>
              <a:sym typeface="Montserrat"/>
            </a:rPr>
            <a:t> a lo largo de la </a:t>
          </a:r>
          <a:r>
            <a:rPr lang="en-US" sz="2000" kern="1200" dirty="0" err="1">
              <a:latin typeface="Source Sans Pro" panose="020B0503030403020204" pitchFamily="34" charset="0"/>
              <a:ea typeface="Source Sans Pro" panose="020B0503030403020204" pitchFamily="34" charset="0"/>
              <a:sym typeface="Montserrat"/>
            </a:rPr>
            <a:t>mentoria</a:t>
          </a:r>
          <a:r>
            <a:rPr lang="en-US" sz="2000" kern="1200" dirty="0">
              <a:latin typeface="Source Sans Pro" panose="020B0503030403020204" pitchFamily="34" charset="0"/>
              <a:ea typeface="Source Sans Pro" panose="020B0503030403020204" pitchFamily="34" charset="0"/>
              <a:sym typeface="Montserrat"/>
            </a:rPr>
            <a:t>.</a:t>
          </a:r>
          <a:endParaRPr lang="es-MX" sz="2000" kern="1200" dirty="0">
            <a:latin typeface="Source Sans Pro" panose="020B0503030403020204" pitchFamily="34" charset="0"/>
            <a:ea typeface="Source Sans Pro" panose="020B0503030403020204" pitchFamily="34" charset="0"/>
          </a:endParaRPr>
        </a:p>
        <a:p>
          <a:pPr marL="228600" lvl="1" indent="-228600" algn="just" defTabSz="889000">
            <a:lnSpc>
              <a:spcPct val="90000"/>
            </a:lnSpc>
            <a:spcBef>
              <a:spcPct val="0"/>
            </a:spcBef>
            <a:spcAft>
              <a:spcPct val="15000"/>
            </a:spcAft>
            <a:buChar char="•"/>
          </a:pPr>
          <a:r>
            <a:rPr lang="es-CL" sz="2000" kern="1200">
              <a:latin typeface="Source Sans Pro" panose="020B0503030403020204" pitchFamily="34" charset="0"/>
              <a:ea typeface="Source Sans Pro" panose="020B0503030403020204" pitchFamily="34" charset="0"/>
            </a:rPr>
            <a:t>5 sesiones de trabajo, d</a:t>
          </a:r>
          <a:r>
            <a:rPr lang="es-CL" sz="2000" b="0" i="0" kern="1200">
              <a:effectLst/>
              <a:latin typeface="Source Sans Pro" panose="020B0503030403020204" pitchFamily="34" charset="0"/>
              <a:ea typeface="Source Sans Pro" panose="020B0503030403020204" pitchFamily="34" charset="0"/>
            </a:rPr>
            <a:t>uración (2 horas cada una)</a:t>
          </a:r>
          <a:endParaRPr lang="es-MX" sz="2400" kern="1200" dirty="0">
            <a:latin typeface="Source Sans Pro" panose="020B0503030403020204" pitchFamily="34" charset="0"/>
            <a:ea typeface="Source Sans Pro" panose="020B0503030403020204" pitchFamily="34" charset="0"/>
          </a:endParaRPr>
        </a:p>
        <a:p>
          <a:pPr marL="228600" lvl="1" indent="-228600" algn="just" defTabSz="1066800">
            <a:lnSpc>
              <a:spcPct val="90000"/>
            </a:lnSpc>
            <a:spcBef>
              <a:spcPct val="0"/>
            </a:spcBef>
            <a:spcAft>
              <a:spcPct val="15000"/>
            </a:spcAft>
            <a:buChar char="•"/>
          </a:pPr>
          <a:endParaRPr lang="es-MX" sz="2400" kern="1200" dirty="0">
            <a:solidFill>
              <a:schemeClr val="tx1"/>
            </a:solidFill>
            <a:latin typeface="Montserrat" pitchFamily="2" charset="77"/>
          </a:endParaRPr>
        </a:p>
      </dsp:txBody>
      <dsp:txXfrm>
        <a:off x="2158019" y="2266249"/>
        <a:ext cx="7601962" cy="2060227"/>
      </dsp:txXfrm>
    </dsp:sp>
    <dsp:sp modelId="{DC6F226D-5D33-B04E-8F21-63AF328BAB9C}">
      <dsp:nvSpPr>
        <dsp:cNvPr id="0" name=""/>
        <dsp:cNvSpPr/>
      </dsp:nvSpPr>
      <dsp:spPr>
        <a:xfrm>
          <a:off x="206022" y="2472272"/>
          <a:ext cx="1951996" cy="164818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BF834F-5AF9-9642-9707-0EBDA3F58064}">
      <dsp:nvSpPr>
        <dsp:cNvPr id="0" name=""/>
        <dsp:cNvSpPr/>
      </dsp:nvSpPr>
      <dsp:spPr>
        <a:xfrm>
          <a:off x="0" y="4532499"/>
          <a:ext cx="9759982" cy="2060227"/>
        </a:xfrm>
        <a:prstGeom prst="roundRect">
          <a:avLst>
            <a:gd name="adj" fmla="val 10000"/>
          </a:avLst>
        </a:prstGeom>
        <a:solidFill>
          <a:schemeClr val="lt1">
            <a:hueOff val="0"/>
            <a:satOff val="0"/>
            <a:lumOff val="0"/>
            <a:alphaOff val="0"/>
          </a:schemeClr>
        </a:solidFill>
        <a:ln w="25400" cap="flat" cmpd="sng" algn="ctr">
          <a:solidFill>
            <a:srgbClr val="F8A12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a:latin typeface="Montserrat" pitchFamily="2" charset="77"/>
            </a:rPr>
            <a:t>FASE DE CIERRE</a:t>
          </a:r>
          <a:endParaRPr lang="es-MX" sz="2400" kern="1200" dirty="0">
            <a:latin typeface="Montserrat" pitchFamily="2" charset="77"/>
          </a:endParaRPr>
        </a:p>
        <a:p>
          <a:pPr marL="228600" lvl="1" indent="-228600" algn="l" defTabSz="889000">
            <a:lnSpc>
              <a:spcPct val="90000"/>
            </a:lnSpc>
            <a:spcBef>
              <a:spcPct val="0"/>
            </a:spcBef>
            <a:spcAft>
              <a:spcPct val="15000"/>
            </a:spcAft>
            <a:buChar char="•"/>
          </a:pPr>
          <a:r>
            <a:rPr lang="en-US" sz="2000" kern="1200">
              <a:latin typeface="Source Sans Pro" panose="020B0503030403020204" pitchFamily="34" charset="0"/>
              <a:ea typeface="Source Sans Pro" panose="020B0503030403020204" pitchFamily="34" charset="0"/>
              <a:sym typeface="Montserrat"/>
            </a:rPr>
            <a:t>En la fase de cierre haremos una revision del grado de cumplimiento del plan de accion.</a:t>
          </a:r>
          <a:endParaRPr lang="es-MX" sz="2000" kern="1200" dirty="0">
            <a:latin typeface="Source Sans Pro" panose="020B0503030403020204" pitchFamily="34" charset="0"/>
            <a:ea typeface="Source Sans Pro" panose="020B0503030403020204" pitchFamily="34" charset="0"/>
          </a:endParaRPr>
        </a:p>
        <a:p>
          <a:pPr marL="228600" lvl="1" indent="-228600" algn="l" defTabSz="889000">
            <a:lnSpc>
              <a:spcPct val="90000"/>
            </a:lnSpc>
            <a:spcBef>
              <a:spcPct val="0"/>
            </a:spcBef>
            <a:spcAft>
              <a:spcPct val="15000"/>
            </a:spcAft>
            <a:buChar char="•"/>
          </a:pPr>
          <a:r>
            <a:rPr lang="es-CL" sz="2000" i="0" kern="1200">
              <a:effectLst/>
              <a:highlight>
                <a:srgbClr val="FFFFFF"/>
              </a:highlight>
              <a:latin typeface="Source Sans Pro" panose="020B0503030403020204" pitchFamily="34" charset="0"/>
              <a:ea typeface="Source Sans Pro" panose="020B0503030403020204" pitchFamily="34" charset="0"/>
            </a:rPr>
            <a:t>1 sesión de cierre, d</a:t>
          </a:r>
          <a:r>
            <a:rPr lang="es-CL" sz="2000" b="0" i="0" kern="1200">
              <a:effectLst/>
              <a:highlight>
                <a:srgbClr val="FFFFFF"/>
              </a:highlight>
              <a:latin typeface="Source Sans Pro" panose="020B0503030403020204" pitchFamily="34" charset="0"/>
              <a:ea typeface="Source Sans Pro" panose="020B0503030403020204" pitchFamily="34" charset="0"/>
            </a:rPr>
            <a:t>uración ( 1 hora)</a:t>
          </a:r>
          <a:endParaRPr lang="es-MX" sz="2400" kern="1200" dirty="0">
            <a:latin typeface="Source Sans Pro" panose="020B0503030403020204" pitchFamily="34" charset="0"/>
            <a:ea typeface="Source Sans Pro" panose="020B0503030403020204" pitchFamily="34" charset="0"/>
          </a:endParaRPr>
        </a:p>
      </dsp:txBody>
      <dsp:txXfrm>
        <a:off x="2158019" y="4532499"/>
        <a:ext cx="7601962" cy="2060227"/>
      </dsp:txXfrm>
    </dsp:sp>
    <dsp:sp modelId="{EFBC39BB-4BD6-A74C-98FA-EB06AD9AA754}">
      <dsp:nvSpPr>
        <dsp:cNvPr id="0" name=""/>
        <dsp:cNvSpPr/>
      </dsp:nvSpPr>
      <dsp:spPr>
        <a:xfrm>
          <a:off x="206022" y="4738522"/>
          <a:ext cx="1951996" cy="164818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2422C1-6F8B-8640-AB7D-FC4F97723FE4}" type="datetimeFigureOut">
              <a:rPr lang="es-CL" smtClean="0"/>
              <a:t>13-09-24</a:t>
            </a:fld>
            <a:endParaRPr lang="es-CL"/>
          </a:p>
        </p:txBody>
      </p:sp>
      <p:sp>
        <p:nvSpPr>
          <p:cNvPr id="4" name="Marcador de imagen de diapositiva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FBEBE-16F0-B84C-928E-D6B0A154AFD7}" type="slidenum">
              <a:rPr lang="es-CL" smtClean="0"/>
              <a:t>‹Nº›</a:t>
            </a:fld>
            <a:endParaRPr lang="es-CL"/>
          </a:p>
        </p:txBody>
      </p:sp>
    </p:spTree>
    <p:extLst>
      <p:ext uri="{BB962C8B-B14F-4D97-AF65-F5344CB8AC3E}">
        <p14:creationId xmlns:p14="http://schemas.microsoft.com/office/powerpoint/2010/main" val="3523914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07FBEBE-16F0-B84C-928E-D6B0A154AFD7}" type="slidenum">
              <a:rPr lang="es-CL" smtClean="0"/>
              <a:t>6</a:t>
            </a:fld>
            <a:endParaRPr lang="es-CL"/>
          </a:p>
        </p:txBody>
      </p:sp>
    </p:spTree>
    <p:extLst>
      <p:ext uri="{BB962C8B-B14F-4D97-AF65-F5344CB8AC3E}">
        <p14:creationId xmlns:p14="http://schemas.microsoft.com/office/powerpoint/2010/main" val="2788411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diagramData" Target="../diagrams/data1.xml"/><Relationship Id="rId16" Type="http://schemas.openxmlformats.org/officeDocument/2006/relationships/image" Target="../media/image16.svg"/><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11.png"/><Relationship Id="rId5" Type="http://schemas.openxmlformats.org/officeDocument/2006/relationships/diagramColors" Target="../diagrams/colors1.xml"/><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diagramQuickStyle" Target="../diagrams/quickStyle1.xml"/><Relationship Id="rId9" Type="http://schemas.openxmlformats.org/officeDocument/2006/relationships/image" Target="../media/image9.png"/><Relationship Id="rId1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mailto:eborrero@talent.cl" TargetMode="External"/><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7A8CB"/>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D31DEF5-7508-2D8E-B18F-29299DA4C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30000" cy="2486516"/>
          </a:xfrm>
          <a:prstGeom prst="rect">
            <a:avLst/>
          </a:prstGeom>
        </p:spPr>
      </p:pic>
      <p:sp>
        <p:nvSpPr>
          <p:cNvPr id="6" name="TextBox 6">
            <a:extLst>
              <a:ext uri="{FF2B5EF4-FFF2-40B4-BE49-F238E27FC236}">
                <a16:creationId xmlns:a16="http://schemas.microsoft.com/office/drawing/2014/main" id="{5D4A0B12-773C-5627-0E06-1318C8CDEEE0}"/>
              </a:ext>
            </a:extLst>
          </p:cNvPr>
          <p:cNvSpPr txBox="1"/>
          <p:nvPr/>
        </p:nvSpPr>
        <p:spPr>
          <a:xfrm>
            <a:off x="2590800" y="4867523"/>
            <a:ext cx="8686800" cy="2486515"/>
          </a:xfrm>
          <a:prstGeom prst="rect">
            <a:avLst/>
          </a:prstGeom>
          <a:noFill/>
        </p:spPr>
        <p:txBody>
          <a:bodyPr wrap="square" lIns="0" tIns="0" rIns="0" bIns="0" rtlCol="0" anchor="t">
            <a:spAutoFit/>
          </a:bodyPr>
          <a:lstStyle/>
          <a:p>
            <a:pPr algn="r">
              <a:lnSpc>
                <a:spcPts val="6571"/>
              </a:lnSpc>
            </a:pPr>
            <a:r>
              <a:rPr lang="es-CL" sz="5400" b="1" dirty="0">
                <a:solidFill>
                  <a:srgbClr val="F8A12E"/>
                </a:solidFill>
                <a:effectLst/>
                <a:latin typeface="Helvetica" pitchFamily="2" charset="0"/>
              </a:rPr>
              <a:t>¿</a:t>
            </a:r>
            <a:r>
              <a:rPr lang="en-US" sz="5400" b="1" dirty="0">
                <a:solidFill>
                  <a:srgbClr val="F8A12E"/>
                </a:solidFill>
                <a:latin typeface="Helvetica" pitchFamily="2" charset="0"/>
                <a:sym typeface="Prata"/>
              </a:rPr>
              <a:t>CÓMO PUEDO </a:t>
            </a:r>
          </a:p>
          <a:p>
            <a:pPr algn="r">
              <a:lnSpc>
                <a:spcPts val="6571"/>
              </a:lnSpc>
            </a:pPr>
            <a:r>
              <a:rPr lang="en-US" sz="5400" b="1" dirty="0">
                <a:solidFill>
                  <a:schemeClr val="bg1"/>
                </a:solidFill>
                <a:latin typeface="Britannic Bold" panose="020B0903060703020204" pitchFamily="34" charset="77"/>
                <a:ea typeface="Prata"/>
                <a:cs typeface="Prata"/>
                <a:sym typeface="Prata"/>
              </a:rPr>
              <a:t>AYUDARTE?</a:t>
            </a:r>
          </a:p>
          <a:p>
            <a:pPr algn="ctr">
              <a:lnSpc>
                <a:spcPts val="6571"/>
              </a:lnSpc>
            </a:pPr>
            <a:endParaRPr lang="en-US" sz="5400" b="1" dirty="0">
              <a:solidFill>
                <a:schemeClr val="bg1"/>
              </a:solidFill>
              <a:latin typeface="Britannic Bold" panose="020B0903060703020204" pitchFamily="34" charset="77"/>
              <a:ea typeface="Prata"/>
              <a:cs typeface="Prata"/>
              <a:sym typeface="Prata"/>
            </a:endParaRPr>
          </a:p>
        </p:txBody>
      </p:sp>
      <p:sp>
        <p:nvSpPr>
          <p:cNvPr id="7" name="CuadroTexto 6">
            <a:extLst>
              <a:ext uri="{FF2B5EF4-FFF2-40B4-BE49-F238E27FC236}">
                <a16:creationId xmlns:a16="http://schemas.microsoft.com/office/drawing/2014/main" id="{379347FF-04D3-65B3-FD25-79AF8C0BCF65}"/>
              </a:ext>
            </a:extLst>
          </p:cNvPr>
          <p:cNvSpPr txBox="1"/>
          <p:nvPr/>
        </p:nvSpPr>
        <p:spPr>
          <a:xfrm>
            <a:off x="7754470" y="8684133"/>
            <a:ext cx="3523130" cy="707886"/>
          </a:xfrm>
          <a:prstGeom prst="rect">
            <a:avLst/>
          </a:prstGeom>
          <a:noFill/>
        </p:spPr>
        <p:txBody>
          <a:bodyPr wrap="square" rtlCol="0">
            <a:spAutoFit/>
          </a:bodyPr>
          <a:lstStyle/>
          <a:p>
            <a:pPr algn="ctr"/>
            <a:r>
              <a:rPr lang="es-CL" sz="4000" b="1" dirty="0">
                <a:solidFill>
                  <a:schemeClr val="bg1"/>
                </a:solidFill>
              </a:rPr>
              <a:t>Erika Borrero</a:t>
            </a:r>
          </a:p>
        </p:txBody>
      </p:sp>
      <p:sp>
        <p:nvSpPr>
          <p:cNvPr id="8" name="CuadroTexto 7">
            <a:extLst>
              <a:ext uri="{FF2B5EF4-FFF2-40B4-BE49-F238E27FC236}">
                <a16:creationId xmlns:a16="http://schemas.microsoft.com/office/drawing/2014/main" id="{BCCD8161-DF71-F75F-014D-CFDFAB3931FE}"/>
              </a:ext>
            </a:extLst>
          </p:cNvPr>
          <p:cNvSpPr txBox="1"/>
          <p:nvPr/>
        </p:nvSpPr>
        <p:spPr>
          <a:xfrm>
            <a:off x="8220636" y="6705600"/>
            <a:ext cx="2590800" cy="1569660"/>
          </a:xfrm>
          <a:prstGeom prst="rect">
            <a:avLst/>
          </a:prstGeom>
          <a:noFill/>
        </p:spPr>
        <p:txBody>
          <a:bodyPr wrap="square" rtlCol="0">
            <a:spAutoFit/>
          </a:bodyPr>
          <a:lstStyle/>
          <a:p>
            <a:pPr algn="r"/>
            <a:r>
              <a:rPr lang="es-CL" sz="3200" b="1" dirty="0" err="1"/>
              <a:t>Brochure</a:t>
            </a:r>
            <a:endParaRPr lang="es-CL" sz="3200" b="1" dirty="0"/>
          </a:p>
          <a:p>
            <a:pPr algn="r"/>
            <a:endParaRPr lang="es-CL" sz="3200" b="1" dirty="0"/>
          </a:p>
          <a:p>
            <a:pPr algn="r"/>
            <a:r>
              <a:rPr lang="es-CL" sz="3200" dirty="0"/>
              <a:t>Servicios</a:t>
            </a:r>
          </a:p>
        </p:txBody>
      </p:sp>
      <p:sp>
        <p:nvSpPr>
          <p:cNvPr id="9" name="Freeform 3">
            <a:extLst>
              <a:ext uri="{FF2B5EF4-FFF2-40B4-BE49-F238E27FC236}">
                <a16:creationId xmlns:a16="http://schemas.microsoft.com/office/drawing/2014/main" id="{39E015C9-34C7-D7E5-99DD-359F62AD237E}"/>
              </a:ext>
            </a:extLst>
          </p:cNvPr>
          <p:cNvSpPr/>
          <p:nvPr/>
        </p:nvSpPr>
        <p:spPr>
          <a:xfrm>
            <a:off x="-44044" y="0"/>
            <a:ext cx="8073887" cy="11430000"/>
          </a:xfrm>
          <a:custGeom>
            <a:avLst/>
            <a:gdLst/>
            <a:ahLst/>
            <a:cxnLst/>
            <a:rect l="l" t="t" r="r" b="b"/>
            <a:pathLst>
              <a:path w="2780030" h="3355340">
                <a:moveTo>
                  <a:pt x="1903730" y="3355340"/>
                </a:moveTo>
                <a:lnTo>
                  <a:pt x="2780030" y="3355340"/>
                </a:lnTo>
                <a:lnTo>
                  <a:pt x="1859280" y="1592580"/>
                </a:lnTo>
                <a:lnTo>
                  <a:pt x="2700020" y="0"/>
                </a:lnTo>
                <a:lnTo>
                  <a:pt x="1864360" y="0"/>
                </a:lnTo>
                <a:lnTo>
                  <a:pt x="1412240" y="909320"/>
                </a:lnTo>
                <a:lnTo>
                  <a:pt x="960120" y="0"/>
                </a:lnTo>
                <a:lnTo>
                  <a:pt x="80010" y="0"/>
                </a:lnTo>
                <a:lnTo>
                  <a:pt x="916940" y="1600200"/>
                </a:lnTo>
                <a:lnTo>
                  <a:pt x="0" y="3355340"/>
                </a:lnTo>
                <a:lnTo>
                  <a:pt x="834390" y="3355340"/>
                </a:lnTo>
                <a:lnTo>
                  <a:pt x="1367790" y="2287270"/>
                </a:lnTo>
                <a:close/>
              </a:path>
            </a:pathLst>
          </a:custGeom>
          <a:blipFill dpi="0" rotWithShape="1">
            <a:blip r:embed="rId3">
              <a:alphaModFix amt="43000"/>
            </a:blip>
            <a:srcRect/>
            <a:stretch>
              <a:fillRect/>
            </a:stretch>
          </a:bli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a:lstStyle/>
          <a:p>
            <a:endParaRPr lang="es-CL" sz="1800" dirty="0"/>
          </a:p>
        </p:txBody>
      </p:sp>
    </p:spTree>
    <p:extLst>
      <p:ext uri="{BB962C8B-B14F-4D97-AF65-F5344CB8AC3E}">
        <p14:creationId xmlns:p14="http://schemas.microsoft.com/office/powerpoint/2010/main" val="3619517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539862" y="4090203"/>
            <a:ext cx="10452975" cy="3209069"/>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s-CL"/>
            </a:p>
          </p:txBody>
        </p:sp>
      </p:grpSp>
      <p:sp>
        <p:nvSpPr>
          <p:cNvPr id="7" name="TextBox 7"/>
          <p:cNvSpPr txBox="1"/>
          <p:nvPr/>
        </p:nvSpPr>
        <p:spPr>
          <a:xfrm>
            <a:off x="3567600" y="4324277"/>
            <a:ext cx="7792437" cy="537391"/>
          </a:xfrm>
          <a:prstGeom prst="rect">
            <a:avLst/>
          </a:prstGeom>
        </p:spPr>
        <p:txBody>
          <a:bodyPr wrap="square" lIns="0" tIns="0" rIns="0" bIns="0" rtlCol="0" anchor="t">
            <a:spAutoFit/>
          </a:bodyPr>
          <a:lstStyle/>
          <a:p>
            <a:pPr algn="ctr">
              <a:lnSpc>
                <a:spcPts val="3629"/>
              </a:lnSpc>
            </a:pPr>
            <a:r>
              <a:rPr lang="es-CL" sz="3600" b="1" dirty="0">
                <a:effectLst/>
                <a:latin typeface="Helvetica" pitchFamily="2" charset="0"/>
              </a:rPr>
              <a:t>Quién es </a:t>
            </a:r>
            <a:r>
              <a:rPr lang="en-US" sz="5400" dirty="0">
                <a:solidFill>
                  <a:srgbClr val="17A8CB"/>
                </a:solidFill>
                <a:latin typeface="Helvetica" pitchFamily="2" charset="0"/>
                <a:sym typeface="Source Sans Pro Bold"/>
              </a:rPr>
              <a:t>Erika Borrero</a:t>
            </a:r>
          </a:p>
        </p:txBody>
      </p:sp>
      <p:grpSp>
        <p:nvGrpSpPr>
          <p:cNvPr id="10" name="Group 4">
            <a:extLst>
              <a:ext uri="{FF2B5EF4-FFF2-40B4-BE49-F238E27FC236}">
                <a16:creationId xmlns:a16="http://schemas.microsoft.com/office/drawing/2014/main" id="{98442881-048B-4A73-4D55-CB4030614B1A}"/>
              </a:ext>
            </a:extLst>
          </p:cNvPr>
          <p:cNvGrpSpPr>
            <a:grpSpLocks noChangeAspect="1"/>
          </p:cNvGrpSpPr>
          <p:nvPr/>
        </p:nvGrpSpPr>
        <p:grpSpPr>
          <a:xfrm>
            <a:off x="802298" y="1941486"/>
            <a:ext cx="3058225" cy="3058212"/>
            <a:chOff x="0" y="0"/>
            <a:chExt cx="6350000" cy="6349975"/>
          </a:xfrm>
        </p:grpSpPr>
        <p:sp>
          <p:nvSpPr>
            <p:cNvPr id="11" name="Freeform 5">
              <a:extLst>
                <a:ext uri="{FF2B5EF4-FFF2-40B4-BE49-F238E27FC236}">
                  <a16:creationId xmlns:a16="http://schemas.microsoft.com/office/drawing/2014/main" id="{A603D3D3-ED97-352A-D821-C0512EAEE69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2"/>
              <a:srcRect/>
              <a:stretch>
                <a:fillRect l="-9000" t="-6000" b="-39000"/>
              </a:stretch>
            </a:blipFill>
          </p:spPr>
          <p:txBody>
            <a:bodyPr/>
            <a:lstStyle/>
            <a:p>
              <a:endParaRPr lang="es-CL" dirty="0"/>
            </a:p>
          </p:txBody>
        </p:sp>
      </p:grpSp>
      <p:sp>
        <p:nvSpPr>
          <p:cNvPr id="14" name="TextBox 8">
            <a:extLst>
              <a:ext uri="{FF2B5EF4-FFF2-40B4-BE49-F238E27FC236}">
                <a16:creationId xmlns:a16="http://schemas.microsoft.com/office/drawing/2014/main" id="{19709B62-C328-B66E-B3F9-7CC096E62D16}"/>
              </a:ext>
            </a:extLst>
          </p:cNvPr>
          <p:cNvSpPr txBox="1"/>
          <p:nvPr/>
        </p:nvSpPr>
        <p:spPr>
          <a:xfrm>
            <a:off x="1156908" y="5514696"/>
            <a:ext cx="9206292" cy="1269578"/>
          </a:xfrm>
          <a:prstGeom prst="rect">
            <a:avLst/>
          </a:prstGeom>
        </p:spPr>
        <p:txBody>
          <a:bodyPr wrap="square" lIns="0" tIns="0" rIns="0" bIns="0" rtlCol="0" anchor="t">
            <a:spAutoFit/>
          </a:bodyPr>
          <a:lstStyle/>
          <a:p>
            <a:pPr algn="just">
              <a:lnSpc>
                <a:spcPts val="3299"/>
              </a:lnSpc>
            </a:pPr>
            <a:r>
              <a:rPr lang="es-CL" sz="2999" dirty="0">
                <a:solidFill>
                  <a:srgbClr val="333333"/>
                </a:solidFill>
                <a:latin typeface="Source Sans Pro" panose="020B0503030403020204" pitchFamily="34" charset="0"/>
                <a:ea typeface="Source Sans Pro" panose="020B0503030403020204" pitchFamily="34" charset="0"/>
              </a:rPr>
              <a:t>Acompaño a nuevos consultores en su primer proyecto mediante mentorías de alta calidad diseñadas para desbloquear su máximo potencial.</a:t>
            </a:r>
            <a:endParaRPr lang="en-US" sz="2999" dirty="0">
              <a:solidFill>
                <a:srgbClr val="333333"/>
              </a:solidFill>
              <a:latin typeface="Source Sans Pro" panose="020B0503030403020204" pitchFamily="34" charset="0"/>
              <a:ea typeface="Source Sans Pro" panose="020B0503030403020204" pitchFamily="34" charset="0"/>
              <a:sym typeface="Source Sans Pro"/>
            </a:endParaRPr>
          </a:p>
        </p:txBody>
      </p:sp>
      <p:pic>
        <p:nvPicPr>
          <p:cNvPr id="8" name="Imagen 7">
            <a:extLst>
              <a:ext uri="{FF2B5EF4-FFF2-40B4-BE49-F238E27FC236}">
                <a16:creationId xmlns:a16="http://schemas.microsoft.com/office/drawing/2014/main" id="{BC9DFA98-B171-5F00-C037-C72AAE725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92153"/>
            <a:ext cx="5277837" cy="774728"/>
          </a:xfrm>
          <a:prstGeom prst="rect">
            <a:avLst/>
          </a:prstGeom>
        </p:spPr>
      </p:pic>
      <p:pic>
        <p:nvPicPr>
          <p:cNvPr id="15" name="Imagen 14">
            <a:extLst>
              <a:ext uri="{FF2B5EF4-FFF2-40B4-BE49-F238E27FC236}">
                <a16:creationId xmlns:a16="http://schemas.microsoft.com/office/drawing/2014/main" id="{EB2C3C65-DFD6-813C-BBCA-D967D7A9A4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998" y="335914"/>
            <a:ext cx="854673" cy="85467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1071349" y="3584832"/>
            <a:ext cx="9601200" cy="2394886"/>
          </a:xfrm>
          <a:prstGeom prst="rect">
            <a:avLst/>
          </a:prstGeom>
        </p:spPr>
        <p:txBody>
          <a:bodyPr wrap="square" lIns="0" tIns="0" rIns="0" bIns="0" rtlCol="0" anchor="t">
            <a:spAutoFit/>
          </a:bodyPr>
          <a:lstStyle/>
          <a:p>
            <a:pPr algn="just">
              <a:lnSpc>
                <a:spcPct val="150000"/>
              </a:lnSpc>
            </a:pPr>
            <a:r>
              <a:rPr lang="en-US" sz="2400" dirty="0" err="1">
                <a:solidFill>
                  <a:srgbClr val="333333"/>
                </a:solidFill>
                <a:latin typeface="Source Sans Pro" panose="020B0503030403020204" pitchFamily="34" charset="0"/>
                <a:ea typeface="Source Sans Pro" panose="020B0503030403020204" pitchFamily="34" charset="0"/>
                <a:sym typeface="Be Vietnam"/>
              </a:rPr>
              <a:t>Consultores</a:t>
            </a:r>
            <a:r>
              <a:rPr lang="en-US" sz="2400" dirty="0">
                <a:solidFill>
                  <a:srgbClr val="333333"/>
                </a:solidFill>
                <a:latin typeface="Source Sans Pro" panose="020B0503030403020204" pitchFamily="34" charset="0"/>
                <a:ea typeface="Source Sans Pro" panose="020B0503030403020204" pitchFamily="34" charset="0"/>
                <a:sym typeface="Be Vietnam"/>
              </a:rPr>
              <a:t> Juniors de Sap Successfactors que </a:t>
            </a:r>
            <a:r>
              <a:rPr lang="en-US" sz="2400" dirty="0" err="1">
                <a:solidFill>
                  <a:srgbClr val="333333"/>
                </a:solidFill>
                <a:latin typeface="Source Sans Pro" panose="020B0503030403020204" pitchFamily="34" charset="0"/>
                <a:ea typeface="Source Sans Pro" panose="020B0503030403020204" pitchFamily="34" charset="0"/>
                <a:sym typeface="Be Vietnam"/>
              </a:rPr>
              <a:t>están</a:t>
            </a:r>
            <a:r>
              <a:rPr lang="en-US" sz="2400" dirty="0">
                <a:solidFill>
                  <a:srgbClr val="333333"/>
                </a:solidFill>
                <a:latin typeface="Source Sans Pro" panose="020B0503030403020204" pitchFamily="34" charset="0"/>
                <a:ea typeface="Source Sans Pro" panose="020B0503030403020204" pitchFamily="34" charset="0"/>
                <a:sym typeface="Be Vietnam"/>
              </a:rPr>
              <a:t> </a:t>
            </a:r>
            <a:r>
              <a:rPr lang="en-US" sz="2400" dirty="0" err="1">
                <a:solidFill>
                  <a:srgbClr val="333333"/>
                </a:solidFill>
                <a:latin typeface="Source Sans Pro" panose="020B0503030403020204" pitchFamily="34" charset="0"/>
                <a:ea typeface="Source Sans Pro" panose="020B0503030403020204" pitchFamily="34" charset="0"/>
                <a:sym typeface="Be Vietnam"/>
              </a:rPr>
              <a:t>realizando</a:t>
            </a:r>
            <a:r>
              <a:rPr lang="en-US" sz="2400" dirty="0">
                <a:solidFill>
                  <a:srgbClr val="333333"/>
                </a:solidFill>
                <a:latin typeface="Source Sans Pro" panose="020B0503030403020204" pitchFamily="34" charset="0"/>
                <a:ea typeface="Source Sans Pro" panose="020B0503030403020204" pitchFamily="34" charset="0"/>
                <a:sym typeface="Be Vietnam"/>
              </a:rPr>
              <a:t> </a:t>
            </a:r>
            <a:r>
              <a:rPr lang="en-US" sz="2400" dirty="0" err="1">
                <a:solidFill>
                  <a:srgbClr val="333333"/>
                </a:solidFill>
                <a:latin typeface="Source Sans Pro" panose="020B0503030403020204" pitchFamily="34" charset="0"/>
                <a:ea typeface="Source Sans Pro" panose="020B0503030403020204" pitchFamily="34" charset="0"/>
                <a:sym typeface="Be Vietnam"/>
              </a:rPr>
              <a:t>su</a:t>
            </a:r>
            <a:r>
              <a:rPr lang="en-US" sz="2400" dirty="0">
                <a:solidFill>
                  <a:srgbClr val="333333"/>
                </a:solidFill>
                <a:latin typeface="Source Sans Pro" panose="020B0503030403020204" pitchFamily="34" charset="0"/>
                <a:ea typeface="Source Sans Pro" panose="020B0503030403020204" pitchFamily="34" charset="0"/>
                <a:sym typeface="Be Vietnam"/>
              </a:rPr>
              <a:t> primer Proyecto de </a:t>
            </a:r>
            <a:r>
              <a:rPr lang="en-US" sz="2400" dirty="0" err="1">
                <a:solidFill>
                  <a:srgbClr val="333333"/>
                </a:solidFill>
                <a:latin typeface="Source Sans Pro" panose="020B0503030403020204" pitchFamily="34" charset="0"/>
                <a:ea typeface="Source Sans Pro" panose="020B0503030403020204" pitchFamily="34" charset="0"/>
                <a:sym typeface="Be Vietnam"/>
              </a:rPr>
              <a:t>implementación</a:t>
            </a:r>
            <a:r>
              <a:rPr lang="en-US" sz="2400" dirty="0">
                <a:solidFill>
                  <a:srgbClr val="333333"/>
                </a:solidFill>
                <a:latin typeface="Source Sans Pro" panose="020B0503030403020204" pitchFamily="34" charset="0"/>
                <a:ea typeface="Source Sans Pro" panose="020B0503030403020204" pitchFamily="34" charset="0"/>
                <a:sym typeface="Be Vietnam"/>
              </a:rPr>
              <a:t> </a:t>
            </a:r>
            <a:r>
              <a:rPr lang="en-US" sz="2400" dirty="0" err="1">
                <a:solidFill>
                  <a:srgbClr val="333333"/>
                </a:solidFill>
                <a:latin typeface="Source Sans Pro" panose="020B0503030403020204" pitchFamily="34" charset="0"/>
                <a:ea typeface="Source Sans Pro" panose="020B0503030403020204" pitchFamily="34" charset="0"/>
                <a:sym typeface="Be Vietnam"/>
              </a:rPr>
              <a:t>en</a:t>
            </a:r>
            <a:r>
              <a:rPr lang="en-US" sz="2400" dirty="0">
                <a:solidFill>
                  <a:srgbClr val="333333"/>
                </a:solidFill>
                <a:latin typeface="Source Sans Pro" panose="020B0503030403020204" pitchFamily="34" charset="0"/>
                <a:ea typeface="Source Sans Pro" panose="020B0503030403020204" pitchFamily="34" charset="0"/>
                <a:sym typeface="Be Vietnam"/>
              </a:rPr>
              <a:t> </a:t>
            </a:r>
            <a:r>
              <a:rPr lang="en-US" sz="2400" dirty="0" err="1">
                <a:solidFill>
                  <a:srgbClr val="333333"/>
                </a:solidFill>
                <a:latin typeface="Source Sans Pro" panose="020B0503030403020204" pitchFamily="34" charset="0"/>
                <a:ea typeface="Source Sans Pro" panose="020B0503030403020204" pitchFamily="34" charset="0"/>
                <a:sym typeface="Be Vietnam"/>
              </a:rPr>
              <a:t>cualquiera</a:t>
            </a:r>
            <a:r>
              <a:rPr lang="en-US" sz="2400" dirty="0">
                <a:solidFill>
                  <a:srgbClr val="333333"/>
                </a:solidFill>
                <a:latin typeface="Source Sans Pro" panose="020B0503030403020204" pitchFamily="34" charset="0"/>
                <a:ea typeface="Source Sans Pro" panose="020B0503030403020204" pitchFamily="34" charset="0"/>
                <a:sym typeface="Be Vietnam"/>
              </a:rPr>
              <a:t> de </a:t>
            </a:r>
            <a:r>
              <a:rPr lang="en-US" sz="2400" dirty="0" err="1">
                <a:solidFill>
                  <a:srgbClr val="333333"/>
                </a:solidFill>
                <a:latin typeface="Source Sans Pro" panose="020B0503030403020204" pitchFamily="34" charset="0"/>
                <a:ea typeface="Source Sans Pro" panose="020B0503030403020204" pitchFamily="34" charset="0"/>
                <a:sym typeface="Be Vietnam"/>
              </a:rPr>
              <a:t>los</a:t>
            </a:r>
            <a:r>
              <a:rPr lang="en-US" sz="2400" dirty="0">
                <a:solidFill>
                  <a:srgbClr val="333333"/>
                </a:solidFill>
                <a:latin typeface="Source Sans Pro" panose="020B0503030403020204" pitchFamily="34" charset="0"/>
                <a:ea typeface="Source Sans Pro" panose="020B0503030403020204" pitchFamily="34" charset="0"/>
                <a:sym typeface="Be Vietnam"/>
              </a:rPr>
              <a:t> </a:t>
            </a:r>
            <a:r>
              <a:rPr lang="en-US" sz="2400" dirty="0" err="1">
                <a:solidFill>
                  <a:srgbClr val="333333"/>
                </a:solidFill>
                <a:latin typeface="Source Sans Pro" panose="020B0503030403020204" pitchFamily="34" charset="0"/>
                <a:ea typeface="Source Sans Pro" panose="020B0503030403020204" pitchFamily="34" charset="0"/>
                <a:sym typeface="Be Vietnam"/>
              </a:rPr>
              <a:t>siguientes</a:t>
            </a:r>
            <a:r>
              <a:rPr lang="en-US" sz="2400" dirty="0">
                <a:solidFill>
                  <a:srgbClr val="333333"/>
                </a:solidFill>
                <a:latin typeface="Source Sans Pro" panose="020B0503030403020204" pitchFamily="34" charset="0"/>
                <a:ea typeface="Source Sans Pro" panose="020B0503030403020204" pitchFamily="34" charset="0"/>
                <a:sym typeface="Be Vietnam"/>
              </a:rPr>
              <a:t> </a:t>
            </a:r>
            <a:r>
              <a:rPr lang="en-US" sz="2400" dirty="0" err="1">
                <a:solidFill>
                  <a:srgbClr val="333333"/>
                </a:solidFill>
                <a:latin typeface="Source Sans Pro" panose="020B0503030403020204" pitchFamily="34" charset="0"/>
                <a:ea typeface="Source Sans Pro" panose="020B0503030403020204" pitchFamily="34" charset="0"/>
                <a:sym typeface="Be Vietnam"/>
              </a:rPr>
              <a:t>módulos</a:t>
            </a:r>
            <a:r>
              <a:rPr lang="en-US" sz="2400" dirty="0">
                <a:solidFill>
                  <a:srgbClr val="333333"/>
                </a:solidFill>
                <a:latin typeface="Source Sans Pro" panose="020B0503030403020204" pitchFamily="34" charset="0"/>
                <a:ea typeface="Source Sans Pro" panose="020B0503030403020204" pitchFamily="34" charset="0"/>
                <a:sym typeface="Be Vietnam"/>
              </a:rPr>
              <a:t>:</a:t>
            </a:r>
          </a:p>
          <a:p>
            <a:pPr algn="just">
              <a:lnSpc>
                <a:spcPct val="150000"/>
              </a:lnSpc>
            </a:pPr>
            <a:endParaRPr lang="en-US" sz="2400" dirty="0">
              <a:solidFill>
                <a:srgbClr val="333333"/>
              </a:solidFill>
              <a:latin typeface="Prata"/>
              <a:sym typeface="Be Vietnam"/>
            </a:endParaRPr>
          </a:p>
          <a:p>
            <a:pPr algn="ctr">
              <a:lnSpc>
                <a:spcPts val="6477"/>
              </a:lnSpc>
            </a:pPr>
            <a:endParaRPr lang="en-US" sz="2800" dirty="0">
              <a:solidFill>
                <a:srgbClr val="333333"/>
              </a:solidFill>
              <a:latin typeface="Prata"/>
              <a:ea typeface="Prata"/>
              <a:cs typeface="Prata"/>
              <a:sym typeface="Prata"/>
            </a:endParaRPr>
          </a:p>
        </p:txBody>
      </p:sp>
      <p:sp>
        <p:nvSpPr>
          <p:cNvPr id="8" name="TextBox 9">
            <a:extLst>
              <a:ext uri="{FF2B5EF4-FFF2-40B4-BE49-F238E27FC236}">
                <a16:creationId xmlns:a16="http://schemas.microsoft.com/office/drawing/2014/main" id="{2E55EB29-6918-D8D5-EA38-5164D89B4A64}"/>
              </a:ext>
            </a:extLst>
          </p:cNvPr>
          <p:cNvSpPr txBox="1"/>
          <p:nvPr/>
        </p:nvSpPr>
        <p:spPr>
          <a:xfrm>
            <a:off x="1476709" y="2335909"/>
            <a:ext cx="8695899" cy="877548"/>
          </a:xfrm>
          <a:prstGeom prst="rect">
            <a:avLst/>
          </a:prstGeom>
        </p:spPr>
        <p:txBody>
          <a:bodyPr wrap="square" lIns="0" tIns="0" rIns="0" bIns="0" rtlCol="0" anchor="t">
            <a:spAutoFit/>
          </a:bodyPr>
          <a:lstStyle/>
          <a:p>
            <a:pPr algn="ctr">
              <a:lnSpc>
                <a:spcPts val="7944"/>
              </a:lnSpc>
            </a:pPr>
            <a:r>
              <a:rPr lang="en-US" sz="4000" b="1" dirty="0">
                <a:solidFill>
                  <a:srgbClr val="17A8CB"/>
                </a:solidFill>
                <a:latin typeface="Britannic Bold" panose="020B0903060703020204" pitchFamily="34" charset="77"/>
                <a:ea typeface="Prata"/>
                <a:cs typeface="Prata"/>
                <a:sym typeface="Prata"/>
              </a:rPr>
              <a:t>A QUIEN VA DIRIGIDO MIS SERVICIOS</a:t>
            </a:r>
          </a:p>
        </p:txBody>
      </p:sp>
      <p:graphicFrame>
        <p:nvGraphicFramePr>
          <p:cNvPr id="12" name="Diagrama 11">
            <a:extLst>
              <a:ext uri="{FF2B5EF4-FFF2-40B4-BE49-F238E27FC236}">
                <a16:creationId xmlns:a16="http://schemas.microsoft.com/office/drawing/2014/main" id="{42B113F2-0942-2768-E384-42ED1777460A}"/>
              </a:ext>
            </a:extLst>
          </p:cNvPr>
          <p:cNvGraphicFramePr/>
          <p:nvPr>
            <p:extLst>
              <p:ext uri="{D42A27DB-BD31-4B8C-83A1-F6EECF244321}">
                <p14:modId xmlns:p14="http://schemas.microsoft.com/office/powerpoint/2010/main" val="2001515069"/>
              </p:ext>
            </p:extLst>
          </p:nvPr>
        </p:nvGraphicFramePr>
        <p:xfrm>
          <a:off x="533400" y="5556801"/>
          <a:ext cx="10363200" cy="3537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a:extLst>
              <a:ext uri="{FF2B5EF4-FFF2-40B4-BE49-F238E27FC236}">
                <a16:creationId xmlns:a16="http://schemas.microsoft.com/office/drawing/2014/main" id="{91FA85D5-9CC0-379E-3DF9-D66D7BF23E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9400" y="211721"/>
            <a:ext cx="4502255" cy="660881"/>
          </a:xfrm>
          <a:prstGeom prst="rect">
            <a:avLst/>
          </a:prstGeom>
        </p:spPr>
      </p:pic>
      <p:pic>
        <p:nvPicPr>
          <p:cNvPr id="10" name="Imagen 9">
            <a:extLst>
              <a:ext uri="{FF2B5EF4-FFF2-40B4-BE49-F238E27FC236}">
                <a16:creationId xmlns:a16="http://schemas.microsoft.com/office/drawing/2014/main" id="{39D72ADE-8623-1CE3-ABA0-E5C3416B39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186" y="211721"/>
            <a:ext cx="921736" cy="921736"/>
          </a:xfrm>
          <a:prstGeom prst="rect">
            <a:avLst/>
          </a:prstGeom>
        </p:spPr>
      </p:pic>
      <p:sp>
        <p:nvSpPr>
          <p:cNvPr id="14" name="CuadroTexto 13">
            <a:extLst>
              <a:ext uri="{FF2B5EF4-FFF2-40B4-BE49-F238E27FC236}">
                <a16:creationId xmlns:a16="http://schemas.microsoft.com/office/drawing/2014/main" id="{5288EE07-38A3-66C8-128E-00A03ABDAB96}"/>
              </a:ext>
            </a:extLst>
          </p:cNvPr>
          <p:cNvSpPr txBox="1"/>
          <p:nvPr/>
        </p:nvSpPr>
        <p:spPr>
          <a:xfrm>
            <a:off x="3467077" y="1874244"/>
            <a:ext cx="5724144" cy="461665"/>
          </a:xfrm>
          <a:prstGeom prst="rect">
            <a:avLst/>
          </a:prstGeom>
          <a:noFill/>
        </p:spPr>
        <p:txBody>
          <a:bodyPr wrap="square">
            <a:spAutoFit/>
          </a:bodyPr>
          <a:lstStyle/>
          <a:p>
            <a:r>
              <a:rPr lang="es-CL" sz="2400" b="1" dirty="0">
                <a:effectLst/>
                <a:latin typeface="Britannic Bold" panose="020B0903060703020204" pitchFamily="34" charset="77"/>
              </a:rPr>
              <a:t>Mentoría Individual Personalizada</a:t>
            </a:r>
          </a:p>
        </p:txBody>
      </p:sp>
      <p:pic>
        <p:nvPicPr>
          <p:cNvPr id="13" name="Gráfico 12" descr="Bullseye con relleno sólido">
            <a:extLst>
              <a:ext uri="{FF2B5EF4-FFF2-40B4-BE49-F238E27FC236}">
                <a16:creationId xmlns:a16="http://schemas.microsoft.com/office/drawing/2014/main" id="{5ABCCF70-70D3-9E32-570E-BD70A688F5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9213" y="5884636"/>
            <a:ext cx="914400" cy="914400"/>
          </a:xfrm>
          <a:prstGeom prst="rect">
            <a:avLst/>
          </a:prstGeom>
        </p:spPr>
      </p:pic>
      <p:pic>
        <p:nvPicPr>
          <p:cNvPr id="16" name="Gráfico 15" descr="Cycle with people con relleno sólido">
            <a:extLst>
              <a:ext uri="{FF2B5EF4-FFF2-40B4-BE49-F238E27FC236}">
                <a16:creationId xmlns:a16="http://schemas.microsoft.com/office/drawing/2014/main" id="{E61B98C3-9C90-32D2-8F0E-D4AD342D78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15000" y="7642241"/>
            <a:ext cx="914400" cy="914400"/>
          </a:xfrm>
          <a:prstGeom prst="rect">
            <a:avLst/>
          </a:prstGeom>
        </p:spPr>
      </p:pic>
      <p:pic>
        <p:nvPicPr>
          <p:cNvPr id="18" name="Gráfico 17" descr="Head with gears con relleno sólido">
            <a:extLst>
              <a:ext uri="{FF2B5EF4-FFF2-40B4-BE49-F238E27FC236}">
                <a16:creationId xmlns:a16="http://schemas.microsoft.com/office/drawing/2014/main" id="{8E92AC45-11F6-0B79-2A91-0B8B7260E5A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9213" y="7649050"/>
            <a:ext cx="914400" cy="914400"/>
          </a:xfrm>
          <a:prstGeom prst="rect">
            <a:avLst/>
          </a:prstGeom>
        </p:spPr>
      </p:pic>
      <p:pic>
        <p:nvPicPr>
          <p:cNvPr id="20" name="Gráfico 19" descr="Hierarchy con relleno sólido">
            <a:extLst>
              <a:ext uri="{FF2B5EF4-FFF2-40B4-BE49-F238E27FC236}">
                <a16:creationId xmlns:a16="http://schemas.microsoft.com/office/drawing/2014/main" id="{9E058E95-6400-D78A-295B-CA712031AB6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871949" y="5923556"/>
            <a:ext cx="914400" cy="914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95146" y="3593807"/>
            <a:ext cx="8785502" cy="4939814"/>
          </a:xfrm>
          <a:prstGeom prst="rect">
            <a:avLst/>
          </a:prstGeom>
        </p:spPr>
        <p:txBody>
          <a:bodyPr wrap="square" lIns="0" tIns="0" rIns="0" bIns="0" rtlCol="0" anchor="t">
            <a:spAutoFit/>
          </a:bodyPr>
          <a:lstStyle/>
          <a:p>
            <a:pPr algn="ctr">
              <a:lnSpc>
                <a:spcPct val="150000"/>
              </a:lnSpc>
            </a:pPr>
            <a:r>
              <a:rPr lang="en-US" sz="2400" dirty="0">
                <a:solidFill>
                  <a:srgbClr val="333333"/>
                </a:solidFill>
                <a:latin typeface="Source Sans Pro" panose="020B0503030403020204" pitchFamily="34" charset="0"/>
                <a:ea typeface="Source Sans Pro" panose="020B0503030403020204" pitchFamily="34" charset="0"/>
                <a:cs typeface="Prata"/>
                <a:sym typeface="Prata"/>
              </a:rPr>
              <a:t>Juntos,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desarrollaremos</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un plan de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acción</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guiado</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que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te</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acompañará</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durante</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el</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proceso</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de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implementación</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de SAP SuccessFactors. </a:t>
            </a:r>
          </a:p>
          <a:p>
            <a:pPr algn="ctr">
              <a:lnSpc>
                <a:spcPct val="150000"/>
              </a:lnSpc>
            </a:pPr>
            <a:endParaRPr lang="en-US" sz="2400" dirty="0">
              <a:solidFill>
                <a:srgbClr val="333333"/>
              </a:solidFill>
              <a:latin typeface="Source Sans Pro" panose="020B0503030403020204" pitchFamily="34" charset="0"/>
              <a:ea typeface="Source Sans Pro" panose="020B0503030403020204" pitchFamily="34" charset="0"/>
              <a:cs typeface="Prata"/>
              <a:sym typeface="Prata"/>
            </a:endParaRPr>
          </a:p>
          <a:p>
            <a:pPr algn="ctr">
              <a:lnSpc>
                <a:spcPct val="150000"/>
              </a:lnSpc>
            </a:pPr>
            <a:r>
              <a:rPr lang="en-US" sz="2400" dirty="0">
                <a:solidFill>
                  <a:srgbClr val="333333"/>
                </a:solidFill>
                <a:latin typeface="Source Sans Pro" panose="020B0503030403020204" pitchFamily="34" charset="0"/>
                <a:ea typeface="Source Sans Pro" panose="020B0503030403020204" pitchFamily="34" charset="0"/>
                <a:cs typeface="Prata"/>
                <a:sym typeface="Prata"/>
              </a:rPr>
              <a:t>Este plan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te</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proporcionará</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un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marco</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de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trabajo</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claro y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directo</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con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asesoramiento</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continuo,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sesiones</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de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revisión</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y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ajuste</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y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recursos</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prácticos</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para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asegurar</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que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cada</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fase</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del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proyecto</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se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ejecute</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con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éxito</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y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dentro</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de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los</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plazos</a:t>
            </a:r>
            <a:r>
              <a:rPr lang="en-US" sz="2400" dirty="0">
                <a:solidFill>
                  <a:srgbClr val="333333"/>
                </a:solidFill>
                <a:latin typeface="Source Sans Pro" panose="020B0503030403020204" pitchFamily="34" charset="0"/>
                <a:ea typeface="Source Sans Pro" panose="020B0503030403020204" pitchFamily="34" charset="0"/>
                <a:cs typeface="Prata"/>
                <a:sym typeface="Prata"/>
              </a:rPr>
              <a:t> </a:t>
            </a:r>
            <a:r>
              <a:rPr lang="en-US" sz="2400" dirty="0" err="1">
                <a:solidFill>
                  <a:srgbClr val="333333"/>
                </a:solidFill>
                <a:latin typeface="Source Sans Pro" panose="020B0503030403020204" pitchFamily="34" charset="0"/>
                <a:ea typeface="Source Sans Pro" panose="020B0503030403020204" pitchFamily="34" charset="0"/>
                <a:cs typeface="Prata"/>
                <a:sym typeface="Prata"/>
              </a:rPr>
              <a:t>establecidos</a:t>
            </a:r>
            <a:r>
              <a:rPr lang="en-US" sz="2400" dirty="0">
                <a:solidFill>
                  <a:srgbClr val="333333"/>
                </a:solidFill>
                <a:latin typeface="Prata"/>
                <a:ea typeface="Prata"/>
                <a:cs typeface="Prata"/>
                <a:sym typeface="Prata"/>
              </a:rPr>
              <a:t>.</a:t>
            </a:r>
          </a:p>
          <a:p>
            <a:pPr algn="ctr">
              <a:lnSpc>
                <a:spcPct val="150000"/>
              </a:lnSpc>
            </a:pPr>
            <a:endParaRPr lang="en-US" sz="2400" dirty="0">
              <a:solidFill>
                <a:srgbClr val="333333"/>
              </a:solidFill>
              <a:latin typeface="Prata"/>
              <a:ea typeface="Prata"/>
              <a:cs typeface="Prata"/>
              <a:sym typeface="Prata"/>
            </a:endParaRPr>
          </a:p>
        </p:txBody>
      </p:sp>
      <p:sp>
        <p:nvSpPr>
          <p:cNvPr id="4" name="AutoShape 4"/>
          <p:cNvSpPr/>
          <p:nvPr/>
        </p:nvSpPr>
        <p:spPr>
          <a:xfrm>
            <a:off x="4409774" y="8686800"/>
            <a:ext cx="2610452" cy="0"/>
          </a:xfrm>
          <a:prstGeom prst="line">
            <a:avLst/>
          </a:prstGeom>
          <a:ln w="38100" cap="flat">
            <a:solidFill>
              <a:srgbClr val="002060"/>
            </a:solidFill>
            <a:prstDash val="solid"/>
            <a:headEnd type="none" w="sm" len="sm"/>
            <a:tailEnd type="none" w="sm" len="sm"/>
          </a:ln>
        </p:spPr>
        <p:txBody>
          <a:bodyPr/>
          <a:lstStyle/>
          <a:p>
            <a:endParaRPr lang="es-CL"/>
          </a:p>
        </p:txBody>
      </p:sp>
      <p:sp>
        <p:nvSpPr>
          <p:cNvPr id="5" name="AutoShape 5"/>
          <p:cNvSpPr/>
          <p:nvPr/>
        </p:nvSpPr>
        <p:spPr>
          <a:xfrm>
            <a:off x="4409774" y="2667000"/>
            <a:ext cx="2610452" cy="0"/>
          </a:xfrm>
          <a:prstGeom prst="line">
            <a:avLst/>
          </a:prstGeom>
          <a:ln w="38100" cap="flat">
            <a:solidFill>
              <a:srgbClr val="002060"/>
            </a:solidFill>
            <a:prstDash val="solid"/>
            <a:headEnd type="none" w="sm" len="sm"/>
            <a:tailEnd type="none" w="sm" len="sm"/>
          </a:ln>
        </p:spPr>
        <p:txBody>
          <a:bodyPr/>
          <a:lstStyle/>
          <a:p>
            <a:endParaRPr lang="es-CL"/>
          </a:p>
        </p:txBody>
      </p:sp>
      <p:sp>
        <p:nvSpPr>
          <p:cNvPr id="8" name="TextBox 9">
            <a:extLst>
              <a:ext uri="{FF2B5EF4-FFF2-40B4-BE49-F238E27FC236}">
                <a16:creationId xmlns:a16="http://schemas.microsoft.com/office/drawing/2014/main" id="{1241F16E-D15B-706B-BB25-EC0478078035}"/>
              </a:ext>
            </a:extLst>
          </p:cNvPr>
          <p:cNvSpPr txBox="1"/>
          <p:nvPr/>
        </p:nvSpPr>
        <p:spPr>
          <a:xfrm>
            <a:off x="1935047" y="2468583"/>
            <a:ext cx="7559905" cy="893653"/>
          </a:xfrm>
          <a:prstGeom prst="rect">
            <a:avLst/>
          </a:prstGeom>
        </p:spPr>
        <p:txBody>
          <a:bodyPr wrap="square" lIns="0" tIns="0" rIns="0" bIns="0" rtlCol="0" anchor="t">
            <a:spAutoFit/>
          </a:bodyPr>
          <a:lstStyle/>
          <a:p>
            <a:pPr algn="ctr">
              <a:lnSpc>
                <a:spcPts val="7944"/>
              </a:lnSpc>
            </a:pPr>
            <a:r>
              <a:rPr lang="es-CL" sz="4000" b="1" dirty="0">
                <a:solidFill>
                  <a:srgbClr val="17A8CB"/>
                </a:solidFill>
                <a:latin typeface="Britannic Bold" panose="020B0903060703020204" pitchFamily="34" charset="77"/>
              </a:rPr>
              <a:t>PROMESA DE VALOR </a:t>
            </a:r>
          </a:p>
        </p:txBody>
      </p:sp>
      <p:pic>
        <p:nvPicPr>
          <p:cNvPr id="11" name="Imagen 10">
            <a:extLst>
              <a:ext uri="{FF2B5EF4-FFF2-40B4-BE49-F238E27FC236}">
                <a16:creationId xmlns:a16="http://schemas.microsoft.com/office/drawing/2014/main" id="{29E93738-509A-0269-AF61-8DB07218E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908" y="208899"/>
            <a:ext cx="843254" cy="843254"/>
          </a:xfrm>
          <a:prstGeom prst="rect">
            <a:avLst/>
          </a:prstGeom>
        </p:spPr>
      </p:pic>
      <p:sp>
        <p:nvSpPr>
          <p:cNvPr id="12" name="CuadroTexto 11">
            <a:extLst>
              <a:ext uri="{FF2B5EF4-FFF2-40B4-BE49-F238E27FC236}">
                <a16:creationId xmlns:a16="http://schemas.microsoft.com/office/drawing/2014/main" id="{E3ABED2D-C29E-A601-384B-266E27C2126F}"/>
              </a:ext>
            </a:extLst>
          </p:cNvPr>
          <p:cNvSpPr txBox="1"/>
          <p:nvPr/>
        </p:nvSpPr>
        <p:spPr>
          <a:xfrm>
            <a:off x="3429000" y="1971765"/>
            <a:ext cx="5724144" cy="461665"/>
          </a:xfrm>
          <a:prstGeom prst="rect">
            <a:avLst/>
          </a:prstGeom>
          <a:noFill/>
        </p:spPr>
        <p:txBody>
          <a:bodyPr wrap="square">
            <a:spAutoFit/>
          </a:bodyPr>
          <a:lstStyle/>
          <a:p>
            <a:r>
              <a:rPr lang="es-CL" sz="2400" b="1" dirty="0">
                <a:effectLst/>
                <a:latin typeface="Britannic Bold" panose="020B0903060703020204" pitchFamily="34" charset="77"/>
              </a:rPr>
              <a:t>Mentoría Individual Personalizada</a:t>
            </a:r>
          </a:p>
        </p:txBody>
      </p:sp>
      <p:pic>
        <p:nvPicPr>
          <p:cNvPr id="14" name="Imagen 13">
            <a:extLst>
              <a:ext uri="{FF2B5EF4-FFF2-40B4-BE49-F238E27FC236}">
                <a16:creationId xmlns:a16="http://schemas.microsoft.com/office/drawing/2014/main" id="{AA5C90C9-AB9C-984A-1AD1-BB3BB8EE9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211721"/>
            <a:ext cx="4502255" cy="66088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4653" y="973939"/>
            <a:ext cx="10636624" cy="10892118"/>
            <a:chOff x="0" y="0"/>
            <a:chExt cx="18934859" cy="18934859"/>
          </a:xfrm>
        </p:grpSpPr>
        <p:sp>
          <p:nvSpPr>
            <p:cNvPr id="3" name="Freeform 3"/>
            <p:cNvSpPr/>
            <p:nvPr/>
          </p:nvSpPr>
          <p:spPr>
            <a:xfrm>
              <a:off x="0" y="0"/>
              <a:ext cx="18934860" cy="18934860"/>
            </a:xfrm>
            <a:custGeom>
              <a:avLst/>
              <a:gdLst/>
              <a:ahLst/>
              <a:cxnLst/>
              <a:rect l="l" t="t" r="r" b="b"/>
              <a:pathLst>
                <a:path w="18934860" h="18934860">
                  <a:moveTo>
                    <a:pt x="0" y="0"/>
                  </a:moveTo>
                  <a:lnTo>
                    <a:pt x="0" y="18934860"/>
                  </a:lnTo>
                  <a:lnTo>
                    <a:pt x="18934860" y="18934860"/>
                  </a:lnTo>
                  <a:lnTo>
                    <a:pt x="18934860" y="0"/>
                  </a:lnTo>
                  <a:lnTo>
                    <a:pt x="0" y="0"/>
                  </a:lnTo>
                  <a:close/>
                  <a:moveTo>
                    <a:pt x="18873899" y="18873899"/>
                  </a:moveTo>
                  <a:lnTo>
                    <a:pt x="59690" y="18873899"/>
                  </a:lnTo>
                  <a:lnTo>
                    <a:pt x="59690" y="59690"/>
                  </a:lnTo>
                  <a:lnTo>
                    <a:pt x="18873899" y="59690"/>
                  </a:lnTo>
                  <a:lnTo>
                    <a:pt x="18873899" y="18873899"/>
                  </a:lnTo>
                  <a:close/>
                </a:path>
              </a:pathLst>
            </a:custGeom>
            <a:solidFill>
              <a:srgbClr val="FFFFFF"/>
            </a:solidFill>
          </p:spPr>
          <p:txBody>
            <a:bodyPr/>
            <a:lstStyle/>
            <a:p>
              <a:endParaRPr lang="es-CL"/>
            </a:p>
          </p:txBody>
        </p:sp>
      </p:grpSp>
      <p:sp>
        <p:nvSpPr>
          <p:cNvPr id="8" name="TextBox 8"/>
          <p:cNvSpPr txBox="1"/>
          <p:nvPr/>
        </p:nvSpPr>
        <p:spPr>
          <a:xfrm>
            <a:off x="4486721" y="10161450"/>
            <a:ext cx="2456557" cy="230889"/>
          </a:xfrm>
          <a:prstGeom prst="rect">
            <a:avLst/>
          </a:prstGeom>
        </p:spPr>
        <p:txBody>
          <a:bodyPr lIns="0" tIns="0" rIns="0" bIns="0" rtlCol="0" anchor="t">
            <a:spAutoFit/>
          </a:bodyPr>
          <a:lstStyle/>
          <a:p>
            <a:pPr algn="ctr">
              <a:lnSpc>
                <a:spcPts val="1973"/>
              </a:lnSpc>
              <a:spcBef>
                <a:spcPct val="0"/>
              </a:spcBef>
            </a:pPr>
            <a:r>
              <a:rPr lang="en-US" sz="1409" spc="411" dirty="0">
                <a:solidFill>
                  <a:srgbClr val="FFFFFF"/>
                </a:solidFill>
                <a:latin typeface="Open Sans Light"/>
                <a:ea typeface="Open Sans Light"/>
                <a:cs typeface="Open Sans Light"/>
                <a:sym typeface="Open Sans Light"/>
              </a:rPr>
              <a:t>WWW.WEBSITE.COM</a:t>
            </a:r>
          </a:p>
        </p:txBody>
      </p:sp>
      <p:sp>
        <p:nvSpPr>
          <p:cNvPr id="10" name="CuadroTexto 9">
            <a:extLst>
              <a:ext uri="{FF2B5EF4-FFF2-40B4-BE49-F238E27FC236}">
                <a16:creationId xmlns:a16="http://schemas.microsoft.com/office/drawing/2014/main" id="{150FCAB8-45B2-72F2-72AE-1AE11B03E1C7}"/>
              </a:ext>
            </a:extLst>
          </p:cNvPr>
          <p:cNvSpPr txBox="1"/>
          <p:nvPr/>
        </p:nvSpPr>
        <p:spPr>
          <a:xfrm>
            <a:off x="1981200" y="2409205"/>
            <a:ext cx="8373926" cy="1323439"/>
          </a:xfrm>
          <a:prstGeom prst="rect">
            <a:avLst/>
          </a:prstGeom>
          <a:noFill/>
        </p:spPr>
        <p:txBody>
          <a:bodyPr wrap="square">
            <a:spAutoFit/>
          </a:bodyPr>
          <a:lstStyle/>
          <a:p>
            <a:pPr algn="ctr" fontAlgn="base"/>
            <a:r>
              <a:rPr lang="es-CL" sz="4000" b="1" i="0" dirty="0">
                <a:solidFill>
                  <a:srgbClr val="17A8CB"/>
                </a:solidFill>
                <a:effectLst/>
                <a:latin typeface="Britannic Bold" panose="020B0903060703020204" pitchFamily="34" charset="77"/>
              </a:rPr>
              <a:t>¿POR QUÉ DEBERÍA TOMAR ESTA MENTORIA?</a:t>
            </a:r>
            <a:endParaRPr lang="es-CL" sz="4000" b="0" i="0" dirty="0">
              <a:solidFill>
                <a:srgbClr val="17A8CB"/>
              </a:solidFill>
              <a:effectLst/>
              <a:latin typeface="Britannic Bold" panose="020B0903060703020204" pitchFamily="34" charset="77"/>
            </a:endParaRPr>
          </a:p>
        </p:txBody>
      </p:sp>
      <p:graphicFrame>
        <p:nvGraphicFramePr>
          <p:cNvPr id="15" name="CuadroTexto 10">
            <a:extLst>
              <a:ext uri="{FF2B5EF4-FFF2-40B4-BE49-F238E27FC236}">
                <a16:creationId xmlns:a16="http://schemas.microsoft.com/office/drawing/2014/main" id="{97AC5E56-0CE0-5798-81D5-16DD686CBD89}"/>
              </a:ext>
            </a:extLst>
          </p:cNvPr>
          <p:cNvGraphicFramePr/>
          <p:nvPr>
            <p:extLst>
              <p:ext uri="{D42A27DB-BD31-4B8C-83A1-F6EECF244321}">
                <p14:modId xmlns:p14="http://schemas.microsoft.com/office/powerpoint/2010/main" val="469573403"/>
              </p:ext>
            </p:extLst>
          </p:nvPr>
        </p:nvGraphicFramePr>
        <p:xfrm>
          <a:off x="628901" y="3848198"/>
          <a:ext cx="10349753" cy="6864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a:extLst>
              <a:ext uri="{FF2B5EF4-FFF2-40B4-BE49-F238E27FC236}">
                <a16:creationId xmlns:a16="http://schemas.microsoft.com/office/drawing/2014/main" id="{2E2B27D1-1B0D-1984-6225-09D8619AC0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522" y="136063"/>
            <a:ext cx="914399" cy="914399"/>
          </a:xfrm>
          <a:prstGeom prst="rect">
            <a:avLst/>
          </a:prstGeom>
        </p:spPr>
      </p:pic>
      <p:sp>
        <p:nvSpPr>
          <p:cNvPr id="9" name="CuadroTexto 8">
            <a:extLst>
              <a:ext uri="{FF2B5EF4-FFF2-40B4-BE49-F238E27FC236}">
                <a16:creationId xmlns:a16="http://schemas.microsoft.com/office/drawing/2014/main" id="{3337C7E7-0700-6326-4437-3522D43256B9}"/>
              </a:ext>
            </a:extLst>
          </p:cNvPr>
          <p:cNvSpPr txBox="1"/>
          <p:nvPr/>
        </p:nvSpPr>
        <p:spPr>
          <a:xfrm>
            <a:off x="3429000" y="1742450"/>
            <a:ext cx="5724144" cy="461665"/>
          </a:xfrm>
          <a:prstGeom prst="rect">
            <a:avLst/>
          </a:prstGeom>
          <a:noFill/>
        </p:spPr>
        <p:txBody>
          <a:bodyPr wrap="square">
            <a:spAutoFit/>
          </a:bodyPr>
          <a:lstStyle/>
          <a:p>
            <a:r>
              <a:rPr lang="es-CL" sz="2400" b="1" dirty="0">
                <a:effectLst/>
                <a:latin typeface="Britannic Bold" panose="020B0903060703020204" pitchFamily="34" charset="77"/>
              </a:rPr>
              <a:t>Mentoría Individual Personalizada</a:t>
            </a:r>
          </a:p>
        </p:txBody>
      </p:sp>
      <p:pic>
        <p:nvPicPr>
          <p:cNvPr id="4" name="Imagen 3">
            <a:extLst>
              <a:ext uri="{FF2B5EF4-FFF2-40B4-BE49-F238E27FC236}">
                <a16:creationId xmlns:a16="http://schemas.microsoft.com/office/drawing/2014/main" id="{14EF50BD-3FDE-0295-53A8-F800D62568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9400" y="211721"/>
            <a:ext cx="4502255" cy="66088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a:extLst>
              <a:ext uri="{FF2B5EF4-FFF2-40B4-BE49-F238E27FC236}">
                <a16:creationId xmlns:a16="http://schemas.microsoft.com/office/drawing/2014/main" id="{9C41697B-AF92-03ED-E3B0-1E7F2EBACAB1}"/>
              </a:ext>
            </a:extLst>
          </p:cNvPr>
          <p:cNvSpPr txBox="1"/>
          <p:nvPr/>
        </p:nvSpPr>
        <p:spPr>
          <a:xfrm>
            <a:off x="2057400" y="2474789"/>
            <a:ext cx="10744200" cy="615553"/>
          </a:xfrm>
          <a:prstGeom prst="rect">
            <a:avLst/>
          </a:prstGeom>
        </p:spPr>
        <p:txBody>
          <a:bodyPr wrap="square" lIns="0" tIns="0" rIns="0" bIns="0" rtlCol="0" anchor="t">
            <a:spAutoFit/>
          </a:bodyPr>
          <a:lstStyle/>
          <a:p>
            <a:r>
              <a:rPr lang="es-CL" sz="4000" b="1" dirty="0">
                <a:solidFill>
                  <a:srgbClr val="17A8CB"/>
                </a:solidFill>
                <a:effectLst/>
                <a:latin typeface="Britannic Bold" panose="020B0903060703020204" pitchFamily="34" charset="77"/>
              </a:rPr>
              <a:t>¿CÓMO LO VAMOS A LOGRAR? </a:t>
            </a:r>
          </a:p>
        </p:txBody>
      </p:sp>
      <p:sp>
        <p:nvSpPr>
          <p:cNvPr id="10" name="CuadroTexto 9">
            <a:extLst>
              <a:ext uri="{FF2B5EF4-FFF2-40B4-BE49-F238E27FC236}">
                <a16:creationId xmlns:a16="http://schemas.microsoft.com/office/drawing/2014/main" id="{AECA4216-9AB9-747F-997F-C3E59468FD74}"/>
              </a:ext>
            </a:extLst>
          </p:cNvPr>
          <p:cNvSpPr txBox="1"/>
          <p:nvPr/>
        </p:nvSpPr>
        <p:spPr>
          <a:xfrm>
            <a:off x="1106190" y="3315408"/>
            <a:ext cx="9526901" cy="461665"/>
          </a:xfrm>
          <a:prstGeom prst="rect">
            <a:avLst/>
          </a:prstGeom>
          <a:noFill/>
        </p:spPr>
        <p:txBody>
          <a:bodyPr wrap="square">
            <a:spAutoFit/>
          </a:bodyPr>
          <a:lstStyle/>
          <a:p>
            <a:pPr algn="ctr"/>
            <a:r>
              <a:rPr lang="es-CL" sz="2400" dirty="0">
                <a:effectLst/>
                <a:highlight>
                  <a:srgbClr val="FFFFFF"/>
                </a:highlight>
                <a:latin typeface="Source Sans Pro" panose="020B0503030403020204" pitchFamily="34" charset="0"/>
                <a:ea typeface="Source Sans Pro" panose="020B0503030403020204" pitchFamily="34" charset="0"/>
              </a:rPr>
              <a:t>La mentoría se realizará mediante las siguientes 3 FASES</a:t>
            </a:r>
            <a:r>
              <a:rPr lang="es-CL" sz="2400" dirty="0">
                <a:effectLst/>
                <a:highlight>
                  <a:srgbClr val="FFFFFF"/>
                </a:highlight>
                <a:latin typeface="Montserrat" pitchFamily="2" charset="77"/>
              </a:rPr>
              <a:t>:</a:t>
            </a:r>
          </a:p>
        </p:txBody>
      </p:sp>
      <p:graphicFrame>
        <p:nvGraphicFramePr>
          <p:cNvPr id="44" name="Diagrama 43">
            <a:extLst>
              <a:ext uri="{FF2B5EF4-FFF2-40B4-BE49-F238E27FC236}">
                <a16:creationId xmlns:a16="http://schemas.microsoft.com/office/drawing/2014/main" id="{3CB934EF-9208-0A2B-E14E-C54BA73FB194}"/>
              </a:ext>
            </a:extLst>
          </p:cNvPr>
          <p:cNvGraphicFramePr/>
          <p:nvPr>
            <p:extLst>
              <p:ext uri="{D42A27DB-BD31-4B8C-83A1-F6EECF244321}">
                <p14:modId xmlns:p14="http://schemas.microsoft.com/office/powerpoint/2010/main" val="1671555856"/>
              </p:ext>
            </p:extLst>
          </p:nvPr>
        </p:nvGraphicFramePr>
        <p:xfrm>
          <a:off x="908968" y="4002139"/>
          <a:ext cx="9759982" cy="6592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a:extLst>
              <a:ext uri="{FF2B5EF4-FFF2-40B4-BE49-F238E27FC236}">
                <a16:creationId xmlns:a16="http://schemas.microsoft.com/office/drawing/2014/main" id="{141410A7-FF82-4214-F7EB-20C7EC36F0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677" y="191678"/>
            <a:ext cx="914399" cy="914399"/>
          </a:xfrm>
          <a:prstGeom prst="rect">
            <a:avLst/>
          </a:prstGeom>
        </p:spPr>
      </p:pic>
      <p:sp>
        <p:nvSpPr>
          <p:cNvPr id="11" name="CuadroTexto 10">
            <a:extLst>
              <a:ext uri="{FF2B5EF4-FFF2-40B4-BE49-F238E27FC236}">
                <a16:creationId xmlns:a16="http://schemas.microsoft.com/office/drawing/2014/main" id="{8A99D9A3-CB73-8EF5-7F9F-84506C4EB7A0}"/>
              </a:ext>
            </a:extLst>
          </p:cNvPr>
          <p:cNvSpPr txBox="1"/>
          <p:nvPr/>
        </p:nvSpPr>
        <p:spPr>
          <a:xfrm>
            <a:off x="3406195" y="1883592"/>
            <a:ext cx="5724144" cy="461665"/>
          </a:xfrm>
          <a:prstGeom prst="rect">
            <a:avLst/>
          </a:prstGeom>
          <a:noFill/>
        </p:spPr>
        <p:txBody>
          <a:bodyPr wrap="square">
            <a:spAutoFit/>
          </a:bodyPr>
          <a:lstStyle/>
          <a:p>
            <a:r>
              <a:rPr lang="es-CL" sz="2400" b="1" dirty="0">
                <a:effectLst/>
                <a:latin typeface="Britannic Bold" panose="020B0903060703020204" pitchFamily="34" charset="77"/>
              </a:rPr>
              <a:t>Mentoría Individual Personalizada</a:t>
            </a:r>
          </a:p>
        </p:txBody>
      </p:sp>
      <p:pic>
        <p:nvPicPr>
          <p:cNvPr id="17" name="Imagen 16">
            <a:extLst>
              <a:ext uri="{FF2B5EF4-FFF2-40B4-BE49-F238E27FC236}">
                <a16:creationId xmlns:a16="http://schemas.microsoft.com/office/drawing/2014/main" id="{7AE82B57-9B75-B3A8-E296-30E9A54C61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9400" y="211721"/>
            <a:ext cx="4502255" cy="660881"/>
          </a:xfrm>
          <a:prstGeom prst="rect">
            <a:avLst/>
          </a:prstGeom>
        </p:spPr>
      </p:pic>
    </p:spTree>
    <p:extLst>
      <p:ext uri="{BB962C8B-B14F-4D97-AF65-F5344CB8AC3E}">
        <p14:creationId xmlns:p14="http://schemas.microsoft.com/office/powerpoint/2010/main" val="553655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7A8CB"/>
        </a:solidFill>
        <a:effectLst/>
      </p:bgPr>
    </p:bg>
    <p:spTree>
      <p:nvGrpSpPr>
        <p:cNvPr id="1" name=""/>
        <p:cNvGrpSpPr/>
        <p:nvPr/>
      </p:nvGrpSpPr>
      <p:grpSpPr>
        <a:xfrm>
          <a:off x="0" y="0"/>
          <a:ext cx="0" cy="0"/>
          <a:chOff x="0" y="0"/>
          <a:chExt cx="0" cy="0"/>
        </a:xfrm>
      </p:grpSpPr>
      <p:grpSp>
        <p:nvGrpSpPr>
          <p:cNvPr id="2" name="Group 2"/>
          <p:cNvGrpSpPr/>
          <p:nvPr/>
        </p:nvGrpSpPr>
        <p:grpSpPr>
          <a:xfrm>
            <a:off x="351865" y="421384"/>
            <a:ext cx="10726270" cy="10561442"/>
            <a:chOff x="0" y="0"/>
            <a:chExt cx="2815474" cy="2597221"/>
          </a:xfrm>
        </p:grpSpPr>
        <p:sp>
          <p:nvSpPr>
            <p:cNvPr id="3" name="Freeform 3"/>
            <p:cNvSpPr/>
            <p:nvPr/>
          </p:nvSpPr>
          <p:spPr>
            <a:xfrm>
              <a:off x="0" y="0"/>
              <a:ext cx="2815474" cy="2597221"/>
            </a:xfrm>
            <a:custGeom>
              <a:avLst/>
              <a:gdLst/>
              <a:ahLst/>
              <a:cxnLst/>
              <a:rect l="l" t="t" r="r" b="b"/>
              <a:pathLst>
                <a:path w="2815474" h="2908279">
                  <a:moveTo>
                    <a:pt x="0" y="0"/>
                  </a:moveTo>
                  <a:lnTo>
                    <a:pt x="2815474" y="0"/>
                  </a:lnTo>
                  <a:lnTo>
                    <a:pt x="2815474" y="2908279"/>
                  </a:lnTo>
                  <a:lnTo>
                    <a:pt x="0" y="2908279"/>
                  </a:lnTo>
                  <a:close/>
                </a:path>
              </a:pathLst>
            </a:custGeom>
            <a:solidFill>
              <a:schemeClr val="bg1">
                <a:lumMod val="85000"/>
              </a:schemeClr>
            </a:solidFill>
          </p:spPr>
          <p:txBody>
            <a:bodyPr/>
            <a:lstStyle/>
            <a:p>
              <a:endParaRPr lang="es-CL" dirty="0"/>
            </a:p>
          </p:txBody>
        </p:sp>
      </p:grpSp>
      <p:grpSp>
        <p:nvGrpSpPr>
          <p:cNvPr id="4" name="Group 4"/>
          <p:cNvGrpSpPr/>
          <p:nvPr/>
        </p:nvGrpSpPr>
        <p:grpSpPr>
          <a:xfrm>
            <a:off x="351865" y="8629648"/>
            <a:ext cx="10726270" cy="2353178"/>
            <a:chOff x="0" y="0"/>
            <a:chExt cx="2815474" cy="983055"/>
          </a:xfrm>
        </p:grpSpPr>
        <p:sp>
          <p:nvSpPr>
            <p:cNvPr id="5" name="Freeform 5"/>
            <p:cNvSpPr/>
            <p:nvPr/>
          </p:nvSpPr>
          <p:spPr>
            <a:xfrm>
              <a:off x="0" y="0"/>
              <a:ext cx="2815474" cy="983055"/>
            </a:xfrm>
            <a:custGeom>
              <a:avLst/>
              <a:gdLst/>
              <a:ahLst/>
              <a:cxnLst/>
              <a:rect l="l" t="t" r="r" b="b"/>
              <a:pathLst>
                <a:path w="2815474" h="868994">
                  <a:moveTo>
                    <a:pt x="0" y="0"/>
                  </a:moveTo>
                  <a:lnTo>
                    <a:pt x="2815474" y="0"/>
                  </a:lnTo>
                  <a:lnTo>
                    <a:pt x="2815474" y="868994"/>
                  </a:lnTo>
                  <a:lnTo>
                    <a:pt x="0" y="868994"/>
                  </a:lnTo>
                  <a:close/>
                </a:path>
              </a:pathLst>
            </a:custGeom>
            <a:solidFill>
              <a:srgbClr val="FFFFFF"/>
            </a:solidFill>
          </p:spPr>
          <p:txBody>
            <a:bodyPr/>
            <a:lstStyle/>
            <a:p>
              <a:endParaRPr lang="es-CL" dirty="0"/>
            </a:p>
          </p:txBody>
        </p:sp>
      </p:grpSp>
      <p:grpSp>
        <p:nvGrpSpPr>
          <p:cNvPr id="6" name="Group 6"/>
          <p:cNvGrpSpPr/>
          <p:nvPr/>
        </p:nvGrpSpPr>
        <p:grpSpPr>
          <a:xfrm>
            <a:off x="351865" y="1961288"/>
            <a:ext cx="10726270" cy="7062971"/>
            <a:chOff x="0" y="0"/>
            <a:chExt cx="12426655" cy="8936398"/>
          </a:xfrm>
        </p:grpSpPr>
        <p:pic>
          <p:nvPicPr>
            <p:cNvPr id="7" name="Picture 7"/>
            <p:cNvPicPr>
              <a:picLocks noChangeAspect="1"/>
            </p:cNvPicPr>
            <p:nvPr/>
          </p:nvPicPr>
          <p:blipFill>
            <a:blip r:embed="rId2"/>
            <a:srcRect t="2057" b="2057"/>
            <a:stretch>
              <a:fillRect/>
            </a:stretch>
          </p:blipFill>
          <p:spPr>
            <a:xfrm>
              <a:off x="0" y="0"/>
              <a:ext cx="12426655" cy="8936398"/>
            </a:xfrm>
            <a:prstGeom prst="rect">
              <a:avLst/>
            </a:prstGeom>
          </p:spPr>
        </p:pic>
      </p:grpSp>
      <p:sp>
        <p:nvSpPr>
          <p:cNvPr id="8" name="TextBox 8"/>
          <p:cNvSpPr txBox="1"/>
          <p:nvPr/>
        </p:nvSpPr>
        <p:spPr>
          <a:xfrm>
            <a:off x="5257237" y="9468712"/>
            <a:ext cx="6307233" cy="1107996"/>
          </a:xfrm>
          <a:prstGeom prst="rect">
            <a:avLst/>
          </a:prstGeom>
        </p:spPr>
        <p:txBody>
          <a:bodyPr lIns="0" tIns="0" rIns="0" bIns="0" rtlCol="0" anchor="t">
            <a:spAutoFit/>
          </a:bodyPr>
          <a:lstStyle/>
          <a:p>
            <a:pPr algn="ctr"/>
            <a:r>
              <a:rPr lang="en-US" sz="2400" b="1" dirty="0">
                <a:solidFill>
                  <a:srgbClr val="333333"/>
                </a:solidFill>
                <a:ea typeface="Prata"/>
                <a:cs typeface="Prata"/>
                <a:sym typeface="Prata"/>
              </a:rPr>
              <a:t>ERIKA BORRERO</a:t>
            </a:r>
          </a:p>
          <a:p>
            <a:pPr algn="ctr"/>
            <a:r>
              <a:rPr lang="en-US" sz="2400" b="1" dirty="0">
                <a:solidFill>
                  <a:srgbClr val="333333"/>
                </a:solidFill>
                <a:ea typeface="Prata"/>
                <a:cs typeface="Prata"/>
                <a:sym typeface="Prata"/>
                <a:hlinkClick r:id="rId3"/>
              </a:rPr>
              <a:t>eborrero@talent2cloud.cl</a:t>
            </a:r>
            <a:endParaRPr lang="en-US" sz="2400" b="1" dirty="0">
              <a:solidFill>
                <a:srgbClr val="333333"/>
              </a:solidFill>
              <a:ea typeface="Prata"/>
              <a:cs typeface="Prata"/>
              <a:sym typeface="Prata"/>
            </a:endParaRPr>
          </a:p>
          <a:p>
            <a:pPr algn="ctr"/>
            <a:r>
              <a:rPr lang="en-US" sz="2400" b="1" dirty="0">
                <a:solidFill>
                  <a:srgbClr val="333333"/>
                </a:solidFill>
                <a:ea typeface="Prata"/>
                <a:cs typeface="Prata"/>
                <a:sym typeface="Prata"/>
              </a:rPr>
              <a:t>56 9 3326 2178</a:t>
            </a:r>
          </a:p>
        </p:txBody>
      </p:sp>
      <p:sp>
        <p:nvSpPr>
          <p:cNvPr id="12" name="CuadroTexto 11">
            <a:extLst>
              <a:ext uri="{FF2B5EF4-FFF2-40B4-BE49-F238E27FC236}">
                <a16:creationId xmlns:a16="http://schemas.microsoft.com/office/drawing/2014/main" id="{534335AE-4EEC-609E-5A4E-0A6566577AA4}"/>
              </a:ext>
            </a:extLst>
          </p:cNvPr>
          <p:cNvSpPr txBox="1"/>
          <p:nvPr/>
        </p:nvSpPr>
        <p:spPr>
          <a:xfrm>
            <a:off x="838200" y="9186906"/>
            <a:ext cx="4648200" cy="1465145"/>
          </a:xfrm>
          <a:prstGeom prst="rect">
            <a:avLst/>
          </a:prstGeom>
          <a:noFill/>
        </p:spPr>
        <p:txBody>
          <a:bodyPr wrap="square">
            <a:spAutoFit/>
          </a:bodyPr>
          <a:lstStyle/>
          <a:p>
            <a:pPr algn="ctr">
              <a:lnSpc>
                <a:spcPts val="5475"/>
              </a:lnSpc>
            </a:pPr>
            <a:r>
              <a:rPr lang="en-US" sz="4000" b="1" dirty="0" err="1">
                <a:solidFill>
                  <a:srgbClr val="F8A12E"/>
                </a:solidFill>
                <a:latin typeface="Source Sans Pro" panose="020B0503030403020204" pitchFamily="34" charset="0"/>
                <a:ea typeface="Source Sans Pro" panose="020B0503030403020204" pitchFamily="34" charset="0"/>
                <a:cs typeface="Prata"/>
                <a:sym typeface="Prata"/>
              </a:rPr>
              <a:t>Dudas</a:t>
            </a:r>
            <a:r>
              <a:rPr lang="en-US" sz="4000" b="1" dirty="0">
                <a:solidFill>
                  <a:srgbClr val="F8A12E"/>
                </a:solidFill>
                <a:latin typeface="Source Sans Pro" panose="020B0503030403020204" pitchFamily="34" charset="0"/>
                <a:ea typeface="Source Sans Pro" panose="020B0503030403020204" pitchFamily="34" charset="0"/>
                <a:cs typeface="Prata"/>
                <a:sym typeface="Prata"/>
              </a:rPr>
              <a:t> o </a:t>
            </a:r>
            <a:r>
              <a:rPr lang="en-US" sz="4000" b="1" dirty="0" err="1">
                <a:solidFill>
                  <a:srgbClr val="F8A12E"/>
                </a:solidFill>
                <a:latin typeface="Source Sans Pro" panose="020B0503030403020204" pitchFamily="34" charset="0"/>
                <a:ea typeface="Source Sans Pro" panose="020B0503030403020204" pitchFamily="34" charset="0"/>
                <a:cs typeface="Prata"/>
                <a:sym typeface="Prata"/>
              </a:rPr>
              <a:t>Consultas</a:t>
            </a:r>
            <a:endParaRPr lang="en-US" sz="4000" b="1" dirty="0">
              <a:solidFill>
                <a:srgbClr val="F8A12E"/>
              </a:solidFill>
              <a:latin typeface="Source Sans Pro" panose="020B0503030403020204" pitchFamily="34" charset="0"/>
              <a:ea typeface="Source Sans Pro" panose="020B0503030403020204" pitchFamily="34" charset="0"/>
              <a:cs typeface="Prata"/>
              <a:sym typeface="Prata"/>
            </a:endParaRPr>
          </a:p>
          <a:p>
            <a:pPr algn="ctr">
              <a:lnSpc>
                <a:spcPts val="5475"/>
              </a:lnSpc>
            </a:pPr>
            <a:r>
              <a:rPr lang="en-US" sz="4000" b="1" dirty="0">
                <a:solidFill>
                  <a:srgbClr val="F8A12E"/>
                </a:solidFill>
                <a:latin typeface="Source Sans Pro" panose="020B0503030403020204" pitchFamily="34" charset="0"/>
                <a:ea typeface="Source Sans Pro" panose="020B0503030403020204" pitchFamily="34" charset="0"/>
                <a:cs typeface="Prata"/>
                <a:sym typeface="Prata"/>
              </a:rPr>
              <a:t>  </a:t>
            </a:r>
            <a:r>
              <a:rPr lang="en-US" sz="4000" b="1" dirty="0" err="1">
                <a:solidFill>
                  <a:srgbClr val="F8A12E"/>
                </a:solidFill>
                <a:latin typeface="Source Sans Pro" panose="020B0503030403020204" pitchFamily="34" charset="0"/>
                <a:ea typeface="Source Sans Pro" panose="020B0503030403020204" pitchFamily="34" charset="0"/>
                <a:cs typeface="Prata"/>
                <a:sym typeface="Prata"/>
              </a:rPr>
              <a:t>Contacto</a:t>
            </a:r>
            <a:r>
              <a:rPr lang="en-US" sz="4000" b="1" dirty="0">
                <a:solidFill>
                  <a:srgbClr val="F8A12E"/>
                </a:solidFill>
                <a:latin typeface="Source Sans Pro" panose="020B0503030403020204" pitchFamily="34" charset="0"/>
                <a:ea typeface="Source Sans Pro" panose="020B0503030403020204" pitchFamily="34" charset="0"/>
                <a:cs typeface="Prata"/>
                <a:sym typeface="Prata"/>
              </a:rPr>
              <a:t>:</a:t>
            </a:r>
          </a:p>
        </p:txBody>
      </p:sp>
      <p:pic>
        <p:nvPicPr>
          <p:cNvPr id="17" name="Imagen 16">
            <a:extLst>
              <a:ext uri="{FF2B5EF4-FFF2-40B4-BE49-F238E27FC236}">
                <a16:creationId xmlns:a16="http://schemas.microsoft.com/office/drawing/2014/main" id="{B34B0C37-6C50-9994-BEC6-E5FBF1CC2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137" y="657739"/>
            <a:ext cx="961669" cy="961669"/>
          </a:xfrm>
          <a:prstGeom prst="rect">
            <a:avLst/>
          </a:prstGeom>
        </p:spPr>
      </p:pic>
      <p:pic>
        <p:nvPicPr>
          <p:cNvPr id="14" name="Imagen 13">
            <a:extLst>
              <a:ext uri="{FF2B5EF4-FFF2-40B4-BE49-F238E27FC236}">
                <a16:creationId xmlns:a16="http://schemas.microsoft.com/office/drawing/2014/main" id="{2607156B-0C3F-5CC4-E1FF-7C6B0E013B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5016" y="657739"/>
            <a:ext cx="7772400" cy="1140902"/>
          </a:xfrm>
          <a:prstGeom prst="rect">
            <a:avLst/>
          </a:prstGeom>
        </p:spPr>
      </p:pic>
    </p:spTree>
    <p:extLst>
      <p:ext uri="{BB962C8B-B14F-4D97-AF65-F5344CB8AC3E}">
        <p14:creationId xmlns:p14="http://schemas.microsoft.com/office/powerpoint/2010/main" val="11783454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l="-20269" r="-60884"/>
          </a:stretch>
        </a:blipFill>
      </a:spPr>
      <a:bodyPr/>
      <a:lstStyle>
        <a:defPPr algn="l">
          <a:defRPr sz="1800" dirty="0"/>
        </a:defPPr>
      </a:lstStyle>
    </a:sp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2559</TotalTime>
  <Words>544</Words>
  <Application>Microsoft Macintosh PowerPoint</Application>
  <PresentationFormat>Personalizado</PresentationFormat>
  <Paragraphs>46</Paragraphs>
  <Slides>7</Slides>
  <Notes>1</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7</vt:i4>
      </vt:variant>
    </vt:vector>
  </HeadingPairs>
  <TitlesOfParts>
    <vt:vector size="17" baseType="lpstr">
      <vt:lpstr>Arial</vt:lpstr>
      <vt:lpstr>Montserrat</vt:lpstr>
      <vt:lpstr>Open Sans Light</vt:lpstr>
      <vt:lpstr>Helvetica</vt:lpstr>
      <vt:lpstr>Prata</vt:lpstr>
      <vt:lpstr>Source Sans Pro</vt:lpstr>
      <vt:lpstr>Calibri</vt:lpstr>
      <vt:lpstr>Britannic Bold</vt:lpstr>
      <vt:lpstr>Aptos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2024 Deena Rutter Free Instagram Templates g</dc:title>
  <cp:lastModifiedBy>Borrero, Erika</cp:lastModifiedBy>
  <cp:revision>204</cp:revision>
  <dcterms:created xsi:type="dcterms:W3CDTF">2006-08-16T00:00:00Z</dcterms:created>
  <dcterms:modified xsi:type="dcterms:W3CDTF">2024-09-13T18:48:37Z</dcterms:modified>
  <dc:identifier>DAGOb4O3l-I</dc:identifier>
</cp:coreProperties>
</file>