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1460" r:id="rId2"/>
    <p:sldId id="1451" r:id="rId3"/>
    <p:sldId id="1452" r:id="rId4"/>
    <p:sldId id="1453" r:id="rId5"/>
    <p:sldId id="1454" r:id="rId6"/>
    <p:sldId id="1456" r:id="rId7"/>
    <p:sldId id="1455" r:id="rId8"/>
    <p:sldId id="1457" r:id="rId9"/>
    <p:sldId id="1458" r:id="rId10"/>
    <p:sldId id="1459" r:id="rId11"/>
    <p:sldId id="1461" r:id="rId12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966F"/>
    <a:srgbClr val="D7A8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51"/>
    <p:restoredTop sz="95878"/>
  </p:normalViewPr>
  <p:slideViewPr>
    <p:cSldViewPr snapToGrid="0" snapToObjects="1">
      <p:cViewPr varScale="1">
        <p:scale>
          <a:sx n="85" d="100"/>
          <a:sy n="85" d="100"/>
        </p:scale>
        <p:origin x="176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351C13-D525-2143-86B5-327725EAF88D}" type="datetimeFigureOut">
              <a:rPr lang="nl-BE" smtClean="0"/>
              <a:t>4/06/2026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DE6E2B-2C5C-4746-B3F3-900705517EB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73122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EA5491-C320-084F-8650-863335A951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03AA22C-F0A2-174E-990B-1BFDB2BB2C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82B4CDE-A358-534B-8E63-66CA3E7FC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06D7E-9DD9-2746-8966-40C30A044156}" type="datetimeFigureOut">
              <a:rPr lang="nl-BE" smtClean="0"/>
              <a:t>4/06/2026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D0F458E-29FF-4E40-9667-B7506F3FD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D41F343-A072-394C-BC0B-09C0546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94502-CF73-F245-AD34-2A58751F5A4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9678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29682A-64BF-9F49-B1F5-EBD897F3F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2506B0C-7FD6-7D4B-AE4A-C3DF29B6DC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5BF7DED-639D-854C-BA12-2C08D28CD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06D7E-9DD9-2746-8966-40C30A044156}" type="datetimeFigureOut">
              <a:rPr lang="nl-BE" smtClean="0"/>
              <a:t>4/06/2026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930C8F4-3CCE-8D48-9D89-46B4CF057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B1B6C75-B244-6B44-834E-CADDA24C1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94502-CF73-F245-AD34-2A58751F5A4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04130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DC7F9A2A-EAB0-824F-887E-7271A5A1A9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BD8D6C9-1246-8D4D-A60A-BD7A59F3FB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AB193AD-6326-0C49-B0C3-562D0A542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06D7E-9DD9-2746-8966-40C30A044156}" type="datetimeFigureOut">
              <a:rPr lang="nl-BE" smtClean="0"/>
              <a:t>4/06/2026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CD2FF25-32AA-F449-918D-55C90F1C9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A34C441-52C9-F042-A75C-4F5F3FD02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94502-CF73-F245-AD34-2A58751F5A4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06056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B268B3-F3EA-9746-9B77-B5B51D483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AFD6AAE-DE2E-C742-8179-18E8A681F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0C5A65E-16A1-DB45-8351-EE012B2AF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06D7E-9DD9-2746-8966-40C30A044156}" type="datetimeFigureOut">
              <a:rPr lang="nl-BE" smtClean="0"/>
              <a:t>4/06/2026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FA5246E-8961-1748-90B5-2CF03851D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1098931-195C-734C-B259-C0765664D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94502-CF73-F245-AD34-2A58751F5A4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67419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FBFE67-073B-2F44-84BD-3099768FC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AFB1752-5858-AC4B-8BA0-B4B31C7758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DBCC2F6-AD41-404E-99FA-C3BB3EA6C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06D7E-9DD9-2746-8966-40C30A044156}" type="datetimeFigureOut">
              <a:rPr lang="nl-BE" smtClean="0"/>
              <a:t>4/06/2026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5BA88B0-A182-0A45-A8B8-EE5EFC6F6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AED7225-A7E3-F645-BE7B-ED25117DC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94502-CF73-F245-AD34-2A58751F5A4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53857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584F96-A68C-8641-AD75-2D08CC13E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36DA0C5-60C9-364F-99D6-E573BA4EC6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F701029-C356-BB47-93C7-9D7AA5C41B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C03937E-B696-8C45-A8E2-C2E131792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06D7E-9DD9-2746-8966-40C30A044156}" type="datetimeFigureOut">
              <a:rPr lang="nl-BE" smtClean="0"/>
              <a:t>4/06/2026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6878E29-F584-CB4A-AB42-3FA6FB9C5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870BA49-7FBE-1A4C-A23C-CE7C85543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94502-CF73-F245-AD34-2A58751F5A4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51725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8449F0-3CCD-2B44-9EF3-196AE02C8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BDDD4AF-48EC-1043-9218-EF7A31EFDD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9D21513-418E-1645-A0D1-B972D870B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DEB7673-EC13-1743-B417-3470A26146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1DB35CC-72D7-BA48-81B0-C6161901EE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3A767F7-36FE-9B4A-B1FD-FF2D01FD4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06D7E-9DD9-2746-8966-40C30A044156}" type="datetimeFigureOut">
              <a:rPr lang="nl-BE" smtClean="0"/>
              <a:t>4/06/2026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E51091C-32C6-4444-9A09-AEA54E286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679CFA1E-979A-0C40-B3B3-FF6D949A0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94502-CF73-F245-AD34-2A58751F5A4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95303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1BA1FC-D71A-CD45-97AB-DF0E2C474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43AAB3D-D09B-4E41-BC4A-5A3B1C79E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06D7E-9DD9-2746-8966-40C30A044156}" type="datetimeFigureOut">
              <a:rPr lang="nl-BE" smtClean="0"/>
              <a:t>4/06/2026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673C46F-1359-9240-BABC-022D6D009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224802D-E002-5448-9039-B59F112E0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94502-CF73-F245-AD34-2A58751F5A4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7357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45B56484-5AFE-0F4E-ACAC-D57B12EF2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06D7E-9DD9-2746-8966-40C30A044156}" type="datetimeFigureOut">
              <a:rPr lang="nl-BE" smtClean="0"/>
              <a:t>4/06/2026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218A407-F802-CB40-B70B-FC1300AB4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6B18232-3DBE-9C4D-9353-123418371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94502-CF73-F245-AD34-2A58751F5A4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70057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73A025-3AF7-3945-A36B-7BF7F04B1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40BC48-FF6A-1040-8DA0-69A626CE08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41C8A52-C1EF-AA42-B87C-5FFD0ABF53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1EBFC81-1BB1-1346-986A-A9616F3F5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06D7E-9DD9-2746-8966-40C30A044156}" type="datetimeFigureOut">
              <a:rPr lang="nl-BE" smtClean="0"/>
              <a:t>4/06/2026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6F9E101-325D-FC4C-BD83-AA4710D71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B85E3CE-641A-5C40-BE97-4F8A38BB9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94502-CF73-F245-AD34-2A58751F5A4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39203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B0F030-D1CD-5C4D-9707-87B32C747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6B13856-E7F9-EF4B-9EB8-6C1241D49A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9172392-F76D-7842-A1CA-998B249EBE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1B567AE-29AA-CC49-97F4-9C9FC3835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06D7E-9DD9-2746-8966-40C30A044156}" type="datetimeFigureOut">
              <a:rPr lang="nl-BE" smtClean="0"/>
              <a:t>4/06/2026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F2E5CAA-93FA-8C45-B6AC-BE6C6A700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28F52F5-C29B-A649-B6DB-1D47E4140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94502-CF73-F245-AD34-2A58751F5A4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61446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80E851DA-DFBD-CD46-9C43-0728E7F07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FC1E88E-8199-EE4A-80CA-2B781321F9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3E839F1-AAFC-D04B-9D18-ED114CDC03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B06D7E-9DD9-2746-8966-40C30A044156}" type="datetimeFigureOut">
              <a:rPr lang="nl-BE" smtClean="0"/>
              <a:t>4/06/2026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259A306-59D0-7A47-9197-9208B19563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8433DE1-F3A3-4043-B65C-F850DD426C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94502-CF73-F245-AD34-2A58751F5A4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09876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B82DDCF-35E3-C277-053A-22FD0EDDA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90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565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88B41E6-79B2-A576-063C-C2840D63B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96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034B226-A450-16A1-F7FB-3BD340FB8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1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773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93F69EF-37E6-5F10-95CF-C828550F6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3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178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E4E6E8-93D9-67D8-6EAD-022B26C37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B5B2E46D-53F3-63C2-8FBB-BC0176FFD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3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87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75F64A6-DC88-3C6A-E419-46059E3DD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3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4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78A18E-EE5E-4A2C-F2A2-0BC32D2E0E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9E72A027-A22D-B3F4-79D8-2957315C2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931" y="-13324"/>
            <a:ext cx="12296931" cy="687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09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564AAB-D4BD-A27D-347F-6CAF68259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EE807776-E39E-7C56-6D7B-1D64F44BB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251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A68C74-5244-500D-818F-CC7803AD0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FD0F6296-1004-6A02-569C-67F1F1D13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3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318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ED7B7F-097C-382D-D80A-253C9AE71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E9DDE498-14E3-50A9-44B2-6B8050443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4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832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7DB71D5-577C-9DB8-BE58-028DBCB56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6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028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0</Words>
  <Application>Microsoft Macintosh PowerPoint</Application>
  <PresentationFormat>Breedbeeld</PresentationFormat>
  <Paragraphs>0</Paragraphs>
  <Slides>11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frank segers</dc:creator>
  <cp:lastModifiedBy>frank segers</cp:lastModifiedBy>
  <cp:revision>12</cp:revision>
  <cp:lastPrinted>2026-06-04T10:04:09Z</cp:lastPrinted>
  <dcterms:created xsi:type="dcterms:W3CDTF">2022-06-29T09:37:14Z</dcterms:created>
  <dcterms:modified xsi:type="dcterms:W3CDTF">2026-06-04T10:08:22Z</dcterms:modified>
</cp:coreProperties>
</file>