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3408-588F-409E-A9E0-FAE2013BAE7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98A3F-2BE6-43BC-8151-2F7CD3B0B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8A3F-2BE6-43BC-8151-2F7CD3B0B5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3/22/2026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4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1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2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2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0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08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3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5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0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3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3/22/2026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1F8CB-422F-92B2-45E3-6763FA98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 r="-2" b="-2"/>
          <a:stretch>
            <a:fillRect/>
          </a:stretch>
        </p:blipFill>
        <p:spPr>
          <a:xfrm>
            <a:off x="1778558" y="10"/>
            <a:ext cx="865163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ADA67-0807-AE27-150B-4B6342D4B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1" y="0"/>
            <a:ext cx="660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C984D-2AC0-D07D-F31D-721A757C4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18AE72-6627-B571-D4B7-1CF044404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0577301C-40C9-35A7-226A-94217C71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95746-D717-4F77-FB24-E6608DEDE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1"/>
            <a:ext cx="68730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9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5043F-C082-72C2-3BFF-6421CF6B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077BEF-AAB3-732A-C02C-A184A3A0D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4A9DF-6087-1959-5A28-BA2972817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4E818-2686-D01E-7ABF-E58FFAA5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2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6AEC5-AD5D-12D0-A2CD-A8685003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9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323D3-D144-2021-3F75-771F102A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3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AA6F0-29E3-B9DA-7483-E99E7571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594451-81E0-C6A1-CDBE-A1B59DB3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03" y="1726736"/>
            <a:ext cx="5100197" cy="19667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 spc="100" baseline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Muchas</a:t>
            </a:r>
            <a:r>
              <a:rPr lang="en-US" i="1" kern="1200" spc="100" baseline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Gracias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801A65E-633F-4588-97B1-BC70647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5392" y="0"/>
            <a:ext cx="3658681" cy="271011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0391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0007A833-F42B-88CF-571B-AB27BC7EB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686" y="4859240"/>
            <a:ext cx="6469012" cy="1610341"/>
          </a:xfr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Dr Carmen Millán</a:t>
            </a:r>
          </a:p>
          <a:p>
            <a:pPr marL="18288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Founder &amp; Director of </a:t>
            </a:r>
            <a:r>
              <a:rPr lang="en-US" sz="1600" dirty="0" err="1">
                <a:solidFill>
                  <a:schemeClr val="bg1"/>
                </a:solidFill>
              </a:rPr>
              <a:t>Mestralia</a:t>
            </a:r>
            <a:r>
              <a:rPr lang="en-US" sz="1600" dirty="0">
                <a:solidFill>
                  <a:schemeClr val="bg1"/>
                </a:solidFill>
              </a:rPr>
              <a:t> Education</a:t>
            </a:r>
          </a:p>
          <a:p>
            <a:pPr marL="182880">
              <a:lnSpc>
                <a:spcPct val="100000"/>
              </a:lnSpc>
            </a:pPr>
            <a:r>
              <a:rPr lang="en-US" sz="1600" dirty="0">
                <a:solidFill>
                  <a:srgbClr val="FFC000"/>
                </a:solidFill>
              </a:rPr>
              <a:t>carmen.millan@mestralia-education.com</a:t>
            </a:r>
          </a:p>
          <a:p>
            <a:pPr marL="182880"/>
            <a:endParaRPr lang="en-US" sz="1900" dirty="0">
              <a:solidFill>
                <a:srgbClr val="FFC000"/>
              </a:solidFill>
            </a:endParaRPr>
          </a:p>
          <a:p>
            <a:pPr marL="182880"/>
            <a:endParaRPr lang="en-US" sz="1900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590FD21-1685-4680-874A-40AF25D9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2217" y="2217687"/>
            <a:ext cx="3849783" cy="4640313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9DADD-E094-30DC-6D28-7388A9618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83" y="3351674"/>
            <a:ext cx="2865522" cy="2761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D49B7-2710-110E-0FD5-F71C6DBBE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3" y="-31993"/>
            <a:ext cx="2623562" cy="2710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04474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</Words>
  <Application>Microsoft Office PowerPoint</Application>
  <PresentationFormat>Widescreen</PresentationFormat>
  <Paragraphs>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Avenir Next LT Pro</vt:lpstr>
      <vt:lpstr>Sitka Banner</vt:lpstr>
      <vt:lpstr>HeadlinesVTI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Carmen Millan</dc:creator>
  <cp:lastModifiedBy>Carmen Millan</cp:lastModifiedBy>
  <cp:revision>1</cp:revision>
  <dcterms:created xsi:type="dcterms:W3CDTF">2026-03-22T15:55:48Z</dcterms:created>
  <dcterms:modified xsi:type="dcterms:W3CDTF">2026-03-22T16:29:00Z</dcterms:modified>
</cp:coreProperties>
</file>