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6D94C5-0307-261E-1A6B-D05C766191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A44F3C-905A-1DF1-675F-AE8351CFFA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459671-634E-2243-7FCC-B6A039329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0C35D7-E37A-2A7E-57A5-9F2ACF29A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61F2A-0874-268A-3F32-A0804FAF5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59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08312-2940-3888-C626-528F11732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7C32D3-5C33-3366-31AA-165F34B24C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9C36E4-13AD-B918-F3AA-EFF2F8D0B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594A3-0159-2BB8-D588-6B7EBF1AC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3B8885-56FD-E3BB-2C77-CD19585C9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562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8B6F73-C37A-659B-1269-019E19E263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6EFE0-4689-661D-26EF-91CEAF36D8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F1C951-F30A-FBC2-2AE9-0C973F1DE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5F4570-A980-4A6B-2481-01D93B88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4CD10F-8E5C-01C4-9D11-7B346F8D9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253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0727E-9099-4102-5EC3-187F5871B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21CCAE-C6E1-CD6D-F89A-1C47BDDE1C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358BFD-2236-C15B-1964-5230A7EEA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9D64BF-1731-0AB4-7FDD-8D1C01FAE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E9003-2427-8189-CD29-56B7AB5C1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720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BC9E-97A4-8D88-FE94-D87045EA9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CFE65D-6B7C-5846-4DEB-7E4A752F5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D28617-3390-BF39-2AA4-5702D954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FB9188-1AAB-E861-6EF4-85EC2C81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961035-29B0-EFE0-0C1E-B261565B9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954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86F22-449F-EF06-9498-F53190B77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01B8E6-BB32-F905-2257-26350ADBBD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F5BFFC-E6FF-1E59-DC18-9729CB119F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784D8A-5080-1121-792B-40D28D395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CB2465-2E94-8479-EA5B-0B891ED66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C57EA3-7733-2293-7A00-6E25448F6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353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80B6B-55FF-7471-448B-013B4DAF7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F7081C-13B0-5290-91F5-A2B418E086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469BF6-B390-E9EC-9298-381C9B5CB1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BCFC6E-1C5C-E8C2-3E1E-3613436D8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C5AAC1-A647-A269-F5A9-773EDA27B2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8D18FA-6F11-6446-734F-3B7F86EF3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E16F07-4E35-F9D2-C337-3D73D5A09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A720AC-BCB0-5CBD-B7FF-78FED563D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79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523D9-6EE0-4BE9-0FA0-A57BE0EC1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2D4417-38FB-15C0-CBD1-5C771F2EE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BBA783-380B-C0FE-1FC4-62FFF0042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3CE039-A38F-76B5-D6E3-2A149D9A6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162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7E7885-B9AB-3989-981F-3544F4D95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593776-4272-C166-08D6-9F7B09B84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68A9AC-1085-F7CF-0E59-08AB4A28D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99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EFC28-0CFD-14A1-B6EE-162DC221F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A1060-ECCB-09CE-CF18-2CC26368D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C06E63-65A8-7C24-2B5F-499EFD3A28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884449-696D-76FA-C787-B3AFD4D3E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2F45C0-D0A9-441B-D450-87B0E779B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B1D0EA-B9FB-01D7-CAFF-90FEA34CA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84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43DB1-1296-871D-E3A0-EF9FC8827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848B01-9302-1375-4492-94A981C0FC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3EC997-1AE3-71C9-C7BB-09595D6C7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3689E6-C222-42D4-7D3F-C0296E8CA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24A642-D53D-D98C-8BE2-79A3889BC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F1E4D0-136A-DF8D-559E-D0F3C078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35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FD7EAA-97E6-87FA-4833-D6B1C36B6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A57CC5-08B7-ECBB-A89E-965C12048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4EDACD-E283-E7D1-A62D-1EE71E763E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B8354F-D197-4E8D-9FAA-29C081E51952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AB98D8-3072-41E5-050C-A94FCD29D6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56FB40-7FA9-F1DB-0241-CC23E0A51E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BBFEB9B-9FC9-4F77-B165-EF8B3F1E2B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34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3B0F9-D010-2524-97EC-D12986A8DA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9109" y="215753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Question:</a:t>
            </a:r>
            <a:br>
              <a:rPr lang="en-US" dirty="0"/>
            </a:br>
            <a:r>
              <a:rPr lang="en-US" dirty="0"/>
              <a:t>If I don’t have a Podcast</a:t>
            </a:r>
            <a:br>
              <a:rPr lang="en-US" dirty="0"/>
            </a:br>
            <a:r>
              <a:rPr lang="en-US" dirty="0"/>
              <a:t>It is better to start on an Audio Platform and Move to YouTube or Just start on YouTube?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1E7E83-3D24-B19C-0F9A-583B1DCBAC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440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66596-D97F-1FA1-9B5E-053A786CB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YouTube or Audio Platform?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2FF0E-C7E0-C2B1-C4E7-236D0F3E4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easiest way to start podcasting is still to get a free Spotify Podcast.</a:t>
            </a:r>
          </a:p>
          <a:p>
            <a:r>
              <a:rPr lang="en-US" dirty="0"/>
              <a:t>This takes the least amount of equipment and doesn’t really require you to be “presentable”.</a:t>
            </a:r>
          </a:p>
          <a:p>
            <a:r>
              <a:rPr lang="en-US" dirty="0"/>
              <a:t>So, the most cost effective and least obtrusive is to take your audio podcast feed and attach it to YouTube.</a:t>
            </a:r>
          </a:p>
          <a:p>
            <a:r>
              <a:rPr lang="en-US" dirty="0"/>
              <a:t>If you want to record audio or video and edit it yourself, there is an extra step there.</a:t>
            </a:r>
          </a:p>
          <a:p>
            <a:r>
              <a:rPr lang="en-US" dirty="0"/>
              <a:t>That extra step could be what keeps you from getting episodes done.</a:t>
            </a:r>
          </a:p>
        </p:txBody>
      </p:sp>
    </p:spTree>
    <p:extLst>
      <p:ext uri="{BB962C8B-B14F-4D97-AF65-F5344CB8AC3E}">
        <p14:creationId xmlns:p14="http://schemas.microsoft.com/office/powerpoint/2010/main" val="375132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62502-3EF1-79EC-4F5D-32E13FCEDB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1638" y="179522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I See There is discussion online about using AI…should this be avoided?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29ED27-3F00-EE27-C5D3-11DB871EAA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84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4A219-0860-4E19-A053-51E9D17D3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Using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4DCEC6-B8AA-471F-CF3E-DCAB30E7EF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AI is detectable about large platforms.</a:t>
            </a:r>
          </a:p>
          <a:p>
            <a:r>
              <a:rPr lang="en-US" dirty="0"/>
              <a:t>As of right now, there is debate about whether to use it.</a:t>
            </a:r>
          </a:p>
          <a:p>
            <a:r>
              <a:rPr lang="en-US" dirty="0"/>
              <a:t>YouTube is not all in on AI for content.</a:t>
            </a:r>
          </a:p>
          <a:p>
            <a:r>
              <a:rPr lang="en-US" dirty="0"/>
              <a:t>So, for your YouTube podcast, the most conservative thing to do is to create the content yourself.</a:t>
            </a:r>
          </a:p>
          <a:p>
            <a:r>
              <a:rPr lang="en-US" dirty="0"/>
              <a:t>If you do live training of any kind this will be easier to take the video and strip out the audio.</a:t>
            </a:r>
          </a:p>
          <a:p>
            <a:r>
              <a:rPr lang="en-US" dirty="0"/>
              <a:t>In terms of your actual script and outline there may be a place for it.</a:t>
            </a:r>
          </a:p>
          <a:p>
            <a:r>
              <a:rPr lang="en-US" dirty="0"/>
              <a:t>There is also a place for it to do research and get ideas that you may not have thought of.</a:t>
            </a:r>
          </a:p>
          <a:p>
            <a:r>
              <a:rPr lang="en-US" dirty="0"/>
              <a:t>Look for ways that you can use it to make your job easier in every way other than the audio recording.</a:t>
            </a:r>
          </a:p>
        </p:txBody>
      </p:sp>
    </p:spTree>
    <p:extLst>
      <p:ext uri="{BB962C8B-B14F-4D97-AF65-F5344CB8AC3E}">
        <p14:creationId xmlns:p14="http://schemas.microsoft.com/office/powerpoint/2010/main" val="80031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270</Words>
  <Application>Microsoft Office PowerPoint</Application>
  <PresentationFormat>Widescreen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Question: If I don’t have a Podcast It is better to start on an Audio Platform and Move to YouTube or Just start on YouTube?</vt:lpstr>
      <vt:lpstr>YouTube or Audio Platform?</vt:lpstr>
      <vt:lpstr>I See There is discussion online about using AI…should this be avoided?</vt:lpstr>
      <vt:lpstr>Using AI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Question: If I don’t have a Podcast It is better to start on an Audio Platform and Move to YouTube or Just start on YouTube?</dc:title>
  <dc:creator>Charles T Harper</dc:creator>
  <cp:lastModifiedBy>Charles T Harper</cp:lastModifiedBy>
  <cp:revision>2</cp:revision>
  <dcterms:created xsi:type="dcterms:W3CDTF">2024-03-16T20:12:19Z</dcterms:created>
  <dcterms:modified xsi:type="dcterms:W3CDTF">2024-03-16T22:50:05Z</dcterms:modified>
</cp:coreProperties>
</file>