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6"/>
  </p:notesMasterIdLst>
  <p:sldIdLst>
    <p:sldId id="265" r:id="rId5"/>
  </p:sldIdLst>
  <p:sldSz cx="12192000" cy="6858000"/>
  <p:notesSz cx="6858000" cy="9144000"/>
  <p:defaultTextStyle>
    <a:defPPr>
      <a:defRPr lang="fr-FR"/>
    </a:defPPr>
    <a:lvl1pPr marL="0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89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77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66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54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943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131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320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509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ésentation" id="{09F65798-C7FC-42B6-887F-C2E4F87A325D}">
          <p14:sldIdLst>
            <p14:sldId id="265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F5F5"/>
    <a:srgbClr val="FFE6D0"/>
    <a:srgbClr val="FA4616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7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tthieu Potes" userId="S::matthieu.potes@genops.fr::aa264c74-2b1b-4864-a830-f7c1fcf337d9" providerId="AD" clId="Web-{21DF7F8C-8F40-1B1E-B140-4AF558F52298}"/>
    <pc:docChg chg="modSld sldOrd">
      <pc:chgData name="Matthieu Potes" userId="S::matthieu.potes@genops.fr::aa264c74-2b1b-4864-a830-f7c1fcf337d9" providerId="AD" clId="Web-{21DF7F8C-8F40-1B1E-B140-4AF558F52298}" dt="2024-01-17T10:33:46.350" v="2" actId="20577"/>
      <pc:docMkLst>
        <pc:docMk/>
      </pc:docMkLst>
      <pc:sldChg chg="ord">
        <pc:chgData name="Matthieu Potes" userId="S::matthieu.potes@genops.fr::aa264c74-2b1b-4864-a830-f7c1fcf337d9" providerId="AD" clId="Web-{21DF7F8C-8F40-1B1E-B140-4AF558F52298}" dt="2024-01-17T10:28:52.888" v="1"/>
        <pc:sldMkLst>
          <pc:docMk/>
          <pc:sldMk cId="3007269335" sldId="260"/>
        </pc:sldMkLst>
      </pc:sldChg>
      <pc:sldChg chg="modSp">
        <pc:chgData name="Matthieu Potes" userId="S::matthieu.potes@genops.fr::aa264c74-2b1b-4864-a830-f7c1fcf337d9" providerId="AD" clId="Web-{21DF7F8C-8F40-1B1E-B140-4AF558F52298}" dt="2024-01-17T10:33:46.350" v="2" actId="20577"/>
        <pc:sldMkLst>
          <pc:docMk/>
          <pc:sldMk cId="1648050040" sldId="265"/>
        </pc:sldMkLst>
        <pc:spChg chg="mod">
          <ac:chgData name="Matthieu Potes" userId="S::matthieu.potes@genops.fr::aa264c74-2b1b-4864-a830-f7c1fcf337d9" providerId="AD" clId="Web-{21DF7F8C-8F40-1B1E-B140-4AF558F52298}" dt="2024-01-17T10:33:46.350" v="2" actId="20577"/>
          <ac:spMkLst>
            <pc:docMk/>
            <pc:sldMk cId="1648050040" sldId="265"/>
            <ac:spMk id="10" creationId="{C37C5693-11C9-4EAF-59E4-8DB899F9A796}"/>
          </ac:spMkLst>
        </pc:spChg>
      </pc:sldChg>
    </pc:docChg>
  </pc:docChgLst>
  <pc:docChgLst>
    <pc:chgData name="Valentin Pesselier" userId="dc3f1274-5e17-44c3-8514-fa436a55aad1" providerId="ADAL" clId="{58BFF01C-56B6-4FD3-8BCA-49C2485EF554}"/>
    <pc:docChg chg="undo redo custSel addSld delSld modSld sldOrd modMainMaster modSection">
      <pc:chgData name="Valentin Pesselier" userId="dc3f1274-5e17-44c3-8514-fa436a55aad1" providerId="ADAL" clId="{58BFF01C-56B6-4FD3-8BCA-49C2485EF554}" dt="2024-01-17T11:02:54.910" v="7398" actId="1035"/>
      <pc:docMkLst>
        <pc:docMk/>
      </pc:docMkLst>
      <pc:sldChg chg="modSp del mod">
        <pc:chgData name="Valentin Pesselier" userId="dc3f1274-5e17-44c3-8514-fa436a55aad1" providerId="ADAL" clId="{58BFF01C-56B6-4FD3-8BCA-49C2485EF554}" dt="2024-01-16T17:06:53.866" v="6105" actId="47"/>
        <pc:sldMkLst>
          <pc:docMk/>
          <pc:sldMk cId="3302551202" sldId="258"/>
        </pc:sldMkLst>
        <pc:spChg chg="mod">
          <ac:chgData name="Valentin Pesselier" userId="dc3f1274-5e17-44c3-8514-fa436a55aad1" providerId="ADAL" clId="{58BFF01C-56B6-4FD3-8BCA-49C2485EF554}" dt="2024-01-16T17:04:08.962" v="5995" actId="14100"/>
          <ac:spMkLst>
            <pc:docMk/>
            <pc:sldMk cId="3302551202" sldId="258"/>
            <ac:spMk id="2" creationId="{93E33343-DA02-A92F-CA0A-D4B13597698D}"/>
          </ac:spMkLst>
        </pc:spChg>
      </pc:sldChg>
      <pc:sldChg chg="addSp delSp modSp del mod">
        <pc:chgData name="Valentin Pesselier" userId="dc3f1274-5e17-44c3-8514-fa436a55aad1" providerId="ADAL" clId="{58BFF01C-56B6-4FD3-8BCA-49C2485EF554}" dt="2024-01-16T17:06:36.195" v="6104" actId="47"/>
        <pc:sldMkLst>
          <pc:docMk/>
          <pc:sldMk cId="1825909884" sldId="259"/>
        </pc:sldMkLst>
        <pc:spChg chg="del">
          <ac:chgData name="Valentin Pesselier" userId="dc3f1274-5e17-44c3-8514-fa436a55aad1" providerId="ADAL" clId="{58BFF01C-56B6-4FD3-8BCA-49C2485EF554}" dt="2024-01-16T17:04:20.416" v="5998" actId="478"/>
          <ac:spMkLst>
            <pc:docMk/>
            <pc:sldMk cId="1825909884" sldId="259"/>
            <ac:spMk id="2" creationId="{305597D8-2AD4-FC85-252A-E7F3F0E6C8D3}"/>
          </ac:spMkLst>
        </pc:spChg>
        <pc:spChg chg="del">
          <ac:chgData name="Valentin Pesselier" userId="dc3f1274-5e17-44c3-8514-fa436a55aad1" providerId="ADAL" clId="{58BFF01C-56B6-4FD3-8BCA-49C2485EF554}" dt="2024-01-16T15:16:22.069" v="147" actId="478"/>
          <ac:spMkLst>
            <pc:docMk/>
            <pc:sldMk cId="1825909884" sldId="259"/>
            <ac:spMk id="3" creationId="{766C7C47-7F9B-8475-6F06-F5E5EB80333A}"/>
          </ac:spMkLst>
        </pc:spChg>
        <pc:spChg chg="mod">
          <ac:chgData name="Valentin Pesselier" userId="dc3f1274-5e17-44c3-8514-fa436a55aad1" providerId="ADAL" clId="{58BFF01C-56B6-4FD3-8BCA-49C2485EF554}" dt="2024-01-16T15:16:22.454" v="148"/>
          <ac:spMkLst>
            <pc:docMk/>
            <pc:sldMk cId="1825909884" sldId="259"/>
            <ac:spMk id="8" creationId="{901FC16C-6D9F-6646-2349-34A34F66977E}"/>
          </ac:spMkLst>
        </pc:spChg>
        <pc:spChg chg="mod">
          <ac:chgData name="Valentin Pesselier" userId="dc3f1274-5e17-44c3-8514-fa436a55aad1" providerId="ADAL" clId="{58BFF01C-56B6-4FD3-8BCA-49C2485EF554}" dt="2024-01-16T15:16:22.454" v="148"/>
          <ac:spMkLst>
            <pc:docMk/>
            <pc:sldMk cId="1825909884" sldId="259"/>
            <ac:spMk id="9" creationId="{375A9EDD-1F63-D67F-8BCA-BEA44CC86957}"/>
          </ac:spMkLst>
        </pc:spChg>
        <pc:spChg chg="add del mod">
          <ac:chgData name="Valentin Pesselier" userId="dc3f1274-5e17-44c3-8514-fa436a55aad1" providerId="ADAL" clId="{58BFF01C-56B6-4FD3-8BCA-49C2485EF554}" dt="2024-01-16T16:10:35.967" v="3326" actId="21"/>
          <ac:spMkLst>
            <pc:docMk/>
            <pc:sldMk cId="1825909884" sldId="259"/>
            <ac:spMk id="10" creationId="{D1245C9F-2265-D693-AE71-D22FEF447F2D}"/>
          </ac:spMkLst>
        </pc:spChg>
        <pc:spChg chg="add del mod">
          <ac:chgData name="Valentin Pesselier" userId="dc3f1274-5e17-44c3-8514-fa436a55aad1" providerId="ADAL" clId="{58BFF01C-56B6-4FD3-8BCA-49C2485EF554}" dt="2024-01-16T15:17:15.418" v="149" actId="478"/>
          <ac:spMkLst>
            <pc:docMk/>
            <pc:sldMk cId="1825909884" sldId="259"/>
            <ac:spMk id="12" creationId="{41842A01-7EB9-8747-5C61-7385264287F4}"/>
          </ac:spMkLst>
        </pc:spChg>
        <pc:spChg chg="add del mod">
          <ac:chgData name="Valentin Pesselier" userId="dc3f1274-5e17-44c3-8514-fa436a55aad1" providerId="ADAL" clId="{58BFF01C-56B6-4FD3-8BCA-49C2485EF554}" dt="2024-01-16T15:18:09.002" v="151" actId="478"/>
          <ac:spMkLst>
            <pc:docMk/>
            <pc:sldMk cId="1825909884" sldId="259"/>
            <ac:spMk id="13" creationId="{84183278-9BA1-2ECD-8089-10A334E5D3A1}"/>
          </ac:spMkLst>
        </pc:spChg>
        <pc:spChg chg="add del mod">
          <ac:chgData name="Valentin Pesselier" userId="dc3f1274-5e17-44c3-8514-fa436a55aad1" providerId="ADAL" clId="{58BFF01C-56B6-4FD3-8BCA-49C2485EF554}" dt="2024-01-16T16:10:35.967" v="3326" actId="21"/>
          <ac:spMkLst>
            <pc:docMk/>
            <pc:sldMk cId="1825909884" sldId="259"/>
            <ac:spMk id="14" creationId="{00000000-0000-0000-0000-000000000000}"/>
          </ac:spMkLst>
        </pc:spChg>
        <pc:spChg chg="mod">
          <ac:chgData name="Valentin Pesselier" userId="dc3f1274-5e17-44c3-8514-fa436a55aad1" providerId="ADAL" clId="{58BFF01C-56B6-4FD3-8BCA-49C2485EF554}" dt="2024-01-16T16:09:50.209" v="3311"/>
          <ac:spMkLst>
            <pc:docMk/>
            <pc:sldMk cId="1825909884" sldId="259"/>
            <ac:spMk id="16" creationId="{00000000-0000-0000-0000-000000000000}"/>
          </ac:spMkLst>
        </pc:spChg>
        <pc:spChg chg="mod">
          <ac:chgData name="Valentin Pesselier" userId="dc3f1274-5e17-44c3-8514-fa436a55aad1" providerId="ADAL" clId="{58BFF01C-56B6-4FD3-8BCA-49C2485EF554}" dt="2024-01-16T16:09:50.209" v="3311"/>
          <ac:spMkLst>
            <pc:docMk/>
            <pc:sldMk cId="1825909884" sldId="259"/>
            <ac:spMk id="17" creationId="{00000000-0000-0000-0000-000000000000}"/>
          </ac:spMkLst>
        </pc:spChg>
        <pc:spChg chg="mod">
          <ac:chgData name="Valentin Pesselier" userId="dc3f1274-5e17-44c3-8514-fa436a55aad1" providerId="ADAL" clId="{58BFF01C-56B6-4FD3-8BCA-49C2485EF554}" dt="2024-01-16T16:09:50.209" v="3311"/>
          <ac:spMkLst>
            <pc:docMk/>
            <pc:sldMk cId="1825909884" sldId="259"/>
            <ac:spMk id="19" creationId="{00000000-0000-0000-0000-000000000000}"/>
          </ac:spMkLst>
        </pc:spChg>
        <pc:spChg chg="mod">
          <ac:chgData name="Valentin Pesselier" userId="dc3f1274-5e17-44c3-8514-fa436a55aad1" providerId="ADAL" clId="{58BFF01C-56B6-4FD3-8BCA-49C2485EF554}" dt="2024-01-16T16:09:50.209" v="3311"/>
          <ac:spMkLst>
            <pc:docMk/>
            <pc:sldMk cId="1825909884" sldId="259"/>
            <ac:spMk id="20" creationId="{00000000-0000-0000-0000-000000000000}"/>
          </ac:spMkLst>
        </pc:spChg>
        <pc:spChg chg="mod">
          <ac:chgData name="Valentin Pesselier" userId="dc3f1274-5e17-44c3-8514-fa436a55aad1" providerId="ADAL" clId="{58BFF01C-56B6-4FD3-8BCA-49C2485EF554}" dt="2024-01-16T16:09:50.209" v="3311"/>
          <ac:spMkLst>
            <pc:docMk/>
            <pc:sldMk cId="1825909884" sldId="259"/>
            <ac:spMk id="22" creationId="{00000000-0000-0000-0000-000000000000}"/>
          </ac:spMkLst>
        </pc:spChg>
        <pc:spChg chg="mod">
          <ac:chgData name="Valentin Pesselier" userId="dc3f1274-5e17-44c3-8514-fa436a55aad1" providerId="ADAL" clId="{58BFF01C-56B6-4FD3-8BCA-49C2485EF554}" dt="2024-01-16T16:09:50.209" v="3311"/>
          <ac:spMkLst>
            <pc:docMk/>
            <pc:sldMk cId="1825909884" sldId="259"/>
            <ac:spMk id="23" creationId="{00000000-0000-0000-0000-000000000000}"/>
          </ac:spMkLst>
        </pc:spChg>
        <pc:spChg chg="add del mod">
          <ac:chgData name="Valentin Pesselier" userId="dc3f1274-5e17-44c3-8514-fa436a55aad1" providerId="ADAL" clId="{58BFF01C-56B6-4FD3-8BCA-49C2485EF554}" dt="2024-01-16T16:10:35.967" v="3326" actId="21"/>
          <ac:spMkLst>
            <pc:docMk/>
            <pc:sldMk cId="1825909884" sldId="259"/>
            <ac:spMk id="24" creationId="{00000000-0000-0000-0000-000000000000}"/>
          </ac:spMkLst>
        </pc:spChg>
        <pc:spChg chg="add mod">
          <ac:chgData name="Valentin Pesselier" userId="dc3f1274-5e17-44c3-8514-fa436a55aad1" providerId="ADAL" clId="{58BFF01C-56B6-4FD3-8BCA-49C2485EF554}" dt="2024-01-16T16:10:12.671" v="3319" actId="21"/>
          <ac:spMkLst>
            <pc:docMk/>
            <pc:sldMk cId="1825909884" sldId="259"/>
            <ac:spMk id="25" creationId="{D44FCCAE-B82B-5EB9-1C39-915479C69FE2}"/>
          </ac:spMkLst>
        </pc:spChg>
        <pc:spChg chg="add del mod">
          <ac:chgData name="Valentin Pesselier" userId="dc3f1274-5e17-44c3-8514-fa436a55aad1" providerId="ADAL" clId="{58BFF01C-56B6-4FD3-8BCA-49C2485EF554}" dt="2024-01-16T16:14:21.999" v="3495" actId="478"/>
          <ac:spMkLst>
            <pc:docMk/>
            <pc:sldMk cId="1825909884" sldId="259"/>
            <ac:spMk id="26" creationId="{86C4F65E-ABF0-65AE-6834-968CB027EE09}"/>
          </ac:spMkLst>
        </pc:spChg>
        <pc:spChg chg="mod">
          <ac:chgData name="Valentin Pesselier" userId="dc3f1274-5e17-44c3-8514-fa436a55aad1" providerId="ADAL" clId="{58BFF01C-56B6-4FD3-8BCA-49C2485EF554}" dt="2024-01-16T16:14:22.297" v="3496"/>
          <ac:spMkLst>
            <pc:docMk/>
            <pc:sldMk cId="1825909884" sldId="259"/>
            <ac:spMk id="28" creationId="{71596458-AAFF-DA51-018D-FA3525DCD1E8}"/>
          </ac:spMkLst>
        </pc:spChg>
        <pc:spChg chg="mod">
          <ac:chgData name="Valentin Pesselier" userId="dc3f1274-5e17-44c3-8514-fa436a55aad1" providerId="ADAL" clId="{58BFF01C-56B6-4FD3-8BCA-49C2485EF554}" dt="2024-01-16T16:14:22.297" v="3496"/>
          <ac:spMkLst>
            <pc:docMk/>
            <pc:sldMk cId="1825909884" sldId="259"/>
            <ac:spMk id="29" creationId="{ABA02C4B-540C-9506-6B67-3B775A1A4906}"/>
          </ac:spMkLst>
        </pc:spChg>
        <pc:spChg chg="add mod">
          <ac:chgData name="Valentin Pesselier" userId="dc3f1274-5e17-44c3-8514-fa436a55aad1" providerId="ADAL" clId="{58BFF01C-56B6-4FD3-8BCA-49C2485EF554}" dt="2024-01-16T16:14:22.297" v="3496"/>
          <ac:spMkLst>
            <pc:docMk/>
            <pc:sldMk cId="1825909884" sldId="259"/>
            <ac:spMk id="30" creationId="{7B08244C-816D-4CFB-8A5E-1FDFB7BEE93F}"/>
          </ac:spMkLst>
        </pc:spChg>
        <pc:spChg chg="add mod">
          <ac:chgData name="Valentin Pesselier" userId="dc3f1274-5e17-44c3-8514-fa436a55aad1" providerId="ADAL" clId="{58BFF01C-56B6-4FD3-8BCA-49C2485EF554}" dt="2024-01-16T16:14:22.297" v="3496"/>
          <ac:spMkLst>
            <pc:docMk/>
            <pc:sldMk cId="1825909884" sldId="259"/>
            <ac:spMk id="31" creationId="{0204FF08-CE29-1EC2-AFF8-0A9BD083205B}"/>
          </ac:spMkLst>
        </pc:spChg>
        <pc:spChg chg="add mod">
          <ac:chgData name="Valentin Pesselier" userId="dc3f1274-5e17-44c3-8514-fa436a55aad1" providerId="ADAL" clId="{58BFF01C-56B6-4FD3-8BCA-49C2485EF554}" dt="2024-01-16T17:04:20.669" v="5999"/>
          <ac:spMkLst>
            <pc:docMk/>
            <pc:sldMk cId="1825909884" sldId="259"/>
            <ac:spMk id="32" creationId="{3B5CA2E8-70DB-AC85-EB09-CCDBF83EB99A}"/>
          </ac:spMkLst>
        </pc:spChg>
        <pc:grpChg chg="del">
          <ac:chgData name="Valentin Pesselier" userId="dc3f1274-5e17-44c3-8514-fa436a55aad1" providerId="ADAL" clId="{58BFF01C-56B6-4FD3-8BCA-49C2485EF554}" dt="2024-01-16T15:16:22.069" v="147" actId="478"/>
          <ac:grpSpMkLst>
            <pc:docMk/>
            <pc:sldMk cId="1825909884" sldId="259"/>
            <ac:grpSpMk id="4" creationId="{E327E1EB-44B6-9FC6-E9AB-08442F527523}"/>
          </ac:grpSpMkLst>
        </pc:grpChg>
        <pc:grpChg chg="add del mod">
          <ac:chgData name="Valentin Pesselier" userId="dc3f1274-5e17-44c3-8514-fa436a55aad1" providerId="ADAL" clId="{58BFF01C-56B6-4FD3-8BCA-49C2485EF554}" dt="2024-01-16T16:10:35.967" v="3326" actId="21"/>
          <ac:grpSpMkLst>
            <pc:docMk/>
            <pc:sldMk cId="1825909884" sldId="259"/>
            <ac:grpSpMk id="7" creationId="{37F380CE-BF5D-A9B8-5FAD-DD26AE41EBA1}"/>
          </ac:grpSpMkLst>
        </pc:grpChg>
        <pc:grpChg chg="add del mod">
          <ac:chgData name="Valentin Pesselier" userId="dc3f1274-5e17-44c3-8514-fa436a55aad1" providerId="ADAL" clId="{58BFF01C-56B6-4FD3-8BCA-49C2485EF554}" dt="2024-01-16T16:10:35.967" v="3326" actId="21"/>
          <ac:grpSpMkLst>
            <pc:docMk/>
            <pc:sldMk cId="1825909884" sldId="259"/>
            <ac:grpSpMk id="15" creationId="{00000000-0000-0000-0000-000000000000}"/>
          </ac:grpSpMkLst>
        </pc:grpChg>
        <pc:grpChg chg="add del mod">
          <ac:chgData name="Valentin Pesselier" userId="dc3f1274-5e17-44c3-8514-fa436a55aad1" providerId="ADAL" clId="{58BFF01C-56B6-4FD3-8BCA-49C2485EF554}" dt="2024-01-16T16:10:35.967" v="3326" actId="21"/>
          <ac:grpSpMkLst>
            <pc:docMk/>
            <pc:sldMk cId="1825909884" sldId="259"/>
            <ac:grpSpMk id="18" creationId="{00000000-0000-0000-0000-000000000000}"/>
          </ac:grpSpMkLst>
        </pc:grpChg>
        <pc:grpChg chg="add del mod">
          <ac:chgData name="Valentin Pesselier" userId="dc3f1274-5e17-44c3-8514-fa436a55aad1" providerId="ADAL" clId="{58BFF01C-56B6-4FD3-8BCA-49C2485EF554}" dt="2024-01-16T16:10:35.967" v="3326" actId="21"/>
          <ac:grpSpMkLst>
            <pc:docMk/>
            <pc:sldMk cId="1825909884" sldId="259"/>
            <ac:grpSpMk id="21" creationId="{00000000-0000-0000-0000-000000000000}"/>
          </ac:grpSpMkLst>
        </pc:grpChg>
        <pc:grpChg chg="add mod">
          <ac:chgData name="Valentin Pesselier" userId="dc3f1274-5e17-44c3-8514-fa436a55aad1" providerId="ADAL" clId="{58BFF01C-56B6-4FD3-8BCA-49C2485EF554}" dt="2024-01-16T16:14:22.297" v="3496"/>
          <ac:grpSpMkLst>
            <pc:docMk/>
            <pc:sldMk cId="1825909884" sldId="259"/>
            <ac:grpSpMk id="27" creationId="{AF2B3EE8-4F3A-29B4-1818-BD2857E6AF52}"/>
          </ac:grpSpMkLst>
        </pc:grpChg>
        <pc:picChg chg="add del mod">
          <ac:chgData name="Valentin Pesselier" userId="dc3f1274-5e17-44c3-8514-fa436a55aad1" providerId="ADAL" clId="{58BFF01C-56B6-4FD3-8BCA-49C2485EF554}" dt="2024-01-16T16:10:35.967" v="3326" actId="21"/>
          <ac:picMkLst>
            <pc:docMk/>
            <pc:sldMk cId="1825909884" sldId="259"/>
            <ac:picMk id="11" creationId="{65250C11-3D51-9F0C-DD4F-4C819171F4E1}"/>
          </ac:picMkLst>
        </pc:picChg>
      </pc:sldChg>
      <pc:sldChg chg="addSp delSp modSp mod">
        <pc:chgData name="Valentin Pesselier" userId="dc3f1274-5e17-44c3-8514-fa436a55aad1" providerId="ADAL" clId="{58BFF01C-56B6-4FD3-8BCA-49C2485EF554}" dt="2024-01-16T21:54:08.528" v="7272" actId="1035"/>
        <pc:sldMkLst>
          <pc:docMk/>
          <pc:sldMk cId="3007269335" sldId="260"/>
        </pc:sldMkLst>
        <pc:spChg chg="mod">
          <ac:chgData name="Valentin Pesselier" userId="dc3f1274-5e17-44c3-8514-fa436a55aad1" providerId="ADAL" clId="{58BFF01C-56B6-4FD3-8BCA-49C2485EF554}" dt="2024-01-16T13:12:51.686" v="93" actId="207"/>
          <ac:spMkLst>
            <pc:docMk/>
            <pc:sldMk cId="3007269335" sldId="260"/>
            <ac:spMk id="2" creationId="{6936B963-73BA-882B-F4A0-F93D185E4FF8}"/>
          </ac:spMkLst>
        </pc:spChg>
        <pc:spChg chg="mod">
          <ac:chgData name="Valentin Pesselier" userId="dc3f1274-5e17-44c3-8514-fa436a55aad1" providerId="ADAL" clId="{58BFF01C-56B6-4FD3-8BCA-49C2485EF554}" dt="2024-01-16T13:13:16.264" v="146" actId="20577"/>
          <ac:spMkLst>
            <pc:docMk/>
            <pc:sldMk cId="3007269335" sldId="260"/>
            <ac:spMk id="3" creationId="{7A1C06C6-BD4B-6B1A-E4AC-76269E484B05}"/>
          </ac:spMkLst>
        </pc:spChg>
        <pc:spChg chg="mod">
          <ac:chgData name="Valentin Pesselier" userId="dc3f1274-5e17-44c3-8514-fa436a55aad1" providerId="ADAL" clId="{58BFF01C-56B6-4FD3-8BCA-49C2485EF554}" dt="2024-01-16T13:13:10.860" v="145" actId="20577"/>
          <ac:spMkLst>
            <pc:docMk/>
            <pc:sldMk cId="3007269335" sldId="260"/>
            <ac:spMk id="4" creationId="{8C2F51A7-1D94-0C54-69DC-C93CA03AD5AD}"/>
          </ac:spMkLst>
        </pc:spChg>
        <pc:spChg chg="add del">
          <ac:chgData name="Valentin Pesselier" userId="dc3f1274-5e17-44c3-8514-fa436a55aad1" providerId="ADAL" clId="{58BFF01C-56B6-4FD3-8BCA-49C2485EF554}" dt="2024-01-16T13:11:49.764" v="6"/>
          <ac:spMkLst>
            <pc:docMk/>
            <pc:sldMk cId="3007269335" sldId="260"/>
            <ac:spMk id="5" creationId="{96DFC857-C1E0-72CE-CB99-FF9246C1A0B6}"/>
          </ac:spMkLst>
        </pc:spChg>
        <pc:spChg chg="del">
          <ac:chgData name="Valentin Pesselier" userId="dc3f1274-5e17-44c3-8514-fa436a55aad1" providerId="ADAL" clId="{58BFF01C-56B6-4FD3-8BCA-49C2485EF554}" dt="2024-01-16T13:09:30.639" v="2" actId="478"/>
          <ac:spMkLst>
            <pc:docMk/>
            <pc:sldMk cId="3007269335" sldId="260"/>
            <ac:spMk id="6" creationId="{6228CFB0-9056-29AC-34F5-6EE4DBABB9A4}"/>
          </ac:spMkLst>
        </pc:spChg>
        <pc:grpChg chg="mod">
          <ac:chgData name="Valentin Pesselier" userId="dc3f1274-5e17-44c3-8514-fa436a55aad1" providerId="ADAL" clId="{58BFF01C-56B6-4FD3-8BCA-49C2485EF554}" dt="2024-01-16T21:54:08.528" v="7272" actId="1035"/>
          <ac:grpSpMkLst>
            <pc:docMk/>
            <pc:sldMk cId="3007269335" sldId="260"/>
            <ac:grpSpMk id="7" creationId="{22A3756E-58C5-3906-92F4-EADE820F878D}"/>
          </ac:grpSpMkLst>
        </pc:grpChg>
        <pc:picChg chg="add mod">
          <ac:chgData name="Valentin Pesselier" userId="dc3f1274-5e17-44c3-8514-fa436a55aad1" providerId="ADAL" clId="{58BFF01C-56B6-4FD3-8BCA-49C2485EF554}" dt="2024-01-16T17:01:03.173" v="5962" actId="166"/>
          <ac:picMkLst>
            <pc:docMk/>
            <pc:sldMk cId="3007269335" sldId="260"/>
            <ac:picMk id="10" creationId="{164417B5-66E2-DABC-E830-8A51607F57F4}"/>
          </ac:picMkLst>
        </pc:picChg>
        <pc:picChg chg="add del">
          <ac:chgData name="Valentin Pesselier" userId="dc3f1274-5e17-44c3-8514-fa436a55aad1" providerId="ADAL" clId="{58BFF01C-56B6-4FD3-8BCA-49C2485EF554}" dt="2024-01-16T13:09:23.770" v="1" actId="21"/>
          <ac:picMkLst>
            <pc:docMk/>
            <pc:sldMk cId="3007269335" sldId="260"/>
            <ac:picMk id="1026" creationId="{164417B5-66E2-DABC-E830-8A51607F57F4}"/>
          </ac:picMkLst>
        </pc:picChg>
        <pc:picChg chg="add mod">
          <ac:chgData name="Valentin Pesselier" userId="dc3f1274-5e17-44c3-8514-fa436a55aad1" providerId="ADAL" clId="{58BFF01C-56B6-4FD3-8BCA-49C2485EF554}" dt="2024-01-16T13:10:58.447" v="5"/>
          <ac:picMkLst>
            <pc:docMk/>
            <pc:sldMk cId="3007269335" sldId="260"/>
            <ac:picMk id="1028" creationId="{96AEDBAD-8BAD-C8C6-6D86-BD824CB5ECB2}"/>
          </ac:picMkLst>
        </pc:picChg>
        <pc:picChg chg="add mod">
          <ac:chgData name="Valentin Pesselier" userId="dc3f1274-5e17-44c3-8514-fa436a55aad1" providerId="ADAL" clId="{58BFF01C-56B6-4FD3-8BCA-49C2485EF554}" dt="2024-01-16T13:11:57.288" v="7"/>
          <ac:picMkLst>
            <pc:docMk/>
            <pc:sldMk cId="3007269335" sldId="260"/>
            <ac:picMk id="1030" creationId="{27B09124-7F21-9805-60EA-339A01DB54E1}"/>
          </ac:picMkLst>
        </pc:picChg>
      </pc:sldChg>
      <pc:sldChg chg="addSp delSp modSp mod ord">
        <pc:chgData name="Valentin Pesselier" userId="dc3f1274-5e17-44c3-8514-fa436a55aad1" providerId="ADAL" clId="{58BFF01C-56B6-4FD3-8BCA-49C2485EF554}" dt="2024-01-16T21:54:44.409" v="7273" actId="2085"/>
        <pc:sldMkLst>
          <pc:docMk/>
          <pc:sldMk cId="1648050040" sldId="265"/>
        </pc:sldMkLst>
        <pc:spChg chg="del">
          <ac:chgData name="Valentin Pesselier" userId="dc3f1274-5e17-44c3-8514-fa436a55aad1" providerId="ADAL" clId="{58BFF01C-56B6-4FD3-8BCA-49C2485EF554}" dt="2024-01-16T17:04:24.398" v="6000" actId="478"/>
          <ac:spMkLst>
            <pc:docMk/>
            <pc:sldMk cId="1648050040" sldId="265"/>
            <ac:spMk id="2" creationId="{20FC676B-A3A5-E342-3FB1-762098CAE867}"/>
          </ac:spMkLst>
        </pc:spChg>
        <pc:spChg chg="mod">
          <ac:chgData name="Valentin Pesselier" userId="dc3f1274-5e17-44c3-8514-fa436a55aad1" providerId="ADAL" clId="{58BFF01C-56B6-4FD3-8BCA-49C2485EF554}" dt="2024-01-16T17:30:45.665" v="6310" actId="207"/>
          <ac:spMkLst>
            <pc:docMk/>
            <pc:sldMk cId="1648050040" sldId="265"/>
            <ac:spMk id="3" creationId="{21DC77AE-FF84-7269-953B-CF2F1625AEDD}"/>
          </ac:spMkLst>
        </pc:spChg>
        <pc:spChg chg="add del mod">
          <ac:chgData name="Valentin Pesselier" userId="dc3f1274-5e17-44c3-8514-fa436a55aad1" providerId="ADAL" clId="{58BFF01C-56B6-4FD3-8BCA-49C2485EF554}" dt="2024-01-16T17:25:03.858" v="6203" actId="478"/>
          <ac:spMkLst>
            <pc:docMk/>
            <pc:sldMk cId="1648050040" sldId="265"/>
            <ac:spMk id="4" creationId="{0356CC92-61EA-F462-3DAC-C99554B1B69C}"/>
          </ac:spMkLst>
        </pc:spChg>
        <pc:spChg chg="add mod">
          <ac:chgData name="Valentin Pesselier" userId="dc3f1274-5e17-44c3-8514-fa436a55aad1" providerId="ADAL" clId="{58BFF01C-56B6-4FD3-8BCA-49C2485EF554}" dt="2024-01-16T17:04:24.650" v="6001"/>
          <ac:spMkLst>
            <pc:docMk/>
            <pc:sldMk cId="1648050040" sldId="265"/>
            <ac:spMk id="8" creationId="{A65D4C28-3EA2-8789-DD6D-703229711A9D}"/>
          </ac:spMkLst>
        </pc:spChg>
        <pc:spChg chg="add del">
          <ac:chgData name="Valentin Pesselier" userId="dc3f1274-5e17-44c3-8514-fa436a55aad1" providerId="ADAL" clId="{58BFF01C-56B6-4FD3-8BCA-49C2485EF554}" dt="2024-01-16T17:21:55.925" v="6161" actId="478"/>
          <ac:spMkLst>
            <pc:docMk/>
            <pc:sldMk cId="1648050040" sldId="265"/>
            <ac:spMk id="9" creationId="{F33F112D-DBEA-3330-0637-C3A779BF348C}"/>
          </ac:spMkLst>
        </pc:spChg>
        <pc:spChg chg="add mod">
          <ac:chgData name="Valentin Pesselier" userId="dc3f1274-5e17-44c3-8514-fa436a55aad1" providerId="ADAL" clId="{58BFF01C-56B6-4FD3-8BCA-49C2485EF554}" dt="2024-01-16T17:29:53.532" v="6291" actId="27107"/>
          <ac:spMkLst>
            <pc:docMk/>
            <pc:sldMk cId="1648050040" sldId="265"/>
            <ac:spMk id="10" creationId="{C37C5693-11C9-4EAF-59E4-8DB899F9A796}"/>
          </ac:spMkLst>
        </pc:spChg>
        <pc:grpChg chg="mod">
          <ac:chgData name="Valentin Pesselier" userId="dc3f1274-5e17-44c3-8514-fa436a55aad1" providerId="ADAL" clId="{58BFF01C-56B6-4FD3-8BCA-49C2485EF554}" dt="2024-01-16T17:31:25.279" v="6324" actId="1036"/>
          <ac:grpSpMkLst>
            <pc:docMk/>
            <pc:sldMk cId="1648050040" sldId="265"/>
            <ac:grpSpMk id="5" creationId="{DC141C6F-5B07-0B87-686A-AC8B2838DBE4}"/>
          </ac:grpSpMkLst>
        </pc:grpChg>
        <pc:picChg chg="add mod">
          <ac:chgData name="Valentin Pesselier" userId="dc3f1274-5e17-44c3-8514-fa436a55aad1" providerId="ADAL" clId="{58BFF01C-56B6-4FD3-8BCA-49C2485EF554}" dt="2024-01-16T21:54:44.409" v="7273" actId="2085"/>
          <ac:picMkLst>
            <pc:docMk/>
            <pc:sldMk cId="1648050040" sldId="265"/>
            <ac:picMk id="11" creationId="{D35D7B1B-F0DC-CD0D-D734-A0510A681B3E}"/>
          </ac:picMkLst>
        </pc:picChg>
        <pc:picChg chg="add mod">
          <ac:chgData name="Valentin Pesselier" userId="dc3f1274-5e17-44c3-8514-fa436a55aad1" providerId="ADAL" clId="{58BFF01C-56B6-4FD3-8BCA-49C2485EF554}" dt="2024-01-16T21:54:44.409" v="7273" actId="2085"/>
          <ac:picMkLst>
            <pc:docMk/>
            <pc:sldMk cId="1648050040" sldId="265"/>
            <ac:picMk id="12" creationId="{ABEA7243-DC40-132F-AEAF-0F8C1D79C9B3}"/>
          </ac:picMkLst>
        </pc:picChg>
        <pc:picChg chg="add mod">
          <ac:chgData name="Valentin Pesselier" userId="dc3f1274-5e17-44c3-8514-fa436a55aad1" providerId="ADAL" clId="{58BFF01C-56B6-4FD3-8BCA-49C2485EF554}" dt="2024-01-16T21:54:44.409" v="7273" actId="2085"/>
          <ac:picMkLst>
            <pc:docMk/>
            <pc:sldMk cId="1648050040" sldId="265"/>
            <ac:picMk id="13" creationId="{312603A6-AA8A-98D6-3280-E67891037476}"/>
          </ac:picMkLst>
        </pc:picChg>
        <pc:picChg chg="add mod">
          <ac:chgData name="Valentin Pesselier" userId="dc3f1274-5e17-44c3-8514-fa436a55aad1" providerId="ADAL" clId="{58BFF01C-56B6-4FD3-8BCA-49C2485EF554}" dt="2024-01-16T21:54:44.409" v="7273" actId="2085"/>
          <ac:picMkLst>
            <pc:docMk/>
            <pc:sldMk cId="1648050040" sldId="265"/>
            <ac:picMk id="14" creationId="{7D4310E1-F864-A902-8C97-DED12C907BC5}"/>
          </ac:picMkLst>
        </pc:picChg>
        <pc:picChg chg="add mod">
          <ac:chgData name="Valentin Pesselier" userId="dc3f1274-5e17-44c3-8514-fa436a55aad1" providerId="ADAL" clId="{58BFF01C-56B6-4FD3-8BCA-49C2485EF554}" dt="2024-01-16T21:54:44.409" v="7273" actId="2085"/>
          <ac:picMkLst>
            <pc:docMk/>
            <pc:sldMk cId="1648050040" sldId="265"/>
            <ac:picMk id="15" creationId="{EFD186F6-1CF9-AB37-A116-E303F358D558}"/>
          </ac:picMkLst>
        </pc:picChg>
        <pc:picChg chg="add mod">
          <ac:chgData name="Valentin Pesselier" userId="dc3f1274-5e17-44c3-8514-fa436a55aad1" providerId="ADAL" clId="{58BFF01C-56B6-4FD3-8BCA-49C2485EF554}" dt="2024-01-16T21:54:44.409" v="7273" actId="2085"/>
          <ac:picMkLst>
            <pc:docMk/>
            <pc:sldMk cId="1648050040" sldId="265"/>
            <ac:picMk id="16" creationId="{C166143C-2418-5E08-921D-2353379D86B4}"/>
          </ac:picMkLst>
        </pc:picChg>
        <pc:picChg chg="add mod">
          <ac:chgData name="Valentin Pesselier" userId="dc3f1274-5e17-44c3-8514-fa436a55aad1" providerId="ADAL" clId="{58BFF01C-56B6-4FD3-8BCA-49C2485EF554}" dt="2024-01-16T21:54:44.409" v="7273" actId="2085"/>
          <ac:picMkLst>
            <pc:docMk/>
            <pc:sldMk cId="1648050040" sldId="265"/>
            <ac:picMk id="17" creationId="{F3FFE761-93BF-89EA-27B5-6C870C3EBB10}"/>
          </ac:picMkLst>
        </pc:picChg>
        <pc:picChg chg="add mod">
          <ac:chgData name="Valentin Pesselier" userId="dc3f1274-5e17-44c3-8514-fa436a55aad1" providerId="ADAL" clId="{58BFF01C-56B6-4FD3-8BCA-49C2485EF554}" dt="2024-01-16T21:54:44.409" v="7273" actId="2085"/>
          <ac:picMkLst>
            <pc:docMk/>
            <pc:sldMk cId="1648050040" sldId="265"/>
            <ac:picMk id="18" creationId="{06BFE47D-4D53-482C-2459-C4BFDBBB6C79}"/>
          </ac:picMkLst>
        </pc:picChg>
      </pc:sldChg>
      <pc:sldChg chg="addSp delSp modSp del mod">
        <pc:chgData name="Valentin Pesselier" userId="dc3f1274-5e17-44c3-8514-fa436a55aad1" providerId="ADAL" clId="{58BFF01C-56B6-4FD3-8BCA-49C2485EF554}" dt="2024-01-16T17:48:01.197" v="6563" actId="47"/>
        <pc:sldMkLst>
          <pc:docMk/>
          <pc:sldMk cId="1912666323" sldId="280"/>
        </pc:sldMkLst>
        <pc:spChg chg="del">
          <ac:chgData name="Valentin Pesselier" userId="dc3f1274-5e17-44c3-8514-fa436a55aad1" providerId="ADAL" clId="{58BFF01C-56B6-4FD3-8BCA-49C2485EF554}" dt="2024-01-16T17:04:41.654" v="6008" actId="478"/>
          <ac:spMkLst>
            <pc:docMk/>
            <pc:sldMk cId="1912666323" sldId="280"/>
            <ac:spMk id="2" creationId="{2EA5E0A1-1174-C142-BF2F-E4C7B7E1DF60}"/>
          </ac:spMkLst>
        </pc:spChg>
        <pc:spChg chg="del mod ord">
          <ac:chgData name="Valentin Pesselier" userId="dc3f1274-5e17-44c3-8514-fa436a55aad1" providerId="ADAL" clId="{58BFF01C-56B6-4FD3-8BCA-49C2485EF554}" dt="2024-01-16T17:41:20.452" v="6461" actId="21"/>
          <ac:spMkLst>
            <pc:docMk/>
            <pc:sldMk cId="1912666323" sldId="280"/>
            <ac:spMk id="3" creationId="{2EFAB3FC-0738-F593-230B-410B49A1E45C}"/>
          </ac:spMkLst>
        </pc:spChg>
        <pc:spChg chg="mod">
          <ac:chgData name="Valentin Pesselier" userId="dc3f1274-5e17-44c3-8514-fa436a55aad1" providerId="ADAL" clId="{58BFF01C-56B6-4FD3-8BCA-49C2485EF554}" dt="2024-01-16T16:23:45.586" v="3827" actId="207"/>
          <ac:spMkLst>
            <pc:docMk/>
            <pc:sldMk cId="1912666323" sldId="280"/>
            <ac:spMk id="5" creationId="{BCEC2C75-B051-9774-C040-F51E1DF60E7D}"/>
          </ac:spMkLst>
        </pc:spChg>
        <pc:spChg chg="mod">
          <ac:chgData name="Valentin Pesselier" userId="dc3f1274-5e17-44c3-8514-fa436a55aad1" providerId="ADAL" clId="{58BFF01C-56B6-4FD3-8BCA-49C2485EF554}" dt="2024-01-16T16:23:47.602" v="3828" actId="207"/>
          <ac:spMkLst>
            <pc:docMk/>
            <pc:sldMk cId="1912666323" sldId="280"/>
            <ac:spMk id="6" creationId="{03CBBCA1-9EC6-602D-49C3-0C894C861A15}"/>
          </ac:spMkLst>
        </pc:spChg>
        <pc:spChg chg="add del mod">
          <ac:chgData name="Valentin Pesselier" userId="dc3f1274-5e17-44c3-8514-fa436a55aad1" providerId="ADAL" clId="{58BFF01C-56B6-4FD3-8BCA-49C2485EF554}" dt="2024-01-16T17:41:20.452" v="6461" actId="21"/>
          <ac:spMkLst>
            <pc:docMk/>
            <pc:sldMk cId="1912666323" sldId="280"/>
            <ac:spMk id="7" creationId="{963ADCBD-B1AF-8BF8-FFA3-CEE02ECD3732}"/>
          </ac:spMkLst>
        </pc:spChg>
        <pc:spChg chg="add del mod">
          <ac:chgData name="Valentin Pesselier" userId="dc3f1274-5e17-44c3-8514-fa436a55aad1" providerId="ADAL" clId="{58BFF01C-56B6-4FD3-8BCA-49C2485EF554}" dt="2024-01-16T17:41:20.452" v="6461" actId="21"/>
          <ac:spMkLst>
            <pc:docMk/>
            <pc:sldMk cId="1912666323" sldId="280"/>
            <ac:spMk id="8" creationId="{AD1488FE-4858-84FB-EFAA-B1B655D7A900}"/>
          </ac:spMkLst>
        </pc:spChg>
        <pc:spChg chg="add del mod">
          <ac:chgData name="Valentin Pesselier" userId="dc3f1274-5e17-44c3-8514-fa436a55aad1" providerId="ADAL" clId="{58BFF01C-56B6-4FD3-8BCA-49C2485EF554}" dt="2024-01-16T17:41:20.452" v="6461" actId="21"/>
          <ac:spMkLst>
            <pc:docMk/>
            <pc:sldMk cId="1912666323" sldId="280"/>
            <ac:spMk id="9" creationId="{5A5E2EE4-60AF-408C-8130-629AE1EBB3E4}"/>
          </ac:spMkLst>
        </pc:spChg>
        <pc:spChg chg="add del mod">
          <ac:chgData name="Valentin Pesselier" userId="dc3f1274-5e17-44c3-8514-fa436a55aad1" providerId="ADAL" clId="{58BFF01C-56B6-4FD3-8BCA-49C2485EF554}" dt="2024-01-16T17:41:20.452" v="6461" actId="21"/>
          <ac:spMkLst>
            <pc:docMk/>
            <pc:sldMk cId="1912666323" sldId="280"/>
            <ac:spMk id="11" creationId="{06AE4C79-7658-D470-A5F1-5260E069F0A9}"/>
          </ac:spMkLst>
        </pc:spChg>
        <pc:spChg chg="add del mod">
          <ac:chgData name="Valentin Pesselier" userId="dc3f1274-5e17-44c3-8514-fa436a55aad1" providerId="ADAL" clId="{58BFF01C-56B6-4FD3-8BCA-49C2485EF554}" dt="2024-01-16T17:38:44.137" v="6442" actId="478"/>
          <ac:spMkLst>
            <pc:docMk/>
            <pc:sldMk cId="1912666323" sldId="280"/>
            <ac:spMk id="12" creationId="{24039EAF-80D4-8FCB-3BD8-A083B14E9289}"/>
          </ac:spMkLst>
        </pc:spChg>
        <pc:spChg chg="add del mod">
          <ac:chgData name="Valentin Pesselier" userId="dc3f1274-5e17-44c3-8514-fa436a55aad1" providerId="ADAL" clId="{58BFF01C-56B6-4FD3-8BCA-49C2485EF554}" dt="2024-01-16T17:38:44.137" v="6442" actId="478"/>
          <ac:spMkLst>
            <pc:docMk/>
            <pc:sldMk cId="1912666323" sldId="280"/>
            <ac:spMk id="13" creationId="{462D7E10-A5E5-8764-2164-CDE0DE2C39E2}"/>
          </ac:spMkLst>
        </pc:spChg>
        <pc:spChg chg="add del mod">
          <ac:chgData name="Valentin Pesselier" userId="dc3f1274-5e17-44c3-8514-fa436a55aad1" providerId="ADAL" clId="{58BFF01C-56B6-4FD3-8BCA-49C2485EF554}" dt="2024-01-16T17:38:44.137" v="6442" actId="478"/>
          <ac:spMkLst>
            <pc:docMk/>
            <pc:sldMk cId="1912666323" sldId="280"/>
            <ac:spMk id="15" creationId="{6D4E0B3F-3A78-983D-743A-2B8576F00C52}"/>
          </ac:spMkLst>
        </pc:spChg>
        <pc:spChg chg="add del mod">
          <ac:chgData name="Valentin Pesselier" userId="dc3f1274-5e17-44c3-8514-fa436a55aad1" providerId="ADAL" clId="{58BFF01C-56B6-4FD3-8BCA-49C2485EF554}" dt="2024-01-16T17:41:20.452" v="6461" actId="21"/>
          <ac:spMkLst>
            <pc:docMk/>
            <pc:sldMk cId="1912666323" sldId="280"/>
            <ac:spMk id="17" creationId="{0431448C-0115-CA38-449F-69C7EEE9759D}"/>
          </ac:spMkLst>
        </pc:spChg>
        <pc:spChg chg="add del mod">
          <ac:chgData name="Valentin Pesselier" userId="dc3f1274-5e17-44c3-8514-fa436a55aad1" providerId="ADAL" clId="{58BFF01C-56B6-4FD3-8BCA-49C2485EF554}" dt="2024-01-16T17:38:44.137" v="6442" actId="478"/>
          <ac:spMkLst>
            <pc:docMk/>
            <pc:sldMk cId="1912666323" sldId="280"/>
            <ac:spMk id="19" creationId="{45DAE85C-12B1-66E3-2F88-0BD906AADB09}"/>
          </ac:spMkLst>
        </pc:spChg>
        <pc:spChg chg="add mod">
          <ac:chgData name="Valentin Pesselier" userId="dc3f1274-5e17-44c3-8514-fa436a55aad1" providerId="ADAL" clId="{58BFF01C-56B6-4FD3-8BCA-49C2485EF554}" dt="2024-01-16T17:04:41.922" v="6009"/>
          <ac:spMkLst>
            <pc:docMk/>
            <pc:sldMk cId="1912666323" sldId="280"/>
            <ac:spMk id="20" creationId="{AC4BFD24-5622-2AF0-246D-4130BF6E092A}"/>
          </ac:spMkLst>
        </pc:spChg>
        <pc:spChg chg="add del mod">
          <ac:chgData name="Valentin Pesselier" userId="dc3f1274-5e17-44c3-8514-fa436a55aad1" providerId="ADAL" clId="{58BFF01C-56B6-4FD3-8BCA-49C2485EF554}" dt="2024-01-16T17:41:20.452" v="6461" actId="21"/>
          <ac:spMkLst>
            <pc:docMk/>
            <pc:sldMk cId="1912666323" sldId="280"/>
            <ac:spMk id="21" creationId="{6F186855-1E4B-9F33-50C2-998F976CB6E3}"/>
          </ac:spMkLst>
        </pc:spChg>
        <pc:spChg chg="add del mod">
          <ac:chgData name="Valentin Pesselier" userId="dc3f1274-5e17-44c3-8514-fa436a55aad1" providerId="ADAL" clId="{58BFF01C-56B6-4FD3-8BCA-49C2485EF554}" dt="2024-01-16T17:41:20.452" v="6461" actId="21"/>
          <ac:spMkLst>
            <pc:docMk/>
            <pc:sldMk cId="1912666323" sldId="280"/>
            <ac:spMk id="22" creationId="{11A9C24C-F0A0-EC38-6083-EB2935533B9A}"/>
          </ac:spMkLst>
        </pc:spChg>
        <pc:spChg chg="add del mod">
          <ac:chgData name="Valentin Pesselier" userId="dc3f1274-5e17-44c3-8514-fa436a55aad1" providerId="ADAL" clId="{58BFF01C-56B6-4FD3-8BCA-49C2485EF554}" dt="2024-01-16T17:41:20.452" v="6461" actId="21"/>
          <ac:spMkLst>
            <pc:docMk/>
            <pc:sldMk cId="1912666323" sldId="280"/>
            <ac:spMk id="23" creationId="{4105541F-DCE3-BA15-B5E0-74447684EDB4}"/>
          </ac:spMkLst>
        </pc:spChg>
        <pc:spChg chg="add del mod">
          <ac:chgData name="Valentin Pesselier" userId="dc3f1274-5e17-44c3-8514-fa436a55aad1" providerId="ADAL" clId="{58BFF01C-56B6-4FD3-8BCA-49C2485EF554}" dt="2024-01-16T17:41:20.452" v="6461" actId="21"/>
          <ac:spMkLst>
            <pc:docMk/>
            <pc:sldMk cId="1912666323" sldId="280"/>
            <ac:spMk id="24" creationId="{7D7C9FAC-78FB-EC71-8E97-0B684B1EB031}"/>
          </ac:spMkLst>
        </pc:spChg>
        <pc:spChg chg="add mod">
          <ac:chgData name="Valentin Pesselier" userId="dc3f1274-5e17-44c3-8514-fa436a55aad1" providerId="ADAL" clId="{58BFF01C-56B6-4FD3-8BCA-49C2485EF554}" dt="2024-01-16T17:41:20.452" v="6461" actId="21"/>
          <ac:spMkLst>
            <pc:docMk/>
            <pc:sldMk cId="1912666323" sldId="280"/>
            <ac:spMk id="26" creationId="{7F56B597-919B-ADA6-768B-4FDA6843CEC9}"/>
          </ac:spMkLst>
        </pc:spChg>
        <pc:grpChg chg="add del mod">
          <ac:chgData name="Valentin Pesselier" userId="dc3f1274-5e17-44c3-8514-fa436a55aad1" providerId="ADAL" clId="{58BFF01C-56B6-4FD3-8BCA-49C2485EF554}" dt="2024-01-16T16:25:00.328" v="3844" actId="478"/>
          <ac:grpSpMkLst>
            <pc:docMk/>
            <pc:sldMk cId="1912666323" sldId="280"/>
            <ac:grpSpMk id="4" creationId="{B1ED105A-F518-4CC2-25A8-2AEEF8B9A7B4}"/>
          </ac:grpSpMkLst>
        </pc:grpChg>
        <pc:picChg chg="add del mod">
          <ac:chgData name="Valentin Pesselier" userId="dc3f1274-5e17-44c3-8514-fa436a55aad1" providerId="ADAL" clId="{58BFF01C-56B6-4FD3-8BCA-49C2485EF554}" dt="2024-01-16T17:41:20.452" v="6461" actId="21"/>
          <ac:picMkLst>
            <pc:docMk/>
            <pc:sldMk cId="1912666323" sldId="280"/>
            <ac:picMk id="10" creationId="{6CE0E79A-917B-5236-C151-E0F6695877CA}"/>
          </ac:picMkLst>
        </pc:picChg>
        <pc:picChg chg="add del mod">
          <ac:chgData name="Valentin Pesselier" userId="dc3f1274-5e17-44c3-8514-fa436a55aad1" providerId="ADAL" clId="{58BFF01C-56B6-4FD3-8BCA-49C2485EF554}" dt="2024-01-16T17:38:44.137" v="6442" actId="478"/>
          <ac:picMkLst>
            <pc:docMk/>
            <pc:sldMk cId="1912666323" sldId="280"/>
            <ac:picMk id="14" creationId="{54073DBB-E215-C812-4903-D77CF152CD9E}"/>
          </ac:picMkLst>
        </pc:picChg>
        <pc:picChg chg="add del mod">
          <ac:chgData name="Valentin Pesselier" userId="dc3f1274-5e17-44c3-8514-fa436a55aad1" providerId="ADAL" clId="{58BFF01C-56B6-4FD3-8BCA-49C2485EF554}" dt="2024-01-16T17:41:20.452" v="6461" actId="21"/>
          <ac:picMkLst>
            <pc:docMk/>
            <pc:sldMk cId="1912666323" sldId="280"/>
            <ac:picMk id="16" creationId="{B4CE78BB-5F9A-4D3C-5499-070E2A5DD18C}"/>
          </ac:picMkLst>
        </pc:picChg>
        <pc:picChg chg="add del mod">
          <ac:chgData name="Valentin Pesselier" userId="dc3f1274-5e17-44c3-8514-fa436a55aad1" providerId="ADAL" clId="{58BFF01C-56B6-4FD3-8BCA-49C2485EF554}" dt="2024-01-16T17:38:44.137" v="6442" actId="478"/>
          <ac:picMkLst>
            <pc:docMk/>
            <pc:sldMk cId="1912666323" sldId="280"/>
            <ac:picMk id="18" creationId="{7C010B09-1745-03ED-CB9D-65D049711B90}"/>
          </ac:picMkLst>
        </pc:picChg>
      </pc:sldChg>
      <pc:sldChg chg="addSp delSp modSp mod ord">
        <pc:chgData name="Valentin Pesselier" userId="dc3f1274-5e17-44c3-8514-fa436a55aad1" providerId="ADAL" clId="{58BFF01C-56B6-4FD3-8BCA-49C2485EF554}" dt="2024-01-17T08:47:44.104" v="7274" actId="478"/>
        <pc:sldMkLst>
          <pc:docMk/>
          <pc:sldMk cId="1501775704" sldId="281"/>
        </pc:sldMkLst>
        <pc:spChg chg="del">
          <ac:chgData name="Valentin Pesselier" userId="dc3f1274-5e17-44c3-8514-fa436a55aad1" providerId="ADAL" clId="{58BFF01C-56B6-4FD3-8BCA-49C2485EF554}" dt="2024-01-16T17:04:29.094" v="6002" actId="478"/>
          <ac:spMkLst>
            <pc:docMk/>
            <pc:sldMk cId="1501775704" sldId="281"/>
            <ac:spMk id="2" creationId="{8E731336-C9B3-C8D2-8BBA-ED3C4F6B5E5E}"/>
          </ac:spMkLst>
        </pc:spChg>
        <pc:spChg chg="del">
          <ac:chgData name="Valentin Pesselier" userId="dc3f1274-5e17-44c3-8514-fa436a55aad1" providerId="ADAL" clId="{58BFF01C-56B6-4FD3-8BCA-49C2485EF554}" dt="2024-01-16T15:29:07.528" v="466" actId="478"/>
          <ac:spMkLst>
            <pc:docMk/>
            <pc:sldMk cId="1501775704" sldId="281"/>
            <ac:spMk id="3" creationId="{49D8DA65-8797-8B44-873D-73D25FDCD049}"/>
          </ac:spMkLst>
        </pc:spChg>
        <pc:spChg chg="add del mod">
          <ac:chgData name="Valentin Pesselier" userId="dc3f1274-5e17-44c3-8514-fa436a55aad1" providerId="ADAL" clId="{58BFF01C-56B6-4FD3-8BCA-49C2485EF554}" dt="2024-01-17T08:47:44.104" v="7274" actId="478"/>
          <ac:spMkLst>
            <pc:docMk/>
            <pc:sldMk cId="1501775704" sldId="281"/>
            <ac:spMk id="4" creationId="{69A89DB1-8F9B-9DB0-6859-C109AD192331}"/>
          </ac:spMkLst>
        </pc:spChg>
        <pc:spChg chg="add mod">
          <ac:chgData name="Valentin Pesselier" userId="dc3f1274-5e17-44c3-8514-fa436a55aad1" providerId="ADAL" clId="{58BFF01C-56B6-4FD3-8BCA-49C2485EF554}" dt="2024-01-16T17:00:39.509" v="5961" actId="1036"/>
          <ac:spMkLst>
            <pc:docMk/>
            <pc:sldMk cId="1501775704" sldId="281"/>
            <ac:spMk id="5" creationId="{50CEF6C7-DE58-6969-ABED-3AC3A1182E93}"/>
          </ac:spMkLst>
        </pc:spChg>
        <pc:spChg chg="add mod">
          <ac:chgData name="Valentin Pesselier" userId="dc3f1274-5e17-44c3-8514-fa436a55aad1" providerId="ADAL" clId="{58BFF01C-56B6-4FD3-8BCA-49C2485EF554}" dt="2024-01-16T18:25:45.117" v="7044" actId="20577"/>
          <ac:spMkLst>
            <pc:docMk/>
            <pc:sldMk cId="1501775704" sldId="281"/>
            <ac:spMk id="6" creationId="{5DB955DC-AACE-A32C-CD10-98EF59688514}"/>
          </ac:spMkLst>
        </pc:spChg>
        <pc:spChg chg="mod">
          <ac:chgData name="Valentin Pesselier" userId="dc3f1274-5e17-44c3-8514-fa436a55aad1" providerId="ADAL" clId="{58BFF01C-56B6-4FD3-8BCA-49C2485EF554}" dt="2024-01-16T15:29:07.873" v="467"/>
          <ac:spMkLst>
            <pc:docMk/>
            <pc:sldMk cId="1501775704" sldId="281"/>
            <ac:spMk id="8" creationId="{901FC16C-6D9F-6646-2349-34A34F66977E}"/>
          </ac:spMkLst>
        </pc:spChg>
        <pc:spChg chg="mod">
          <ac:chgData name="Valentin Pesselier" userId="dc3f1274-5e17-44c3-8514-fa436a55aad1" providerId="ADAL" clId="{58BFF01C-56B6-4FD3-8BCA-49C2485EF554}" dt="2024-01-16T15:29:07.873" v="467"/>
          <ac:spMkLst>
            <pc:docMk/>
            <pc:sldMk cId="1501775704" sldId="281"/>
            <ac:spMk id="9" creationId="{375A9EDD-1F63-D67F-8BCA-BEA44CC86957}"/>
          </ac:spMkLst>
        </pc:spChg>
        <pc:spChg chg="add mod">
          <ac:chgData name="Valentin Pesselier" userId="dc3f1274-5e17-44c3-8514-fa436a55aad1" providerId="ADAL" clId="{58BFF01C-56B6-4FD3-8BCA-49C2485EF554}" dt="2024-01-16T18:25:42.671" v="7043" actId="20577"/>
          <ac:spMkLst>
            <pc:docMk/>
            <pc:sldMk cId="1501775704" sldId="281"/>
            <ac:spMk id="10" creationId="{D1245C9F-2265-D693-AE71-D22FEF447F2D}"/>
          </ac:spMkLst>
        </pc:spChg>
        <pc:spChg chg="add mod">
          <ac:chgData name="Valentin Pesselier" userId="dc3f1274-5e17-44c3-8514-fa436a55aad1" providerId="ADAL" clId="{58BFF01C-56B6-4FD3-8BCA-49C2485EF554}" dt="2024-01-16T18:25:49.311" v="7047" actId="20577"/>
          <ac:spMkLst>
            <pc:docMk/>
            <pc:sldMk cId="1501775704" sldId="281"/>
            <ac:spMk id="11" creationId="{FE3C405F-E209-0CA2-70EE-15FCDAB687D2}"/>
          </ac:spMkLst>
        </pc:spChg>
        <pc:spChg chg="add mod">
          <ac:chgData name="Valentin Pesselier" userId="dc3f1274-5e17-44c3-8514-fa436a55aad1" providerId="ADAL" clId="{58BFF01C-56B6-4FD3-8BCA-49C2485EF554}" dt="2024-01-16T16:39:34.321" v="4678" actId="1076"/>
          <ac:spMkLst>
            <pc:docMk/>
            <pc:sldMk cId="1501775704" sldId="281"/>
            <ac:spMk id="12" creationId="{3DD5B7BD-9E02-836D-156A-658C906903A0}"/>
          </ac:spMkLst>
        </pc:spChg>
        <pc:spChg chg="add mod">
          <ac:chgData name="Valentin Pesselier" userId="dc3f1274-5e17-44c3-8514-fa436a55aad1" providerId="ADAL" clId="{58BFF01C-56B6-4FD3-8BCA-49C2485EF554}" dt="2024-01-16T16:59:49.762" v="5948" actId="1038"/>
          <ac:spMkLst>
            <pc:docMk/>
            <pc:sldMk cId="1501775704" sldId="281"/>
            <ac:spMk id="17" creationId="{A94F9C36-2CA0-E07E-11FB-E67816DBFA4F}"/>
          </ac:spMkLst>
        </pc:spChg>
        <pc:spChg chg="add mod">
          <ac:chgData name="Valentin Pesselier" userId="dc3f1274-5e17-44c3-8514-fa436a55aad1" providerId="ADAL" clId="{58BFF01C-56B6-4FD3-8BCA-49C2485EF554}" dt="2024-01-16T16:59:49.762" v="5948" actId="1038"/>
          <ac:spMkLst>
            <pc:docMk/>
            <pc:sldMk cId="1501775704" sldId="281"/>
            <ac:spMk id="18" creationId="{C1A906B8-DC3B-4F09-57E1-9B3306E1D701}"/>
          </ac:spMkLst>
        </pc:spChg>
        <pc:spChg chg="add mod">
          <ac:chgData name="Valentin Pesselier" userId="dc3f1274-5e17-44c3-8514-fa436a55aad1" providerId="ADAL" clId="{58BFF01C-56B6-4FD3-8BCA-49C2485EF554}" dt="2024-01-16T17:52:31.787" v="6845" actId="20577"/>
          <ac:spMkLst>
            <pc:docMk/>
            <pc:sldMk cId="1501775704" sldId="281"/>
            <ac:spMk id="19" creationId="{56B4A3C7-0012-7D69-5BDB-CB57B5BE37A0}"/>
          </ac:spMkLst>
        </pc:spChg>
        <pc:spChg chg="add del mod">
          <ac:chgData name="Valentin Pesselier" userId="dc3f1274-5e17-44c3-8514-fa436a55aad1" providerId="ADAL" clId="{58BFF01C-56B6-4FD3-8BCA-49C2485EF554}" dt="2024-01-16T16:54:47.370" v="5733" actId="478"/>
          <ac:spMkLst>
            <pc:docMk/>
            <pc:sldMk cId="1501775704" sldId="281"/>
            <ac:spMk id="20" creationId="{526CC0AF-35E3-2ED3-38F4-A1AA2CC89E12}"/>
          </ac:spMkLst>
        </pc:spChg>
        <pc:spChg chg="add mod">
          <ac:chgData name="Valentin Pesselier" userId="dc3f1274-5e17-44c3-8514-fa436a55aad1" providerId="ADAL" clId="{58BFF01C-56B6-4FD3-8BCA-49C2485EF554}" dt="2024-01-16T17:04:29.346" v="6003"/>
          <ac:spMkLst>
            <pc:docMk/>
            <pc:sldMk cId="1501775704" sldId="281"/>
            <ac:spMk id="27" creationId="{D80094E2-D3E5-7886-6FF8-E93387034895}"/>
          </ac:spMkLst>
        </pc:spChg>
        <pc:spChg chg="add del mod">
          <ac:chgData name="Valentin Pesselier" userId="dc3f1274-5e17-44c3-8514-fa436a55aad1" providerId="ADAL" clId="{58BFF01C-56B6-4FD3-8BCA-49C2485EF554}" dt="2024-01-16T16:36:10.912" v="4541" actId="478"/>
          <ac:spMkLst>
            <pc:docMk/>
            <pc:sldMk cId="1501775704" sldId="281"/>
            <ac:spMk id="35" creationId="{F47E3B1E-124E-9D4C-CF2B-E853021A18E2}"/>
          </ac:spMkLst>
        </pc:spChg>
        <pc:grpChg chg="add mod">
          <ac:chgData name="Valentin Pesselier" userId="dc3f1274-5e17-44c3-8514-fa436a55aad1" providerId="ADAL" clId="{58BFF01C-56B6-4FD3-8BCA-49C2485EF554}" dt="2024-01-16T16:32:17.980" v="4400" actId="1035"/>
          <ac:grpSpMkLst>
            <pc:docMk/>
            <pc:sldMk cId="1501775704" sldId="281"/>
            <ac:grpSpMk id="7" creationId="{37F380CE-BF5D-A9B8-5FAD-DD26AE41EBA1}"/>
          </ac:grpSpMkLst>
        </pc:grpChg>
        <pc:picChg chg="add del mod">
          <ac:chgData name="Valentin Pesselier" userId="dc3f1274-5e17-44c3-8514-fa436a55aad1" providerId="ADAL" clId="{58BFF01C-56B6-4FD3-8BCA-49C2485EF554}" dt="2024-01-16T16:41:30.796" v="4699" actId="478"/>
          <ac:picMkLst>
            <pc:docMk/>
            <pc:sldMk cId="1501775704" sldId="281"/>
            <ac:picMk id="14" creationId="{616E7590-5472-E407-3392-FDC67326D944}"/>
          </ac:picMkLst>
        </pc:picChg>
        <pc:picChg chg="add del mod">
          <ac:chgData name="Valentin Pesselier" userId="dc3f1274-5e17-44c3-8514-fa436a55aad1" providerId="ADAL" clId="{58BFF01C-56B6-4FD3-8BCA-49C2485EF554}" dt="2024-01-16T16:41:30.796" v="4699" actId="478"/>
          <ac:picMkLst>
            <pc:docMk/>
            <pc:sldMk cId="1501775704" sldId="281"/>
            <ac:picMk id="16" creationId="{227B3217-02F2-481F-7959-E2CDB5883B52}"/>
          </ac:picMkLst>
        </pc:picChg>
        <pc:cxnChg chg="add mod">
          <ac:chgData name="Valentin Pesselier" userId="dc3f1274-5e17-44c3-8514-fa436a55aad1" providerId="ADAL" clId="{58BFF01C-56B6-4FD3-8BCA-49C2485EF554}" dt="2024-01-16T16:59:49.762" v="5948" actId="1038"/>
          <ac:cxnSpMkLst>
            <pc:docMk/>
            <pc:sldMk cId="1501775704" sldId="281"/>
            <ac:cxnSpMk id="21" creationId="{8653359F-C1F2-B464-A7A8-530CB65E3876}"/>
          </ac:cxnSpMkLst>
        </pc:cxnChg>
        <pc:cxnChg chg="add mod">
          <ac:chgData name="Valentin Pesselier" userId="dc3f1274-5e17-44c3-8514-fa436a55aad1" providerId="ADAL" clId="{58BFF01C-56B6-4FD3-8BCA-49C2485EF554}" dt="2024-01-16T17:05:43.903" v="6102" actId="14100"/>
          <ac:cxnSpMkLst>
            <pc:docMk/>
            <pc:sldMk cId="1501775704" sldId="281"/>
            <ac:cxnSpMk id="23" creationId="{9AB15D6F-91AD-40AD-585B-863F72E08E83}"/>
          </ac:cxnSpMkLst>
        </pc:cxnChg>
        <pc:cxnChg chg="add mod">
          <ac:chgData name="Valentin Pesselier" userId="dc3f1274-5e17-44c3-8514-fa436a55aad1" providerId="ADAL" clId="{58BFF01C-56B6-4FD3-8BCA-49C2485EF554}" dt="2024-01-16T16:59:49.762" v="5948" actId="1038"/>
          <ac:cxnSpMkLst>
            <pc:docMk/>
            <pc:sldMk cId="1501775704" sldId="281"/>
            <ac:cxnSpMk id="26" creationId="{EE1D60E8-53DC-4B27-7C7E-E2A3C7B3CC1E}"/>
          </ac:cxnSpMkLst>
        </pc:cxnChg>
      </pc:sldChg>
      <pc:sldChg chg="addSp delSp modSp add mod ord">
        <pc:chgData name="Valentin Pesselier" userId="dc3f1274-5e17-44c3-8514-fa436a55aad1" providerId="ADAL" clId="{58BFF01C-56B6-4FD3-8BCA-49C2485EF554}" dt="2024-01-17T10:59:16.269" v="7334" actId="207"/>
        <pc:sldMkLst>
          <pc:docMk/>
          <pc:sldMk cId="2779517126" sldId="282"/>
        </pc:sldMkLst>
        <pc:spChg chg="del">
          <ac:chgData name="Valentin Pesselier" userId="dc3f1274-5e17-44c3-8514-fa436a55aad1" providerId="ADAL" clId="{58BFF01C-56B6-4FD3-8BCA-49C2485EF554}" dt="2024-01-16T17:04:33.552" v="6004" actId="478"/>
          <ac:spMkLst>
            <pc:docMk/>
            <pc:sldMk cId="2779517126" sldId="282"/>
            <ac:spMk id="2" creationId="{305597D8-2AD4-FC85-252A-E7F3F0E6C8D3}"/>
          </ac:spMkLst>
        </pc:spChg>
        <pc:spChg chg="add del mod">
          <ac:chgData name="Valentin Pesselier" userId="dc3f1274-5e17-44c3-8514-fa436a55aad1" providerId="ADAL" clId="{58BFF01C-56B6-4FD3-8BCA-49C2485EF554}" dt="2024-01-16T15:29:04.633" v="465" actId="21"/>
          <ac:spMkLst>
            <pc:docMk/>
            <pc:sldMk cId="2779517126" sldId="282"/>
            <ac:spMk id="3" creationId="{69A89DB1-8F9B-9DB0-6859-C109AD192331}"/>
          </ac:spMkLst>
        </pc:spChg>
        <pc:spChg chg="add del mod">
          <ac:chgData name="Valentin Pesselier" userId="dc3f1274-5e17-44c3-8514-fa436a55aad1" providerId="ADAL" clId="{58BFF01C-56B6-4FD3-8BCA-49C2485EF554}" dt="2024-01-16T18:29:48.256" v="7098" actId="478"/>
          <ac:spMkLst>
            <pc:docMk/>
            <pc:sldMk cId="2779517126" sldId="282"/>
            <ac:spMk id="4" creationId="{BC919494-8892-1F97-D79B-45CE4DB2897A}"/>
          </ac:spMkLst>
        </pc:spChg>
        <pc:spChg chg="add mod ord">
          <ac:chgData name="Valentin Pesselier" userId="dc3f1274-5e17-44c3-8514-fa436a55aad1" providerId="ADAL" clId="{58BFF01C-56B6-4FD3-8BCA-49C2485EF554}" dt="2024-01-16T15:34:04.667" v="647" actId="207"/>
          <ac:spMkLst>
            <pc:docMk/>
            <pc:sldMk cId="2779517126" sldId="282"/>
            <ac:spMk id="5" creationId="{8F246F1D-A22E-97CE-F306-E24CEDC8BD25}"/>
          </ac:spMkLst>
        </pc:spChg>
        <pc:spChg chg="del mod">
          <ac:chgData name="Valentin Pesselier" userId="dc3f1274-5e17-44c3-8514-fa436a55aad1" providerId="ADAL" clId="{58BFF01C-56B6-4FD3-8BCA-49C2485EF554}" dt="2024-01-16T15:29:04.633" v="465" actId="21"/>
          <ac:spMkLst>
            <pc:docMk/>
            <pc:sldMk cId="2779517126" sldId="282"/>
            <ac:spMk id="10" creationId="{D1245C9F-2265-D693-AE71-D22FEF447F2D}"/>
          </ac:spMkLst>
        </pc:spChg>
        <pc:spChg chg="mod">
          <ac:chgData name="Valentin Pesselier" userId="dc3f1274-5e17-44c3-8514-fa436a55aad1" providerId="ADAL" clId="{58BFF01C-56B6-4FD3-8BCA-49C2485EF554}" dt="2024-01-16T15:33:36.109" v="636"/>
          <ac:spMkLst>
            <pc:docMk/>
            <pc:sldMk cId="2779517126" sldId="282"/>
            <ac:spMk id="12" creationId="{AAF2B944-1E15-AB67-211E-03C47D7B34ED}"/>
          </ac:spMkLst>
        </pc:spChg>
        <pc:spChg chg="mod">
          <ac:chgData name="Valentin Pesselier" userId="dc3f1274-5e17-44c3-8514-fa436a55aad1" providerId="ADAL" clId="{58BFF01C-56B6-4FD3-8BCA-49C2485EF554}" dt="2024-01-16T15:33:36.109" v="636"/>
          <ac:spMkLst>
            <pc:docMk/>
            <pc:sldMk cId="2779517126" sldId="282"/>
            <ac:spMk id="13" creationId="{921614F6-38ED-6601-248C-2D20EEDCF2B7}"/>
          </ac:spMkLst>
        </pc:spChg>
        <pc:spChg chg="add mod">
          <ac:chgData name="Valentin Pesselier" userId="dc3f1274-5e17-44c3-8514-fa436a55aad1" providerId="ADAL" clId="{58BFF01C-56B6-4FD3-8BCA-49C2485EF554}" dt="2024-01-16T18:18:57.830" v="6973" actId="207"/>
          <ac:spMkLst>
            <pc:docMk/>
            <pc:sldMk cId="2779517126" sldId="282"/>
            <ac:spMk id="14" creationId="{C28635EC-8D6F-B578-48DC-25C2B287AC9C}"/>
          </ac:spMkLst>
        </pc:spChg>
        <pc:spChg chg="add del mod">
          <ac:chgData name="Valentin Pesselier" userId="dc3f1274-5e17-44c3-8514-fa436a55aad1" providerId="ADAL" clId="{58BFF01C-56B6-4FD3-8BCA-49C2485EF554}" dt="2024-01-16T16:20:49.711" v="3731" actId="478"/>
          <ac:spMkLst>
            <pc:docMk/>
            <pc:sldMk cId="2779517126" sldId="282"/>
            <ac:spMk id="15" creationId="{021E1C09-41A5-DEAA-0FD0-1A3813FCBAB2}"/>
          </ac:spMkLst>
        </pc:spChg>
        <pc:spChg chg="add del mod">
          <ac:chgData name="Valentin Pesselier" userId="dc3f1274-5e17-44c3-8514-fa436a55aad1" providerId="ADAL" clId="{58BFF01C-56B6-4FD3-8BCA-49C2485EF554}" dt="2024-01-16T16:20:49.711" v="3731" actId="478"/>
          <ac:spMkLst>
            <pc:docMk/>
            <pc:sldMk cId="2779517126" sldId="282"/>
            <ac:spMk id="16" creationId="{6F056804-00EF-6950-A58E-CD640E9B08BA}"/>
          </ac:spMkLst>
        </pc:spChg>
        <pc:spChg chg="add mod">
          <ac:chgData name="Valentin Pesselier" userId="dc3f1274-5e17-44c3-8514-fa436a55aad1" providerId="ADAL" clId="{58BFF01C-56B6-4FD3-8BCA-49C2485EF554}" dt="2024-01-16T18:37:39.381" v="7206" actId="12789"/>
          <ac:spMkLst>
            <pc:docMk/>
            <pc:sldMk cId="2779517126" sldId="282"/>
            <ac:spMk id="17" creationId="{C530B976-1E55-F976-5649-D566E3DA0042}"/>
          </ac:spMkLst>
        </pc:spChg>
        <pc:spChg chg="add mod">
          <ac:chgData name="Valentin Pesselier" userId="dc3f1274-5e17-44c3-8514-fa436a55aad1" providerId="ADAL" clId="{58BFF01C-56B6-4FD3-8BCA-49C2485EF554}" dt="2024-01-16T18:26:05.731" v="7050" actId="20577"/>
          <ac:spMkLst>
            <pc:docMk/>
            <pc:sldMk cId="2779517126" sldId="282"/>
            <ac:spMk id="18" creationId="{A6D41AFE-1F14-3A42-7870-727E9C1F5969}"/>
          </ac:spMkLst>
        </pc:spChg>
        <pc:spChg chg="add del mod">
          <ac:chgData name="Valentin Pesselier" userId="dc3f1274-5e17-44c3-8514-fa436a55aad1" providerId="ADAL" clId="{58BFF01C-56B6-4FD3-8BCA-49C2485EF554}" dt="2024-01-16T16:18:35.439" v="3653" actId="21"/>
          <ac:spMkLst>
            <pc:docMk/>
            <pc:sldMk cId="2779517126" sldId="282"/>
            <ac:spMk id="21" creationId="{97D425FA-7EC8-F198-FFF8-A81C7739C67D}"/>
          </ac:spMkLst>
        </pc:spChg>
        <pc:spChg chg="add mod">
          <ac:chgData name="Valentin Pesselier" userId="dc3f1274-5e17-44c3-8514-fa436a55aad1" providerId="ADAL" clId="{58BFF01C-56B6-4FD3-8BCA-49C2485EF554}" dt="2024-01-16T18:37:39.381" v="7206" actId="12789"/>
          <ac:spMkLst>
            <pc:docMk/>
            <pc:sldMk cId="2779517126" sldId="282"/>
            <ac:spMk id="21" creationId="{A14ED4AC-4177-1EFD-39FD-2BE8D5D3FC49}"/>
          </ac:spMkLst>
        </pc:spChg>
        <pc:spChg chg="add mod">
          <ac:chgData name="Valentin Pesselier" userId="dc3f1274-5e17-44c3-8514-fa436a55aad1" providerId="ADAL" clId="{58BFF01C-56B6-4FD3-8BCA-49C2485EF554}" dt="2024-01-16T16:20:28.251" v="3727" actId="1035"/>
          <ac:spMkLst>
            <pc:docMk/>
            <pc:sldMk cId="2779517126" sldId="282"/>
            <ac:spMk id="23" creationId="{D037AC1F-3622-7792-B09D-B529B3738E8E}"/>
          </ac:spMkLst>
        </pc:spChg>
        <pc:spChg chg="add mod">
          <ac:chgData name="Valentin Pesselier" userId="dc3f1274-5e17-44c3-8514-fa436a55aad1" providerId="ADAL" clId="{58BFF01C-56B6-4FD3-8BCA-49C2485EF554}" dt="2024-01-16T16:19:46.337" v="3680" actId="20577"/>
          <ac:spMkLst>
            <pc:docMk/>
            <pc:sldMk cId="2779517126" sldId="282"/>
            <ac:spMk id="26" creationId="{14791D71-6BC6-8FE0-6CDA-50D12B493725}"/>
          </ac:spMkLst>
        </pc:spChg>
        <pc:spChg chg="add mod">
          <ac:chgData name="Valentin Pesselier" userId="dc3f1274-5e17-44c3-8514-fa436a55aad1" providerId="ADAL" clId="{58BFF01C-56B6-4FD3-8BCA-49C2485EF554}" dt="2024-01-16T16:20:13.112" v="3686" actId="20577"/>
          <ac:spMkLst>
            <pc:docMk/>
            <pc:sldMk cId="2779517126" sldId="282"/>
            <ac:spMk id="30" creationId="{13EFECAD-E0E0-135D-59C7-D9B15B1E9676}"/>
          </ac:spMkLst>
        </pc:spChg>
        <pc:spChg chg="add mod">
          <ac:chgData name="Valentin Pesselier" userId="dc3f1274-5e17-44c3-8514-fa436a55aad1" providerId="ADAL" clId="{58BFF01C-56B6-4FD3-8BCA-49C2485EF554}" dt="2024-01-16T18:37:39.381" v="7206" actId="12789"/>
          <ac:spMkLst>
            <pc:docMk/>
            <pc:sldMk cId="2779517126" sldId="282"/>
            <ac:spMk id="31" creationId="{9F693C2E-3954-7C35-5460-8C9A91D932FB}"/>
          </ac:spMkLst>
        </pc:spChg>
        <pc:spChg chg="add mod">
          <ac:chgData name="Valentin Pesselier" userId="dc3f1274-5e17-44c3-8514-fa436a55aad1" providerId="ADAL" clId="{58BFF01C-56B6-4FD3-8BCA-49C2485EF554}" dt="2024-01-16T18:38:01.403" v="7260" actId="1038"/>
          <ac:spMkLst>
            <pc:docMk/>
            <pc:sldMk cId="2779517126" sldId="282"/>
            <ac:spMk id="33" creationId="{57BF2F4B-3500-496E-827D-EFF50029978F}"/>
          </ac:spMkLst>
        </pc:spChg>
        <pc:spChg chg="add del mod">
          <ac:chgData name="Valentin Pesselier" userId="dc3f1274-5e17-44c3-8514-fa436a55aad1" providerId="ADAL" clId="{58BFF01C-56B6-4FD3-8BCA-49C2485EF554}" dt="2024-01-16T16:33:35.548" v="4415" actId="21"/>
          <ac:spMkLst>
            <pc:docMk/>
            <pc:sldMk cId="2779517126" sldId="282"/>
            <ac:spMk id="34" creationId="{F47E3B1E-124E-9D4C-CF2B-E853021A18E2}"/>
          </ac:spMkLst>
        </pc:spChg>
        <pc:spChg chg="add mod">
          <ac:chgData name="Valentin Pesselier" userId="dc3f1274-5e17-44c3-8514-fa436a55aad1" providerId="ADAL" clId="{58BFF01C-56B6-4FD3-8BCA-49C2485EF554}" dt="2024-01-16T18:38:01.403" v="7260" actId="1038"/>
          <ac:spMkLst>
            <pc:docMk/>
            <pc:sldMk cId="2779517126" sldId="282"/>
            <ac:spMk id="35" creationId="{2CD02AE1-9247-F2D1-13D0-4A769B265BA8}"/>
          </ac:spMkLst>
        </pc:spChg>
        <pc:spChg chg="add del mod">
          <ac:chgData name="Valentin Pesselier" userId="dc3f1274-5e17-44c3-8514-fa436a55aad1" providerId="ADAL" clId="{58BFF01C-56B6-4FD3-8BCA-49C2485EF554}" dt="2024-01-16T16:34:19.418" v="4433" actId="21"/>
          <ac:spMkLst>
            <pc:docMk/>
            <pc:sldMk cId="2779517126" sldId="282"/>
            <ac:spMk id="35" creationId="{F47E3B1E-124E-9D4C-CF2B-E853021A18E2}"/>
          </ac:spMkLst>
        </pc:spChg>
        <pc:spChg chg="add mod">
          <ac:chgData name="Valentin Pesselier" userId="dc3f1274-5e17-44c3-8514-fa436a55aad1" providerId="ADAL" clId="{58BFF01C-56B6-4FD3-8BCA-49C2485EF554}" dt="2024-01-16T17:04:33.788" v="6005"/>
          <ac:spMkLst>
            <pc:docMk/>
            <pc:sldMk cId="2779517126" sldId="282"/>
            <ac:spMk id="36" creationId="{F23BE038-DAE0-B80E-56FE-AF9EE6724AA3}"/>
          </ac:spMkLst>
        </pc:spChg>
        <pc:spChg chg="add mod">
          <ac:chgData name="Valentin Pesselier" userId="dc3f1274-5e17-44c3-8514-fa436a55aad1" providerId="ADAL" clId="{58BFF01C-56B6-4FD3-8BCA-49C2485EF554}" dt="2024-01-16T18:38:01.403" v="7260" actId="1038"/>
          <ac:spMkLst>
            <pc:docMk/>
            <pc:sldMk cId="2779517126" sldId="282"/>
            <ac:spMk id="38" creationId="{F4F4C3E8-6F55-AC9C-4318-2ADDC033F54B}"/>
          </ac:spMkLst>
        </pc:spChg>
        <pc:spChg chg="add mod">
          <ac:chgData name="Valentin Pesselier" userId="dc3f1274-5e17-44c3-8514-fa436a55aad1" providerId="ADAL" clId="{58BFF01C-56B6-4FD3-8BCA-49C2485EF554}" dt="2024-01-16T18:37:44.487" v="7222" actId="1037"/>
          <ac:spMkLst>
            <pc:docMk/>
            <pc:sldMk cId="2779517126" sldId="282"/>
            <ac:spMk id="41" creationId="{6EF46D36-A0E4-7443-72BA-B3D908684BD3}"/>
          </ac:spMkLst>
        </pc:spChg>
        <pc:spChg chg="add mod">
          <ac:chgData name="Valentin Pesselier" userId="dc3f1274-5e17-44c3-8514-fa436a55aad1" providerId="ADAL" clId="{58BFF01C-56B6-4FD3-8BCA-49C2485EF554}" dt="2024-01-16T18:38:09.429" v="7261" actId="1076"/>
          <ac:spMkLst>
            <pc:docMk/>
            <pc:sldMk cId="2779517126" sldId="282"/>
            <ac:spMk id="42" creationId="{2B04371F-E7F4-F72F-935D-E6DC8B356B19}"/>
          </ac:spMkLst>
        </pc:spChg>
        <pc:spChg chg="add mod">
          <ac:chgData name="Valentin Pesselier" userId="dc3f1274-5e17-44c3-8514-fa436a55aad1" providerId="ADAL" clId="{58BFF01C-56B6-4FD3-8BCA-49C2485EF554}" dt="2024-01-16T18:38:14.182" v="7262" actId="1076"/>
          <ac:spMkLst>
            <pc:docMk/>
            <pc:sldMk cId="2779517126" sldId="282"/>
            <ac:spMk id="43" creationId="{421EC30C-46C1-5524-963B-095BE3D2E078}"/>
          </ac:spMkLst>
        </pc:spChg>
        <pc:spChg chg="add mod">
          <ac:chgData name="Valentin Pesselier" userId="dc3f1274-5e17-44c3-8514-fa436a55aad1" providerId="ADAL" clId="{58BFF01C-56B6-4FD3-8BCA-49C2485EF554}" dt="2024-01-17T10:59:16.269" v="7334" actId="207"/>
          <ac:spMkLst>
            <pc:docMk/>
            <pc:sldMk cId="2779517126" sldId="282"/>
            <ac:spMk id="44" creationId="{C3C34F23-F5B4-4D63-2173-3C2F9898D25E}"/>
          </ac:spMkLst>
        </pc:spChg>
        <pc:grpChg chg="add mod">
          <ac:chgData name="Valentin Pesselier" userId="dc3f1274-5e17-44c3-8514-fa436a55aad1" providerId="ADAL" clId="{58BFF01C-56B6-4FD3-8BCA-49C2485EF554}" dt="2024-01-16T15:34:35.096" v="673" actId="1036"/>
          <ac:grpSpMkLst>
            <pc:docMk/>
            <pc:sldMk cId="2779517126" sldId="282"/>
            <ac:grpSpMk id="6" creationId="{27DCF5E9-3599-0806-A7BF-1DF4853AE139}"/>
          </ac:grpSpMkLst>
        </pc:grpChg>
        <pc:grpChg chg="del mod">
          <ac:chgData name="Valentin Pesselier" userId="dc3f1274-5e17-44c3-8514-fa436a55aad1" providerId="ADAL" clId="{58BFF01C-56B6-4FD3-8BCA-49C2485EF554}" dt="2024-01-16T15:29:04.633" v="465" actId="21"/>
          <ac:grpSpMkLst>
            <pc:docMk/>
            <pc:sldMk cId="2779517126" sldId="282"/>
            <ac:grpSpMk id="7" creationId="{37F380CE-BF5D-A9B8-5FAD-DD26AE41EBA1}"/>
          </ac:grpSpMkLst>
        </pc:grpChg>
        <pc:picChg chg="add mod">
          <ac:chgData name="Valentin Pesselier" userId="dc3f1274-5e17-44c3-8514-fa436a55aad1" providerId="ADAL" clId="{58BFF01C-56B6-4FD3-8BCA-49C2485EF554}" dt="2024-01-16T18:30:23.425" v="7109" actId="1076"/>
          <ac:picMkLst>
            <pc:docMk/>
            <pc:sldMk cId="2779517126" sldId="282"/>
            <ac:picMk id="3" creationId="{C009BFC5-E54A-F018-BCA1-74AE0C4E562D}"/>
          </ac:picMkLst>
        </pc:picChg>
        <pc:picChg chg="add mod">
          <ac:chgData name="Valentin Pesselier" userId="dc3f1274-5e17-44c3-8514-fa436a55aad1" providerId="ADAL" clId="{58BFF01C-56B6-4FD3-8BCA-49C2485EF554}" dt="2024-01-16T18:30:26.968" v="7110" actId="1076"/>
          <ac:picMkLst>
            <pc:docMk/>
            <pc:sldMk cId="2779517126" sldId="282"/>
            <ac:picMk id="8" creationId="{3E69E4AC-AD2E-B011-309A-63FED3ED5024}"/>
          </ac:picMkLst>
        </pc:picChg>
        <pc:picChg chg="del">
          <ac:chgData name="Valentin Pesselier" userId="dc3f1274-5e17-44c3-8514-fa436a55aad1" providerId="ADAL" clId="{58BFF01C-56B6-4FD3-8BCA-49C2485EF554}" dt="2024-01-16T15:23:40.696" v="354" actId="478"/>
          <ac:picMkLst>
            <pc:docMk/>
            <pc:sldMk cId="2779517126" sldId="282"/>
            <ac:picMk id="11" creationId="{65250C11-3D51-9F0C-DD4F-4C819171F4E1}"/>
          </ac:picMkLst>
        </pc:picChg>
        <pc:picChg chg="add mod">
          <ac:chgData name="Valentin Pesselier" userId="dc3f1274-5e17-44c3-8514-fa436a55aad1" providerId="ADAL" clId="{58BFF01C-56B6-4FD3-8BCA-49C2485EF554}" dt="2024-01-16T18:37:39.381" v="7206" actId="12789"/>
          <ac:picMkLst>
            <pc:docMk/>
            <pc:sldMk cId="2779517126" sldId="282"/>
            <ac:picMk id="11" creationId="{A438636E-D24F-F285-6121-747B8EF78A66}"/>
          </ac:picMkLst>
        </pc:picChg>
        <pc:picChg chg="add mod">
          <ac:chgData name="Valentin Pesselier" userId="dc3f1274-5e17-44c3-8514-fa436a55aad1" providerId="ADAL" clId="{58BFF01C-56B6-4FD3-8BCA-49C2485EF554}" dt="2024-01-16T18:37:39.381" v="7206" actId="12789"/>
          <ac:picMkLst>
            <pc:docMk/>
            <pc:sldMk cId="2779517126" sldId="282"/>
            <ac:picMk id="15" creationId="{B14E9A37-EBBC-8C02-C9C8-F646574BDA86}"/>
          </ac:picMkLst>
        </pc:picChg>
        <pc:picChg chg="add mod">
          <ac:chgData name="Valentin Pesselier" userId="dc3f1274-5e17-44c3-8514-fa436a55aad1" providerId="ADAL" clId="{58BFF01C-56B6-4FD3-8BCA-49C2485EF554}" dt="2024-01-16T18:37:39.381" v="7206" actId="12789"/>
          <ac:picMkLst>
            <pc:docMk/>
            <pc:sldMk cId="2779517126" sldId="282"/>
            <ac:picMk id="16" creationId="{0883EAC1-424D-B50F-D839-5B95E1589073}"/>
          </ac:picMkLst>
        </pc:picChg>
        <pc:picChg chg="add mod">
          <ac:chgData name="Valentin Pesselier" userId="dc3f1274-5e17-44c3-8514-fa436a55aad1" providerId="ADAL" clId="{58BFF01C-56B6-4FD3-8BCA-49C2485EF554}" dt="2024-01-16T18:37:39.381" v="7206" actId="12789"/>
          <ac:picMkLst>
            <pc:docMk/>
            <pc:sldMk cId="2779517126" sldId="282"/>
            <ac:picMk id="19" creationId="{0C285800-F8F0-EA87-9215-D74792FBE868}"/>
          </ac:picMkLst>
        </pc:picChg>
        <pc:picChg chg="add mod">
          <ac:chgData name="Valentin Pesselier" userId="dc3f1274-5e17-44c3-8514-fa436a55aad1" providerId="ADAL" clId="{58BFF01C-56B6-4FD3-8BCA-49C2485EF554}" dt="2024-01-16T16:20:28.251" v="3727" actId="1035"/>
          <ac:picMkLst>
            <pc:docMk/>
            <pc:sldMk cId="2779517126" sldId="282"/>
            <ac:picMk id="22" creationId="{04310127-DA9A-5886-B590-83019DE1323B}"/>
          </ac:picMkLst>
        </pc:picChg>
        <pc:picChg chg="add mod">
          <ac:chgData name="Valentin Pesselier" userId="dc3f1274-5e17-44c3-8514-fa436a55aad1" providerId="ADAL" clId="{58BFF01C-56B6-4FD3-8BCA-49C2485EF554}" dt="2024-01-16T16:19:42.410" v="3678" actId="1037"/>
          <ac:picMkLst>
            <pc:docMk/>
            <pc:sldMk cId="2779517126" sldId="282"/>
            <ac:picMk id="25" creationId="{AB5B5B83-FC3C-E52F-C1A7-AAA5AB7ADBDB}"/>
          </ac:picMkLst>
        </pc:picChg>
        <pc:picChg chg="add mod">
          <ac:chgData name="Valentin Pesselier" userId="dc3f1274-5e17-44c3-8514-fa436a55aad1" providerId="ADAL" clId="{58BFF01C-56B6-4FD3-8BCA-49C2485EF554}" dt="2024-01-16T18:37:39.381" v="7206" actId="12789"/>
          <ac:picMkLst>
            <pc:docMk/>
            <pc:sldMk cId="2779517126" sldId="282"/>
            <ac:picMk id="27" creationId="{440973E8-3681-9B6B-1CCF-B83D0FDD6416}"/>
          </ac:picMkLst>
        </pc:picChg>
        <pc:picChg chg="add mod">
          <ac:chgData name="Valentin Pesselier" userId="dc3f1274-5e17-44c3-8514-fa436a55aad1" providerId="ADAL" clId="{58BFF01C-56B6-4FD3-8BCA-49C2485EF554}" dt="2024-01-16T16:20:06.541" v="3683" actId="1076"/>
          <ac:picMkLst>
            <pc:docMk/>
            <pc:sldMk cId="2779517126" sldId="282"/>
            <ac:picMk id="29" creationId="{F0200EFE-276E-8848-F76A-D5616981CB9F}"/>
          </ac:picMkLst>
        </pc:picChg>
        <pc:picChg chg="add mod">
          <ac:chgData name="Valentin Pesselier" userId="dc3f1274-5e17-44c3-8514-fa436a55aad1" providerId="ADAL" clId="{58BFF01C-56B6-4FD3-8BCA-49C2485EF554}" dt="2024-01-16T18:38:01.403" v="7260" actId="1038"/>
          <ac:picMkLst>
            <pc:docMk/>
            <pc:sldMk cId="2779517126" sldId="282"/>
            <ac:picMk id="32" creationId="{6BF79B24-111E-9E1A-03EC-75A71F6CA7DE}"/>
          </ac:picMkLst>
        </pc:picChg>
        <pc:picChg chg="add mod">
          <ac:chgData name="Valentin Pesselier" userId="dc3f1274-5e17-44c3-8514-fa436a55aad1" providerId="ADAL" clId="{58BFF01C-56B6-4FD3-8BCA-49C2485EF554}" dt="2024-01-16T18:38:01.403" v="7260" actId="1038"/>
          <ac:picMkLst>
            <pc:docMk/>
            <pc:sldMk cId="2779517126" sldId="282"/>
            <ac:picMk id="34" creationId="{C51AC222-79D8-789D-C2FF-F0493ACDE0B4}"/>
          </ac:picMkLst>
        </pc:picChg>
        <pc:picChg chg="add mod">
          <ac:chgData name="Valentin Pesselier" userId="dc3f1274-5e17-44c3-8514-fa436a55aad1" providerId="ADAL" clId="{58BFF01C-56B6-4FD3-8BCA-49C2485EF554}" dt="2024-01-16T18:38:01.403" v="7260" actId="1038"/>
          <ac:picMkLst>
            <pc:docMk/>
            <pc:sldMk cId="2779517126" sldId="282"/>
            <ac:picMk id="37" creationId="{316292A7-2495-CE1D-A18D-1F4BDDFBF0C5}"/>
          </ac:picMkLst>
        </pc:picChg>
        <pc:picChg chg="add mod">
          <ac:chgData name="Valentin Pesselier" userId="dc3f1274-5e17-44c3-8514-fa436a55aad1" providerId="ADAL" clId="{58BFF01C-56B6-4FD3-8BCA-49C2485EF554}" dt="2024-01-16T18:37:39.381" v="7206" actId="12789"/>
          <ac:picMkLst>
            <pc:docMk/>
            <pc:sldMk cId="2779517126" sldId="282"/>
            <ac:picMk id="39" creationId="{D33E842B-C35A-EC92-09EA-D0871FCAE1A7}"/>
          </ac:picMkLst>
        </pc:picChg>
        <pc:picChg chg="add mod">
          <ac:chgData name="Valentin Pesselier" userId="dc3f1274-5e17-44c3-8514-fa436a55aad1" providerId="ADAL" clId="{58BFF01C-56B6-4FD3-8BCA-49C2485EF554}" dt="2024-01-16T18:37:39.381" v="7206" actId="12789"/>
          <ac:picMkLst>
            <pc:docMk/>
            <pc:sldMk cId="2779517126" sldId="282"/>
            <ac:picMk id="40" creationId="{7F418D28-EE86-5B0A-598D-365A9C135100}"/>
          </ac:picMkLst>
        </pc:picChg>
        <pc:cxnChg chg="add mod">
          <ac:chgData name="Valentin Pesselier" userId="dc3f1274-5e17-44c3-8514-fa436a55aad1" providerId="ADAL" clId="{58BFF01C-56B6-4FD3-8BCA-49C2485EF554}" dt="2024-01-16T18:37:39.381" v="7206" actId="12789"/>
          <ac:cxnSpMkLst>
            <pc:docMk/>
            <pc:sldMk cId="2779517126" sldId="282"/>
            <ac:cxnSpMk id="10" creationId="{56CBF4D3-82B5-FC20-E6D9-C0C46EAF9587}"/>
          </ac:cxnSpMkLst>
        </pc:cxnChg>
        <pc:cxnChg chg="add mod">
          <ac:chgData name="Valentin Pesselier" userId="dc3f1274-5e17-44c3-8514-fa436a55aad1" providerId="ADAL" clId="{58BFF01C-56B6-4FD3-8BCA-49C2485EF554}" dt="2024-01-16T16:20:32.729" v="3728" actId="14100"/>
          <ac:cxnSpMkLst>
            <pc:docMk/>
            <pc:sldMk cId="2779517126" sldId="282"/>
            <ac:cxnSpMk id="20" creationId="{1A894875-1649-EA99-6CE4-856578FC4857}"/>
          </ac:cxnSpMkLst>
        </pc:cxnChg>
        <pc:cxnChg chg="add mod">
          <ac:chgData name="Valentin Pesselier" userId="dc3f1274-5e17-44c3-8514-fa436a55aad1" providerId="ADAL" clId="{58BFF01C-56B6-4FD3-8BCA-49C2485EF554}" dt="2024-01-16T16:19:55.795" v="3681" actId="14100"/>
          <ac:cxnSpMkLst>
            <pc:docMk/>
            <pc:sldMk cId="2779517126" sldId="282"/>
            <ac:cxnSpMk id="24" creationId="{FFD621E1-2B6F-1E39-17C5-D4062E867896}"/>
          </ac:cxnSpMkLst>
        </pc:cxnChg>
        <pc:cxnChg chg="add mod">
          <ac:chgData name="Valentin Pesselier" userId="dc3f1274-5e17-44c3-8514-fa436a55aad1" providerId="ADAL" clId="{58BFF01C-56B6-4FD3-8BCA-49C2485EF554}" dt="2024-01-16T18:26:09.486" v="7051" actId="14100"/>
          <ac:cxnSpMkLst>
            <pc:docMk/>
            <pc:sldMk cId="2779517126" sldId="282"/>
            <ac:cxnSpMk id="28" creationId="{64A58026-61E3-2A55-D0F8-5CDD5849DD99}"/>
          </ac:cxnSpMkLst>
        </pc:cxnChg>
      </pc:sldChg>
      <pc:sldChg chg="addSp delSp modSp add del mod ord">
        <pc:chgData name="Valentin Pesselier" userId="dc3f1274-5e17-44c3-8514-fa436a55aad1" providerId="ADAL" clId="{58BFF01C-56B6-4FD3-8BCA-49C2485EF554}" dt="2024-01-16T17:06:19.402" v="6103" actId="47"/>
        <pc:sldMkLst>
          <pc:docMk/>
          <pc:sldMk cId="2877932291" sldId="283"/>
        </pc:sldMkLst>
        <pc:spChg chg="del">
          <ac:chgData name="Valentin Pesselier" userId="dc3f1274-5e17-44c3-8514-fa436a55aad1" providerId="ADAL" clId="{58BFF01C-56B6-4FD3-8BCA-49C2485EF554}" dt="2024-01-16T17:04:17.001" v="5996" actId="478"/>
          <ac:spMkLst>
            <pc:docMk/>
            <pc:sldMk cId="2877932291" sldId="283"/>
            <ac:spMk id="2" creationId="{20FC676B-A3A5-E342-3FB1-762098CAE867}"/>
          </ac:spMkLst>
        </pc:spChg>
        <pc:spChg chg="add del">
          <ac:chgData name="Valentin Pesselier" userId="dc3f1274-5e17-44c3-8514-fa436a55aad1" providerId="ADAL" clId="{58BFF01C-56B6-4FD3-8BCA-49C2485EF554}" dt="2024-01-16T16:10:40.151" v="3327" actId="478"/>
          <ac:spMkLst>
            <pc:docMk/>
            <pc:sldMk cId="2877932291" sldId="283"/>
            <ac:spMk id="3" creationId="{21DC77AE-FF84-7269-953B-CF2F1625AEDD}"/>
          </ac:spMkLst>
        </pc:spChg>
        <pc:spChg chg="add del">
          <ac:chgData name="Valentin Pesselier" userId="dc3f1274-5e17-44c3-8514-fa436a55aad1" providerId="ADAL" clId="{58BFF01C-56B6-4FD3-8BCA-49C2485EF554}" dt="2024-01-16T16:10:40.151" v="3327" actId="478"/>
          <ac:spMkLst>
            <pc:docMk/>
            <pc:sldMk cId="2877932291" sldId="283"/>
            <ac:spMk id="4" creationId="{0356CC92-61EA-F462-3DAC-C99554B1B69C}"/>
          </ac:spMkLst>
        </pc:spChg>
        <pc:spChg chg="add del mod">
          <ac:chgData name="Valentin Pesselier" userId="dc3f1274-5e17-44c3-8514-fa436a55aad1" providerId="ADAL" clId="{58BFF01C-56B6-4FD3-8BCA-49C2485EF554}" dt="2024-01-16T16:10:29.277" v="3324" actId="478"/>
          <ac:spMkLst>
            <pc:docMk/>
            <pc:sldMk cId="2877932291" sldId="283"/>
            <ac:spMk id="9" creationId="{72206165-202A-D9D4-630B-F9B0857F891C}"/>
          </ac:spMkLst>
        </pc:spChg>
        <pc:spChg chg="add mod">
          <ac:chgData name="Valentin Pesselier" userId="dc3f1274-5e17-44c3-8514-fa436a55aad1" providerId="ADAL" clId="{58BFF01C-56B6-4FD3-8BCA-49C2485EF554}" dt="2024-01-16T16:10:20.744" v="3322"/>
          <ac:spMkLst>
            <pc:docMk/>
            <pc:sldMk cId="2877932291" sldId="283"/>
            <ac:spMk id="10" creationId="{D1245C9F-2265-D693-AE71-D22FEF447F2D}"/>
          </ac:spMkLst>
        </pc:spChg>
        <pc:spChg chg="add del mod">
          <ac:chgData name="Valentin Pesselier" userId="dc3f1274-5e17-44c3-8514-fa436a55aad1" providerId="ADAL" clId="{58BFF01C-56B6-4FD3-8BCA-49C2485EF554}" dt="2024-01-16T16:10:42.733" v="3328" actId="478"/>
          <ac:spMkLst>
            <pc:docMk/>
            <pc:sldMk cId="2877932291" sldId="283"/>
            <ac:spMk id="13" creationId="{D7350DF3-C60C-5002-9F30-D5D98C2C8D50}"/>
          </ac:spMkLst>
        </pc:spChg>
        <pc:spChg chg="add mod">
          <ac:chgData name="Valentin Pesselier" userId="dc3f1274-5e17-44c3-8514-fa436a55aad1" providerId="ADAL" clId="{58BFF01C-56B6-4FD3-8BCA-49C2485EF554}" dt="2024-01-16T16:10:20.744" v="3322"/>
          <ac:spMkLst>
            <pc:docMk/>
            <pc:sldMk cId="2877932291" sldId="283"/>
            <ac:spMk id="14" creationId="{00000000-0000-0000-0000-000000000000}"/>
          </ac:spMkLst>
        </pc:spChg>
        <pc:spChg chg="mod">
          <ac:chgData name="Valentin Pesselier" userId="dc3f1274-5e17-44c3-8514-fa436a55aad1" providerId="ADAL" clId="{58BFF01C-56B6-4FD3-8BCA-49C2485EF554}" dt="2024-01-16T16:10:20.744" v="3322"/>
          <ac:spMkLst>
            <pc:docMk/>
            <pc:sldMk cId="2877932291" sldId="283"/>
            <ac:spMk id="16" creationId="{00000000-0000-0000-0000-000000000000}"/>
          </ac:spMkLst>
        </pc:spChg>
        <pc:spChg chg="mod">
          <ac:chgData name="Valentin Pesselier" userId="dc3f1274-5e17-44c3-8514-fa436a55aad1" providerId="ADAL" clId="{58BFF01C-56B6-4FD3-8BCA-49C2485EF554}" dt="2024-01-16T16:10:20.744" v="3322"/>
          <ac:spMkLst>
            <pc:docMk/>
            <pc:sldMk cId="2877932291" sldId="283"/>
            <ac:spMk id="17" creationId="{00000000-0000-0000-0000-000000000000}"/>
          </ac:spMkLst>
        </pc:spChg>
        <pc:spChg chg="mod">
          <ac:chgData name="Valentin Pesselier" userId="dc3f1274-5e17-44c3-8514-fa436a55aad1" providerId="ADAL" clId="{58BFF01C-56B6-4FD3-8BCA-49C2485EF554}" dt="2024-01-16T16:10:20.744" v="3322"/>
          <ac:spMkLst>
            <pc:docMk/>
            <pc:sldMk cId="2877932291" sldId="283"/>
            <ac:spMk id="19" creationId="{00000000-0000-0000-0000-000000000000}"/>
          </ac:spMkLst>
        </pc:spChg>
        <pc:spChg chg="mod">
          <ac:chgData name="Valentin Pesselier" userId="dc3f1274-5e17-44c3-8514-fa436a55aad1" providerId="ADAL" clId="{58BFF01C-56B6-4FD3-8BCA-49C2485EF554}" dt="2024-01-16T16:10:20.744" v="3322"/>
          <ac:spMkLst>
            <pc:docMk/>
            <pc:sldMk cId="2877932291" sldId="283"/>
            <ac:spMk id="20" creationId="{00000000-0000-0000-0000-000000000000}"/>
          </ac:spMkLst>
        </pc:spChg>
        <pc:spChg chg="mod">
          <ac:chgData name="Valentin Pesselier" userId="dc3f1274-5e17-44c3-8514-fa436a55aad1" providerId="ADAL" clId="{58BFF01C-56B6-4FD3-8BCA-49C2485EF554}" dt="2024-01-16T16:10:20.744" v="3322"/>
          <ac:spMkLst>
            <pc:docMk/>
            <pc:sldMk cId="2877932291" sldId="283"/>
            <ac:spMk id="22" creationId="{00000000-0000-0000-0000-000000000000}"/>
          </ac:spMkLst>
        </pc:spChg>
        <pc:spChg chg="mod">
          <ac:chgData name="Valentin Pesselier" userId="dc3f1274-5e17-44c3-8514-fa436a55aad1" providerId="ADAL" clId="{58BFF01C-56B6-4FD3-8BCA-49C2485EF554}" dt="2024-01-16T16:10:20.744" v="3322"/>
          <ac:spMkLst>
            <pc:docMk/>
            <pc:sldMk cId="2877932291" sldId="283"/>
            <ac:spMk id="23" creationId="{00000000-0000-0000-0000-000000000000}"/>
          </ac:spMkLst>
        </pc:spChg>
        <pc:spChg chg="add mod">
          <ac:chgData name="Valentin Pesselier" userId="dc3f1274-5e17-44c3-8514-fa436a55aad1" providerId="ADAL" clId="{58BFF01C-56B6-4FD3-8BCA-49C2485EF554}" dt="2024-01-16T16:10:20.744" v="3322"/>
          <ac:spMkLst>
            <pc:docMk/>
            <pc:sldMk cId="2877932291" sldId="283"/>
            <ac:spMk id="24" creationId="{00000000-0000-0000-0000-000000000000}"/>
          </ac:spMkLst>
        </pc:spChg>
        <pc:spChg chg="mod">
          <ac:chgData name="Valentin Pesselier" userId="dc3f1274-5e17-44c3-8514-fa436a55aad1" providerId="ADAL" clId="{58BFF01C-56B6-4FD3-8BCA-49C2485EF554}" dt="2024-01-16T16:10:43.160" v="3329"/>
          <ac:spMkLst>
            <pc:docMk/>
            <pc:sldMk cId="2877932291" sldId="283"/>
            <ac:spMk id="26" creationId="{901FC16C-6D9F-6646-2349-34A34F66977E}"/>
          </ac:spMkLst>
        </pc:spChg>
        <pc:spChg chg="mod">
          <ac:chgData name="Valentin Pesselier" userId="dc3f1274-5e17-44c3-8514-fa436a55aad1" providerId="ADAL" clId="{58BFF01C-56B6-4FD3-8BCA-49C2485EF554}" dt="2024-01-16T16:10:43.160" v="3329"/>
          <ac:spMkLst>
            <pc:docMk/>
            <pc:sldMk cId="2877932291" sldId="283"/>
            <ac:spMk id="27" creationId="{375A9EDD-1F63-D67F-8BCA-BEA44CC86957}"/>
          </ac:spMkLst>
        </pc:spChg>
        <pc:spChg chg="add mod">
          <ac:chgData name="Valentin Pesselier" userId="dc3f1274-5e17-44c3-8514-fa436a55aad1" providerId="ADAL" clId="{58BFF01C-56B6-4FD3-8BCA-49C2485EF554}" dt="2024-01-16T16:10:43.160" v="3329"/>
          <ac:spMkLst>
            <pc:docMk/>
            <pc:sldMk cId="2877932291" sldId="283"/>
            <ac:spMk id="28" creationId="{D1245C9F-2265-D693-AE71-D22FEF447F2D}"/>
          </ac:spMkLst>
        </pc:spChg>
        <pc:spChg chg="add mod">
          <ac:chgData name="Valentin Pesselier" userId="dc3f1274-5e17-44c3-8514-fa436a55aad1" providerId="ADAL" clId="{58BFF01C-56B6-4FD3-8BCA-49C2485EF554}" dt="2024-01-16T16:13:54.619" v="3494" actId="1038"/>
          <ac:spMkLst>
            <pc:docMk/>
            <pc:sldMk cId="2877932291" sldId="283"/>
            <ac:spMk id="30" creationId="{00000000-0000-0000-0000-000000000000}"/>
          </ac:spMkLst>
        </pc:spChg>
        <pc:spChg chg="add del mod topLvl">
          <ac:chgData name="Valentin Pesselier" userId="dc3f1274-5e17-44c3-8514-fa436a55aad1" providerId="ADAL" clId="{58BFF01C-56B6-4FD3-8BCA-49C2485EF554}" dt="2024-01-16T16:12:05.474" v="3345" actId="478"/>
          <ac:spMkLst>
            <pc:docMk/>
            <pc:sldMk cId="2877932291" sldId="283"/>
            <ac:spMk id="32" creationId="{00000000-0000-0000-0000-000000000000}"/>
          </ac:spMkLst>
        </pc:spChg>
        <pc:spChg chg="mod topLvl">
          <ac:chgData name="Valentin Pesselier" userId="dc3f1274-5e17-44c3-8514-fa436a55aad1" providerId="ADAL" clId="{58BFF01C-56B6-4FD3-8BCA-49C2485EF554}" dt="2024-01-16T16:12:05.474" v="3345" actId="478"/>
          <ac:spMkLst>
            <pc:docMk/>
            <pc:sldMk cId="2877932291" sldId="283"/>
            <ac:spMk id="33" creationId="{00000000-0000-0000-0000-000000000000}"/>
          </ac:spMkLst>
        </pc:spChg>
        <pc:spChg chg="mod">
          <ac:chgData name="Valentin Pesselier" userId="dc3f1274-5e17-44c3-8514-fa436a55aad1" providerId="ADAL" clId="{58BFF01C-56B6-4FD3-8BCA-49C2485EF554}" dt="2024-01-16T16:11:26.958" v="3335" actId="207"/>
          <ac:spMkLst>
            <pc:docMk/>
            <pc:sldMk cId="2877932291" sldId="283"/>
            <ac:spMk id="35" creationId="{00000000-0000-0000-0000-000000000000}"/>
          </ac:spMkLst>
        </pc:spChg>
        <pc:spChg chg="mod">
          <ac:chgData name="Valentin Pesselier" userId="dc3f1274-5e17-44c3-8514-fa436a55aad1" providerId="ADAL" clId="{58BFF01C-56B6-4FD3-8BCA-49C2485EF554}" dt="2024-01-16T16:11:31.110" v="3336" actId="207"/>
          <ac:spMkLst>
            <pc:docMk/>
            <pc:sldMk cId="2877932291" sldId="283"/>
            <ac:spMk id="36" creationId="{00000000-0000-0000-0000-000000000000}"/>
          </ac:spMkLst>
        </pc:spChg>
        <pc:spChg chg="mod">
          <ac:chgData name="Valentin Pesselier" userId="dc3f1274-5e17-44c3-8514-fa436a55aad1" providerId="ADAL" clId="{58BFF01C-56B6-4FD3-8BCA-49C2485EF554}" dt="2024-01-16T16:11:44.758" v="3341" actId="207"/>
          <ac:spMkLst>
            <pc:docMk/>
            <pc:sldMk cId="2877932291" sldId="283"/>
            <ac:spMk id="38" creationId="{00000000-0000-0000-0000-000000000000}"/>
          </ac:spMkLst>
        </pc:spChg>
        <pc:spChg chg="mod">
          <ac:chgData name="Valentin Pesselier" userId="dc3f1274-5e17-44c3-8514-fa436a55aad1" providerId="ADAL" clId="{58BFF01C-56B6-4FD3-8BCA-49C2485EF554}" dt="2024-01-16T16:11:48.586" v="3342" actId="207"/>
          <ac:spMkLst>
            <pc:docMk/>
            <pc:sldMk cId="2877932291" sldId="283"/>
            <ac:spMk id="39" creationId="{00000000-0000-0000-0000-000000000000}"/>
          </ac:spMkLst>
        </pc:spChg>
        <pc:spChg chg="add mod ord">
          <ac:chgData name="Valentin Pesselier" userId="dc3f1274-5e17-44c3-8514-fa436a55aad1" providerId="ADAL" clId="{58BFF01C-56B6-4FD3-8BCA-49C2485EF554}" dt="2024-01-16T16:13:54.619" v="3494" actId="1038"/>
          <ac:spMkLst>
            <pc:docMk/>
            <pc:sldMk cId="2877932291" sldId="283"/>
            <ac:spMk id="40" creationId="{00000000-0000-0000-0000-000000000000}"/>
          </ac:spMkLst>
        </pc:spChg>
        <pc:spChg chg="add mod">
          <ac:chgData name="Valentin Pesselier" userId="dc3f1274-5e17-44c3-8514-fa436a55aad1" providerId="ADAL" clId="{58BFF01C-56B6-4FD3-8BCA-49C2485EF554}" dt="2024-01-16T16:13:54.619" v="3494" actId="1038"/>
          <ac:spMkLst>
            <pc:docMk/>
            <pc:sldMk cId="2877932291" sldId="283"/>
            <ac:spMk id="41" creationId="{4F56A83F-81F1-1D32-7242-EDD1182965CC}"/>
          </ac:spMkLst>
        </pc:spChg>
        <pc:spChg chg="add mod">
          <ac:chgData name="Valentin Pesselier" userId="dc3f1274-5e17-44c3-8514-fa436a55aad1" providerId="ADAL" clId="{58BFF01C-56B6-4FD3-8BCA-49C2485EF554}" dt="2024-01-16T16:13:54.619" v="3494" actId="1038"/>
          <ac:spMkLst>
            <pc:docMk/>
            <pc:sldMk cId="2877932291" sldId="283"/>
            <ac:spMk id="42" creationId="{AB40D35E-8CD7-6A82-2F2C-4BF55F1E1BBF}"/>
          </ac:spMkLst>
        </pc:spChg>
        <pc:spChg chg="add mod">
          <ac:chgData name="Valentin Pesselier" userId="dc3f1274-5e17-44c3-8514-fa436a55aad1" providerId="ADAL" clId="{58BFF01C-56B6-4FD3-8BCA-49C2485EF554}" dt="2024-01-16T16:13:54.619" v="3494" actId="1038"/>
          <ac:spMkLst>
            <pc:docMk/>
            <pc:sldMk cId="2877932291" sldId="283"/>
            <ac:spMk id="43" creationId="{8E44B563-A326-88B5-D130-716FDC96C774}"/>
          </ac:spMkLst>
        </pc:spChg>
        <pc:spChg chg="add mod">
          <ac:chgData name="Valentin Pesselier" userId="dc3f1274-5e17-44c3-8514-fa436a55aad1" providerId="ADAL" clId="{58BFF01C-56B6-4FD3-8BCA-49C2485EF554}" dt="2024-01-16T17:04:17.284" v="5997"/>
          <ac:spMkLst>
            <pc:docMk/>
            <pc:sldMk cId="2877932291" sldId="283"/>
            <ac:spMk id="44" creationId="{4C3E8661-5AB6-6818-4277-AAA7FBC86442}"/>
          </ac:spMkLst>
        </pc:spChg>
        <pc:grpChg chg="add del">
          <ac:chgData name="Valentin Pesselier" userId="dc3f1274-5e17-44c3-8514-fa436a55aad1" providerId="ADAL" clId="{58BFF01C-56B6-4FD3-8BCA-49C2485EF554}" dt="2024-01-16T16:10:40.151" v="3327" actId="478"/>
          <ac:grpSpMkLst>
            <pc:docMk/>
            <pc:sldMk cId="2877932291" sldId="283"/>
            <ac:grpSpMk id="5" creationId="{DC141C6F-5B07-0B87-686A-AC8B2838DBE4}"/>
          </ac:grpSpMkLst>
        </pc:grpChg>
        <pc:grpChg chg="add mod">
          <ac:chgData name="Valentin Pesselier" userId="dc3f1274-5e17-44c3-8514-fa436a55aad1" providerId="ADAL" clId="{58BFF01C-56B6-4FD3-8BCA-49C2485EF554}" dt="2024-01-16T16:10:20.744" v="3322"/>
          <ac:grpSpMkLst>
            <pc:docMk/>
            <pc:sldMk cId="2877932291" sldId="283"/>
            <ac:grpSpMk id="15" creationId="{00000000-0000-0000-0000-000000000000}"/>
          </ac:grpSpMkLst>
        </pc:grpChg>
        <pc:grpChg chg="add mod">
          <ac:chgData name="Valentin Pesselier" userId="dc3f1274-5e17-44c3-8514-fa436a55aad1" providerId="ADAL" clId="{58BFF01C-56B6-4FD3-8BCA-49C2485EF554}" dt="2024-01-16T16:10:20.744" v="3322"/>
          <ac:grpSpMkLst>
            <pc:docMk/>
            <pc:sldMk cId="2877932291" sldId="283"/>
            <ac:grpSpMk id="18" creationId="{00000000-0000-0000-0000-000000000000}"/>
          </ac:grpSpMkLst>
        </pc:grpChg>
        <pc:grpChg chg="add mod">
          <ac:chgData name="Valentin Pesselier" userId="dc3f1274-5e17-44c3-8514-fa436a55aad1" providerId="ADAL" clId="{58BFF01C-56B6-4FD3-8BCA-49C2485EF554}" dt="2024-01-16T16:10:20.744" v="3322"/>
          <ac:grpSpMkLst>
            <pc:docMk/>
            <pc:sldMk cId="2877932291" sldId="283"/>
            <ac:grpSpMk id="21" creationId="{00000000-0000-0000-0000-000000000000}"/>
          </ac:grpSpMkLst>
        </pc:grpChg>
        <pc:grpChg chg="add mod">
          <ac:chgData name="Valentin Pesselier" userId="dc3f1274-5e17-44c3-8514-fa436a55aad1" providerId="ADAL" clId="{58BFF01C-56B6-4FD3-8BCA-49C2485EF554}" dt="2024-01-16T16:10:43.160" v="3329"/>
          <ac:grpSpMkLst>
            <pc:docMk/>
            <pc:sldMk cId="2877932291" sldId="283"/>
            <ac:grpSpMk id="25" creationId="{37F380CE-BF5D-A9B8-5FAD-DD26AE41EBA1}"/>
          </ac:grpSpMkLst>
        </pc:grpChg>
        <pc:grpChg chg="add del mod">
          <ac:chgData name="Valentin Pesselier" userId="dc3f1274-5e17-44c3-8514-fa436a55aad1" providerId="ADAL" clId="{58BFF01C-56B6-4FD3-8BCA-49C2485EF554}" dt="2024-01-16T16:12:38.141" v="3371" actId="478"/>
          <ac:grpSpMkLst>
            <pc:docMk/>
            <pc:sldMk cId="2877932291" sldId="283"/>
            <ac:grpSpMk id="31" creationId="{00000000-0000-0000-0000-000000000000}"/>
          </ac:grpSpMkLst>
        </pc:grpChg>
        <pc:grpChg chg="add del mod">
          <ac:chgData name="Valentin Pesselier" userId="dc3f1274-5e17-44c3-8514-fa436a55aad1" providerId="ADAL" clId="{58BFF01C-56B6-4FD3-8BCA-49C2485EF554}" dt="2024-01-16T16:13:00.834" v="3405" actId="478"/>
          <ac:grpSpMkLst>
            <pc:docMk/>
            <pc:sldMk cId="2877932291" sldId="283"/>
            <ac:grpSpMk id="34" creationId="{00000000-0000-0000-0000-000000000000}"/>
          </ac:grpSpMkLst>
        </pc:grpChg>
        <pc:grpChg chg="add del mod">
          <ac:chgData name="Valentin Pesselier" userId="dc3f1274-5e17-44c3-8514-fa436a55aad1" providerId="ADAL" clId="{58BFF01C-56B6-4FD3-8BCA-49C2485EF554}" dt="2024-01-16T16:13:00.834" v="3405" actId="478"/>
          <ac:grpSpMkLst>
            <pc:docMk/>
            <pc:sldMk cId="2877932291" sldId="283"/>
            <ac:grpSpMk id="37" creationId="{00000000-0000-0000-0000-000000000000}"/>
          </ac:grpSpMkLst>
        </pc:grpChg>
        <pc:picChg chg="add mod">
          <ac:chgData name="Valentin Pesselier" userId="dc3f1274-5e17-44c3-8514-fa436a55aad1" providerId="ADAL" clId="{58BFF01C-56B6-4FD3-8BCA-49C2485EF554}" dt="2024-01-16T16:10:20.744" v="3322"/>
          <ac:picMkLst>
            <pc:docMk/>
            <pc:sldMk cId="2877932291" sldId="283"/>
            <ac:picMk id="11" creationId="{65250C11-3D51-9F0C-DD4F-4C819171F4E1}"/>
          </ac:picMkLst>
        </pc:picChg>
        <pc:picChg chg="add mod">
          <ac:chgData name="Valentin Pesselier" userId="dc3f1274-5e17-44c3-8514-fa436a55aad1" providerId="ADAL" clId="{58BFF01C-56B6-4FD3-8BCA-49C2485EF554}" dt="2024-01-16T16:10:43.160" v="3329"/>
          <ac:picMkLst>
            <pc:docMk/>
            <pc:sldMk cId="2877932291" sldId="283"/>
            <ac:picMk id="29" creationId="{65250C11-3D51-9F0C-DD4F-4C819171F4E1}"/>
          </ac:picMkLst>
        </pc:picChg>
      </pc:sldChg>
      <pc:sldChg chg="addSp delSp modSp add mod">
        <pc:chgData name="Valentin Pesselier" userId="dc3f1274-5e17-44c3-8514-fa436a55aad1" providerId="ADAL" clId="{58BFF01C-56B6-4FD3-8BCA-49C2485EF554}" dt="2024-01-17T11:02:54.910" v="7398" actId="1035"/>
        <pc:sldMkLst>
          <pc:docMk/>
          <pc:sldMk cId="3446371761" sldId="284"/>
        </pc:sldMkLst>
        <pc:spChg chg="del">
          <ac:chgData name="Valentin Pesselier" userId="dc3f1274-5e17-44c3-8514-fa436a55aad1" providerId="ADAL" clId="{58BFF01C-56B6-4FD3-8BCA-49C2485EF554}" dt="2024-01-16T17:04:37.736" v="6006" actId="478"/>
          <ac:spMkLst>
            <pc:docMk/>
            <pc:sldMk cId="3446371761" sldId="284"/>
            <ac:spMk id="2" creationId="{305597D8-2AD4-FC85-252A-E7F3F0E6C8D3}"/>
          </ac:spMkLst>
        </pc:spChg>
        <pc:spChg chg="add del mod">
          <ac:chgData name="Valentin Pesselier" userId="dc3f1274-5e17-44c3-8514-fa436a55aad1" providerId="ADAL" clId="{58BFF01C-56B6-4FD3-8BCA-49C2485EF554}" dt="2024-01-16T18:28:01.331" v="7072" actId="478"/>
          <ac:spMkLst>
            <pc:docMk/>
            <pc:sldMk cId="3446371761" sldId="284"/>
            <ac:spMk id="4" creationId="{1EA1943E-E66A-ED02-9C4B-2E226D555D6F}"/>
          </ac:spMkLst>
        </pc:spChg>
        <pc:spChg chg="del mod topLvl">
          <ac:chgData name="Valentin Pesselier" userId="dc3f1274-5e17-44c3-8514-fa436a55aad1" providerId="ADAL" clId="{58BFF01C-56B6-4FD3-8BCA-49C2485EF554}" dt="2024-01-16T16:24:55.229" v="3842" actId="21"/>
          <ac:spMkLst>
            <pc:docMk/>
            <pc:sldMk cId="3446371761" sldId="284"/>
            <ac:spMk id="8" creationId="{AD1488FE-4858-84FB-EFAA-B1B655D7A900}"/>
          </ac:spMkLst>
        </pc:spChg>
        <pc:spChg chg="mod topLvl">
          <ac:chgData name="Valentin Pesselier" userId="dc3f1274-5e17-44c3-8514-fa436a55aad1" providerId="ADAL" clId="{58BFF01C-56B6-4FD3-8BCA-49C2485EF554}" dt="2024-01-16T16:24:55.229" v="3842" actId="21"/>
          <ac:spMkLst>
            <pc:docMk/>
            <pc:sldMk cId="3446371761" sldId="284"/>
            <ac:spMk id="9" creationId="{F45A47E4-2F2E-FC46-4279-D54FE04BA555}"/>
          </ac:spMkLst>
        </pc:spChg>
        <pc:spChg chg="add mod">
          <ac:chgData name="Valentin Pesselier" userId="dc3f1274-5e17-44c3-8514-fa436a55aad1" providerId="ADAL" clId="{58BFF01C-56B6-4FD3-8BCA-49C2485EF554}" dt="2024-01-16T17:04:37.956" v="6007"/>
          <ac:spMkLst>
            <pc:docMk/>
            <pc:sldMk cId="3446371761" sldId="284"/>
            <ac:spMk id="10" creationId="{CB6C5FD5-D8F7-BF96-3D64-6BFAF2A2A3AB}"/>
          </ac:spMkLst>
        </pc:spChg>
        <pc:spChg chg="mod">
          <ac:chgData name="Valentin Pesselier" userId="dc3f1274-5e17-44c3-8514-fa436a55aad1" providerId="ADAL" clId="{58BFF01C-56B6-4FD3-8BCA-49C2485EF554}" dt="2024-01-16T18:28:13.868" v="7074"/>
          <ac:spMkLst>
            <pc:docMk/>
            <pc:sldMk cId="3446371761" sldId="284"/>
            <ac:spMk id="14" creationId="{C28635EC-8D6F-B578-48DC-25C2B287AC9C}"/>
          </ac:spMkLst>
        </pc:spChg>
        <pc:spChg chg="del mod">
          <ac:chgData name="Valentin Pesselier" userId="dc3f1274-5e17-44c3-8514-fa436a55aad1" providerId="ADAL" clId="{58BFF01C-56B6-4FD3-8BCA-49C2485EF554}" dt="2024-01-16T16:21:16.005" v="3739"/>
          <ac:spMkLst>
            <pc:docMk/>
            <pc:sldMk cId="3446371761" sldId="284"/>
            <ac:spMk id="15" creationId="{021E1C09-41A5-DEAA-0FD0-1A3813FCBAB2}"/>
          </ac:spMkLst>
        </pc:spChg>
        <pc:spChg chg="add mod">
          <ac:chgData name="Valentin Pesselier" userId="dc3f1274-5e17-44c3-8514-fa436a55aad1" providerId="ADAL" clId="{58BFF01C-56B6-4FD3-8BCA-49C2485EF554}" dt="2024-01-16T18:28:47.253" v="7095" actId="20577"/>
          <ac:spMkLst>
            <pc:docMk/>
            <pc:sldMk cId="3446371761" sldId="284"/>
            <ac:spMk id="15" creationId="{FEF75151-CAD9-B3AC-8FBA-41E6C46F2CF5}"/>
          </ac:spMkLst>
        </pc:spChg>
        <pc:spChg chg="del mod">
          <ac:chgData name="Valentin Pesselier" userId="dc3f1274-5e17-44c3-8514-fa436a55aad1" providerId="ADAL" clId="{58BFF01C-56B6-4FD3-8BCA-49C2485EF554}" dt="2024-01-16T16:22:39.911" v="3788"/>
          <ac:spMkLst>
            <pc:docMk/>
            <pc:sldMk cId="3446371761" sldId="284"/>
            <ac:spMk id="16" creationId="{6F056804-00EF-6950-A58E-CD640E9B08BA}"/>
          </ac:spMkLst>
        </pc:spChg>
        <pc:spChg chg="mod">
          <ac:chgData name="Valentin Pesselier" userId="dc3f1274-5e17-44c3-8514-fa436a55aad1" providerId="ADAL" clId="{58BFF01C-56B6-4FD3-8BCA-49C2485EF554}" dt="2024-01-17T10:27:08.508" v="7275" actId="207"/>
          <ac:spMkLst>
            <pc:docMk/>
            <pc:sldMk cId="3446371761" sldId="284"/>
            <ac:spMk id="18" creationId="{A6D41AFE-1F14-3A42-7870-727E9C1F5969}"/>
          </ac:spMkLst>
        </pc:spChg>
        <pc:spChg chg="mod">
          <ac:chgData name="Valentin Pesselier" userId="dc3f1274-5e17-44c3-8514-fa436a55aad1" providerId="ADAL" clId="{58BFF01C-56B6-4FD3-8BCA-49C2485EF554}" dt="2024-01-16T16:21:43.503" v="3769" actId="20577"/>
          <ac:spMkLst>
            <pc:docMk/>
            <pc:sldMk cId="3446371761" sldId="284"/>
            <ac:spMk id="23" creationId="{D037AC1F-3622-7792-B09D-B529B3738E8E}"/>
          </ac:spMkLst>
        </pc:spChg>
        <pc:spChg chg="mod">
          <ac:chgData name="Valentin Pesselier" userId="dc3f1274-5e17-44c3-8514-fa436a55aad1" providerId="ADAL" clId="{58BFF01C-56B6-4FD3-8BCA-49C2485EF554}" dt="2024-01-16T18:26:55.214" v="7065" actId="20577"/>
          <ac:spMkLst>
            <pc:docMk/>
            <pc:sldMk cId="3446371761" sldId="284"/>
            <ac:spMk id="26" creationId="{14791D71-6BC6-8FE0-6CDA-50D12B493725}"/>
          </ac:spMkLst>
        </pc:spChg>
        <pc:spChg chg="del">
          <ac:chgData name="Valentin Pesselier" userId="dc3f1274-5e17-44c3-8514-fa436a55aad1" providerId="ADAL" clId="{58BFF01C-56B6-4FD3-8BCA-49C2485EF554}" dt="2024-01-16T16:22:41.296" v="3789" actId="478"/>
          <ac:spMkLst>
            <pc:docMk/>
            <pc:sldMk cId="3446371761" sldId="284"/>
            <ac:spMk id="30" creationId="{13EFECAD-E0E0-135D-59C7-D9B15B1E9676}"/>
          </ac:spMkLst>
        </pc:spChg>
        <pc:spChg chg="add mod">
          <ac:chgData name="Valentin Pesselier" userId="dc3f1274-5e17-44c3-8514-fa436a55aad1" providerId="ADAL" clId="{58BFF01C-56B6-4FD3-8BCA-49C2485EF554}" dt="2024-01-16T18:39:07.756" v="7268"/>
          <ac:spMkLst>
            <pc:docMk/>
            <pc:sldMk cId="3446371761" sldId="284"/>
            <ac:spMk id="33" creationId="{E96DBABC-D021-358F-1E6D-AB80962BE8AC}"/>
          </ac:spMkLst>
        </pc:spChg>
        <pc:spChg chg="add del mod">
          <ac:chgData name="Valentin Pesselier" userId="dc3f1274-5e17-44c3-8514-fa436a55aad1" providerId="ADAL" clId="{58BFF01C-56B6-4FD3-8BCA-49C2485EF554}" dt="2024-01-16T16:34:02.643" v="4430" actId="21"/>
          <ac:spMkLst>
            <pc:docMk/>
            <pc:sldMk cId="3446371761" sldId="284"/>
            <ac:spMk id="34" creationId="{F47E3B1E-124E-9D4C-CF2B-E853021A18E2}"/>
          </ac:spMkLst>
        </pc:spChg>
        <pc:spChg chg="add mod">
          <ac:chgData name="Valentin Pesselier" userId="dc3f1274-5e17-44c3-8514-fa436a55aad1" providerId="ADAL" clId="{58BFF01C-56B6-4FD3-8BCA-49C2485EF554}" dt="2024-01-16T18:39:07.756" v="7268"/>
          <ac:spMkLst>
            <pc:docMk/>
            <pc:sldMk cId="3446371761" sldId="284"/>
            <ac:spMk id="35" creationId="{BC99374A-CA3F-B0BC-B660-2BDC9F612387}"/>
          </ac:spMkLst>
        </pc:spChg>
        <pc:spChg chg="add mod">
          <ac:chgData name="Valentin Pesselier" userId="dc3f1274-5e17-44c3-8514-fa436a55aad1" providerId="ADAL" clId="{58BFF01C-56B6-4FD3-8BCA-49C2485EF554}" dt="2024-01-16T18:39:07.756" v="7268"/>
          <ac:spMkLst>
            <pc:docMk/>
            <pc:sldMk cId="3446371761" sldId="284"/>
            <ac:spMk id="37" creationId="{36AEADED-2112-0CC8-E642-2A513A33D464}"/>
          </ac:spMkLst>
        </pc:spChg>
        <pc:spChg chg="add mod">
          <ac:chgData name="Valentin Pesselier" userId="dc3f1274-5e17-44c3-8514-fa436a55aad1" providerId="ADAL" clId="{58BFF01C-56B6-4FD3-8BCA-49C2485EF554}" dt="2024-01-16T18:39:07.756" v="7268"/>
          <ac:spMkLst>
            <pc:docMk/>
            <pc:sldMk cId="3446371761" sldId="284"/>
            <ac:spMk id="39" creationId="{FF3BCAF2-BE0F-68D6-928A-6CC4C4F8E0A3}"/>
          </ac:spMkLst>
        </pc:spChg>
        <pc:spChg chg="add mod">
          <ac:chgData name="Valentin Pesselier" userId="dc3f1274-5e17-44c3-8514-fa436a55aad1" providerId="ADAL" clId="{58BFF01C-56B6-4FD3-8BCA-49C2485EF554}" dt="2024-01-16T18:39:07.756" v="7268"/>
          <ac:spMkLst>
            <pc:docMk/>
            <pc:sldMk cId="3446371761" sldId="284"/>
            <ac:spMk id="41" creationId="{D1F4C998-902D-1AC0-42BC-D9BE50C160DD}"/>
          </ac:spMkLst>
        </pc:spChg>
        <pc:spChg chg="add mod">
          <ac:chgData name="Valentin Pesselier" userId="dc3f1274-5e17-44c3-8514-fa436a55aad1" providerId="ADAL" clId="{58BFF01C-56B6-4FD3-8BCA-49C2485EF554}" dt="2024-01-16T18:39:07.756" v="7268"/>
          <ac:spMkLst>
            <pc:docMk/>
            <pc:sldMk cId="3446371761" sldId="284"/>
            <ac:spMk id="43" creationId="{1C9B0588-EDBE-E2F7-1B30-09B662B26C48}"/>
          </ac:spMkLst>
        </pc:spChg>
        <pc:spChg chg="add mod">
          <ac:chgData name="Valentin Pesselier" userId="dc3f1274-5e17-44c3-8514-fa436a55aad1" providerId="ADAL" clId="{58BFF01C-56B6-4FD3-8BCA-49C2485EF554}" dt="2024-01-16T18:39:07.756" v="7268"/>
          <ac:spMkLst>
            <pc:docMk/>
            <pc:sldMk cId="3446371761" sldId="284"/>
            <ac:spMk id="46" creationId="{AF2BB87A-05FC-D467-CD74-36BAE4174CFF}"/>
          </ac:spMkLst>
        </pc:spChg>
        <pc:spChg chg="add mod">
          <ac:chgData name="Valentin Pesselier" userId="dc3f1274-5e17-44c3-8514-fa436a55aad1" providerId="ADAL" clId="{58BFF01C-56B6-4FD3-8BCA-49C2485EF554}" dt="2024-01-16T18:39:07.756" v="7268"/>
          <ac:spMkLst>
            <pc:docMk/>
            <pc:sldMk cId="3446371761" sldId="284"/>
            <ac:spMk id="47" creationId="{9AB569EB-A6AB-B8FF-C0B7-6565522296AE}"/>
          </ac:spMkLst>
        </pc:spChg>
        <pc:spChg chg="add mod">
          <ac:chgData name="Valentin Pesselier" userId="dc3f1274-5e17-44c3-8514-fa436a55aad1" providerId="ADAL" clId="{58BFF01C-56B6-4FD3-8BCA-49C2485EF554}" dt="2024-01-16T18:39:07.756" v="7268"/>
          <ac:spMkLst>
            <pc:docMk/>
            <pc:sldMk cId="3446371761" sldId="284"/>
            <ac:spMk id="48" creationId="{BA3F9ABB-5888-57AB-0ED2-E9F2D24C8FEA}"/>
          </ac:spMkLst>
        </pc:spChg>
        <pc:spChg chg="add del mod">
          <ac:chgData name="Valentin Pesselier" userId="dc3f1274-5e17-44c3-8514-fa436a55aad1" providerId="ADAL" clId="{58BFF01C-56B6-4FD3-8BCA-49C2485EF554}" dt="2024-01-16T18:39:10.252" v="7269" actId="478"/>
          <ac:spMkLst>
            <pc:docMk/>
            <pc:sldMk cId="3446371761" sldId="284"/>
            <ac:spMk id="49" creationId="{2A86243B-9B6B-F2B2-5D79-AAF5CE46F783}"/>
          </ac:spMkLst>
        </pc:spChg>
        <pc:grpChg chg="add del mod">
          <ac:chgData name="Valentin Pesselier" userId="dc3f1274-5e17-44c3-8514-fa436a55aad1" providerId="ADAL" clId="{58BFF01C-56B6-4FD3-8BCA-49C2485EF554}" dt="2024-01-16T16:24:55.229" v="3842" actId="21"/>
          <ac:grpSpMkLst>
            <pc:docMk/>
            <pc:sldMk cId="3446371761" sldId="284"/>
            <ac:grpSpMk id="7" creationId="{9A2FA7B4-398D-7BA5-007E-E971B2567B1F}"/>
          </ac:grpSpMkLst>
        </pc:grpChg>
        <pc:picChg chg="add del mod">
          <ac:chgData name="Valentin Pesselier" userId="dc3f1274-5e17-44c3-8514-fa436a55aad1" providerId="ADAL" clId="{58BFF01C-56B6-4FD3-8BCA-49C2485EF554}" dt="2024-01-16T18:28:01.331" v="7072" actId="478"/>
          <ac:picMkLst>
            <pc:docMk/>
            <pc:sldMk cId="3446371761" sldId="284"/>
            <ac:picMk id="3" creationId="{41878048-9AD5-F728-173F-004DF8F28483}"/>
          </ac:picMkLst>
        </pc:picChg>
        <pc:picChg chg="add mod">
          <ac:chgData name="Valentin Pesselier" userId="dc3f1274-5e17-44c3-8514-fa436a55aad1" providerId="ADAL" clId="{58BFF01C-56B6-4FD3-8BCA-49C2485EF554}" dt="2024-01-16T18:28:40.054" v="7092" actId="1035"/>
          <ac:picMkLst>
            <pc:docMk/>
            <pc:sldMk cId="3446371761" sldId="284"/>
            <ac:picMk id="11" creationId="{FDCF8584-BCDD-F093-A69C-23E49A641F16}"/>
          </ac:picMkLst>
        </pc:picChg>
        <pc:picChg chg="add mod">
          <ac:chgData name="Valentin Pesselier" userId="dc3f1274-5e17-44c3-8514-fa436a55aad1" providerId="ADAL" clId="{58BFF01C-56B6-4FD3-8BCA-49C2485EF554}" dt="2024-01-17T11:02:54.910" v="7398" actId="1035"/>
          <ac:picMkLst>
            <pc:docMk/>
            <pc:sldMk cId="3446371761" sldId="284"/>
            <ac:picMk id="17" creationId="{F2FDCC82-B8BF-BF22-636C-F240171F0FFE}"/>
          </ac:picMkLst>
        </pc:picChg>
        <pc:picChg chg="add del mod">
          <ac:chgData name="Valentin Pesselier" userId="dc3f1274-5e17-44c3-8514-fa436a55aad1" providerId="ADAL" clId="{58BFF01C-56B6-4FD3-8BCA-49C2485EF554}" dt="2024-01-16T18:31:31.285" v="7129" actId="478"/>
          <ac:picMkLst>
            <pc:docMk/>
            <pc:sldMk cId="3446371761" sldId="284"/>
            <ac:picMk id="19" creationId="{246C7802-FE25-796A-F312-AFD15AF28B0F}"/>
          </ac:picMkLst>
        </pc:picChg>
        <pc:picChg chg="mod">
          <ac:chgData name="Valentin Pesselier" userId="dc3f1274-5e17-44c3-8514-fa436a55aad1" providerId="ADAL" clId="{58BFF01C-56B6-4FD3-8BCA-49C2485EF554}" dt="2024-01-16T16:21:38.944" v="3767" actId="1035"/>
          <ac:picMkLst>
            <pc:docMk/>
            <pc:sldMk cId="3446371761" sldId="284"/>
            <ac:picMk id="22" creationId="{04310127-DA9A-5886-B590-83019DE1323B}"/>
          </ac:picMkLst>
        </pc:picChg>
        <pc:picChg chg="add del mod">
          <ac:chgData name="Valentin Pesselier" userId="dc3f1274-5e17-44c3-8514-fa436a55aad1" providerId="ADAL" clId="{58BFF01C-56B6-4FD3-8BCA-49C2485EF554}" dt="2024-01-16T18:31:21.407" v="7125" actId="21"/>
          <ac:picMkLst>
            <pc:docMk/>
            <pc:sldMk cId="3446371761" sldId="284"/>
            <ac:picMk id="27" creationId="{E03AD967-4902-AACD-557C-C80DBEFCF2A9}"/>
          </ac:picMkLst>
        </pc:picChg>
        <pc:picChg chg="add mod">
          <ac:chgData name="Valentin Pesselier" userId="dc3f1274-5e17-44c3-8514-fa436a55aad1" providerId="ADAL" clId="{58BFF01C-56B6-4FD3-8BCA-49C2485EF554}" dt="2024-01-17T11:02:54.910" v="7398" actId="1035"/>
          <ac:picMkLst>
            <pc:docMk/>
            <pc:sldMk cId="3446371761" sldId="284"/>
            <ac:picMk id="28" creationId="{E03AD967-4902-AACD-557C-C80DBEFCF2A9}"/>
          </ac:picMkLst>
        </pc:picChg>
        <pc:picChg chg="del">
          <ac:chgData name="Valentin Pesselier" userId="dc3f1274-5e17-44c3-8514-fa436a55aad1" providerId="ADAL" clId="{58BFF01C-56B6-4FD3-8BCA-49C2485EF554}" dt="2024-01-16T16:22:41.296" v="3789" actId="478"/>
          <ac:picMkLst>
            <pc:docMk/>
            <pc:sldMk cId="3446371761" sldId="284"/>
            <ac:picMk id="29" creationId="{F0200EFE-276E-8848-F76A-D5616981CB9F}"/>
          </ac:picMkLst>
        </pc:picChg>
        <pc:picChg chg="add mod">
          <ac:chgData name="Valentin Pesselier" userId="dc3f1274-5e17-44c3-8514-fa436a55aad1" providerId="ADAL" clId="{58BFF01C-56B6-4FD3-8BCA-49C2485EF554}" dt="2024-01-16T18:39:07.756" v="7268"/>
          <ac:picMkLst>
            <pc:docMk/>
            <pc:sldMk cId="3446371761" sldId="284"/>
            <ac:picMk id="30" creationId="{3D6E1522-83B7-8820-CA63-201ED15F19E5}"/>
          </ac:picMkLst>
        </pc:picChg>
        <pc:picChg chg="add mod">
          <ac:chgData name="Valentin Pesselier" userId="dc3f1274-5e17-44c3-8514-fa436a55aad1" providerId="ADAL" clId="{58BFF01C-56B6-4FD3-8BCA-49C2485EF554}" dt="2024-01-16T18:39:07.756" v="7268"/>
          <ac:picMkLst>
            <pc:docMk/>
            <pc:sldMk cId="3446371761" sldId="284"/>
            <ac:picMk id="31" creationId="{16AAC694-2C04-88F3-D492-A20DD2ABE9AF}"/>
          </ac:picMkLst>
        </pc:picChg>
        <pc:picChg chg="add mod">
          <ac:chgData name="Valentin Pesselier" userId="dc3f1274-5e17-44c3-8514-fa436a55aad1" providerId="ADAL" clId="{58BFF01C-56B6-4FD3-8BCA-49C2485EF554}" dt="2024-01-16T18:39:07.756" v="7268"/>
          <ac:picMkLst>
            <pc:docMk/>
            <pc:sldMk cId="3446371761" sldId="284"/>
            <ac:picMk id="32" creationId="{2279F6BE-CD15-78C0-30C0-FE604E7C2B6D}"/>
          </ac:picMkLst>
        </pc:picChg>
        <pc:picChg chg="add mod">
          <ac:chgData name="Valentin Pesselier" userId="dc3f1274-5e17-44c3-8514-fa436a55aad1" providerId="ADAL" clId="{58BFF01C-56B6-4FD3-8BCA-49C2485EF554}" dt="2024-01-16T18:39:07.756" v="7268"/>
          <ac:picMkLst>
            <pc:docMk/>
            <pc:sldMk cId="3446371761" sldId="284"/>
            <ac:picMk id="34" creationId="{FFA4EC7E-EF68-F623-7374-0705C486CB69}"/>
          </ac:picMkLst>
        </pc:picChg>
        <pc:picChg chg="add mod">
          <ac:chgData name="Valentin Pesselier" userId="dc3f1274-5e17-44c3-8514-fa436a55aad1" providerId="ADAL" clId="{58BFF01C-56B6-4FD3-8BCA-49C2485EF554}" dt="2024-01-16T18:39:07.756" v="7268"/>
          <ac:picMkLst>
            <pc:docMk/>
            <pc:sldMk cId="3446371761" sldId="284"/>
            <ac:picMk id="36" creationId="{92DCD4EA-30A6-452B-7549-DDC305B05C34}"/>
          </ac:picMkLst>
        </pc:picChg>
        <pc:picChg chg="add mod">
          <ac:chgData name="Valentin Pesselier" userId="dc3f1274-5e17-44c3-8514-fa436a55aad1" providerId="ADAL" clId="{58BFF01C-56B6-4FD3-8BCA-49C2485EF554}" dt="2024-01-16T18:39:07.756" v="7268"/>
          <ac:picMkLst>
            <pc:docMk/>
            <pc:sldMk cId="3446371761" sldId="284"/>
            <ac:picMk id="38" creationId="{F7EF4B11-B8EC-BB0A-0E3A-ED3A89BD9081}"/>
          </ac:picMkLst>
        </pc:picChg>
        <pc:picChg chg="add mod">
          <ac:chgData name="Valentin Pesselier" userId="dc3f1274-5e17-44c3-8514-fa436a55aad1" providerId="ADAL" clId="{58BFF01C-56B6-4FD3-8BCA-49C2485EF554}" dt="2024-01-16T18:39:07.756" v="7268"/>
          <ac:picMkLst>
            <pc:docMk/>
            <pc:sldMk cId="3446371761" sldId="284"/>
            <ac:picMk id="40" creationId="{6EE34DFA-CF0F-CCE7-1706-0340A987B7B1}"/>
          </ac:picMkLst>
        </pc:picChg>
        <pc:picChg chg="add mod">
          <ac:chgData name="Valentin Pesselier" userId="dc3f1274-5e17-44c3-8514-fa436a55aad1" providerId="ADAL" clId="{58BFF01C-56B6-4FD3-8BCA-49C2485EF554}" dt="2024-01-16T18:39:07.756" v="7268"/>
          <ac:picMkLst>
            <pc:docMk/>
            <pc:sldMk cId="3446371761" sldId="284"/>
            <ac:picMk id="42" creationId="{382276C5-BC38-7F93-EF86-605B9EE78DAE}"/>
          </ac:picMkLst>
        </pc:picChg>
        <pc:picChg chg="add mod">
          <ac:chgData name="Valentin Pesselier" userId="dc3f1274-5e17-44c3-8514-fa436a55aad1" providerId="ADAL" clId="{58BFF01C-56B6-4FD3-8BCA-49C2485EF554}" dt="2024-01-16T18:39:07.756" v="7268"/>
          <ac:picMkLst>
            <pc:docMk/>
            <pc:sldMk cId="3446371761" sldId="284"/>
            <ac:picMk id="44" creationId="{1EF42548-4227-2611-9F98-D8AD076FD805}"/>
          </ac:picMkLst>
        </pc:picChg>
        <pc:picChg chg="add mod">
          <ac:chgData name="Valentin Pesselier" userId="dc3f1274-5e17-44c3-8514-fa436a55aad1" providerId="ADAL" clId="{58BFF01C-56B6-4FD3-8BCA-49C2485EF554}" dt="2024-01-16T18:39:07.756" v="7268"/>
          <ac:picMkLst>
            <pc:docMk/>
            <pc:sldMk cId="3446371761" sldId="284"/>
            <ac:picMk id="45" creationId="{BD985962-0A06-E0B9-8747-0B116345C9D3}"/>
          </ac:picMkLst>
        </pc:picChg>
        <pc:cxnChg chg="add mod">
          <ac:chgData name="Valentin Pesselier" userId="dc3f1274-5e17-44c3-8514-fa436a55aad1" providerId="ADAL" clId="{58BFF01C-56B6-4FD3-8BCA-49C2485EF554}" dt="2024-01-16T18:28:44.885" v="7093" actId="14100"/>
          <ac:cxnSpMkLst>
            <pc:docMk/>
            <pc:sldMk cId="3446371761" sldId="284"/>
            <ac:cxnSpMk id="8" creationId="{53D5AE8B-CCCB-AA59-7BB4-B5205597FCCB}"/>
          </ac:cxnSpMkLst>
        </pc:cxnChg>
        <pc:cxnChg chg="mod">
          <ac:chgData name="Valentin Pesselier" userId="dc3f1274-5e17-44c3-8514-fa436a55aad1" providerId="ADAL" clId="{58BFF01C-56B6-4FD3-8BCA-49C2485EF554}" dt="2024-01-16T18:28:24.484" v="7075" actId="14100"/>
          <ac:cxnSpMkLst>
            <pc:docMk/>
            <pc:sldMk cId="3446371761" sldId="284"/>
            <ac:cxnSpMk id="20" creationId="{1A894875-1649-EA99-6CE4-856578FC4857}"/>
          </ac:cxnSpMkLst>
        </pc:cxnChg>
        <pc:cxnChg chg="mod">
          <ac:chgData name="Valentin Pesselier" userId="dc3f1274-5e17-44c3-8514-fa436a55aad1" providerId="ADAL" clId="{58BFF01C-56B6-4FD3-8BCA-49C2485EF554}" dt="2024-01-16T16:22:46.466" v="3790" actId="14100"/>
          <ac:cxnSpMkLst>
            <pc:docMk/>
            <pc:sldMk cId="3446371761" sldId="284"/>
            <ac:cxnSpMk id="24" creationId="{FFD621E1-2B6F-1E39-17C5-D4062E867896}"/>
          </ac:cxnSpMkLst>
        </pc:cxnChg>
        <pc:cxnChg chg="del">
          <ac:chgData name="Valentin Pesselier" userId="dc3f1274-5e17-44c3-8514-fa436a55aad1" providerId="ADAL" clId="{58BFF01C-56B6-4FD3-8BCA-49C2485EF554}" dt="2024-01-16T16:22:41.296" v="3789" actId="478"/>
          <ac:cxnSpMkLst>
            <pc:docMk/>
            <pc:sldMk cId="3446371761" sldId="284"/>
            <ac:cxnSpMk id="28" creationId="{64A58026-61E3-2A55-D0F8-5CDD5849DD99}"/>
          </ac:cxnSpMkLst>
        </pc:cxnChg>
        <pc:cxnChg chg="add mod">
          <ac:chgData name="Valentin Pesselier" userId="dc3f1274-5e17-44c3-8514-fa436a55aad1" providerId="ADAL" clId="{58BFF01C-56B6-4FD3-8BCA-49C2485EF554}" dt="2024-01-16T18:39:07.756" v="7268"/>
          <ac:cxnSpMkLst>
            <pc:docMk/>
            <pc:sldMk cId="3446371761" sldId="284"/>
            <ac:cxnSpMk id="29" creationId="{21494FDC-B628-2E9C-05F0-203A32DAE53B}"/>
          </ac:cxnSpMkLst>
        </pc:cxnChg>
      </pc:sldChg>
      <pc:sldChg chg="modSp add del mod">
        <pc:chgData name="Valentin Pesselier" userId="dc3f1274-5e17-44c3-8514-fa436a55aad1" providerId="ADAL" clId="{58BFF01C-56B6-4FD3-8BCA-49C2485EF554}" dt="2024-01-16T17:48:01.197" v="6563" actId="47"/>
        <pc:sldMkLst>
          <pc:docMk/>
          <pc:sldMk cId="2169430783" sldId="285"/>
        </pc:sldMkLst>
        <pc:spChg chg="mod">
          <ac:chgData name="Valentin Pesselier" userId="dc3f1274-5e17-44c3-8514-fa436a55aad1" providerId="ADAL" clId="{58BFF01C-56B6-4FD3-8BCA-49C2485EF554}" dt="2024-01-16T17:38:22.377" v="6417" actId="20577"/>
          <ac:spMkLst>
            <pc:docMk/>
            <pc:sldMk cId="2169430783" sldId="285"/>
            <ac:spMk id="9" creationId="{5A5E2EE4-60AF-408C-8130-629AE1EBB3E4}"/>
          </ac:spMkLst>
        </pc:spChg>
      </pc:sldChg>
      <pc:sldChg chg="addSp delSp modSp new mod">
        <pc:chgData name="Valentin Pesselier" userId="dc3f1274-5e17-44c3-8514-fa436a55aad1" providerId="ADAL" clId="{58BFF01C-56B6-4FD3-8BCA-49C2485EF554}" dt="2024-01-17T11:01:05.909" v="7383" actId="208"/>
        <pc:sldMkLst>
          <pc:docMk/>
          <pc:sldMk cId="2419044738" sldId="286"/>
        </pc:sldMkLst>
        <pc:spChg chg="add mod">
          <ac:chgData name="Valentin Pesselier" userId="dc3f1274-5e17-44c3-8514-fa436a55aad1" providerId="ADAL" clId="{58BFF01C-56B6-4FD3-8BCA-49C2485EF554}" dt="2024-01-17T10:47:47.391" v="7332" actId="14100"/>
          <ac:spMkLst>
            <pc:docMk/>
            <pc:sldMk cId="2419044738" sldId="286"/>
            <ac:spMk id="2" creationId="{5ECBAE8F-D93C-8BE5-D78F-49BBD7653060}"/>
          </ac:spMkLst>
        </pc:spChg>
        <pc:spChg chg="del">
          <ac:chgData name="Valentin Pesselier" userId="dc3f1274-5e17-44c3-8514-fa436a55aad1" providerId="ADAL" clId="{58BFF01C-56B6-4FD3-8BCA-49C2485EF554}" dt="2024-01-16T17:41:25.114" v="6462" actId="478"/>
          <ac:spMkLst>
            <pc:docMk/>
            <pc:sldMk cId="2419044738" sldId="286"/>
            <ac:spMk id="2" creationId="{823AE0FC-739B-6C72-2F14-FE6872C6F644}"/>
          </ac:spMkLst>
        </pc:spChg>
        <pc:spChg chg="del">
          <ac:chgData name="Valentin Pesselier" userId="dc3f1274-5e17-44c3-8514-fa436a55aad1" providerId="ADAL" clId="{58BFF01C-56B6-4FD3-8BCA-49C2485EF554}" dt="2024-01-16T17:41:25.114" v="6462" actId="478"/>
          <ac:spMkLst>
            <pc:docMk/>
            <pc:sldMk cId="2419044738" sldId="286"/>
            <ac:spMk id="3" creationId="{9BC2A455-5231-E434-6AAB-973DA9F2304F}"/>
          </ac:spMkLst>
        </pc:spChg>
        <pc:spChg chg="add mod ord">
          <ac:chgData name="Valentin Pesselier" userId="dc3f1274-5e17-44c3-8514-fa436a55aad1" providerId="ADAL" clId="{58BFF01C-56B6-4FD3-8BCA-49C2485EF554}" dt="2024-01-17T11:00:48.970" v="7379" actId="207"/>
          <ac:spMkLst>
            <pc:docMk/>
            <pc:sldMk cId="2419044738" sldId="286"/>
            <ac:spMk id="4" creationId="{2EFAB3FC-0738-F593-230B-410B49A1E45C}"/>
          </ac:spMkLst>
        </pc:spChg>
        <pc:spChg chg="mod">
          <ac:chgData name="Valentin Pesselier" userId="dc3f1274-5e17-44c3-8514-fa436a55aad1" providerId="ADAL" clId="{58BFF01C-56B6-4FD3-8BCA-49C2485EF554}" dt="2024-01-17T11:00:33.058" v="7373"/>
          <ac:spMkLst>
            <pc:docMk/>
            <pc:sldMk cId="2419044738" sldId="286"/>
            <ac:spMk id="5" creationId="{194CB6BE-B4FC-0AFC-5070-FD1BC1011ED8}"/>
          </ac:spMkLst>
        </pc:spChg>
        <pc:spChg chg="add mod">
          <ac:chgData name="Valentin Pesselier" userId="dc3f1274-5e17-44c3-8514-fa436a55aad1" providerId="ADAL" clId="{58BFF01C-56B6-4FD3-8BCA-49C2485EF554}" dt="2024-01-16T17:41:31.109" v="6464"/>
          <ac:spMkLst>
            <pc:docMk/>
            <pc:sldMk cId="2419044738" sldId="286"/>
            <ac:spMk id="5" creationId="{BF2F7820-6A44-AD44-5494-535E7E238D11}"/>
          </ac:spMkLst>
        </pc:spChg>
        <pc:spChg chg="add mod">
          <ac:chgData name="Valentin Pesselier" userId="dc3f1274-5e17-44c3-8514-fa436a55aad1" providerId="ADAL" clId="{58BFF01C-56B6-4FD3-8BCA-49C2485EF554}" dt="2024-01-16T17:41:32.182" v="6465"/>
          <ac:spMkLst>
            <pc:docMk/>
            <pc:sldMk cId="2419044738" sldId="286"/>
            <ac:spMk id="6" creationId="{11E48E34-12A9-0E4D-E86B-46F219E0DB11}"/>
          </ac:spMkLst>
        </pc:spChg>
        <pc:spChg chg="mod">
          <ac:chgData name="Valentin Pesselier" userId="dc3f1274-5e17-44c3-8514-fa436a55aad1" providerId="ADAL" clId="{58BFF01C-56B6-4FD3-8BCA-49C2485EF554}" dt="2024-01-17T11:00:33.058" v="7373"/>
          <ac:spMkLst>
            <pc:docMk/>
            <pc:sldMk cId="2419044738" sldId="286"/>
            <ac:spMk id="6" creationId="{64ECEA08-0968-68EA-D22F-DB6365A9FEC2}"/>
          </ac:spMkLst>
        </pc:spChg>
        <pc:spChg chg="add mod">
          <ac:chgData name="Valentin Pesselier" userId="dc3f1274-5e17-44c3-8514-fa436a55aad1" providerId="ADAL" clId="{58BFF01C-56B6-4FD3-8BCA-49C2485EF554}" dt="2024-01-16T17:54:49.025" v="6889" actId="1037"/>
          <ac:spMkLst>
            <pc:docMk/>
            <pc:sldMk cId="2419044738" sldId="286"/>
            <ac:spMk id="7" creationId="{963ADCBD-B1AF-8BF8-FFA3-CEE02ECD3732}"/>
          </ac:spMkLst>
        </pc:spChg>
        <pc:spChg chg="add del mod">
          <ac:chgData name="Valentin Pesselier" userId="dc3f1274-5e17-44c3-8514-fa436a55aad1" providerId="ADAL" clId="{58BFF01C-56B6-4FD3-8BCA-49C2485EF554}" dt="2024-01-17T11:00:10.224" v="7338" actId="478"/>
          <ac:spMkLst>
            <pc:docMk/>
            <pc:sldMk cId="2419044738" sldId="286"/>
            <ac:spMk id="8" creationId="{AD1488FE-4858-84FB-EFAA-B1B655D7A900}"/>
          </ac:spMkLst>
        </pc:spChg>
        <pc:spChg chg="add mod">
          <ac:chgData name="Valentin Pesselier" userId="dc3f1274-5e17-44c3-8514-fa436a55aad1" providerId="ADAL" clId="{58BFF01C-56B6-4FD3-8BCA-49C2485EF554}" dt="2024-01-16T17:54:49.025" v="6889" actId="1037"/>
          <ac:spMkLst>
            <pc:docMk/>
            <pc:sldMk cId="2419044738" sldId="286"/>
            <ac:spMk id="9" creationId="{5A5E2EE4-60AF-408C-8130-629AE1EBB3E4}"/>
          </ac:spMkLst>
        </pc:spChg>
        <pc:spChg chg="add mod">
          <ac:chgData name="Valentin Pesselier" userId="dc3f1274-5e17-44c3-8514-fa436a55aad1" providerId="ADAL" clId="{58BFF01C-56B6-4FD3-8BCA-49C2485EF554}" dt="2024-01-16T17:54:49.025" v="6889" actId="1037"/>
          <ac:spMkLst>
            <pc:docMk/>
            <pc:sldMk cId="2419044738" sldId="286"/>
            <ac:spMk id="11" creationId="{06AE4C79-7658-D470-A5F1-5260E069F0A9}"/>
          </ac:spMkLst>
        </pc:spChg>
        <pc:spChg chg="add mod">
          <ac:chgData name="Valentin Pesselier" userId="dc3f1274-5e17-44c3-8514-fa436a55aad1" providerId="ADAL" clId="{58BFF01C-56B6-4FD3-8BCA-49C2485EF554}" dt="2024-01-16T17:41:31.109" v="6464"/>
          <ac:spMkLst>
            <pc:docMk/>
            <pc:sldMk cId="2419044738" sldId="286"/>
            <ac:spMk id="12" creationId="{095A8454-7559-08A3-5D26-4B43FEB3030A}"/>
          </ac:spMkLst>
        </pc:spChg>
        <pc:spChg chg="add mod">
          <ac:chgData name="Valentin Pesselier" userId="dc3f1274-5e17-44c3-8514-fa436a55aad1" providerId="ADAL" clId="{58BFF01C-56B6-4FD3-8BCA-49C2485EF554}" dt="2024-01-16T17:41:31.109" v="6464"/>
          <ac:spMkLst>
            <pc:docMk/>
            <pc:sldMk cId="2419044738" sldId="286"/>
            <ac:spMk id="13" creationId="{3588F6B4-3C7C-CF3D-4516-C0E5CD197A51}"/>
          </ac:spMkLst>
        </pc:spChg>
        <pc:spChg chg="add mod">
          <ac:chgData name="Valentin Pesselier" userId="dc3f1274-5e17-44c3-8514-fa436a55aad1" providerId="ADAL" clId="{58BFF01C-56B6-4FD3-8BCA-49C2485EF554}" dt="2024-01-16T17:41:31.109" v="6464"/>
          <ac:spMkLst>
            <pc:docMk/>
            <pc:sldMk cId="2419044738" sldId="286"/>
            <ac:spMk id="15" creationId="{9049C52F-6106-6E9D-14C7-96D1069DF8A9}"/>
          </ac:spMkLst>
        </pc:spChg>
        <pc:spChg chg="add del mod">
          <ac:chgData name="Valentin Pesselier" userId="dc3f1274-5e17-44c3-8514-fa436a55aad1" providerId="ADAL" clId="{58BFF01C-56B6-4FD3-8BCA-49C2485EF554}" dt="2024-01-16T17:49:53.742" v="6657" actId="478"/>
          <ac:spMkLst>
            <pc:docMk/>
            <pc:sldMk cId="2419044738" sldId="286"/>
            <ac:spMk id="17" creationId="{0431448C-0115-CA38-449F-69C7EEE9759D}"/>
          </ac:spMkLst>
        </pc:spChg>
        <pc:spChg chg="add mod">
          <ac:chgData name="Valentin Pesselier" userId="dc3f1274-5e17-44c3-8514-fa436a55aad1" providerId="ADAL" clId="{58BFF01C-56B6-4FD3-8BCA-49C2485EF554}" dt="2024-01-16T17:41:31.109" v="6464"/>
          <ac:spMkLst>
            <pc:docMk/>
            <pc:sldMk cId="2419044738" sldId="286"/>
            <ac:spMk id="19" creationId="{B72A1674-39D5-F36C-EE30-F2DAAD7DE7A4}"/>
          </ac:spMkLst>
        </pc:spChg>
        <pc:spChg chg="add mod">
          <ac:chgData name="Valentin Pesselier" userId="dc3f1274-5e17-44c3-8514-fa436a55aad1" providerId="ADAL" clId="{58BFF01C-56B6-4FD3-8BCA-49C2485EF554}" dt="2024-01-16T17:41:31.109" v="6464"/>
          <ac:spMkLst>
            <pc:docMk/>
            <pc:sldMk cId="2419044738" sldId="286"/>
            <ac:spMk id="20" creationId="{681BBADB-3DEF-71D7-4B8A-8128111DF165}"/>
          </ac:spMkLst>
        </pc:spChg>
        <pc:spChg chg="add mod">
          <ac:chgData name="Valentin Pesselier" userId="dc3f1274-5e17-44c3-8514-fa436a55aad1" providerId="ADAL" clId="{58BFF01C-56B6-4FD3-8BCA-49C2485EF554}" dt="2024-01-16T17:49:06.134" v="6592" actId="14100"/>
          <ac:spMkLst>
            <pc:docMk/>
            <pc:sldMk cId="2419044738" sldId="286"/>
            <ac:spMk id="21" creationId="{6F186855-1E4B-9F33-50C2-998F976CB6E3}"/>
          </ac:spMkLst>
        </pc:spChg>
        <pc:spChg chg="add mod">
          <ac:chgData name="Valentin Pesselier" userId="dc3f1274-5e17-44c3-8514-fa436a55aad1" providerId="ADAL" clId="{58BFF01C-56B6-4FD3-8BCA-49C2485EF554}" dt="2024-01-16T17:41:53.586" v="6469" actId="20577"/>
          <ac:spMkLst>
            <pc:docMk/>
            <pc:sldMk cId="2419044738" sldId="286"/>
            <ac:spMk id="22" creationId="{11A9C24C-F0A0-EC38-6083-EB2935533B9A}"/>
          </ac:spMkLst>
        </pc:spChg>
        <pc:spChg chg="add mod">
          <ac:chgData name="Valentin Pesselier" userId="dc3f1274-5e17-44c3-8514-fa436a55aad1" providerId="ADAL" clId="{58BFF01C-56B6-4FD3-8BCA-49C2485EF554}" dt="2024-01-16T17:41:59.239" v="6473" actId="20577"/>
          <ac:spMkLst>
            <pc:docMk/>
            <pc:sldMk cId="2419044738" sldId="286"/>
            <ac:spMk id="23" creationId="{4105541F-DCE3-BA15-B5E0-74447684EDB4}"/>
          </ac:spMkLst>
        </pc:spChg>
        <pc:spChg chg="add mod">
          <ac:chgData name="Valentin Pesselier" userId="dc3f1274-5e17-44c3-8514-fa436a55aad1" providerId="ADAL" clId="{58BFF01C-56B6-4FD3-8BCA-49C2485EF554}" dt="2024-01-16T17:41:25.644" v="6463"/>
          <ac:spMkLst>
            <pc:docMk/>
            <pc:sldMk cId="2419044738" sldId="286"/>
            <ac:spMk id="24" creationId="{7D7C9FAC-78FB-EC71-8E97-0B684B1EB031}"/>
          </ac:spMkLst>
        </pc:spChg>
        <pc:spChg chg="add mod">
          <ac:chgData name="Valentin Pesselier" userId="dc3f1274-5e17-44c3-8514-fa436a55aad1" providerId="ADAL" clId="{58BFF01C-56B6-4FD3-8BCA-49C2485EF554}" dt="2024-01-16T17:41:31.109" v="6464"/>
          <ac:spMkLst>
            <pc:docMk/>
            <pc:sldMk cId="2419044738" sldId="286"/>
            <ac:spMk id="25" creationId="{F3A8BD1C-3FCA-5F5B-678A-E2050B3AAB9C}"/>
          </ac:spMkLst>
        </pc:spChg>
        <pc:spChg chg="add mod">
          <ac:chgData name="Valentin Pesselier" userId="dc3f1274-5e17-44c3-8514-fa436a55aad1" providerId="ADAL" clId="{58BFF01C-56B6-4FD3-8BCA-49C2485EF554}" dt="2024-01-16T17:41:31.109" v="6464"/>
          <ac:spMkLst>
            <pc:docMk/>
            <pc:sldMk cId="2419044738" sldId="286"/>
            <ac:spMk id="26" creationId="{CD82355D-65A9-C29E-1EC7-FB8ABBEA3E37}"/>
          </ac:spMkLst>
        </pc:spChg>
        <pc:spChg chg="add mod">
          <ac:chgData name="Valentin Pesselier" userId="dc3f1274-5e17-44c3-8514-fa436a55aad1" providerId="ADAL" clId="{58BFF01C-56B6-4FD3-8BCA-49C2485EF554}" dt="2024-01-16T17:41:31.109" v="6464"/>
          <ac:spMkLst>
            <pc:docMk/>
            <pc:sldMk cId="2419044738" sldId="286"/>
            <ac:spMk id="27" creationId="{173A92B7-D413-6156-2498-9B3D3071D975}"/>
          </ac:spMkLst>
        </pc:spChg>
        <pc:spChg chg="add mod">
          <ac:chgData name="Valentin Pesselier" userId="dc3f1274-5e17-44c3-8514-fa436a55aad1" providerId="ADAL" clId="{58BFF01C-56B6-4FD3-8BCA-49C2485EF554}" dt="2024-01-16T17:41:36.091" v="6466"/>
          <ac:spMkLst>
            <pc:docMk/>
            <pc:sldMk cId="2419044738" sldId="286"/>
            <ac:spMk id="28" creationId="{A52B8420-E524-12A6-78A4-77CF24CDFF1E}"/>
          </ac:spMkLst>
        </pc:spChg>
        <pc:spChg chg="add mod">
          <ac:chgData name="Valentin Pesselier" userId="dc3f1274-5e17-44c3-8514-fa436a55aad1" providerId="ADAL" clId="{58BFF01C-56B6-4FD3-8BCA-49C2485EF554}" dt="2024-01-16T17:52:56.213" v="6848" actId="20577"/>
          <ac:spMkLst>
            <pc:docMk/>
            <pc:sldMk cId="2419044738" sldId="286"/>
            <ac:spMk id="29" creationId="{461CF8A9-9064-B289-A2F3-43B3D785B0BC}"/>
          </ac:spMkLst>
        </pc:spChg>
        <pc:spChg chg="add mod">
          <ac:chgData name="Valentin Pesselier" userId="dc3f1274-5e17-44c3-8514-fa436a55aad1" providerId="ADAL" clId="{58BFF01C-56B6-4FD3-8BCA-49C2485EF554}" dt="2024-01-16T17:53:15.061" v="6866" actId="20577"/>
          <ac:spMkLst>
            <pc:docMk/>
            <pc:sldMk cId="2419044738" sldId="286"/>
            <ac:spMk id="30" creationId="{3E717D19-1945-B449-A4AB-73466F41031B}"/>
          </ac:spMkLst>
        </pc:spChg>
        <pc:spChg chg="add del">
          <ac:chgData name="Valentin Pesselier" userId="dc3f1274-5e17-44c3-8514-fa436a55aad1" providerId="ADAL" clId="{58BFF01C-56B6-4FD3-8BCA-49C2485EF554}" dt="2024-01-16T17:51:06.840" v="6739" actId="22"/>
          <ac:spMkLst>
            <pc:docMk/>
            <pc:sldMk cId="2419044738" sldId="286"/>
            <ac:spMk id="34" creationId="{546F30C6-7C37-3915-B2F8-4A172F334F1C}"/>
          </ac:spMkLst>
        </pc:spChg>
        <pc:spChg chg="add del mod">
          <ac:chgData name="Valentin Pesselier" userId="dc3f1274-5e17-44c3-8514-fa436a55aad1" providerId="ADAL" clId="{58BFF01C-56B6-4FD3-8BCA-49C2485EF554}" dt="2024-01-16T17:51:53.040" v="6816" actId="478"/>
          <ac:spMkLst>
            <pc:docMk/>
            <pc:sldMk cId="2419044738" sldId="286"/>
            <ac:spMk id="36" creationId="{C65F2BA3-D2C1-6287-AC89-FA3734000751}"/>
          </ac:spMkLst>
        </pc:spChg>
        <pc:grpChg chg="add mod">
          <ac:chgData name="Valentin Pesselier" userId="dc3f1274-5e17-44c3-8514-fa436a55aad1" providerId="ADAL" clId="{58BFF01C-56B6-4FD3-8BCA-49C2485EF554}" dt="2024-01-17T11:00:53.253" v="7382" actId="1035"/>
          <ac:grpSpMkLst>
            <pc:docMk/>
            <pc:sldMk cId="2419044738" sldId="286"/>
            <ac:grpSpMk id="3" creationId="{2B57505B-AD66-652A-5E17-BAE580907D0B}"/>
          </ac:grpSpMkLst>
        </pc:grpChg>
        <pc:picChg chg="add mod">
          <ac:chgData name="Valentin Pesselier" userId="dc3f1274-5e17-44c3-8514-fa436a55aad1" providerId="ADAL" clId="{58BFF01C-56B6-4FD3-8BCA-49C2485EF554}" dt="2024-01-16T17:54:49.025" v="6889" actId="1037"/>
          <ac:picMkLst>
            <pc:docMk/>
            <pc:sldMk cId="2419044738" sldId="286"/>
            <ac:picMk id="10" creationId="{6CE0E79A-917B-5236-C151-E0F6695877CA}"/>
          </ac:picMkLst>
        </pc:picChg>
        <pc:picChg chg="add mod">
          <ac:chgData name="Valentin Pesselier" userId="dc3f1274-5e17-44c3-8514-fa436a55aad1" providerId="ADAL" clId="{58BFF01C-56B6-4FD3-8BCA-49C2485EF554}" dt="2024-01-16T17:41:31.109" v="6464"/>
          <ac:picMkLst>
            <pc:docMk/>
            <pc:sldMk cId="2419044738" sldId="286"/>
            <ac:picMk id="14" creationId="{D2B99AF0-5CF5-8034-6E75-8C72741C4E45}"/>
          </ac:picMkLst>
        </pc:picChg>
        <pc:picChg chg="add del mod">
          <ac:chgData name="Valentin Pesselier" userId="dc3f1274-5e17-44c3-8514-fa436a55aad1" providerId="ADAL" clId="{58BFF01C-56B6-4FD3-8BCA-49C2485EF554}" dt="2024-01-16T17:49:54.387" v="6658" actId="478"/>
          <ac:picMkLst>
            <pc:docMk/>
            <pc:sldMk cId="2419044738" sldId="286"/>
            <ac:picMk id="16" creationId="{B4CE78BB-5F9A-4D3C-5499-070E2A5DD18C}"/>
          </ac:picMkLst>
        </pc:picChg>
        <pc:picChg chg="add mod">
          <ac:chgData name="Valentin Pesselier" userId="dc3f1274-5e17-44c3-8514-fa436a55aad1" providerId="ADAL" clId="{58BFF01C-56B6-4FD3-8BCA-49C2485EF554}" dt="2024-01-16T17:41:31.109" v="6464"/>
          <ac:picMkLst>
            <pc:docMk/>
            <pc:sldMk cId="2419044738" sldId="286"/>
            <ac:picMk id="18" creationId="{98B68C16-E4D7-DE1E-048D-37EB3F4E1E41}"/>
          </ac:picMkLst>
        </pc:picChg>
        <pc:cxnChg chg="add mod">
          <ac:chgData name="Valentin Pesselier" userId="dc3f1274-5e17-44c3-8514-fa436a55aad1" providerId="ADAL" clId="{58BFF01C-56B6-4FD3-8BCA-49C2485EF554}" dt="2024-01-17T11:01:05.909" v="7383" actId="208"/>
          <ac:cxnSpMkLst>
            <pc:docMk/>
            <pc:sldMk cId="2419044738" sldId="286"/>
            <ac:cxnSpMk id="31" creationId="{94A42997-D99C-DF12-1461-DBEE389D67BD}"/>
          </ac:cxnSpMkLst>
        </pc:cxnChg>
        <pc:cxnChg chg="add mod">
          <ac:chgData name="Valentin Pesselier" userId="dc3f1274-5e17-44c3-8514-fa436a55aad1" providerId="ADAL" clId="{58BFF01C-56B6-4FD3-8BCA-49C2485EF554}" dt="2024-01-17T11:01:05.909" v="7383" actId="208"/>
          <ac:cxnSpMkLst>
            <pc:docMk/>
            <pc:sldMk cId="2419044738" sldId="286"/>
            <ac:cxnSpMk id="32" creationId="{EB5E3CA9-3287-56AE-B5B7-E0916FA848F2}"/>
          </ac:cxnSpMkLst>
        </pc:cxnChg>
      </pc:sldChg>
      <pc:sldMasterChg chg="modSldLayout">
        <pc:chgData name="Valentin Pesselier" userId="dc3f1274-5e17-44c3-8514-fa436a55aad1" providerId="ADAL" clId="{58BFF01C-56B6-4FD3-8BCA-49C2485EF554}" dt="2024-01-17T10:59:53.007" v="7335" actId="207"/>
        <pc:sldMasterMkLst>
          <pc:docMk/>
          <pc:sldMasterMk cId="4156764080" sldId="2147483648"/>
        </pc:sldMasterMkLst>
        <pc:sldLayoutChg chg="setBg">
          <pc:chgData name="Valentin Pesselier" userId="dc3f1274-5e17-44c3-8514-fa436a55aad1" providerId="ADAL" clId="{58BFF01C-56B6-4FD3-8BCA-49C2485EF554}" dt="2024-01-17T10:58:46.877" v="7333"/>
          <pc:sldLayoutMkLst>
            <pc:docMk/>
            <pc:sldMasterMk cId="4156764080" sldId="2147483648"/>
            <pc:sldLayoutMk cId="3956972701" sldId="2147483651"/>
          </pc:sldLayoutMkLst>
        </pc:sldLayoutChg>
        <pc:sldLayoutChg chg="modSp mod">
          <pc:chgData name="Valentin Pesselier" userId="dc3f1274-5e17-44c3-8514-fa436a55aad1" providerId="ADAL" clId="{58BFF01C-56B6-4FD3-8BCA-49C2485EF554}" dt="2024-01-16T17:00:06.100" v="5950" actId="14100"/>
          <pc:sldLayoutMkLst>
            <pc:docMk/>
            <pc:sldMasterMk cId="4156764080" sldId="2147483648"/>
            <pc:sldLayoutMk cId="1677679964" sldId="2147483656"/>
          </pc:sldLayoutMkLst>
          <pc:spChg chg="mod">
            <ac:chgData name="Valentin Pesselier" userId="dc3f1274-5e17-44c3-8514-fa436a55aad1" providerId="ADAL" clId="{58BFF01C-56B6-4FD3-8BCA-49C2485EF554}" dt="2024-01-16T17:00:06.100" v="5950" actId="14100"/>
            <ac:spMkLst>
              <pc:docMk/>
              <pc:sldMasterMk cId="4156764080" sldId="2147483648"/>
              <pc:sldLayoutMk cId="1677679964" sldId="2147483656"/>
              <ac:spMk id="2" creationId="{1D89FEA0-4EB7-8E33-F9B0-32342E20643D}"/>
            </ac:spMkLst>
          </pc:spChg>
        </pc:sldLayoutChg>
        <pc:sldLayoutChg chg="modSp mod">
          <pc:chgData name="Valentin Pesselier" userId="dc3f1274-5e17-44c3-8514-fa436a55aad1" providerId="ADAL" clId="{58BFF01C-56B6-4FD3-8BCA-49C2485EF554}" dt="2024-01-17T10:59:53.007" v="7335" actId="207"/>
          <pc:sldLayoutMkLst>
            <pc:docMk/>
            <pc:sldMasterMk cId="4156764080" sldId="2147483648"/>
            <pc:sldLayoutMk cId="2908157527" sldId="2147483657"/>
          </pc:sldLayoutMkLst>
          <pc:spChg chg="mod">
            <ac:chgData name="Valentin Pesselier" userId="dc3f1274-5e17-44c3-8514-fa436a55aad1" providerId="ADAL" clId="{58BFF01C-56B6-4FD3-8BCA-49C2485EF554}" dt="2024-01-17T10:59:53.007" v="7335" actId="207"/>
            <ac:spMkLst>
              <pc:docMk/>
              <pc:sldMasterMk cId="4156764080" sldId="2147483648"/>
              <pc:sldLayoutMk cId="2908157527" sldId="2147483657"/>
              <ac:spMk id="2" creationId="{1D89FEA0-4EB7-8E33-F9B0-32342E20643D}"/>
            </ac:spMkLst>
          </pc:spChg>
        </pc:sldLayoutChg>
      </pc:sldMasterChg>
    </pc:docChg>
  </pc:docChgLst>
  <pc:docChgLst>
    <pc:chgData name="valentin.pesselier@pulsa-conseil.fr" userId="dc3f1274-5e17-44c3-8514-fa436a55aad1" providerId="ADAL" clId="{BDC3B385-444F-4FAE-9675-FA095DEFB0C2}"/>
    <pc:docChg chg="delSld delSection modSection">
      <pc:chgData name="valentin.pesselier@pulsa-conseil.fr" userId="dc3f1274-5e17-44c3-8514-fa436a55aad1" providerId="ADAL" clId="{BDC3B385-444F-4FAE-9675-FA095DEFB0C2}" dt="2024-06-13T13:09:15.324" v="1" actId="47"/>
      <pc:docMkLst>
        <pc:docMk/>
      </pc:docMkLst>
      <pc:sldChg chg="del">
        <pc:chgData name="valentin.pesselier@pulsa-conseil.fr" userId="dc3f1274-5e17-44c3-8514-fa436a55aad1" providerId="ADAL" clId="{BDC3B385-444F-4FAE-9675-FA095DEFB0C2}" dt="2024-06-13T13:09:12.969" v="0" actId="47"/>
        <pc:sldMkLst>
          <pc:docMk/>
          <pc:sldMk cId="4151358770" sldId="264"/>
        </pc:sldMkLst>
      </pc:sldChg>
      <pc:sldChg chg="del">
        <pc:chgData name="valentin.pesselier@pulsa-conseil.fr" userId="dc3f1274-5e17-44c3-8514-fa436a55aad1" providerId="ADAL" clId="{BDC3B385-444F-4FAE-9675-FA095DEFB0C2}" dt="2024-06-13T13:09:12.969" v="0" actId="47"/>
        <pc:sldMkLst>
          <pc:docMk/>
          <pc:sldMk cId="3369717166" sldId="266"/>
        </pc:sldMkLst>
      </pc:sldChg>
      <pc:sldChg chg="del">
        <pc:chgData name="valentin.pesselier@pulsa-conseil.fr" userId="dc3f1274-5e17-44c3-8514-fa436a55aad1" providerId="ADAL" clId="{BDC3B385-444F-4FAE-9675-FA095DEFB0C2}" dt="2024-06-13T13:09:12.969" v="0" actId="47"/>
        <pc:sldMkLst>
          <pc:docMk/>
          <pc:sldMk cId="2730060999" sldId="267"/>
        </pc:sldMkLst>
      </pc:sldChg>
      <pc:sldChg chg="del">
        <pc:chgData name="valentin.pesselier@pulsa-conseil.fr" userId="dc3f1274-5e17-44c3-8514-fa436a55aad1" providerId="ADAL" clId="{BDC3B385-444F-4FAE-9675-FA095DEFB0C2}" dt="2024-06-13T13:09:12.969" v="0" actId="47"/>
        <pc:sldMkLst>
          <pc:docMk/>
          <pc:sldMk cId="4038812450" sldId="268"/>
        </pc:sldMkLst>
      </pc:sldChg>
      <pc:sldChg chg="del">
        <pc:chgData name="valentin.pesselier@pulsa-conseil.fr" userId="dc3f1274-5e17-44c3-8514-fa436a55aad1" providerId="ADAL" clId="{BDC3B385-444F-4FAE-9675-FA095DEFB0C2}" dt="2024-06-13T13:09:12.969" v="0" actId="47"/>
        <pc:sldMkLst>
          <pc:docMk/>
          <pc:sldMk cId="3117018969" sldId="269"/>
        </pc:sldMkLst>
      </pc:sldChg>
      <pc:sldChg chg="del">
        <pc:chgData name="valentin.pesselier@pulsa-conseil.fr" userId="dc3f1274-5e17-44c3-8514-fa436a55aad1" providerId="ADAL" clId="{BDC3B385-444F-4FAE-9675-FA095DEFB0C2}" dt="2024-06-13T13:09:12.969" v="0" actId="47"/>
        <pc:sldMkLst>
          <pc:docMk/>
          <pc:sldMk cId="2101922675" sldId="271"/>
        </pc:sldMkLst>
      </pc:sldChg>
      <pc:sldChg chg="del">
        <pc:chgData name="valentin.pesselier@pulsa-conseil.fr" userId="dc3f1274-5e17-44c3-8514-fa436a55aad1" providerId="ADAL" clId="{BDC3B385-444F-4FAE-9675-FA095DEFB0C2}" dt="2024-06-13T13:09:12.969" v="0" actId="47"/>
        <pc:sldMkLst>
          <pc:docMk/>
          <pc:sldMk cId="1977839982" sldId="272"/>
        </pc:sldMkLst>
      </pc:sldChg>
      <pc:sldChg chg="del">
        <pc:chgData name="valentin.pesselier@pulsa-conseil.fr" userId="dc3f1274-5e17-44c3-8514-fa436a55aad1" providerId="ADAL" clId="{BDC3B385-444F-4FAE-9675-FA095DEFB0C2}" dt="2024-06-13T13:09:12.969" v="0" actId="47"/>
        <pc:sldMkLst>
          <pc:docMk/>
          <pc:sldMk cId="1808673058" sldId="273"/>
        </pc:sldMkLst>
      </pc:sldChg>
      <pc:sldChg chg="del">
        <pc:chgData name="valentin.pesselier@pulsa-conseil.fr" userId="dc3f1274-5e17-44c3-8514-fa436a55aad1" providerId="ADAL" clId="{BDC3B385-444F-4FAE-9675-FA095DEFB0C2}" dt="2024-06-13T13:09:12.969" v="0" actId="47"/>
        <pc:sldMkLst>
          <pc:docMk/>
          <pc:sldMk cId="920743670" sldId="274"/>
        </pc:sldMkLst>
      </pc:sldChg>
      <pc:sldChg chg="del">
        <pc:chgData name="valentin.pesselier@pulsa-conseil.fr" userId="dc3f1274-5e17-44c3-8514-fa436a55aad1" providerId="ADAL" clId="{BDC3B385-444F-4FAE-9675-FA095DEFB0C2}" dt="2024-06-13T13:09:12.969" v="0" actId="47"/>
        <pc:sldMkLst>
          <pc:docMk/>
          <pc:sldMk cId="4177763752" sldId="275"/>
        </pc:sldMkLst>
      </pc:sldChg>
      <pc:sldChg chg="del">
        <pc:chgData name="valentin.pesselier@pulsa-conseil.fr" userId="dc3f1274-5e17-44c3-8514-fa436a55aad1" providerId="ADAL" clId="{BDC3B385-444F-4FAE-9675-FA095DEFB0C2}" dt="2024-06-13T13:09:12.969" v="0" actId="47"/>
        <pc:sldMkLst>
          <pc:docMk/>
          <pc:sldMk cId="1363916719" sldId="276"/>
        </pc:sldMkLst>
      </pc:sldChg>
      <pc:sldChg chg="del">
        <pc:chgData name="valentin.pesselier@pulsa-conseil.fr" userId="dc3f1274-5e17-44c3-8514-fa436a55aad1" providerId="ADAL" clId="{BDC3B385-444F-4FAE-9675-FA095DEFB0C2}" dt="2024-06-13T13:09:12.969" v="0" actId="47"/>
        <pc:sldMkLst>
          <pc:docMk/>
          <pc:sldMk cId="1990529918" sldId="277"/>
        </pc:sldMkLst>
      </pc:sldChg>
      <pc:sldChg chg="del">
        <pc:chgData name="valentin.pesselier@pulsa-conseil.fr" userId="dc3f1274-5e17-44c3-8514-fa436a55aad1" providerId="ADAL" clId="{BDC3B385-444F-4FAE-9675-FA095DEFB0C2}" dt="2024-06-13T13:09:12.969" v="0" actId="47"/>
        <pc:sldMkLst>
          <pc:docMk/>
          <pc:sldMk cId="1668339091" sldId="279"/>
        </pc:sldMkLst>
      </pc:sldChg>
    </pc:docChg>
  </pc:docChgLst>
  <pc:docChgLst>
    <pc:chgData name="Valentin Pesselier" userId="cf697035-0f42-4192-9f5a-e0574965b84e" providerId="ADAL" clId="{B4D9AF91-CB83-4F72-8E22-012FC5210CFD}"/>
    <pc:docChg chg="undo redo custSel addSld delSld modSld sldOrd modMainMaster addSection modSection">
      <pc:chgData name="Valentin Pesselier" userId="cf697035-0f42-4192-9f5a-e0574965b84e" providerId="ADAL" clId="{B4D9AF91-CB83-4F72-8E22-012FC5210CFD}" dt="2023-12-22T09:39:55.378" v="2483" actId="478"/>
      <pc:docMkLst>
        <pc:docMk/>
      </pc:docMkLst>
      <pc:sldChg chg="addSp delSp modSp new del mod">
        <pc:chgData name="Valentin Pesselier" userId="cf697035-0f42-4192-9f5a-e0574965b84e" providerId="ADAL" clId="{B4D9AF91-CB83-4F72-8E22-012FC5210CFD}" dt="2023-12-20T17:25:35.153" v="689" actId="47"/>
        <pc:sldMkLst>
          <pc:docMk/>
          <pc:sldMk cId="131530915" sldId="256"/>
        </pc:sldMkLst>
        <pc:spChg chg="mod">
          <ac:chgData name="Valentin Pesselier" userId="cf697035-0f42-4192-9f5a-e0574965b84e" providerId="ADAL" clId="{B4D9AF91-CB83-4F72-8E22-012FC5210CFD}" dt="2023-12-20T17:25:18.232" v="685" actId="27636"/>
          <ac:spMkLst>
            <pc:docMk/>
            <pc:sldMk cId="131530915" sldId="256"/>
            <ac:spMk id="2" creationId="{5A213F32-6D1E-8AA7-ECA8-7C0FD2BC8D85}"/>
          </ac:spMkLst>
        </pc:spChg>
        <pc:spChg chg="mod">
          <ac:chgData name="Valentin Pesselier" userId="cf697035-0f42-4192-9f5a-e0574965b84e" providerId="ADAL" clId="{B4D9AF91-CB83-4F72-8E22-012FC5210CFD}" dt="2023-12-20T17:25:22.948" v="686" actId="20577"/>
          <ac:spMkLst>
            <pc:docMk/>
            <pc:sldMk cId="131530915" sldId="256"/>
            <ac:spMk id="3" creationId="{6480C3D2-96DE-C369-9993-F0E57951AB98}"/>
          </ac:spMkLst>
        </pc:spChg>
        <pc:spChg chg="mod">
          <ac:chgData name="Valentin Pesselier" userId="cf697035-0f42-4192-9f5a-e0574965b84e" providerId="ADAL" clId="{B4D9AF91-CB83-4F72-8E22-012FC5210CFD}" dt="2023-12-20T17:25:26.009" v="687" actId="20577"/>
          <ac:spMkLst>
            <pc:docMk/>
            <pc:sldMk cId="131530915" sldId="256"/>
            <ac:spMk id="4" creationId="{CA7CB405-BC50-59FB-4777-FF03641C8C5F}"/>
          </ac:spMkLst>
        </pc:spChg>
        <pc:spChg chg="del mod">
          <ac:chgData name="Valentin Pesselier" userId="cf697035-0f42-4192-9f5a-e0574965b84e" providerId="ADAL" clId="{B4D9AF91-CB83-4F72-8E22-012FC5210CFD}" dt="2023-12-18T17:11:30.007" v="272" actId="931"/>
          <ac:spMkLst>
            <pc:docMk/>
            <pc:sldMk cId="131530915" sldId="256"/>
            <ac:spMk id="5" creationId="{232D7CB2-943C-879D-EAA1-DBF0CED48000}"/>
          </ac:spMkLst>
        </pc:spChg>
        <pc:spChg chg="del mod">
          <ac:chgData name="Valentin Pesselier" userId="cf697035-0f42-4192-9f5a-e0574965b84e" providerId="ADAL" clId="{B4D9AF91-CB83-4F72-8E22-012FC5210CFD}" dt="2023-12-18T17:11:25.924" v="269" actId="931"/>
          <ac:spMkLst>
            <pc:docMk/>
            <pc:sldMk cId="131530915" sldId="256"/>
            <ac:spMk id="6" creationId="{21CDDACC-3448-296D-FE9A-ABCE488C4CB0}"/>
          </ac:spMkLst>
        </pc:spChg>
        <pc:spChg chg="add del mod">
          <ac:chgData name="Valentin Pesselier" userId="cf697035-0f42-4192-9f5a-e0574965b84e" providerId="ADAL" clId="{B4D9AF91-CB83-4F72-8E22-012FC5210CFD}" dt="2023-12-18T17:11:46.153" v="279" actId="931"/>
          <ac:spMkLst>
            <pc:docMk/>
            <pc:sldMk cId="131530915" sldId="256"/>
            <ac:spMk id="12" creationId="{979871B5-81A7-8F6F-B82E-FDA3CB239C6B}"/>
          </ac:spMkLst>
        </pc:spChg>
        <pc:spChg chg="add del mod">
          <ac:chgData name="Valentin Pesselier" userId="cf697035-0f42-4192-9f5a-e0574965b84e" providerId="ADAL" clId="{B4D9AF91-CB83-4F72-8E22-012FC5210CFD}" dt="2023-12-18T17:11:55.514" v="285" actId="931"/>
          <ac:spMkLst>
            <pc:docMk/>
            <pc:sldMk cId="131530915" sldId="256"/>
            <ac:spMk id="16" creationId="{6ABD0AE7-BFE8-52D7-878C-C6E2C4CD73BA}"/>
          </ac:spMkLst>
        </pc:spChg>
        <pc:picChg chg="add del mod">
          <ac:chgData name="Valentin Pesselier" userId="cf697035-0f42-4192-9f5a-e0574965b84e" providerId="ADAL" clId="{B4D9AF91-CB83-4F72-8E22-012FC5210CFD}" dt="2023-12-18T17:11:38.110" v="276" actId="478"/>
          <ac:picMkLst>
            <pc:docMk/>
            <pc:sldMk cId="131530915" sldId="256"/>
            <ac:picMk id="8" creationId="{E9BDE5DC-EDD1-A924-3D79-211F92043CD0}"/>
          </ac:picMkLst>
        </pc:picChg>
        <pc:picChg chg="add mod">
          <ac:chgData name="Valentin Pesselier" userId="cf697035-0f42-4192-9f5a-e0574965b84e" providerId="ADAL" clId="{B4D9AF91-CB83-4F72-8E22-012FC5210CFD}" dt="2023-12-18T17:12:19.433" v="290" actId="14100"/>
          <ac:picMkLst>
            <pc:docMk/>
            <pc:sldMk cId="131530915" sldId="256"/>
            <ac:picMk id="10" creationId="{2CAA0E68-DB8D-1DA3-EFD9-6D27A748E33A}"/>
          </ac:picMkLst>
        </pc:picChg>
        <pc:picChg chg="add del mod">
          <ac:chgData name="Valentin Pesselier" userId="cf697035-0f42-4192-9f5a-e0574965b84e" providerId="ADAL" clId="{B4D9AF91-CB83-4F72-8E22-012FC5210CFD}" dt="2023-12-18T17:11:48.657" v="282" actId="478"/>
          <ac:picMkLst>
            <pc:docMk/>
            <pc:sldMk cId="131530915" sldId="256"/>
            <ac:picMk id="14" creationId="{3EBF3D15-9CE3-4F10-006E-4BFAD9A1DF5B}"/>
          </ac:picMkLst>
        </pc:picChg>
        <pc:picChg chg="add mod">
          <ac:chgData name="Valentin Pesselier" userId="cf697035-0f42-4192-9f5a-e0574965b84e" providerId="ADAL" clId="{B4D9AF91-CB83-4F72-8E22-012FC5210CFD}" dt="2023-12-20T17:25:10.944" v="683" actId="1076"/>
          <ac:picMkLst>
            <pc:docMk/>
            <pc:sldMk cId="131530915" sldId="256"/>
            <ac:picMk id="18" creationId="{B00181EF-C82B-D350-0D2B-B6E1FC235E40}"/>
          </ac:picMkLst>
        </pc:picChg>
      </pc:sldChg>
      <pc:sldChg chg="addSp modSp new del">
        <pc:chgData name="Valentin Pesselier" userId="cf697035-0f42-4192-9f5a-e0574965b84e" providerId="ADAL" clId="{B4D9AF91-CB83-4F72-8E22-012FC5210CFD}" dt="2023-12-18T17:09:43.068" v="255" actId="47"/>
        <pc:sldMkLst>
          <pc:docMk/>
          <pc:sldMk cId="4247416939" sldId="256"/>
        </pc:sldMkLst>
        <pc:spChg chg="add mod">
          <ac:chgData name="Valentin Pesselier" userId="cf697035-0f42-4192-9f5a-e0574965b84e" providerId="ADAL" clId="{B4D9AF91-CB83-4F72-8E22-012FC5210CFD}" dt="2023-12-18T17:01:45.013" v="23"/>
          <ac:spMkLst>
            <pc:docMk/>
            <pc:sldMk cId="4247416939" sldId="256"/>
            <ac:spMk id="2" creationId="{464FCC55-5E27-207C-20B8-76F977D3D2E3}"/>
          </ac:spMkLst>
        </pc:spChg>
        <pc:spChg chg="add mod">
          <ac:chgData name="Valentin Pesselier" userId="cf697035-0f42-4192-9f5a-e0574965b84e" providerId="ADAL" clId="{B4D9AF91-CB83-4F72-8E22-012FC5210CFD}" dt="2023-12-18T17:01:45.013" v="23"/>
          <ac:spMkLst>
            <pc:docMk/>
            <pc:sldMk cId="4247416939" sldId="256"/>
            <ac:spMk id="3" creationId="{92C47C35-7681-27B1-B940-99A21D23554F}"/>
          </ac:spMkLst>
        </pc:spChg>
      </pc:sldChg>
      <pc:sldChg chg="addSp delSp modSp new del mod">
        <pc:chgData name="Valentin Pesselier" userId="cf697035-0f42-4192-9f5a-e0574965b84e" providerId="ADAL" clId="{B4D9AF91-CB83-4F72-8E22-012FC5210CFD}" dt="2023-12-20T17:07:38.766" v="468" actId="47"/>
        <pc:sldMkLst>
          <pc:docMk/>
          <pc:sldMk cId="1885893848" sldId="257"/>
        </pc:sldMkLst>
        <pc:graphicFrameChg chg="add del mod">
          <ac:chgData name="Valentin Pesselier" userId="cf697035-0f42-4192-9f5a-e0574965b84e" providerId="ADAL" clId="{B4D9AF91-CB83-4F72-8E22-012FC5210CFD}" dt="2023-12-20T17:07:16.221" v="445" actId="21"/>
          <ac:graphicFrameMkLst>
            <pc:docMk/>
            <pc:sldMk cId="1885893848" sldId="257"/>
            <ac:graphicFrameMk id="2" creationId="{1DAF110B-9AFD-8DEA-03FE-06C30BC465DA}"/>
          </ac:graphicFrameMkLst>
        </pc:graphicFrameChg>
      </pc:sldChg>
      <pc:sldChg chg="addSp delSp modSp new mod">
        <pc:chgData name="Valentin Pesselier" userId="cf697035-0f42-4192-9f5a-e0574965b84e" providerId="ADAL" clId="{B4D9AF91-CB83-4F72-8E22-012FC5210CFD}" dt="2023-12-21T14:33:42.422" v="2438" actId="242"/>
        <pc:sldMkLst>
          <pc:docMk/>
          <pc:sldMk cId="3302551202" sldId="258"/>
        </pc:sldMkLst>
        <pc:spChg chg="mod">
          <ac:chgData name="Valentin Pesselier" userId="cf697035-0f42-4192-9f5a-e0574965b84e" providerId="ADAL" clId="{B4D9AF91-CB83-4F72-8E22-012FC5210CFD}" dt="2023-12-21T11:01:08.436" v="2059" actId="20577"/>
          <ac:spMkLst>
            <pc:docMk/>
            <pc:sldMk cId="3302551202" sldId="258"/>
            <ac:spMk id="2" creationId="{93E33343-DA02-A92F-CA0A-D4B13597698D}"/>
          </ac:spMkLst>
        </pc:spChg>
        <pc:spChg chg="add del mod">
          <ac:chgData name="Valentin Pesselier" userId="cf697035-0f42-4192-9f5a-e0574965b84e" providerId="ADAL" clId="{B4D9AF91-CB83-4F72-8E22-012FC5210CFD}" dt="2023-12-20T17:08:17.562" v="471" actId="478"/>
          <ac:spMkLst>
            <pc:docMk/>
            <pc:sldMk cId="3302551202" sldId="258"/>
            <ac:spMk id="4" creationId="{AB2DD038-5702-77C2-47AC-FA88E64C5FEC}"/>
          </ac:spMkLst>
        </pc:spChg>
        <pc:graphicFrameChg chg="add mod modGraphic">
          <ac:chgData name="Valentin Pesselier" userId="cf697035-0f42-4192-9f5a-e0574965b84e" providerId="ADAL" clId="{B4D9AF91-CB83-4F72-8E22-012FC5210CFD}" dt="2023-12-21T14:33:42.422" v="2438" actId="242"/>
          <ac:graphicFrameMkLst>
            <pc:docMk/>
            <pc:sldMk cId="3302551202" sldId="258"/>
            <ac:graphicFrameMk id="3" creationId="{7880839C-66F7-4361-2D1A-F3DD22BC6BFE}"/>
          </ac:graphicFrameMkLst>
        </pc:graphicFrameChg>
      </pc:sldChg>
      <pc:sldChg chg="addSp delSp modSp new mod">
        <pc:chgData name="Valentin Pesselier" userId="cf697035-0f42-4192-9f5a-e0574965b84e" providerId="ADAL" clId="{B4D9AF91-CB83-4F72-8E22-012FC5210CFD}" dt="2023-12-21T11:21:36.903" v="2374"/>
        <pc:sldMkLst>
          <pc:docMk/>
          <pc:sldMk cId="1825909884" sldId="259"/>
        </pc:sldMkLst>
        <pc:spChg chg="mod">
          <ac:chgData name="Valentin Pesselier" userId="cf697035-0f42-4192-9f5a-e0574965b84e" providerId="ADAL" clId="{B4D9AF91-CB83-4F72-8E22-012FC5210CFD}" dt="2023-12-20T17:17:02.700" v="639"/>
          <ac:spMkLst>
            <pc:docMk/>
            <pc:sldMk cId="1825909884" sldId="259"/>
            <ac:spMk id="5" creationId="{E11D1AC1-EAE4-DDC2-6BE9-18ACD596F1F4}"/>
          </ac:spMkLst>
        </pc:spChg>
        <pc:spChg chg="mod">
          <ac:chgData name="Valentin Pesselier" userId="cf697035-0f42-4192-9f5a-e0574965b84e" providerId="ADAL" clId="{B4D9AF91-CB83-4F72-8E22-012FC5210CFD}" dt="2023-12-20T17:17:02.700" v="639"/>
          <ac:spMkLst>
            <pc:docMk/>
            <pc:sldMk cId="1825909884" sldId="259"/>
            <ac:spMk id="6" creationId="{7AE0872C-2AFF-E199-6B9B-F4130D99D897}"/>
          </ac:spMkLst>
        </pc:spChg>
        <pc:spChg chg="add del mod">
          <ac:chgData name="Valentin Pesselier" userId="cf697035-0f42-4192-9f5a-e0574965b84e" providerId="ADAL" clId="{B4D9AF91-CB83-4F72-8E22-012FC5210CFD}" dt="2023-12-21T11:00:06.854" v="2058" actId="478"/>
          <ac:spMkLst>
            <pc:docMk/>
            <pc:sldMk cId="1825909884" sldId="259"/>
            <ac:spMk id="7" creationId="{2079AB79-7562-5D83-E7AF-3633B6EDDA7D}"/>
          </ac:spMkLst>
        </pc:spChg>
        <pc:spChg chg="add del mod">
          <ac:chgData name="Valentin Pesselier" userId="cf697035-0f42-4192-9f5a-e0574965b84e" providerId="ADAL" clId="{B4D9AF91-CB83-4F72-8E22-012FC5210CFD}" dt="2023-12-20T17:27:42.533" v="727" actId="478"/>
          <ac:spMkLst>
            <pc:docMk/>
            <pc:sldMk cId="1825909884" sldId="259"/>
            <ac:spMk id="7" creationId="{2C1F28AE-1723-AD91-C5F7-07576420E15A}"/>
          </ac:spMkLst>
        </pc:spChg>
        <pc:spChg chg="add del mod">
          <ac:chgData name="Valentin Pesselier" userId="cf697035-0f42-4192-9f5a-e0574965b84e" providerId="ADAL" clId="{B4D9AF91-CB83-4F72-8E22-012FC5210CFD}" dt="2023-12-21T11:21:36.903" v="2374"/>
          <ac:spMkLst>
            <pc:docMk/>
            <pc:sldMk cId="1825909884" sldId="259"/>
            <ac:spMk id="7" creationId="{B6E9A6F4-1C55-F9A3-CE92-FA3B6A23A667}"/>
          </ac:spMkLst>
        </pc:spChg>
        <pc:spChg chg="del">
          <ac:chgData name="Valentin Pesselier" userId="cf697035-0f42-4192-9f5a-e0574965b84e" providerId="ADAL" clId="{B4D9AF91-CB83-4F72-8E22-012FC5210CFD}" dt="2023-12-21T10:35:50.548" v="1906" actId="478"/>
          <ac:spMkLst>
            <pc:docMk/>
            <pc:sldMk cId="1825909884" sldId="259"/>
            <ac:spMk id="8" creationId="{ABCB940C-527B-1EB9-DFD1-9E601C82D2DF}"/>
          </ac:spMkLst>
        </pc:spChg>
        <pc:spChg chg="add del mod">
          <ac:chgData name="Valentin Pesselier" userId="cf697035-0f42-4192-9f5a-e0574965b84e" providerId="ADAL" clId="{B4D9AF91-CB83-4F72-8E22-012FC5210CFD}" dt="2023-12-21T11:00:06.854" v="2058" actId="478"/>
          <ac:spMkLst>
            <pc:docMk/>
            <pc:sldMk cId="1825909884" sldId="259"/>
            <ac:spMk id="9" creationId="{1B7BE82B-7076-B1DD-39CE-B1D702159A65}"/>
          </ac:spMkLst>
        </pc:spChg>
        <pc:spChg chg="add del">
          <ac:chgData name="Valentin Pesselier" userId="cf697035-0f42-4192-9f5a-e0574965b84e" providerId="ADAL" clId="{B4D9AF91-CB83-4F72-8E22-012FC5210CFD}" dt="2023-12-20T18:06:15.578" v="1166" actId="478"/>
          <ac:spMkLst>
            <pc:docMk/>
            <pc:sldMk cId="1825909884" sldId="259"/>
            <ac:spMk id="9" creationId="{45C8962A-EB8F-1BEC-02A1-4B4413E98377}"/>
          </ac:spMkLst>
        </pc:spChg>
        <pc:spChg chg="add del">
          <ac:chgData name="Valentin Pesselier" userId="cf697035-0f42-4192-9f5a-e0574965b84e" providerId="ADAL" clId="{B4D9AF91-CB83-4F72-8E22-012FC5210CFD}" dt="2023-12-20T18:06:29.424" v="1168" actId="478"/>
          <ac:spMkLst>
            <pc:docMk/>
            <pc:sldMk cId="1825909884" sldId="259"/>
            <ac:spMk id="10" creationId="{EDFE7500-1396-F134-3AC3-F40277BB1AC8}"/>
          </ac:spMkLst>
        </pc:spChg>
        <pc:grpChg chg="add mod ord">
          <ac:chgData name="Valentin Pesselier" userId="cf697035-0f42-4192-9f5a-e0574965b84e" providerId="ADAL" clId="{B4D9AF91-CB83-4F72-8E22-012FC5210CFD}" dt="2023-12-20T17:17:38.955" v="655" actId="1035"/>
          <ac:grpSpMkLst>
            <pc:docMk/>
            <pc:sldMk cId="1825909884" sldId="259"/>
            <ac:grpSpMk id="4" creationId="{E327E1EB-44B6-9FC6-E9AB-08442F527523}"/>
          </ac:grpSpMkLst>
        </pc:grpChg>
      </pc:sldChg>
      <pc:sldChg chg="new del">
        <pc:chgData name="Valentin Pesselier" userId="cf697035-0f42-4192-9f5a-e0574965b84e" providerId="ADAL" clId="{B4D9AF91-CB83-4F72-8E22-012FC5210CFD}" dt="2023-12-20T17:27:02.603" v="721" actId="47"/>
        <pc:sldMkLst>
          <pc:docMk/>
          <pc:sldMk cId="1494012721" sldId="260"/>
        </pc:sldMkLst>
      </pc:sldChg>
      <pc:sldChg chg="addSp modSp new mod">
        <pc:chgData name="Valentin Pesselier" userId="cf697035-0f42-4192-9f5a-e0574965b84e" providerId="ADAL" clId="{B4D9AF91-CB83-4F72-8E22-012FC5210CFD}" dt="2023-12-20T17:38:30.448" v="908" actId="1036"/>
        <pc:sldMkLst>
          <pc:docMk/>
          <pc:sldMk cId="3007269335" sldId="260"/>
        </pc:sldMkLst>
        <pc:spChg chg="mod">
          <ac:chgData name="Valentin Pesselier" userId="cf697035-0f42-4192-9f5a-e0574965b84e" providerId="ADAL" clId="{B4D9AF91-CB83-4F72-8E22-012FC5210CFD}" dt="2023-12-20T17:38:11.205" v="902"/>
          <ac:spMkLst>
            <pc:docMk/>
            <pc:sldMk cId="3007269335" sldId="260"/>
            <ac:spMk id="8" creationId="{28CFA3F8-B2FC-5F9F-3858-EFD512A842AA}"/>
          </ac:spMkLst>
        </pc:spChg>
        <pc:spChg chg="mod">
          <ac:chgData name="Valentin Pesselier" userId="cf697035-0f42-4192-9f5a-e0574965b84e" providerId="ADAL" clId="{B4D9AF91-CB83-4F72-8E22-012FC5210CFD}" dt="2023-12-20T17:38:11.205" v="902"/>
          <ac:spMkLst>
            <pc:docMk/>
            <pc:sldMk cId="3007269335" sldId="260"/>
            <ac:spMk id="9" creationId="{53F8D504-8F8D-8997-634E-2BAC7B3E4467}"/>
          </ac:spMkLst>
        </pc:spChg>
        <pc:grpChg chg="add mod ord">
          <ac:chgData name="Valentin Pesselier" userId="cf697035-0f42-4192-9f5a-e0574965b84e" providerId="ADAL" clId="{B4D9AF91-CB83-4F72-8E22-012FC5210CFD}" dt="2023-12-20T17:38:30.448" v="908" actId="1036"/>
          <ac:grpSpMkLst>
            <pc:docMk/>
            <pc:sldMk cId="3007269335" sldId="260"/>
            <ac:grpSpMk id="7" creationId="{22A3756E-58C5-3906-92F4-EADE820F878D}"/>
          </ac:grpSpMkLst>
        </pc:grpChg>
      </pc:sldChg>
      <pc:sldChg chg="new del">
        <pc:chgData name="Valentin Pesselier" userId="cf697035-0f42-4192-9f5a-e0574965b84e" providerId="ADAL" clId="{B4D9AF91-CB83-4F72-8E22-012FC5210CFD}" dt="2023-12-20T17:26:14.079" v="719" actId="47"/>
        <pc:sldMkLst>
          <pc:docMk/>
          <pc:sldMk cId="4261099248" sldId="260"/>
        </pc:sldMkLst>
      </pc:sldChg>
      <pc:sldChg chg="addSp delSp modSp new del mod">
        <pc:chgData name="Valentin Pesselier" userId="cf697035-0f42-4192-9f5a-e0574965b84e" providerId="ADAL" clId="{B4D9AF91-CB83-4F72-8E22-012FC5210CFD}" dt="2023-12-20T17:36:51.830" v="894" actId="47"/>
        <pc:sldMkLst>
          <pc:docMk/>
          <pc:sldMk cId="1389204847" sldId="261"/>
        </pc:sldMkLst>
        <pc:spChg chg="mod">
          <ac:chgData name="Valentin Pesselier" userId="cf697035-0f42-4192-9f5a-e0574965b84e" providerId="ADAL" clId="{B4D9AF91-CB83-4F72-8E22-012FC5210CFD}" dt="2023-12-20T17:30:43.273" v="853"/>
          <ac:spMkLst>
            <pc:docMk/>
            <pc:sldMk cId="1389204847" sldId="261"/>
            <ac:spMk id="5" creationId="{41961E29-C87C-FD61-3FE0-DD6E0BDBB231}"/>
          </ac:spMkLst>
        </pc:spChg>
        <pc:spChg chg="mod">
          <ac:chgData name="Valentin Pesselier" userId="cf697035-0f42-4192-9f5a-e0574965b84e" providerId="ADAL" clId="{B4D9AF91-CB83-4F72-8E22-012FC5210CFD}" dt="2023-12-20T17:30:43.273" v="853"/>
          <ac:spMkLst>
            <pc:docMk/>
            <pc:sldMk cId="1389204847" sldId="261"/>
            <ac:spMk id="6" creationId="{1FD13E48-8EF7-1BB6-8C3D-DE66CCD8BD30}"/>
          </ac:spMkLst>
        </pc:spChg>
        <pc:grpChg chg="add del mod">
          <ac:chgData name="Valentin Pesselier" userId="cf697035-0f42-4192-9f5a-e0574965b84e" providerId="ADAL" clId="{B4D9AF91-CB83-4F72-8E22-012FC5210CFD}" dt="2023-12-20T17:30:44.807" v="854" actId="478"/>
          <ac:grpSpMkLst>
            <pc:docMk/>
            <pc:sldMk cId="1389204847" sldId="261"/>
            <ac:grpSpMk id="4" creationId="{C23AC22D-8EF8-09FF-BB79-D83B5BE8AE21}"/>
          </ac:grpSpMkLst>
        </pc:grpChg>
      </pc:sldChg>
      <pc:sldChg chg="addSp modSp new del mod ord">
        <pc:chgData name="Valentin Pesselier" userId="cf697035-0f42-4192-9f5a-e0574965b84e" providerId="ADAL" clId="{B4D9AF91-CB83-4F72-8E22-012FC5210CFD}" dt="2023-12-20T17:36:59.235" v="896" actId="47"/>
        <pc:sldMkLst>
          <pc:docMk/>
          <pc:sldMk cId="4050764147" sldId="262"/>
        </pc:sldMkLst>
        <pc:spChg chg="mod">
          <ac:chgData name="Valentin Pesselier" userId="cf697035-0f42-4192-9f5a-e0574965b84e" providerId="ADAL" clId="{B4D9AF91-CB83-4F72-8E22-012FC5210CFD}" dt="2023-12-20T17:30:37.938" v="851"/>
          <ac:spMkLst>
            <pc:docMk/>
            <pc:sldMk cId="4050764147" sldId="262"/>
            <ac:spMk id="5" creationId="{D5EF24BE-50BE-C82A-95CD-5878CD8631B7}"/>
          </ac:spMkLst>
        </pc:spChg>
        <pc:spChg chg="mod">
          <ac:chgData name="Valentin Pesselier" userId="cf697035-0f42-4192-9f5a-e0574965b84e" providerId="ADAL" clId="{B4D9AF91-CB83-4F72-8E22-012FC5210CFD}" dt="2023-12-20T17:30:37.938" v="851"/>
          <ac:spMkLst>
            <pc:docMk/>
            <pc:sldMk cId="4050764147" sldId="262"/>
            <ac:spMk id="6" creationId="{B43C5231-A5F9-23EA-3212-8631A6B14958}"/>
          </ac:spMkLst>
        </pc:spChg>
        <pc:grpChg chg="add mod ord">
          <ac:chgData name="Valentin Pesselier" userId="cf697035-0f42-4192-9f5a-e0574965b84e" providerId="ADAL" clId="{B4D9AF91-CB83-4F72-8E22-012FC5210CFD}" dt="2023-12-20T17:30:41.115" v="852" actId="167"/>
          <ac:grpSpMkLst>
            <pc:docMk/>
            <pc:sldMk cId="4050764147" sldId="262"/>
            <ac:grpSpMk id="4" creationId="{FCF546A2-DEEF-0F64-4CAB-E1B91E1F6187}"/>
          </ac:grpSpMkLst>
        </pc:grpChg>
      </pc:sldChg>
      <pc:sldChg chg="addSp delSp modSp new mod">
        <pc:chgData name="Valentin Pesselier" userId="cf697035-0f42-4192-9f5a-e0574965b84e" providerId="ADAL" clId="{B4D9AF91-CB83-4F72-8E22-012FC5210CFD}" dt="2023-12-22T09:39:55.378" v="2483" actId="478"/>
        <pc:sldMkLst>
          <pc:docMk/>
          <pc:sldMk cId="2861968201" sldId="263"/>
        </pc:sldMkLst>
        <pc:spChg chg="add del mod">
          <ac:chgData name="Valentin Pesselier" userId="cf697035-0f42-4192-9f5a-e0574965b84e" providerId="ADAL" clId="{B4D9AF91-CB83-4F72-8E22-012FC5210CFD}" dt="2023-12-22T09:39:55.378" v="2483" actId="478"/>
          <ac:spMkLst>
            <pc:docMk/>
            <pc:sldMk cId="2861968201" sldId="263"/>
            <ac:spMk id="2" creationId="{5077DF1A-3447-185A-8801-A4C46917551F}"/>
          </ac:spMkLst>
        </pc:spChg>
      </pc:sldChg>
      <pc:sldChg chg="new del">
        <pc:chgData name="Valentin Pesselier" userId="cf697035-0f42-4192-9f5a-e0574965b84e" providerId="ADAL" clId="{B4D9AF91-CB83-4F72-8E22-012FC5210CFD}" dt="2023-12-20T17:31:39.848" v="859" actId="47"/>
        <pc:sldMkLst>
          <pc:docMk/>
          <pc:sldMk cId="1206209933" sldId="264"/>
        </pc:sldMkLst>
      </pc:sldChg>
      <pc:sldChg chg="addSp delSp modSp new mod ord modShow">
        <pc:chgData name="Valentin Pesselier" userId="cf697035-0f42-4192-9f5a-e0574965b84e" providerId="ADAL" clId="{B4D9AF91-CB83-4F72-8E22-012FC5210CFD}" dt="2023-12-21T11:10:20.805" v="2367" actId="729"/>
        <pc:sldMkLst>
          <pc:docMk/>
          <pc:sldMk cId="4151358770" sldId="264"/>
        </pc:sldMkLst>
        <pc:spChg chg="del">
          <ac:chgData name="Valentin Pesselier" userId="cf697035-0f42-4192-9f5a-e0574965b84e" providerId="ADAL" clId="{B4D9AF91-CB83-4F72-8E22-012FC5210CFD}" dt="2023-12-21T10:36:57.897" v="1913" actId="478"/>
          <ac:spMkLst>
            <pc:docMk/>
            <pc:sldMk cId="4151358770" sldId="264"/>
            <ac:spMk id="4" creationId="{183E406F-18E8-018D-3D06-B16977FBB380}"/>
          </ac:spMkLst>
        </pc:spChg>
        <pc:spChg chg="mod topLvl">
          <ac:chgData name="Valentin Pesselier" userId="cf697035-0f42-4192-9f5a-e0574965b84e" providerId="ADAL" clId="{B4D9AF91-CB83-4F72-8E22-012FC5210CFD}" dt="2023-12-21T11:07:02.577" v="2365" actId="1035"/>
          <ac:spMkLst>
            <pc:docMk/>
            <pc:sldMk cId="4151358770" sldId="264"/>
            <ac:spMk id="6" creationId="{846611DC-5DE3-D2DC-5813-2BA1B6B87F7B}"/>
          </ac:spMkLst>
        </pc:spChg>
        <pc:spChg chg="mod topLvl">
          <ac:chgData name="Valentin Pesselier" userId="cf697035-0f42-4192-9f5a-e0574965b84e" providerId="ADAL" clId="{B4D9AF91-CB83-4F72-8E22-012FC5210CFD}" dt="2023-12-21T11:07:02.577" v="2365" actId="1035"/>
          <ac:spMkLst>
            <pc:docMk/>
            <pc:sldMk cId="4151358770" sldId="264"/>
            <ac:spMk id="7" creationId="{C44CD4B1-97D2-44F9-82D6-C946A1632F6C}"/>
          </ac:spMkLst>
        </pc:spChg>
        <pc:spChg chg="mod topLvl">
          <ac:chgData name="Valentin Pesselier" userId="cf697035-0f42-4192-9f5a-e0574965b84e" providerId="ADAL" clId="{B4D9AF91-CB83-4F72-8E22-012FC5210CFD}" dt="2023-12-21T11:07:02.577" v="2365" actId="1035"/>
          <ac:spMkLst>
            <pc:docMk/>
            <pc:sldMk cId="4151358770" sldId="264"/>
            <ac:spMk id="9" creationId="{35580409-6F4C-2BCF-373E-DF8874D38E9F}"/>
          </ac:spMkLst>
        </pc:spChg>
        <pc:spChg chg="mod topLvl">
          <ac:chgData name="Valentin Pesselier" userId="cf697035-0f42-4192-9f5a-e0574965b84e" providerId="ADAL" clId="{B4D9AF91-CB83-4F72-8E22-012FC5210CFD}" dt="2023-12-21T11:07:02.577" v="2365" actId="1035"/>
          <ac:spMkLst>
            <pc:docMk/>
            <pc:sldMk cId="4151358770" sldId="264"/>
            <ac:spMk id="13" creationId="{0611AAF2-BAF9-3D94-5424-5350A3D97B69}"/>
          </ac:spMkLst>
        </pc:spChg>
        <pc:spChg chg="mod topLvl">
          <ac:chgData name="Valentin Pesselier" userId="cf697035-0f42-4192-9f5a-e0574965b84e" providerId="ADAL" clId="{B4D9AF91-CB83-4F72-8E22-012FC5210CFD}" dt="2023-12-21T11:07:02.577" v="2365" actId="1035"/>
          <ac:spMkLst>
            <pc:docMk/>
            <pc:sldMk cId="4151358770" sldId="264"/>
            <ac:spMk id="14" creationId="{16E49B44-8622-1CF2-8A56-9BE1F38A3CE7}"/>
          </ac:spMkLst>
        </pc:spChg>
        <pc:spChg chg="mod topLvl">
          <ac:chgData name="Valentin Pesselier" userId="cf697035-0f42-4192-9f5a-e0574965b84e" providerId="ADAL" clId="{B4D9AF91-CB83-4F72-8E22-012FC5210CFD}" dt="2023-12-21T11:07:02.577" v="2365" actId="1035"/>
          <ac:spMkLst>
            <pc:docMk/>
            <pc:sldMk cId="4151358770" sldId="264"/>
            <ac:spMk id="16" creationId="{8B1D9877-149D-687E-334C-32B75DFD0DDB}"/>
          </ac:spMkLst>
        </pc:spChg>
        <pc:spChg chg="mod">
          <ac:chgData name="Valentin Pesselier" userId="cf697035-0f42-4192-9f5a-e0574965b84e" providerId="ADAL" clId="{B4D9AF91-CB83-4F72-8E22-012FC5210CFD}" dt="2023-12-21T11:04:35.289" v="2257" actId="165"/>
          <ac:spMkLst>
            <pc:docMk/>
            <pc:sldMk cId="4151358770" sldId="264"/>
            <ac:spMk id="17" creationId="{36018DC5-E3C2-06BC-1B7F-932618EDAA43}"/>
          </ac:spMkLst>
        </pc:spChg>
        <pc:spChg chg="mod topLvl">
          <ac:chgData name="Valentin Pesselier" userId="cf697035-0f42-4192-9f5a-e0574965b84e" providerId="ADAL" clId="{B4D9AF91-CB83-4F72-8E22-012FC5210CFD}" dt="2023-12-21T11:07:02.577" v="2365" actId="1035"/>
          <ac:spMkLst>
            <pc:docMk/>
            <pc:sldMk cId="4151358770" sldId="264"/>
            <ac:spMk id="20" creationId="{391CD856-6914-7500-F407-B5AE4F620725}"/>
          </ac:spMkLst>
        </pc:spChg>
        <pc:spChg chg="mod topLvl">
          <ac:chgData name="Valentin Pesselier" userId="cf697035-0f42-4192-9f5a-e0574965b84e" providerId="ADAL" clId="{B4D9AF91-CB83-4F72-8E22-012FC5210CFD}" dt="2023-12-21T11:07:02.577" v="2365" actId="1035"/>
          <ac:spMkLst>
            <pc:docMk/>
            <pc:sldMk cId="4151358770" sldId="264"/>
            <ac:spMk id="21" creationId="{E1341728-C89F-A594-ED95-911D4F966E49}"/>
          </ac:spMkLst>
        </pc:spChg>
        <pc:spChg chg="mod topLvl">
          <ac:chgData name="Valentin Pesselier" userId="cf697035-0f42-4192-9f5a-e0574965b84e" providerId="ADAL" clId="{B4D9AF91-CB83-4F72-8E22-012FC5210CFD}" dt="2023-12-21T11:07:02.577" v="2365" actId="1035"/>
          <ac:spMkLst>
            <pc:docMk/>
            <pc:sldMk cId="4151358770" sldId="264"/>
            <ac:spMk id="23" creationId="{89031228-B627-DCD7-0607-9EFBA967C736}"/>
          </ac:spMkLst>
        </pc:spChg>
        <pc:grpChg chg="add del mod">
          <ac:chgData name="Valentin Pesselier" userId="cf697035-0f42-4192-9f5a-e0574965b84e" providerId="ADAL" clId="{B4D9AF91-CB83-4F72-8E22-012FC5210CFD}" dt="2023-12-21T11:04:35.289" v="2257" actId="165"/>
          <ac:grpSpMkLst>
            <pc:docMk/>
            <pc:sldMk cId="4151358770" sldId="264"/>
            <ac:grpSpMk id="5" creationId="{2FD0D092-A968-1319-1963-180D7F721900}"/>
          </ac:grpSpMkLst>
        </pc:grpChg>
        <pc:grpChg chg="add del mod">
          <ac:chgData name="Valentin Pesselier" userId="cf697035-0f42-4192-9f5a-e0574965b84e" providerId="ADAL" clId="{B4D9AF91-CB83-4F72-8E22-012FC5210CFD}" dt="2023-12-21T11:04:35.289" v="2257" actId="165"/>
          <ac:grpSpMkLst>
            <pc:docMk/>
            <pc:sldMk cId="4151358770" sldId="264"/>
            <ac:grpSpMk id="10" creationId="{F6EDA1A4-59AA-DA4D-D613-2663415EA749}"/>
          </ac:grpSpMkLst>
        </pc:grpChg>
        <pc:grpChg chg="mod topLvl">
          <ac:chgData name="Valentin Pesselier" userId="cf697035-0f42-4192-9f5a-e0574965b84e" providerId="ADAL" clId="{B4D9AF91-CB83-4F72-8E22-012FC5210CFD}" dt="2023-12-21T11:06:04.622" v="2324" actId="1035"/>
          <ac:grpSpMkLst>
            <pc:docMk/>
            <pc:sldMk cId="4151358770" sldId="264"/>
            <ac:grpSpMk id="11" creationId="{4F40FB53-043F-BD62-E058-7C7F620B26BE}"/>
          </ac:grpSpMkLst>
        </pc:grpChg>
        <pc:grpChg chg="del mod topLvl">
          <ac:chgData name="Valentin Pesselier" userId="cf697035-0f42-4192-9f5a-e0574965b84e" providerId="ADAL" clId="{B4D9AF91-CB83-4F72-8E22-012FC5210CFD}" dt="2023-12-21T11:04:47.936" v="2260" actId="165"/>
          <ac:grpSpMkLst>
            <pc:docMk/>
            <pc:sldMk cId="4151358770" sldId="264"/>
            <ac:grpSpMk id="12" creationId="{98021DEF-41E6-C6B4-1BBC-27146951B602}"/>
          </ac:grpSpMkLst>
        </pc:grpChg>
        <pc:grpChg chg="add del mod">
          <ac:chgData name="Valentin Pesselier" userId="cf697035-0f42-4192-9f5a-e0574965b84e" providerId="ADAL" clId="{B4D9AF91-CB83-4F72-8E22-012FC5210CFD}" dt="2023-12-21T11:04:35.289" v="2257" actId="165"/>
          <ac:grpSpMkLst>
            <pc:docMk/>
            <pc:sldMk cId="4151358770" sldId="264"/>
            <ac:grpSpMk id="19" creationId="{7BAEE751-AAFD-A8E1-0D5F-01147D751908}"/>
          </ac:grpSpMkLst>
        </pc:grpChg>
        <pc:picChg chg="mod topLvl">
          <ac:chgData name="Valentin Pesselier" userId="cf697035-0f42-4192-9f5a-e0574965b84e" providerId="ADAL" clId="{B4D9AF91-CB83-4F72-8E22-012FC5210CFD}" dt="2023-12-21T11:07:02.577" v="2365" actId="1035"/>
          <ac:picMkLst>
            <pc:docMk/>
            <pc:sldMk cId="4151358770" sldId="264"/>
            <ac:picMk id="8" creationId="{850030A5-D55D-8913-167C-338713781F1C}"/>
          </ac:picMkLst>
        </pc:picChg>
        <pc:picChg chg="mod topLvl">
          <ac:chgData name="Valentin Pesselier" userId="cf697035-0f42-4192-9f5a-e0574965b84e" providerId="ADAL" clId="{B4D9AF91-CB83-4F72-8E22-012FC5210CFD}" dt="2023-12-21T11:07:02.577" v="2365" actId="1035"/>
          <ac:picMkLst>
            <pc:docMk/>
            <pc:sldMk cId="4151358770" sldId="264"/>
            <ac:picMk id="15" creationId="{B9894BDD-8653-98ED-67FB-83BD4429A135}"/>
          </ac:picMkLst>
        </pc:picChg>
        <pc:picChg chg="mod">
          <ac:chgData name="Valentin Pesselier" userId="cf697035-0f42-4192-9f5a-e0574965b84e" providerId="ADAL" clId="{B4D9AF91-CB83-4F72-8E22-012FC5210CFD}" dt="2023-12-21T11:04:35.289" v="2257" actId="165"/>
          <ac:picMkLst>
            <pc:docMk/>
            <pc:sldMk cId="4151358770" sldId="264"/>
            <ac:picMk id="18" creationId="{F98FA43C-D5D0-0E8C-1D19-0D2081B7CCA8}"/>
          </ac:picMkLst>
        </pc:picChg>
        <pc:picChg chg="mod topLvl">
          <ac:chgData name="Valentin Pesselier" userId="cf697035-0f42-4192-9f5a-e0574965b84e" providerId="ADAL" clId="{B4D9AF91-CB83-4F72-8E22-012FC5210CFD}" dt="2023-12-21T11:07:02.577" v="2365" actId="1035"/>
          <ac:picMkLst>
            <pc:docMk/>
            <pc:sldMk cId="4151358770" sldId="264"/>
            <ac:picMk id="22" creationId="{FE892572-7016-77DB-B410-D960DE37F9BE}"/>
          </ac:picMkLst>
        </pc:picChg>
      </pc:sldChg>
      <pc:sldChg chg="addSp delSp modSp new mod">
        <pc:chgData name="Valentin Pesselier" userId="cf697035-0f42-4192-9f5a-e0574965b84e" providerId="ADAL" clId="{B4D9AF91-CB83-4F72-8E22-012FC5210CFD}" dt="2023-12-21T10:36:54.884" v="1912" actId="478"/>
        <pc:sldMkLst>
          <pc:docMk/>
          <pc:sldMk cId="1648050040" sldId="265"/>
        </pc:sldMkLst>
        <pc:spChg chg="del">
          <ac:chgData name="Valentin Pesselier" userId="cf697035-0f42-4192-9f5a-e0574965b84e" providerId="ADAL" clId="{B4D9AF91-CB83-4F72-8E22-012FC5210CFD}" dt="2023-12-21T10:36:54.884" v="1912" actId="478"/>
          <ac:spMkLst>
            <pc:docMk/>
            <pc:sldMk cId="1648050040" sldId="265"/>
            <ac:spMk id="4" creationId="{C847F55D-EF6D-3C6E-EEC0-F39253130EAC}"/>
          </ac:spMkLst>
        </pc:spChg>
        <pc:spChg chg="mod">
          <ac:chgData name="Valentin Pesselier" userId="cf697035-0f42-4192-9f5a-e0574965b84e" providerId="ADAL" clId="{B4D9AF91-CB83-4F72-8E22-012FC5210CFD}" dt="2023-12-20T17:37:12.368" v="898"/>
          <ac:spMkLst>
            <pc:docMk/>
            <pc:sldMk cId="1648050040" sldId="265"/>
            <ac:spMk id="6" creationId="{87DEC7F4-9345-7184-3C00-15CAC976E3FF}"/>
          </ac:spMkLst>
        </pc:spChg>
        <pc:spChg chg="mod">
          <ac:chgData name="Valentin Pesselier" userId="cf697035-0f42-4192-9f5a-e0574965b84e" providerId="ADAL" clId="{B4D9AF91-CB83-4F72-8E22-012FC5210CFD}" dt="2023-12-20T17:37:12.368" v="898"/>
          <ac:spMkLst>
            <pc:docMk/>
            <pc:sldMk cId="1648050040" sldId="265"/>
            <ac:spMk id="7" creationId="{5D6FD51E-16F1-3FF3-263D-9AE8C188A535}"/>
          </ac:spMkLst>
        </pc:spChg>
        <pc:grpChg chg="add mod ord">
          <ac:chgData name="Valentin Pesselier" userId="cf697035-0f42-4192-9f5a-e0574965b84e" providerId="ADAL" clId="{B4D9AF91-CB83-4F72-8E22-012FC5210CFD}" dt="2023-12-20T17:37:16.021" v="899" actId="167"/>
          <ac:grpSpMkLst>
            <pc:docMk/>
            <pc:sldMk cId="1648050040" sldId="265"/>
            <ac:grpSpMk id="5" creationId="{DC141C6F-5B07-0B87-686A-AC8B2838DBE4}"/>
          </ac:grpSpMkLst>
        </pc:grpChg>
      </pc:sldChg>
      <pc:sldChg chg="addSp delSp modSp add mod ord modShow">
        <pc:chgData name="Valentin Pesselier" userId="cf697035-0f42-4192-9f5a-e0574965b84e" providerId="ADAL" clId="{B4D9AF91-CB83-4F72-8E22-012FC5210CFD}" dt="2023-12-21T11:10:20.805" v="2367" actId="729"/>
        <pc:sldMkLst>
          <pc:docMk/>
          <pc:sldMk cId="3369717166" sldId="266"/>
        </pc:sldMkLst>
        <pc:spChg chg="mod">
          <ac:chgData name="Valentin Pesselier" userId="cf697035-0f42-4192-9f5a-e0574965b84e" providerId="ADAL" clId="{B4D9AF91-CB83-4F72-8E22-012FC5210CFD}" dt="2023-12-20T17:47:03.903" v="1120" actId="207"/>
          <ac:spMkLst>
            <pc:docMk/>
            <pc:sldMk cId="3369717166" sldId="266"/>
            <ac:spMk id="3" creationId="{766C7C47-7F9B-8475-6F06-F5E5EB80333A}"/>
          </ac:spMkLst>
        </pc:spChg>
        <pc:spChg chg="add del mod">
          <ac:chgData name="Valentin Pesselier" userId="cf697035-0f42-4192-9f5a-e0574965b84e" providerId="ADAL" clId="{B4D9AF91-CB83-4F72-8E22-012FC5210CFD}" dt="2023-12-20T17:45:48.041" v="1087" actId="478"/>
          <ac:spMkLst>
            <pc:docMk/>
            <pc:sldMk cId="3369717166" sldId="266"/>
            <ac:spMk id="7" creationId="{2B416C90-A4FC-C75E-3015-9AEADA95E31B}"/>
          </ac:spMkLst>
        </pc:spChg>
        <pc:spChg chg="del">
          <ac:chgData name="Valentin Pesselier" userId="cf697035-0f42-4192-9f5a-e0574965b84e" providerId="ADAL" clId="{B4D9AF91-CB83-4F72-8E22-012FC5210CFD}" dt="2023-12-21T10:37:03.438" v="1914" actId="478"/>
          <ac:spMkLst>
            <pc:docMk/>
            <pc:sldMk cId="3369717166" sldId="266"/>
            <ac:spMk id="8" creationId="{ABCB940C-527B-1EB9-DFD1-9E601C82D2DF}"/>
          </ac:spMkLst>
        </pc:spChg>
        <pc:spChg chg="add del mod">
          <ac:chgData name="Valentin Pesselier" userId="cf697035-0f42-4192-9f5a-e0574965b84e" providerId="ADAL" clId="{B4D9AF91-CB83-4F72-8E22-012FC5210CFD}" dt="2023-12-20T17:45:48.041" v="1087" actId="478"/>
          <ac:spMkLst>
            <pc:docMk/>
            <pc:sldMk cId="3369717166" sldId="266"/>
            <ac:spMk id="9" creationId="{F51AA45E-1806-928A-917D-37097E492F1F}"/>
          </ac:spMkLst>
        </pc:spChg>
        <pc:spChg chg="add del mod">
          <ac:chgData name="Valentin Pesselier" userId="cf697035-0f42-4192-9f5a-e0574965b84e" providerId="ADAL" clId="{B4D9AF91-CB83-4F72-8E22-012FC5210CFD}" dt="2023-12-20T17:45:48.041" v="1087" actId="478"/>
          <ac:spMkLst>
            <pc:docMk/>
            <pc:sldMk cId="3369717166" sldId="266"/>
            <ac:spMk id="13" creationId="{DB2DC242-3465-8FB7-A427-3BC739F3B598}"/>
          </ac:spMkLst>
        </pc:spChg>
        <pc:spChg chg="add del mod">
          <ac:chgData name="Valentin Pesselier" userId="cf697035-0f42-4192-9f5a-e0574965b84e" providerId="ADAL" clId="{B4D9AF91-CB83-4F72-8E22-012FC5210CFD}" dt="2023-12-20T17:45:48.041" v="1087" actId="478"/>
          <ac:spMkLst>
            <pc:docMk/>
            <pc:sldMk cId="3369717166" sldId="266"/>
            <ac:spMk id="14" creationId="{8F750F11-83DE-F7B4-43C1-379AB387C4F4}"/>
          </ac:spMkLst>
        </pc:spChg>
        <pc:spChg chg="add del mod">
          <ac:chgData name="Valentin Pesselier" userId="cf697035-0f42-4192-9f5a-e0574965b84e" providerId="ADAL" clId="{B4D9AF91-CB83-4F72-8E22-012FC5210CFD}" dt="2023-12-20T17:45:48.041" v="1087" actId="478"/>
          <ac:spMkLst>
            <pc:docMk/>
            <pc:sldMk cId="3369717166" sldId="266"/>
            <ac:spMk id="15" creationId="{1D9FC19F-ADAA-76B9-62E1-A7EC6E7EAF48}"/>
          </ac:spMkLst>
        </pc:spChg>
        <pc:spChg chg="add del mod">
          <ac:chgData name="Valentin Pesselier" userId="cf697035-0f42-4192-9f5a-e0574965b84e" providerId="ADAL" clId="{B4D9AF91-CB83-4F72-8E22-012FC5210CFD}" dt="2023-12-20T17:45:48.041" v="1087" actId="478"/>
          <ac:spMkLst>
            <pc:docMk/>
            <pc:sldMk cId="3369717166" sldId="266"/>
            <ac:spMk id="16" creationId="{103D13A7-CF11-3215-39BD-D570B90A7020}"/>
          </ac:spMkLst>
        </pc:spChg>
        <pc:spChg chg="add del mod">
          <ac:chgData name="Valentin Pesselier" userId="cf697035-0f42-4192-9f5a-e0574965b84e" providerId="ADAL" clId="{B4D9AF91-CB83-4F72-8E22-012FC5210CFD}" dt="2023-12-20T17:45:48.041" v="1087" actId="478"/>
          <ac:spMkLst>
            <pc:docMk/>
            <pc:sldMk cId="3369717166" sldId="266"/>
            <ac:spMk id="17" creationId="{99892797-6C13-8EEC-A501-3AB5AF69FC00}"/>
          </ac:spMkLst>
        </pc:spChg>
        <pc:spChg chg="add del mod">
          <ac:chgData name="Valentin Pesselier" userId="cf697035-0f42-4192-9f5a-e0574965b84e" providerId="ADAL" clId="{B4D9AF91-CB83-4F72-8E22-012FC5210CFD}" dt="2023-12-20T17:45:48.041" v="1087" actId="478"/>
          <ac:spMkLst>
            <pc:docMk/>
            <pc:sldMk cId="3369717166" sldId="266"/>
            <ac:spMk id="18" creationId="{2C411255-4447-9B9F-33B8-0058ABCA392B}"/>
          </ac:spMkLst>
        </pc:spChg>
        <pc:spChg chg="add del mod">
          <ac:chgData name="Valentin Pesselier" userId="cf697035-0f42-4192-9f5a-e0574965b84e" providerId="ADAL" clId="{B4D9AF91-CB83-4F72-8E22-012FC5210CFD}" dt="2023-12-20T17:45:48.041" v="1087" actId="478"/>
          <ac:spMkLst>
            <pc:docMk/>
            <pc:sldMk cId="3369717166" sldId="266"/>
            <ac:spMk id="19" creationId="{E087E283-6279-9130-96BC-6977BDDD179C}"/>
          </ac:spMkLst>
        </pc:spChg>
        <pc:spChg chg="add del mod">
          <ac:chgData name="Valentin Pesselier" userId="cf697035-0f42-4192-9f5a-e0574965b84e" providerId="ADAL" clId="{B4D9AF91-CB83-4F72-8E22-012FC5210CFD}" dt="2023-12-20T17:45:48.041" v="1087" actId="478"/>
          <ac:spMkLst>
            <pc:docMk/>
            <pc:sldMk cId="3369717166" sldId="266"/>
            <ac:spMk id="24" creationId="{EF342C33-1EF4-F1C3-818E-62803C82C5DD}"/>
          </ac:spMkLst>
        </pc:spChg>
        <pc:spChg chg="add del mod">
          <ac:chgData name="Valentin Pesselier" userId="cf697035-0f42-4192-9f5a-e0574965b84e" providerId="ADAL" clId="{B4D9AF91-CB83-4F72-8E22-012FC5210CFD}" dt="2023-12-20T17:45:48.041" v="1087" actId="478"/>
          <ac:spMkLst>
            <pc:docMk/>
            <pc:sldMk cId="3369717166" sldId="266"/>
            <ac:spMk id="25" creationId="{909B82F5-A3BA-EBBF-BEFB-6F571518BF04}"/>
          </ac:spMkLst>
        </pc:spChg>
        <pc:spChg chg="add del mod">
          <ac:chgData name="Valentin Pesselier" userId="cf697035-0f42-4192-9f5a-e0574965b84e" providerId="ADAL" clId="{B4D9AF91-CB83-4F72-8E22-012FC5210CFD}" dt="2023-12-20T17:45:48.041" v="1087" actId="478"/>
          <ac:spMkLst>
            <pc:docMk/>
            <pc:sldMk cId="3369717166" sldId="266"/>
            <ac:spMk id="26" creationId="{FC681809-AE66-8F27-6435-6652585DC6EA}"/>
          </ac:spMkLst>
        </pc:spChg>
        <pc:spChg chg="add mod">
          <ac:chgData name="Valentin Pesselier" userId="cf697035-0f42-4192-9f5a-e0574965b84e" providerId="ADAL" clId="{B4D9AF91-CB83-4F72-8E22-012FC5210CFD}" dt="2023-12-21T10:59:23.996" v="2052" actId="1035"/>
          <ac:spMkLst>
            <pc:docMk/>
            <pc:sldMk cId="3369717166" sldId="266"/>
            <ac:spMk id="27" creationId="{B378F88F-22F2-C983-A002-93ACFBC45850}"/>
          </ac:spMkLst>
        </pc:spChg>
        <pc:grpChg chg="mod">
          <ac:chgData name="Valentin Pesselier" userId="cf697035-0f42-4192-9f5a-e0574965b84e" providerId="ADAL" clId="{B4D9AF91-CB83-4F72-8E22-012FC5210CFD}" dt="2023-12-20T17:46:59.310" v="1119" actId="688"/>
          <ac:grpSpMkLst>
            <pc:docMk/>
            <pc:sldMk cId="3369717166" sldId="266"/>
            <ac:grpSpMk id="4" creationId="{E327E1EB-44B6-9FC6-E9AB-08442F527523}"/>
          </ac:grpSpMkLst>
        </pc:grpChg>
        <pc:picChg chg="add del mod">
          <ac:chgData name="Valentin Pesselier" userId="cf697035-0f42-4192-9f5a-e0574965b84e" providerId="ADAL" clId="{B4D9AF91-CB83-4F72-8E22-012FC5210CFD}" dt="2023-12-20T17:45:48.041" v="1087" actId="478"/>
          <ac:picMkLst>
            <pc:docMk/>
            <pc:sldMk cId="3369717166" sldId="266"/>
            <ac:picMk id="20" creationId="{1A74C0CD-002A-3B2C-9535-26F37ADDEEA4}"/>
          </ac:picMkLst>
        </pc:picChg>
        <pc:picChg chg="add del mod">
          <ac:chgData name="Valentin Pesselier" userId="cf697035-0f42-4192-9f5a-e0574965b84e" providerId="ADAL" clId="{B4D9AF91-CB83-4F72-8E22-012FC5210CFD}" dt="2023-12-20T17:45:48.041" v="1087" actId="478"/>
          <ac:picMkLst>
            <pc:docMk/>
            <pc:sldMk cId="3369717166" sldId="266"/>
            <ac:picMk id="21" creationId="{E1B11534-0552-4140-1BA1-2A3494162787}"/>
          </ac:picMkLst>
        </pc:picChg>
        <pc:picChg chg="add del mod">
          <ac:chgData name="Valentin Pesselier" userId="cf697035-0f42-4192-9f5a-e0574965b84e" providerId="ADAL" clId="{B4D9AF91-CB83-4F72-8E22-012FC5210CFD}" dt="2023-12-20T17:45:48.041" v="1087" actId="478"/>
          <ac:picMkLst>
            <pc:docMk/>
            <pc:sldMk cId="3369717166" sldId="266"/>
            <ac:picMk id="22" creationId="{98C2E9F7-E1C0-C0CC-EAF4-73E2A30D6956}"/>
          </ac:picMkLst>
        </pc:picChg>
        <pc:picChg chg="add del mod">
          <ac:chgData name="Valentin Pesselier" userId="cf697035-0f42-4192-9f5a-e0574965b84e" providerId="ADAL" clId="{B4D9AF91-CB83-4F72-8E22-012FC5210CFD}" dt="2023-12-20T17:45:48.041" v="1087" actId="478"/>
          <ac:picMkLst>
            <pc:docMk/>
            <pc:sldMk cId="3369717166" sldId="266"/>
            <ac:picMk id="23" creationId="{A3D57F55-6F71-EA11-31A3-BD69F06A15ED}"/>
          </ac:picMkLst>
        </pc:picChg>
        <pc:cxnChg chg="add del mod">
          <ac:chgData name="Valentin Pesselier" userId="cf697035-0f42-4192-9f5a-e0574965b84e" providerId="ADAL" clId="{B4D9AF91-CB83-4F72-8E22-012FC5210CFD}" dt="2023-12-20T17:45:48.041" v="1087" actId="478"/>
          <ac:cxnSpMkLst>
            <pc:docMk/>
            <pc:sldMk cId="3369717166" sldId="266"/>
            <ac:cxnSpMk id="10" creationId="{07504C23-5E72-5970-6906-0BD7348B7BB6}"/>
          </ac:cxnSpMkLst>
        </pc:cxnChg>
        <pc:cxnChg chg="add del mod">
          <ac:chgData name="Valentin Pesselier" userId="cf697035-0f42-4192-9f5a-e0574965b84e" providerId="ADAL" clId="{B4D9AF91-CB83-4F72-8E22-012FC5210CFD}" dt="2023-12-20T17:45:48.041" v="1087" actId="478"/>
          <ac:cxnSpMkLst>
            <pc:docMk/>
            <pc:sldMk cId="3369717166" sldId="266"/>
            <ac:cxnSpMk id="11" creationId="{5A814D6C-C76B-0F88-C8B2-014E238C2601}"/>
          </ac:cxnSpMkLst>
        </pc:cxnChg>
        <pc:cxnChg chg="add del mod">
          <ac:chgData name="Valentin Pesselier" userId="cf697035-0f42-4192-9f5a-e0574965b84e" providerId="ADAL" clId="{B4D9AF91-CB83-4F72-8E22-012FC5210CFD}" dt="2023-12-20T17:45:48.041" v="1087" actId="478"/>
          <ac:cxnSpMkLst>
            <pc:docMk/>
            <pc:sldMk cId="3369717166" sldId="266"/>
            <ac:cxnSpMk id="12" creationId="{3A3C4E81-F313-834B-5506-6B14FC8838CC}"/>
          </ac:cxnSpMkLst>
        </pc:cxnChg>
      </pc:sldChg>
      <pc:sldChg chg="addSp delSp modSp add mod modShow">
        <pc:chgData name="Valentin Pesselier" userId="cf697035-0f42-4192-9f5a-e0574965b84e" providerId="ADAL" clId="{B4D9AF91-CB83-4F72-8E22-012FC5210CFD}" dt="2023-12-21T11:10:20.805" v="2367" actId="729"/>
        <pc:sldMkLst>
          <pc:docMk/>
          <pc:sldMk cId="2730060999" sldId="267"/>
        </pc:sldMkLst>
        <pc:spChg chg="del">
          <ac:chgData name="Valentin Pesselier" userId="cf697035-0f42-4192-9f5a-e0574965b84e" providerId="ADAL" clId="{B4D9AF91-CB83-4F72-8E22-012FC5210CFD}" dt="2023-12-21T10:37:22.506" v="1919" actId="478"/>
          <ac:spMkLst>
            <pc:docMk/>
            <pc:sldMk cId="2730060999" sldId="267"/>
            <ac:spMk id="8" creationId="{ABCB940C-527B-1EB9-DFD1-9E601C82D2DF}"/>
          </ac:spMkLst>
        </pc:spChg>
        <pc:spChg chg="mod">
          <ac:chgData name="Valentin Pesselier" userId="cf697035-0f42-4192-9f5a-e0574965b84e" providerId="ADAL" clId="{B4D9AF91-CB83-4F72-8E22-012FC5210CFD}" dt="2023-12-20T18:22:01.298" v="1629"/>
          <ac:spMkLst>
            <pc:docMk/>
            <pc:sldMk cId="2730060999" sldId="267"/>
            <ac:spMk id="10" creationId="{D00F6D95-0CDA-929D-6AD4-34A40CE00768}"/>
          </ac:spMkLst>
        </pc:spChg>
        <pc:spChg chg="mod">
          <ac:chgData name="Valentin Pesselier" userId="cf697035-0f42-4192-9f5a-e0574965b84e" providerId="ADAL" clId="{B4D9AF91-CB83-4F72-8E22-012FC5210CFD}" dt="2023-12-20T18:22:01.298" v="1629"/>
          <ac:spMkLst>
            <pc:docMk/>
            <pc:sldMk cId="2730060999" sldId="267"/>
            <ac:spMk id="11" creationId="{D2FA38ED-E477-4103-7231-9961BF277D6B}"/>
          </ac:spMkLst>
        </pc:spChg>
        <pc:spChg chg="mod">
          <ac:chgData name="Valentin Pesselier" userId="cf697035-0f42-4192-9f5a-e0574965b84e" providerId="ADAL" clId="{B4D9AF91-CB83-4F72-8E22-012FC5210CFD}" dt="2023-12-20T18:22:01.298" v="1629"/>
          <ac:spMkLst>
            <pc:docMk/>
            <pc:sldMk cId="2730060999" sldId="267"/>
            <ac:spMk id="12" creationId="{0F8C9734-C3D6-9CDC-A958-35DF2F12D393}"/>
          </ac:spMkLst>
        </pc:spChg>
        <pc:spChg chg="add mod">
          <ac:chgData name="Valentin Pesselier" userId="cf697035-0f42-4192-9f5a-e0574965b84e" providerId="ADAL" clId="{B4D9AF91-CB83-4F72-8E22-012FC5210CFD}" dt="2023-12-20T18:23:54.173" v="1698" actId="2711"/>
          <ac:spMkLst>
            <pc:docMk/>
            <pc:sldMk cId="2730060999" sldId="267"/>
            <ac:spMk id="14" creationId="{ECF8FBD5-E5D9-84A4-FC53-875D4E96A395}"/>
          </ac:spMkLst>
        </pc:spChg>
        <pc:spChg chg="add mod">
          <ac:chgData name="Valentin Pesselier" userId="cf697035-0f42-4192-9f5a-e0574965b84e" providerId="ADAL" clId="{B4D9AF91-CB83-4F72-8E22-012FC5210CFD}" dt="2023-12-20T18:23:54.173" v="1698" actId="2711"/>
          <ac:spMkLst>
            <pc:docMk/>
            <pc:sldMk cId="2730060999" sldId="267"/>
            <ac:spMk id="15" creationId="{6594F05B-5FF0-9FAF-94DD-CD64E334C936}"/>
          </ac:spMkLst>
        </pc:spChg>
        <pc:spChg chg="mod">
          <ac:chgData name="Valentin Pesselier" userId="cf697035-0f42-4192-9f5a-e0574965b84e" providerId="ADAL" clId="{B4D9AF91-CB83-4F72-8E22-012FC5210CFD}" dt="2023-12-20T18:22:01.298" v="1629"/>
          <ac:spMkLst>
            <pc:docMk/>
            <pc:sldMk cId="2730060999" sldId="267"/>
            <ac:spMk id="18" creationId="{9D511DBC-A012-BA09-9E4F-5BD7581A31CA}"/>
          </ac:spMkLst>
        </pc:spChg>
        <pc:spChg chg="mod">
          <ac:chgData name="Valentin Pesselier" userId="cf697035-0f42-4192-9f5a-e0574965b84e" providerId="ADAL" clId="{B4D9AF91-CB83-4F72-8E22-012FC5210CFD}" dt="2023-12-20T18:22:01.298" v="1629"/>
          <ac:spMkLst>
            <pc:docMk/>
            <pc:sldMk cId="2730060999" sldId="267"/>
            <ac:spMk id="19" creationId="{E249858D-4F8F-36C0-A955-80E3F9925F95}"/>
          </ac:spMkLst>
        </pc:spChg>
        <pc:spChg chg="mod">
          <ac:chgData name="Valentin Pesselier" userId="cf697035-0f42-4192-9f5a-e0574965b84e" providerId="ADAL" clId="{B4D9AF91-CB83-4F72-8E22-012FC5210CFD}" dt="2023-12-20T18:22:01.298" v="1629"/>
          <ac:spMkLst>
            <pc:docMk/>
            <pc:sldMk cId="2730060999" sldId="267"/>
            <ac:spMk id="20" creationId="{54D17706-8A4D-510D-BE8B-ADAA90B983C3}"/>
          </ac:spMkLst>
        </pc:spChg>
        <pc:spChg chg="mod">
          <ac:chgData name="Valentin Pesselier" userId="cf697035-0f42-4192-9f5a-e0574965b84e" providerId="ADAL" clId="{B4D9AF91-CB83-4F72-8E22-012FC5210CFD}" dt="2023-12-20T18:22:01.298" v="1629"/>
          <ac:spMkLst>
            <pc:docMk/>
            <pc:sldMk cId="2730060999" sldId="267"/>
            <ac:spMk id="22" creationId="{B562EAA8-6E26-DD59-5433-E4E80F02FB2D}"/>
          </ac:spMkLst>
        </pc:spChg>
        <pc:spChg chg="mod">
          <ac:chgData name="Valentin Pesselier" userId="cf697035-0f42-4192-9f5a-e0574965b84e" providerId="ADAL" clId="{B4D9AF91-CB83-4F72-8E22-012FC5210CFD}" dt="2023-12-20T18:22:01.298" v="1629"/>
          <ac:spMkLst>
            <pc:docMk/>
            <pc:sldMk cId="2730060999" sldId="267"/>
            <ac:spMk id="23" creationId="{63CC23D9-EEAC-DD2A-97A1-937EE6798B50}"/>
          </ac:spMkLst>
        </pc:spChg>
        <pc:spChg chg="mod">
          <ac:chgData name="Valentin Pesselier" userId="cf697035-0f42-4192-9f5a-e0574965b84e" providerId="ADAL" clId="{B4D9AF91-CB83-4F72-8E22-012FC5210CFD}" dt="2023-12-20T18:22:01.298" v="1629"/>
          <ac:spMkLst>
            <pc:docMk/>
            <pc:sldMk cId="2730060999" sldId="267"/>
            <ac:spMk id="24" creationId="{790D4871-0F50-C32F-61E0-52E545512216}"/>
          </ac:spMkLst>
        </pc:spChg>
        <pc:spChg chg="mod">
          <ac:chgData name="Valentin Pesselier" userId="cf697035-0f42-4192-9f5a-e0574965b84e" providerId="ADAL" clId="{B4D9AF91-CB83-4F72-8E22-012FC5210CFD}" dt="2023-12-20T18:22:01.298" v="1629"/>
          <ac:spMkLst>
            <pc:docMk/>
            <pc:sldMk cId="2730060999" sldId="267"/>
            <ac:spMk id="28" creationId="{B2D77C6E-F89B-F50E-C515-DD6193AFDAE7}"/>
          </ac:spMkLst>
        </pc:spChg>
        <pc:spChg chg="mod">
          <ac:chgData name="Valentin Pesselier" userId="cf697035-0f42-4192-9f5a-e0574965b84e" providerId="ADAL" clId="{B4D9AF91-CB83-4F72-8E22-012FC5210CFD}" dt="2023-12-20T18:22:01.298" v="1629"/>
          <ac:spMkLst>
            <pc:docMk/>
            <pc:sldMk cId="2730060999" sldId="267"/>
            <ac:spMk id="29" creationId="{E9632947-7EC0-A530-BE09-AEA63AA8D95B}"/>
          </ac:spMkLst>
        </pc:spChg>
        <pc:spChg chg="mod">
          <ac:chgData name="Valentin Pesselier" userId="cf697035-0f42-4192-9f5a-e0574965b84e" providerId="ADAL" clId="{B4D9AF91-CB83-4F72-8E22-012FC5210CFD}" dt="2023-12-20T18:22:01.298" v="1629"/>
          <ac:spMkLst>
            <pc:docMk/>
            <pc:sldMk cId="2730060999" sldId="267"/>
            <ac:spMk id="30" creationId="{92E3EF7C-3D52-3766-6434-B8833CDB3C56}"/>
          </ac:spMkLst>
        </pc:spChg>
        <pc:grpChg chg="add mod">
          <ac:chgData name="Valentin Pesselier" userId="cf697035-0f42-4192-9f5a-e0574965b84e" providerId="ADAL" clId="{B4D9AF91-CB83-4F72-8E22-012FC5210CFD}" dt="2023-12-20T18:22:01.298" v="1629"/>
          <ac:grpSpMkLst>
            <pc:docMk/>
            <pc:sldMk cId="2730060999" sldId="267"/>
            <ac:grpSpMk id="9" creationId="{E27EB04D-AD31-79D6-DC03-27D0CDA186D5}"/>
          </ac:grpSpMkLst>
        </pc:grpChg>
        <pc:grpChg chg="add mod">
          <ac:chgData name="Valentin Pesselier" userId="cf697035-0f42-4192-9f5a-e0574965b84e" providerId="ADAL" clId="{B4D9AF91-CB83-4F72-8E22-012FC5210CFD}" dt="2023-12-20T18:22:01.298" v="1629"/>
          <ac:grpSpMkLst>
            <pc:docMk/>
            <pc:sldMk cId="2730060999" sldId="267"/>
            <ac:grpSpMk id="17" creationId="{4F0DEFF4-A369-6D27-D1C9-58A8495899D6}"/>
          </ac:grpSpMkLst>
        </pc:grpChg>
        <pc:grpChg chg="add mod">
          <ac:chgData name="Valentin Pesselier" userId="cf697035-0f42-4192-9f5a-e0574965b84e" providerId="ADAL" clId="{B4D9AF91-CB83-4F72-8E22-012FC5210CFD}" dt="2023-12-20T18:22:01.298" v="1629"/>
          <ac:grpSpMkLst>
            <pc:docMk/>
            <pc:sldMk cId="2730060999" sldId="267"/>
            <ac:grpSpMk id="21" creationId="{52A8B9AC-7D8F-2B09-576D-46AE61B27669}"/>
          </ac:grpSpMkLst>
        </pc:grpChg>
        <pc:grpChg chg="add mod">
          <ac:chgData name="Valentin Pesselier" userId="cf697035-0f42-4192-9f5a-e0574965b84e" providerId="ADAL" clId="{B4D9AF91-CB83-4F72-8E22-012FC5210CFD}" dt="2023-12-20T18:22:01.298" v="1629"/>
          <ac:grpSpMkLst>
            <pc:docMk/>
            <pc:sldMk cId="2730060999" sldId="267"/>
            <ac:grpSpMk id="27" creationId="{8F6A9CBC-E4A0-8369-E30E-04B18BCA389C}"/>
          </ac:grpSpMkLst>
        </pc:grpChg>
        <pc:cxnChg chg="add mod">
          <ac:chgData name="Valentin Pesselier" userId="cf697035-0f42-4192-9f5a-e0574965b84e" providerId="ADAL" clId="{B4D9AF91-CB83-4F72-8E22-012FC5210CFD}" dt="2023-12-20T18:22:01.298" v="1629"/>
          <ac:cxnSpMkLst>
            <pc:docMk/>
            <pc:sldMk cId="2730060999" sldId="267"/>
            <ac:cxnSpMk id="7" creationId="{7D548BB2-3653-2887-E468-C9FAB3B09DD0}"/>
          </ac:cxnSpMkLst>
        </pc:cxnChg>
        <pc:cxnChg chg="add mod">
          <ac:chgData name="Valentin Pesselier" userId="cf697035-0f42-4192-9f5a-e0574965b84e" providerId="ADAL" clId="{B4D9AF91-CB83-4F72-8E22-012FC5210CFD}" dt="2023-12-20T18:22:01.298" v="1629"/>
          <ac:cxnSpMkLst>
            <pc:docMk/>
            <pc:sldMk cId="2730060999" sldId="267"/>
            <ac:cxnSpMk id="13" creationId="{3257CCD1-DB84-495E-308F-D0F0E590B572}"/>
          </ac:cxnSpMkLst>
        </pc:cxnChg>
        <pc:cxnChg chg="add mod">
          <ac:chgData name="Valentin Pesselier" userId="cf697035-0f42-4192-9f5a-e0574965b84e" providerId="ADAL" clId="{B4D9AF91-CB83-4F72-8E22-012FC5210CFD}" dt="2023-12-20T18:22:01.298" v="1629"/>
          <ac:cxnSpMkLst>
            <pc:docMk/>
            <pc:sldMk cId="2730060999" sldId="267"/>
            <ac:cxnSpMk id="16" creationId="{6DB3C5BC-5E6A-30DF-0B50-4745D6D0EFD2}"/>
          </ac:cxnSpMkLst>
        </pc:cxnChg>
        <pc:cxnChg chg="add mod">
          <ac:chgData name="Valentin Pesselier" userId="cf697035-0f42-4192-9f5a-e0574965b84e" providerId="ADAL" clId="{B4D9AF91-CB83-4F72-8E22-012FC5210CFD}" dt="2023-12-20T18:22:01.298" v="1629"/>
          <ac:cxnSpMkLst>
            <pc:docMk/>
            <pc:sldMk cId="2730060999" sldId="267"/>
            <ac:cxnSpMk id="25" creationId="{3B64C6FD-96F4-4395-1B6C-D53BC8D690B3}"/>
          </ac:cxnSpMkLst>
        </pc:cxnChg>
        <pc:cxnChg chg="add mod">
          <ac:chgData name="Valentin Pesselier" userId="cf697035-0f42-4192-9f5a-e0574965b84e" providerId="ADAL" clId="{B4D9AF91-CB83-4F72-8E22-012FC5210CFD}" dt="2023-12-20T18:22:01.298" v="1629"/>
          <ac:cxnSpMkLst>
            <pc:docMk/>
            <pc:sldMk cId="2730060999" sldId="267"/>
            <ac:cxnSpMk id="26" creationId="{B9303C84-122B-50C4-4036-451EDC68629B}"/>
          </ac:cxnSpMkLst>
        </pc:cxnChg>
      </pc:sldChg>
      <pc:sldChg chg="addSp delSp modSp add mod modShow">
        <pc:chgData name="Valentin Pesselier" userId="cf697035-0f42-4192-9f5a-e0574965b84e" providerId="ADAL" clId="{B4D9AF91-CB83-4F72-8E22-012FC5210CFD}" dt="2023-12-21T11:10:20.805" v="2367" actId="729"/>
        <pc:sldMkLst>
          <pc:docMk/>
          <pc:sldMk cId="4038812450" sldId="268"/>
        </pc:sldMkLst>
        <pc:spChg chg="add del mod">
          <ac:chgData name="Valentin Pesselier" userId="cf697035-0f42-4192-9f5a-e0574965b84e" providerId="ADAL" clId="{B4D9AF91-CB83-4F72-8E22-012FC5210CFD}" dt="2023-12-20T18:20:47.439" v="1603" actId="478"/>
          <ac:spMkLst>
            <pc:docMk/>
            <pc:sldMk cId="4038812450" sldId="268"/>
            <ac:spMk id="7" creationId="{43A0EB28-F70B-8E3F-01AE-E28A6CD98A23}"/>
          </ac:spMkLst>
        </pc:spChg>
        <pc:spChg chg="del mod">
          <ac:chgData name="Valentin Pesselier" userId="cf697035-0f42-4192-9f5a-e0574965b84e" providerId="ADAL" clId="{B4D9AF91-CB83-4F72-8E22-012FC5210CFD}" dt="2023-12-21T10:37:19.725" v="1918" actId="478"/>
          <ac:spMkLst>
            <pc:docMk/>
            <pc:sldMk cId="4038812450" sldId="268"/>
            <ac:spMk id="8" creationId="{ABCB940C-527B-1EB9-DFD1-9E601C82D2DF}"/>
          </ac:spMkLst>
        </pc:spChg>
        <pc:spChg chg="add mod">
          <ac:chgData name="Valentin Pesselier" userId="cf697035-0f42-4192-9f5a-e0574965b84e" providerId="ADAL" clId="{B4D9AF91-CB83-4F72-8E22-012FC5210CFD}" dt="2023-12-20T18:21:33.907" v="1623" actId="1035"/>
          <ac:spMkLst>
            <pc:docMk/>
            <pc:sldMk cId="4038812450" sldId="268"/>
            <ac:spMk id="9" creationId="{DB362701-A630-5A32-C2AF-D7B8B4FFB68B}"/>
          </ac:spMkLst>
        </pc:spChg>
        <pc:spChg chg="add mod">
          <ac:chgData name="Valentin Pesselier" userId="cf697035-0f42-4192-9f5a-e0574965b84e" providerId="ADAL" clId="{B4D9AF91-CB83-4F72-8E22-012FC5210CFD}" dt="2023-12-20T18:21:42.315" v="1624" actId="2711"/>
          <ac:spMkLst>
            <pc:docMk/>
            <pc:sldMk cId="4038812450" sldId="268"/>
            <ac:spMk id="10" creationId="{5DB8E684-FE25-7B56-A85B-12112D1B4304}"/>
          </ac:spMkLst>
        </pc:spChg>
        <pc:spChg chg="add mod">
          <ac:chgData name="Valentin Pesselier" userId="cf697035-0f42-4192-9f5a-e0574965b84e" providerId="ADAL" clId="{B4D9AF91-CB83-4F72-8E22-012FC5210CFD}" dt="2023-12-20T18:21:33.907" v="1623" actId="1035"/>
          <ac:spMkLst>
            <pc:docMk/>
            <pc:sldMk cId="4038812450" sldId="268"/>
            <ac:spMk id="14" creationId="{64E2EC36-D391-0D51-EFAE-4542FA557FA5}"/>
          </ac:spMkLst>
        </pc:spChg>
        <pc:spChg chg="add mod">
          <ac:chgData name="Valentin Pesselier" userId="cf697035-0f42-4192-9f5a-e0574965b84e" providerId="ADAL" clId="{B4D9AF91-CB83-4F72-8E22-012FC5210CFD}" dt="2023-12-20T18:21:33.907" v="1623" actId="1035"/>
          <ac:spMkLst>
            <pc:docMk/>
            <pc:sldMk cId="4038812450" sldId="268"/>
            <ac:spMk id="15" creationId="{DE69FBE7-44F3-81EB-9539-3FDE19442017}"/>
          </ac:spMkLst>
        </pc:spChg>
        <pc:spChg chg="add mod">
          <ac:chgData name="Valentin Pesselier" userId="cf697035-0f42-4192-9f5a-e0574965b84e" providerId="ADAL" clId="{B4D9AF91-CB83-4F72-8E22-012FC5210CFD}" dt="2023-12-20T18:21:33.907" v="1623" actId="1035"/>
          <ac:spMkLst>
            <pc:docMk/>
            <pc:sldMk cId="4038812450" sldId="268"/>
            <ac:spMk id="16" creationId="{43886D68-977E-EC2A-A206-4B6D047E0591}"/>
          </ac:spMkLst>
        </pc:spChg>
        <pc:spChg chg="add mod">
          <ac:chgData name="Valentin Pesselier" userId="cf697035-0f42-4192-9f5a-e0574965b84e" providerId="ADAL" clId="{B4D9AF91-CB83-4F72-8E22-012FC5210CFD}" dt="2023-12-20T18:21:33.907" v="1623" actId="1035"/>
          <ac:spMkLst>
            <pc:docMk/>
            <pc:sldMk cId="4038812450" sldId="268"/>
            <ac:spMk id="17" creationId="{E9B469CC-AE7E-FFC0-D427-7A039A73CDC2}"/>
          </ac:spMkLst>
        </pc:spChg>
        <pc:spChg chg="add mod">
          <ac:chgData name="Valentin Pesselier" userId="cf697035-0f42-4192-9f5a-e0574965b84e" providerId="ADAL" clId="{B4D9AF91-CB83-4F72-8E22-012FC5210CFD}" dt="2023-12-20T18:21:33.907" v="1623" actId="1035"/>
          <ac:spMkLst>
            <pc:docMk/>
            <pc:sldMk cId="4038812450" sldId="268"/>
            <ac:spMk id="18" creationId="{8B9DB200-BF39-CD9B-5EE2-EB8826763B7B}"/>
          </ac:spMkLst>
        </pc:spChg>
        <pc:spChg chg="add mod">
          <ac:chgData name="Valentin Pesselier" userId="cf697035-0f42-4192-9f5a-e0574965b84e" providerId="ADAL" clId="{B4D9AF91-CB83-4F72-8E22-012FC5210CFD}" dt="2023-12-20T18:21:33.907" v="1623" actId="1035"/>
          <ac:spMkLst>
            <pc:docMk/>
            <pc:sldMk cId="4038812450" sldId="268"/>
            <ac:spMk id="19" creationId="{DF07D064-1CB6-CC83-AAF1-4107847DC15B}"/>
          </ac:spMkLst>
        </pc:spChg>
        <pc:spChg chg="add mod">
          <ac:chgData name="Valentin Pesselier" userId="cf697035-0f42-4192-9f5a-e0574965b84e" providerId="ADAL" clId="{B4D9AF91-CB83-4F72-8E22-012FC5210CFD}" dt="2023-12-20T18:21:33.907" v="1623" actId="1035"/>
          <ac:spMkLst>
            <pc:docMk/>
            <pc:sldMk cId="4038812450" sldId="268"/>
            <ac:spMk id="20" creationId="{FFEF6864-2A7F-AD50-BDB6-558039F8D360}"/>
          </ac:spMkLst>
        </pc:spChg>
        <pc:spChg chg="add mod">
          <ac:chgData name="Valentin Pesselier" userId="cf697035-0f42-4192-9f5a-e0574965b84e" providerId="ADAL" clId="{B4D9AF91-CB83-4F72-8E22-012FC5210CFD}" dt="2023-12-20T18:21:42.315" v="1624" actId="2711"/>
          <ac:spMkLst>
            <pc:docMk/>
            <pc:sldMk cId="4038812450" sldId="268"/>
            <ac:spMk id="25" creationId="{6F3F15A3-7DC4-D7B5-4C1A-3E6F7757FAB4}"/>
          </ac:spMkLst>
        </pc:spChg>
        <pc:spChg chg="add mod">
          <ac:chgData name="Valentin Pesselier" userId="cf697035-0f42-4192-9f5a-e0574965b84e" providerId="ADAL" clId="{B4D9AF91-CB83-4F72-8E22-012FC5210CFD}" dt="2023-12-20T18:21:42.315" v="1624" actId="2711"/>
          <ac:spMkLst>
            <pc:docMk/>
            <pc:sldMk cId="4038812450" sldId="268"/>
            <ac:spMk id="26" creationId="{189392CD-D3C6-C265-1000-9CD552701FF4}"/>
          </ac:spMkLst>
        </pc:spChg>
        <pc:spChg chg="add mod">
          <ac:chgData name="Valentin Pesselier" userId="cf697035-0f42-4192-9f5a-e0574965b84e" providerId="ADAL" clId="{B4D9AF91-CB83-4F72-8E22-012FC5210CFD}" dt="2023-12-20T18:21:42.315" v="1624" actId="2711"/>
          <ac:spMkLst>
            <pc:docMk/>
            <pc:sldMk cId="4038812450" sldId="268"/>
            <ac:spMk id="27" creationId="{42497CC5-5C5C-ECF8-1644-D37BE5811BBF}"/>
          </ac:spMkLst>
        </pc:spChg>
        <pc:picChg chg="add mod">
          <ac:chgData name="Valentin Pesselier" userId="cf697035-0f42-4192-9f5a-e0574965b84e" providerId="ADAL" clId="{B4D9AF91-CB83-4F72-8E22-012FC5210CFD}" dt="2023-12-20T18:21:33.907" v="1623" actId="1035"/>
          <ac:picMkLst>
            <pc:docMk/>
            <pc:sldMk cId="4038812450" sldId="268"/>
            <ac:picMk id="21" creationId="{09CBF6F7-8785-2D42-9BE6-D82832B34557}"/>
          </ac:picMkLst>
        </pc:picChg>
        <pc:picChg chg="add mod">
          <ac:chgData name="Valentin Pesselier" userId="cf697035-0f42-4192-9f5a-e0574965b84e" providerId="ADAL" clId="{B4D9AF91-CB83-4F72-8E22-012FC5210CFD}" dt="2023-12-20T18:21:33.907" v="1623" actId="1035"/>
          <ac:picMkLst>
            <pc:docMk/>
            <pc:sldMk cId="4038812450" sldId="268"/>
            <ac:picMk id="22" creationId="{9CB62A57-CE01-A267-B979-B6B7D6D00872}"/>
          </ac:picMkLst>
        </pc:picChg>
        <pc:picChg chg="add mod">
          <ac:chgData name="Valentin Pesselier" userId="cf697035-0f42-4192-9f5a-e0574965b84e" providerId="ADAL" clId="{B4D9AF91-CB83-4F72-8E22-012FC5210CFD}" dt="2023-12-20T18:21:33.907" v="1623" actId="1035"/>
          <ac:picMkLst>
            <pc:docMk/>
            <pc:sldMk cId="4038812450" sldId="268"/>
            <ac:picMk id="23" creationId="{CCAE39DD-D9A5-BD1E-B279-F1A8334E45B9}"/>
          </ac:picMkLst>
        </pc:picChg>
        <pc:picChg chg="add mod">
          <ac:chgData name="Valentin Pesselier" userId="cf697035-0f42-4192-9f5a-e0574965b84e" providerId="ADAL" clId="{B4D9AF91-CB83-4F72-8E22-012FC5210CFD}" dt="2023-12-20T18:21:33.907" v="1623" actId="1035"/>
          <ac:picMkLst>
            <pc:docMk/>
            <pc:sldMk cId="4038812450" sldId="268"/>
            <ac:picMk id="24" creationId="{1C3BBFDF-721A-1F02-FBF4-AB4B31313F0E}"/>
          </ac:picMkLst>
        </pc:picChg>
        <pc:cxnChg chg="add mod">
          <ac:chgData name="Valentin Pesselier" userId="cf697035-0f42-4192-9f5a-e0574965b84e" providerId="ADAL" clId="{B4D9AF91-CB83-4F72-8E22-012FC5210CFD}" dt="2023-12-20T18:21:33.907" v="1623" actId="1035"/>
          <ac:cxnSpMkLst>
            <pc:docMk/>
            <pc:sldMk cId="4038812450" sldId="268"/>
            <ac:cxnSpMk id="11" creationId="{ACCCE4BC-BBF6-5B0A-B7FF-3196E833F39B}"/>
          </ac:cxnSpMkLst>
        </pc:cxnChg>
        <pc:cxnChg chg="add mod">
          <ac:chgData name="Valentin Pesselier" userId="cf697035-0f42-4192-9f5a-e0574965b84e" providerId="ADAL" clId="{B4D9AF91-CB83-4F72-8E22-012FC5210CFD}" dt="2023-12-20T18:21:33.907" v="1623" actId="1035"/>
          <ac:cxnSpMkLst>
            <pc:docMk/>
            <pc:sldMk cId="4038812450" sldId="268"/>
            <ac:cxnSpMk id="12" creationId="{0CC35C5F-6162-F73B-ABFE-2A9296299015}"/>
          </ac:cxnSpMkLst>
        </pc:cxnChg>
        <pc:cxnChg chg="add mod">
          <ac:chgData name="Valentin Pesselier" userId="cf697035-0f42-4192-9f5a-e0574965b84e" providerId="ADAL" clId="{B4D9AF91-CB83-4F72-8E22-012FC5210CFD}" dt="2023-12-20T18:21:33.907" v="1623" actId="1035"/>
          <ac:cxnSpMkLst>
            <pc:docMk/>
            <pc:sldMk cId="4038812450" sldId="268"/>
            <ac:cxnSpMk id="13" creationId="{52665AF7-AFA7-6BFC-1A0D-4464EB4488A5}"/>
          </ac:cxnSpMkLst>
        </pc:cxnChg>
      </pc:sldChg>
      <pc:sldChg chg="addSp delSp modSp add mod ord modShow">
        <pc:chgData name="Valentin Pesselier" userId="cf697035-0f42-4192-9f5a-e0574965b84e" providerId="ADAL" clId="{B4D9AF91-CB83-4F72-8E22-012FC5210CFD}" dt="2023-12-21T11:10:20.805" v="2367" actId="729"/>
        <pc:sldMkLst>
          <pc:docMk/>
          <pc:sldMk cId="3117018969" sldId="269"/>
        </pc:sldMkLst>
        <pc:spChg chg="add del mod">
          <ac:chgData name="Valentin Pesselier" userId="cf697035-0f42-4192-9f5a-e0574965b84e" providerId="ADAL" clId="{B4D9AF91-CB83-4F72-8E22-012FC5210CFD}" dt="2023-12-20T17:42:09.147" v="971" actId="478"/>
          <ac:spMkLst>
            <pc:docMk/>
            <pc:sldMk cId="3117018969" sldId="269"/>
            <ac:spMk id="7" creationId="{D52301B0-07B8-CC2C-08A3-95450EFC568D}"/>
          </ac:spMkLst>
        </pc:spChg>
        <pc:spChg chg="del">
          <ac:chgData name="Valentin Pesselier" userId="cf697035-0f42-4192-9f5a-e0574965b84e" providerId="ADAL" clId="{B4D9AF91-CB83-4F72-8E22-012FC5210CFD}" dt="2023-12-21T10:37:17.434" v="1917" actId="478"/>
          <ac:spMkLst>
            <pc:docMk/>
            <pc:sldMk cId="3117018969" sldId="269"/>
            <ac:spMk id="8" creationId="{ABCB940C-527B-1EB9-DFD1-9E601C82D2DF}"/>
          </ac:spMkLst>
        </pc:spChg>
        <pc:spChg chg="add del mod">
          <ac:chgData name="Valentin Pesselier" userId="cf697035-0f42-4192-9f5a-e0574965b84e" providerId="ADAL" clId="{B4D9AF91-CB83-4F72-8E22-012FC5210CFD}" dt="2023-12-20T17:42:09.147" v="971" actId="478"/>
          <ac:spMkLst>
            <pc:docMk/>
            <pc:sldMk cId="3117018969" sldId="269"/>
            <ac:spMk id="9" creationId="{CA0EF880-2380-A721-3F03-31AB2A5ADA69}"/>
          </ac:spMkLst>
        </pc:spChg>
        <pc:spChg chg="add del mod">
          <ac:chgData name="Valentin Pesselier" userId="cf697035-0f42-4192-9f5a-e0574965b84e" providerId="ADAL" clId="{B4D9AF91-CB83-4F72-8E22-012FC5210CFD}" dt="2023-12-20T17:42:09.147" v="971" actId="478"/>
          <ac:spMkLst>
            <pc:docMk/>
            <pc:sldMk cId="3117018969" sldId="269"/>
            <ac:spMk id="10" creationId="{86F7FD58-93CC-F968-81AD-074CD4EC0FB8}"/>
          </ac:spMkLst>
        </pc:spChg>
        <pc:spChg chg="add del mod">
          <ac:chgData name="Valentin Pesselier" userId="cf697035-0f42-4192-9f5a-e0574965b84e" providerId="ADAL" clId="{B4D9AF91-CB83-4F72-8E22-012FC5210CFD}" dt="2023-12-20T17:42:09.147" v="971" actId="478"/>
          <ac:spMkLst>
            <pc:docMk/>
            <pc:sldMk cId="3117018969" sldId="269"/>
            <ac:spMk id="12" creationId="{154785A0-BB39-9DC1-0883-6A09C330415B}"/>
          </ac:spMkLst>
        </pc:spChg>
        <pc:spChg chg="add del mod">
          <ac:chgData name="Valentin Pesselier" userId="cf697035-0f42-4192-9f5a-e0574965b84e" providerId="ADAL" clId="{B4D9AF91-CB83-4F72-8E22-012FC5210CFD}" dt="2023-12-20T17:42:09.147" v="971" actId="478"/>
          <ac:spMkLst>
            <pc:docMk/>
            <pc:sldMk cId="3117018969" sldId="269"/>
            <ac:spMk id="14" creationId="{D3392630-ACC9-5CAF-D96E-DA5B123500E6}"/>
          </ac:spMkLst>
        </pc:spChg>
        <pc:spChg chg="add del mod">
          <ac:chgData name="Valentin Pesselier" userId="cf697035-0f42-4192-9f5a-e0574965b84e" providerId="ADAL" clId="{B4D9AF91-CB83-4F72-8E22-012FC5210CFD}" dt="2023-12-20T17:42:09.147" v="971" actId="478"/>
          <ac:spMkLst>
            <pc:docMk/>
            <pc:sldMk cId="3117018969" sldId="269"/>
            <ac:spMk id="16" creationId="{A7070E9D-B688-28E1-41D1-F718FAEFE683}"/>
          </ac:spMkLst>
        </pc:spChg>
        <pc:spChg chg="add mod">
          <ac:chgData name="Valentin Pesselier" userId="cf697035-0f42-4192-9f5a-e0574965b84e" providerId="ADAL" clId="{B4D9AF91-CB83-4F72-8E22-012FC5210CFD}" dt="2023-12-20T17:44:20.469" v="1024" actId="207"/>
          <ac:spMkLst>
            <pc:docMk/>
            <pc:sldMk cId="3117018969" sldId="269"/>
            <ac:spMk id="18" creationId="{3B6149BA-1FA1-F457-2759-B0CDB2E1D082}"/>
          </ac:spMkLst>
        </pc:spChg>
        <pc:spChg chg="add mod">
          <ac:chgData name="Valentin Pesselier" userId="cf697035-0f42-4192-9f5a-e0574965b84e" providerId="ADAL" clId="{B4D9AF91-CB83-4F72-8E22-012FC5210CFD}" dt="2023-12-20T17:44:08.619" v="1023" actId="1036"/>
          <ac:spMkLst>
            <pc:docMk/>
            <pc:sldMk cId="3117018969" sldId="269"/>
            <ac:spMk id="19" creationId="{1176A8F0-BBE8-5166-CB4C-DA12EE9CF984}"/>
          </ac:spMkLst>
        </pc:spChg>
        <pc:spChg chg="add mod">
          <ac:chgData name="Valentin Pesselier" userId="cf697035-0f42-4192-9f5a-e0574965b84e" providerId="ADAL" clId="{B4D9AF91-CB83-4F72-8E22-012FC5210CFD}" dt="2023-12-20T17:44:20.469" v="1024" actId="207"/>
          <ac:spMkLst>
            <pc:docMk/>
            <pc:sldMk cId="3117018969" sldId="269"/>
            <ac:spMk id="20" creationId="{FCEDA103-5F34-E1D5-73F7-92EA01E4F5C4}"/>
          </ac:spMkLst>
        </pc:spChg>
        <pc:spChg chg="add mod">
          <ac:chgData name="Valentin Pesselier" userId="cf697035-0f42-4192-9f5a-e0574965b84e" providerId="ADAL" clId="{B4D9AF91-CB83-4F72-8E22-012FC5210CFD}" dt="2023-12-20T17:44:08.619" v="1023" actId="1036"/>
          <ac:spMkLst>
            <pc:docMk/>
            <pc:sldMk cId="3117018969" sldId="269"/>
            <ac:spMk id="21" creationId="{B87F989F-AFA3-0C86-A2A8-F71E5FBEE332}"/>
          </ac:spMkLst>
        </pc:spChg>
        <pc:spChg chg="add mod">
          <ac:chgData name="Valentin Pesselier" userId="cf697035-0f42-4192-9f5a-e0574965b84e" providerId="ADAL" clId="{B4D9AF91-CB83-4F72-8E22-012FC5210CFD}" dt="2023-12-20T17:44:20.469" v="1024" actId="207"/>
          <ac:spMkLst>
            <pc:docMk/>
            <pc:sldMk cId="3117018969" sldId="269"/>
            <ac:spMk id="23" creationId="{F565ACD8-A135-4ABB-7C1B-70400C42613E}"/>
          </ac:spMkLst>
        </pc:spChg>
        <pc:spChg chg="add mod">
          <ac:chgData name="Valentin Pesselier" userId="cf697035-0f42-4192-9f5a-e0574965b84e" providerId="ADAL" clId="{B4D9AF91-CB83-4F72-8E22-012FC5210CFD}" dt="2023-12-20T17:44:08.619" v="1023" actId="1036"/>
          <ac:spMkLst>
            <pc:docMk/>
            <pc:sldMk cId="3117018969" sldId="269"/>
            <ac:spMk id="24" creationId="{73C09048-E240-490C-B309-57CEE6F8C84D}"/>
          </ac:spMkLst>
        </pc:spChg>
        <pc:spChg chg="add mod">
          <ac:chgData name="Valentin Pesselier" userId="cf697035-0f42-4192-9f5a-e0574965b84e" providerId="ADAL" clId="{B4D9AF91-CB83-4F72-8E22-012FC5210CFD}" dt="2023-12-20T17:45:20.872" v="1052" actId="1036"/>
          <ac:spMkLst>
            <pc:docMk/>
            <pc:sldMk cId="3117018969" sldId="269"/>
            <ac:spMk id="28" creationId="{F8DB6CA5-CC90-0BA2-40E5-812AD49ABC79}"/>
          </ac:spMkLst>
        </pc:spChg>
        <pc:spChg chg="add mod">
          <ac:chgData name="Valentin Pesselier" userId="cf697035-0f42-4192-9f5a-e0574965b84e" providerId="ADAL" clId="{B4D9AF91-CB83-4F72-8E22-012FC5210CFD}" dt="2023-12-20T17:45:20.872" v="1052" actId="1036"/>
          <ac:spMkLst>
            <pc:docMk/>
            <pc:sldMk cId="3117018969" sldId="269"/>
            <ac:spMk id="29" creationId="{1421B134-5147-1E9C-EF5E-DD7000174CF7}"/>
          </ac:spMkLst>
        </pc:spChg>
        <pc:spChg chg="add mod">
          <ac:chgData name="Valentin Pesselier" userId="cf697035-0f42-4192-9f5a-e0574965b84e" providerId="ADAL" clId="{B4D9AF91-CB83-4F72-8E22-012FC5210CFD}" dt="2023-12-20T17:45:20.872" v="1052" actId="1036"/>
          <ac:spMkLst>
            <pc:docMk/>
            <pc:sldMk cId="3117018969" sldId="269"/>
            <ac:spMk id="30" creationId="{59FD0FFB-2BC4-1766-A8AA-96A157056DDC}"/>
          </ac:spMkLst>
        </pc:spChg>
        <pc:picChg chg="add del mod">
          <ac:chgData name="Valentin Pesselier" userId="cf697035-0f42-4192-9f5a-e0574965b84e" providerId="ADAL" clId="{B4D9AF91-CB83-4F72-8E22-012FC5210CFD}" dt="2023-12-20T17:42:09.147" v="971" actId="478"/>
          <ac:picMkLst>
            <pc:docMk/>
            <pc:sldMk cId="3117018969" sldId="269"/>
            <ac:picMk id="11" creationId="{93C0504E-CB59-159C-EED0-ADFFF67C5DCD}"/>
          </ac:picMkLst>
        </pc:picChg>
        <pc:picChg chg="add del mod">
          <ac:chgData name="Valentin Pesselier" userId="cf697035-0f42-4192-9f5a-e0574965b84e" providerId="ADAL" clId="{B4D9AF91-CB83-4F72-8E22-012FC5210CFD}" dt="2023-12-20T17:42:09.147" v="971" actId="478"/>
          <ac:picMkLst>
            <pc:docMk/>
            <pc:sldMk cId="3117018969" sldId="269"/>
            <ac:picMk id="13" creationId="{B4B5EA27-937E-D676-CDC1-014881D7C331}"/>
          </ac:picMkLst>
        </pc:picChg>
        <pc:picChg chg="add del mod">
          <ac:chgData name="Valentin Pesselier" userId="cf697035-0f42-4192-9f5a-e0574965b84e" providerId="ADAL" clId="{B4D9AF91-CB83-4F72-8E22-012FC5210CFD}" dt="2023-12-20T17:42:09.147" v="971" actId="478"/>
          <ac:picMkLst>
            <pc:docMk/>
            <pc:sldMk cId="3117018969" sldId="269"/>
            <ac:picMk id="15" creationId="{4DE0D032-C83A-85B1-3158-61D9C11585CF}"/>
          </ac:picMkLst>
        </pc:picChg>
        <pc:picChg chg="add mod">
          <ac:chgData name="Valentin Pesselier" userId="cf697035-0f42-4192-9f5a-e0574965b84e" providerId="ADAL" clId="{B4D9AF91-CB83-4F72-8E22-012FC5210CFD}" dt="2023-12-20T17:44:47.733" v="1028" actId="207"/>
          <ac:picMkLst>
            <pc:docMk/>
            <pc:sldMk cId="3117018969" sldId="269"/>
            <ac:picMk id="25" creationId="{27D0439C-FA80-E21A-2D37-B12B15B5CEE6}"/>
          </ac:picMkLst>
        </pc:picChg>
        <pc:picChg chg="add mod">
          <ac:chgData name="Valentin Pesselier" userId="cf697035-0f42-4192-9f5a-e0574965b84e" providerId="ADAL" clId="{B4D9AF91-CB83-4F72-8E22-012FC5210CFD}" dt="2023-12-20T17:44:40.516" v="1027" actId="207"/>
          <ac:picMkLst>
            <pc:docMk/>
            <pc:sldMk cId="3117018969" sldId="269"/>
            <ac:picMk id="26" creationId="{F8258F08-736A-38D9-53D9-802AA99643F5}"/>
          </ac:picMkLst>
        </pc:picChg>
        <pc:picChg chg="add mod">
          <ac:chgData name="Valentin Pesselier" userId="cf697035-0f42-4192-9f5a-e0574965b84e" providerId="ADAL" clId="{B4D9AF91-CB83-4F72-8E22-012FC5210CFD}" dt="2023-12-20T17:44:37.422" v="1026" actId="207"/>
          <ac:picMkLst>
            <pc:docMk/>
            <pc:sldMk cId="3117018969" sldId="269"/>
            <ac:picMk id="27" creationId="{BA431B2B-E568-7DEF-5302-9390291DCF3D}"/>
          </ac:picMkLst>
        </pc:picChg>
        <pc:cxnChg chg="add mod">
          <ac:chgData name="Valentin Pesselier" userId="cf697035-0f42-4192-9f5a-e0574965b84e" providerId="ADAL" clId="{B4D9AF91-CB83-4F72-8E22-012FC5210CFD}" dt="2023-12-20T17:44:08.619" v="1023" actId="1036"/>
          <ac:cxnSpMkLst>
            <pc:docMk/>
            <pc:sldMk cId="3117018969" sldId="269"/>
            <ac:cxnSpMk id="17" creationId="{76B568B9-ED32-4B2A-0748-23E7CD0E8CDF}"/>
          </ac:cxnSpMkLst>
        </pc:cxnChg>
        <pc:cxnChg chg="add mod">
          <ac:chgData name="Valentin Pesselier" userId="cf697035-0f42-4192-9f5a-e0574965b84e" providerId="ADAL" clId="{B4D9AF91-CB83-4F72-8E22-012FC5210CFD}" dt="2023-12-20T17:44:08.619" v="1023" actId="1036"/>
          <ac:cxnSpMkLst>
            <pc:docMk/>
            <pc:sldMk cId="3117018969" sldId="269"/>
            <ac:cxnSpMk id="22" creationId="{F8214B2B-D085-41EB-B004-091CFEA67D52}"/>
          </ac:cxnSpMkLst>
        </pc:cxnChg>
      </pc:sldChg>
      <pc:sldChg chg="add del">
        <pc:chgData name="Valentin Pesselier" userId="cf697035-0f42-4192-9f5a-e0574965b84e" providerId="ADAL" clId="{B4D9AF91-CB83-4F72-8E22-012FC5210CFD}" dt="2023-12-20T17:47:42.924" v="1161"/>
        <pc:sldMkLst>
          <pc:docMk/>
          <pc:sldMk cId="1129131763" sldId="270"/>
        </pc:sldMkLst>
      </pc:sldChg>
      <pc:sldChg chg="addSp delSp modSp add del mod">
        <pc:chgData name="Valentin Pesselier" userId="cf697035-0f42-4192-9f5a-e0574965b84e" providerId="ADAL" clId="{B4D9AF91-CB83-4F72-8E22-012FC5210CFD}" dt="2023-12-20T18:22:59.321" v="1659" actId="47"/>
        <pc:sldMkLst>
          <pc:docMk/>
          <pc:sldMk cId="1979841093" sldId="270"/>
        </pc:sldMkLst>
        <pc:spChg chg="del">
          <ac:chgData name="Valentin Pesselier" userId="cf697035-0f42-4192-9f5a-e0574965b84e" providerId="ADAL" clId="{B4D9AF91-CB83-4F72-8E22-012FC5210CFD}" dt="2023-12-20T18:22:13.955" v="1631" actId="478"/>
          <ac:spMkLst>
            <pc:docMk/>
            <pc:sldMk cId="1979841093" sldId="270"/>
            <ac:spMk id="8" creationId="{ABCB940C-527B-1EB9-DFD1-9E601C82D2DF}"/>
          </ac:spMkLst>
        </pc:spChg>
        <pc:spChg chg="mod">
          <ac:chgData name="Valentin Pesselier" userId="cf697035-0f42-4192-9f5a-e0574965b84e" providerId="ADAL" clId="{B4D9AF91-CB83-4F72-8E22-012FC5210CFD}" dt="2023-12-20T18:22:10.032" v="1630"/>
          <ac:spMkLst>
            <pc:docMk/>
            <pc:sldMk cId="1979841093" sldId="270"/>
            <ac:spMk id="10" creationId="{91FC6209-10A6-A4C2-CAC3-EED69AB18C2F}"/>
          </ac:spMkLst>
        </pc:spChg>
        <pc:spChg chg="mod">
          <ac:chgData name="Valentin Pesselier" userId="cf697035-0f42-4192-9f5a-e0574965b84e" providerId="ADAL" clId="{B4D9AF91-CB83-4F72-8E22-012FC5210CFD}" dt="2023-12-20T18:22:10.032" v="1630"/>
          <ac:spMkLst>
            <pc:docMk/>
            <pc:sldMk cId="1979841093" sldId="270"/>
            <ac:spMk id="12" creationId="{705E72D6-83D9-E770-569C-E7364230A37B}"/>
          </ac:spMkLst>
        </pc:spChg>
        <pc:spChg chg="mod">
          <ac:chgData name="Valentin Pesselier" userId="cf697035-0f42-4192-9f5a-e0574965b84e" providerId="ADAL" clId="{B4D9AF91-CB83-4F72-8E22-012FC5210CFD}" dt="2023-12-20T18:22:10.032" v="1630"/>
          <ac:spMkLst>
            <pc:docMk/>
            <pc:sldMk cId="1979841093" sldId="270"/>
            <ac:spMk id="13" creationId="{756E15F7-E709-2A47-B7D7-C9393875611B}"/>
          </ac:spMkLst>
        </pc:spChg>
        <pc:spChg chg="mod">
          <ac:chgData name="Valentin Pesselier" userId="cf697035-0f42-4192-9f5a-e0574965b84e" providerId="ADAL" clId="{B4D9AF91-CB83-4F72-8E22-012FC5210CFD}" dt="2023-12-20T18:22:10.032" v="1630"/>
          <ac:spMkLst>
            <pc:docMk/>
            <pc:sldMk cId="1979841093" sldId="270"/>
            <ac:spMk id="14" creationId="{37E47989-BCC8-C512-45A5-AE19BAAA7E3A}"/>
          </ac:spMkLst>
        </pc:spChg>
        <pc:spChg chg="mod">
          <ac:chgData name="Valentin Pesselier" userId="cf697035-0f42-4192-9f5a-e0574965b84e" providerId="ADAL" clId="{B4D9AF91-CB83-4F72-8E22-012FC5210CFD}" dt="2023-12-20T18:22:10.032" v="1630"/>
          <ac:spMkLst>
            <pc:docMk/>
            <pc:sldMk cId="1979841093" sldId="270"/>
            <ac:spMk id="16" creationId="{32CB2ADF-D474-A3F4-5E1F-ABA22FECB221}"/>
          </ac:spMkLst>
        </pc:spChg>
        <pc:spChg chg="mod">
          <ac:chgData name="Valentin Pesselier" userId="cf697035-0f42-4192-9f5a-e0574965b84e" providerId="ADAL" clId="{B4D9AF91-CB83-4F72-8E22-012FC5210CFD}" dt="2023-12-20T18:22:10.032" v="1630"/>
          <ac:spMkLst>
            <pc:docMk/>
            <pc:sldMk cId="1979841093" sldId="270"/>
            <ac:spMk id="18" creationId="{F3FA538A-051F-93BB-A9E4-613059991940}"/>
          </ac:spMkLst>
        </pc:spChg>
        <pc:spChg chg="mod">
          <ac:chgData name="Valentin Pesselier" userId="cf697035-0f42-4192-9f5a-e0574965b84e" providerId="ADAL" clId="{B4D9AF91-CB83-4F72-8E22-012FC5210CFD}" dt="2023-12-20T18:22:10.032" v="1630"/>
          <ac:spMkLst>
            <pc:docMk/>
            <pc:sldMk cId="1979841093" sldId="270"/>
            <ac:spMk id="19" creationId="{5B12D039-7153-96FE-FA2A-E8E4D20BFE54}"/>
          </ac:spMkLst>
        </pc:spChg>
        <pc:spChg chg="mod">
          <ac:chgData name="Valentin Pesselier" userId="cf697035-0f42-4192-9f5a-e0574965b84e" providerId="ADAL" clId="{B4D9AF91-CB83-4F72-8E22-012FC5210CFD}" dt="2023-12-20T18:22:10.032" v="1630"/>
          <ac:spMkLst>
            <pc:docMk/>
            <pc:sldMk cId="1979841093" sldId="270"/>
            <ac:spMk id="20" creationId="{D18569B2-565E-6B14-4BAA-AE1CF44C56D3}"/>
          </ac:spMkLst>
        </pc:spChg>
        <pc:spChg chg="mod">
          <ac:chgData name="Valentin Pesselier" userId="cf697035-0f42-4192-9f5a-e0574965b84e" providerId="ADAL" clId="{B4D9AF91-CB83-4F72-8E22-012FC5210CFD}" dt="2023-12-20T18:22:10.032" v="1630"/>
          <ac:spMkLst>
            <pc:docMk/>
            <pc:sldMk cId="1979841093" sldId="270"/>
            <ac:spMk id="22" creationId="{5FBD9C82-B7C2-3401-B6B5-95AE2ECB9F8E}"/>
          </ac:spMkLst>
        </pc:spChg>
        <pc:spChg chg="mod">
          <ac:chgData name="Valentin Pesselier" userId="cf697035-0f42-4192-9f5a-e0574965b84e" providerId="ADAL" clId="{B4D9AF91-CB83-4F72-8E22-012FC5210CFD}" dt="2023-12-20T18:22:10.032" v="1630"/>
          <ac:spMkLst>
            <pc:docMk/>
            <pc:sldMk cId="1979841093" sldId="270"/>
            <ac:spMk id="24" creationId="{CEA4C0F4-A3F4-218F-FF4E-5207F77E2162}"/>
          </ac:spMkLst>
        </pc:spChg>
        <pc:spChg chg="mod">
          <ac:chgData name="Valentin Pesselier" userId="cf697035-0f42-4192-9f5a-e0574965b84e" providerId="ADAL" clId="{B4D9AF91-CB83-4F72-8E22-012FC5210CFD}" dt="2023-12-20T18:22:10.032" v="1630"/>
          <ac:spMkLst>
            <pc:docMk/>
            <pc:sldMk cId="1979841093" sldId="270"/>
            <ac:spMk id="25" creationId="{A87615C9-F5A5-53A6-8E42-0AD70880E356}"/>
          </ac:spMkLst>
        </pc:spChg>
        <pc:spChg chg="mod">
          <ac:chgData name="Valentin Pesselier" userId="cf697035-0f42-4192-9f5a-e0574965b84e" providerId="ADAL" clId="{B4D9AF91-CB83-4F72-8E22-012FC5210CFD}" dt="2023-12-20T18:22:10.032" v="1630"/>
          <ac:spMkLst>
            <pc:docMk/>
            <pc:sldMk cId="1979841093" sldId="270"/>
            <ac:spMk id="26" creationId="{21D9F084-3312-4C17-2403-1540DAA2537A}"/>
          </ac:spMkLst>
        </pc:spChg>
        <pc:spChg chg="mod">
          <ac:chgData name="Valentin Pesselier" userId="cf697035-0f42-4192-9f5a-e0574965b84e" providerId="ADAL" clId="{B4D9AF91-CB83-4F72-8E22-012FC5210CFD}" dt="2023-12-20T18:22:10.032" v="1630"/>
          <ac:spMkLst>
            <pc:docMk/>
            <pc:sldMk cId="1979841093" sldId="270"/>
            <ac:spMk id="31" creationId="{EB39809B-FF2F-E2B3-F022-2C78B538557D}"/>
          </ac:spMkLst>
        </pc:spChg>
        <pc:spChg chg="mod">
          <ac:chgData name="Valentin Pesselier" userId="cf697035-0f42-4192-9f5a-e0574965b84e" providerId="ADAL" clId="{B4D9AF91-CB83-4F72-8E22-012FC5210CFD}" dt="2023-12-20T18:22:10.032" v="1630"/>
          <ac:spMkLst>
            <pc:docMk/>
            <pc:sldMk cId="1979841093" sldId="270"/>
            <ac:spMk id="33" creationId="{CDCBBCA2-E52B-D388-4C55-A2DB63CA8C5D}"/>
          </ac:spMkLst>
        </pc:spChg>
        <pc:spChg chg="mod">
          <ac:chgData name="Valentin Pesselier" userId="cf697035-0f42-4192-9f5a-e0574965b84e" providerId="ADAL" clId="{B4D9AF91-CB83-4F72-8E22-012FC5210CFD}" dt="2023-12-20T18:22:10.032" v="1630"/>
          <ac:spMkLst>
            <pc:docMk/>
            <pc:sldMk cId="1979841093" sldId="270"/>
            <ac:spMk id="34" creationId="{C81AF62A-3B02-9B9B-0B4C-BBEDD2352F98}"/>
          </ac:spMkLst>
        </pc:spChg>
        <pc:spChg chg="mod">
          <ac:chgData name="Valentin Pesselier" userId="cf697035-0f42-4192-9f5a-e0574965b84e" providerId="ADAL" clId="{B4D9AF91-CB83-4F72-8E22-012FC5210CFD}" dt="2023-12-20T18:22:10.032" v="1630"/>
          <ac:spMkLst>
            <pc:docMk/>
            <pc:sldMk cId="1979841093" sldId="270"/>
            <ac:spMk id="35" creationId="{F57D1DA6-B400-6C3C-0651-D44FA65DD062}"/>
          </ac:spMkLst>
        </pc:spChg>
        <pc:spChg chg="mod">
          <ac:chgData name="Valentin Pesselier" userId="cf697035-0f42-4192-9f5a-e0574965b84e" providerId="ADAL" clId="{B4D9AF91-CB83-4F72-8E22-012FC5210CFD}" dt="2023-12-20T18:22:10.032" v="1630"/>
          <ac:spMkLst>
            <pc:docMk/>
            <pc:sldMk cId="1979841093" sldId="270"/>
            <ac:spMk id="37" creationId="{559A571B-2582-A4EF-EDA1-30B32E912394}"/>
          </ac:spMkLst>
        </pc:spChg>
        <pc:spChg chg="mod">
          <ac:chgData name="Valentin Pesselier" userId="cf697035-0f42-4192-9f5a-e0574965b84e" providerId="ADAL" clId="{B4D9AF91-CB83-4F72-8E22-012FC5210CFD}" dt="2023-12-20T18:22:10.032" v="1630"/>
          <ac:spMkLst>
            <pc:docMk/>
            <pc:sldMk cId="1979841093" sldId="270"/>
            <ac:spMk id="39" creationId="{4AB81ADA-6B65-88CB-5B33-1A44576343FC}"/>
          </ac:spMkLst>
        </pc:spChg>
        <pc:spChg chg="mod">
          <ac:chgData name="Valentin Pesselier" userId="cf697035-0f42-4192-9f5a-e0574965b84e" providerId="ADAL" clId="{B4D9AF91-CB83-4F72-8E22-012FC5210CFD}" dt="2023-12-20T18:22:10.032" v="1630"/>
          <ac:spMkLst>
            <pc:docMk/>
            <pc:sldMk cId="1979841093" sldId="270"/>
            <ac:spMk id="40" creationId="{96D0B291-6BA8-1D37-C874-2B1DA05534FE}"/>
          </ac:spMkLst>
        </pc:spChg>
        <pc:spChg chg="mod">
          <ac:chgData name="Valentin Pesselier" userId="cf697035-0f42-4192-9f5a-e0574965b84e" providerId="ADAL" clId="{B4D9AF91-CB83-4F72-8E22-012FC5210CFD}" dt="2023-12-20T18:22:10.032" v="1630"/>
          <ac:spMkLst>
            <pc:docMk/>
            <pc:sldMk cId="1979841093" sldId="270"/>
            <ac:spMk id="41" creationId="{C91B52E7-8BAA-9207-3022-E4D84BA42C76}"/>
          </ac:spMkLst>
        </pc:spChg>
        <pc:spChg chg="add del mod">
          <ac:chgData name="Valentin Pesselier" userId="cf697035-0f42-4192-9f5a-e0574965b84e" providerId="ADAL" clId="{B4D9AF91-CB83-4F72-8E22-012FC5210CFD}" dt="2023-12-20T18:22:57.322" v="1658" actId="21"/>
          <ac:spMkLst>
            <pc:docMk/>
            <pc:sldMk cId="1979841093" sldId="270"/>
            <ac:spMk id="44" creationId="{15C75C2F-5EC8-55E3-A813-BD9FA5C6F0C7}"/>
          </ac:spMkLst>
        </pc:spChg>
        <pc:spChg chg="add del mod">
          <ac:chgData name="Valentin Pesselier" userId="cf697035-0f42-4192-9f5a-e0574965b84e" providerId="ADAL" clId="{B4D9AF91-CB83-4F72-8E22-012FC5210CFD}" dt="2023-12-20T18:22:57.322" v="1658" actId="21"/>
          <ac:spMkLst>
            <pc:docMk/>
            <pc:sldMk cId="1979841093" sldId="270"/>
            <ac:spMk id="45" creationId="{81D68A84-F514-9C30-1E33-BB5342CEC22C}"/>
          </ac:spMkLst>
        </pc:spChg>
        <pc:spChg chg="add del mod">
          <ac:chgData name="Valentin Pesselier" userId="cf697035-0f42-4192-9f5a-e0574965b84e" providerId="ADAL" clId="{B4D9AF91-CB83-4F72-8E22-012FC5210CFD}" dt="2023-12-20T18:22:57.322" v="1658" actId="21"/>
          <ac:spMkLst>
            <pc:docMk/>
            <pc:sldMk cId="1979841093" sldId="270"/>
            <ac:spMk id="46" creationId="{E20F1584-1CFF-D2BC-600E-06252BAC7C8B}"/>
          </ac:spMkLst>
        </pc:spChg>
        <pc:spChg chg="mod">
          <ac:chgData name="Valentin Pesselier" userId="cf697035-0f42-4192-9f5a-e0574965b84e" providerId="ADAL" clId="{B4D9AF91-CB83-4F72-8E22-012FC5210CFD}" dt="2023-12-20T18:22:24.415" v="1632"/>
          <ac:spMkLst>
            <pc:docMk/>
            <pc:sldMk cId="1979841093" sldId="270"/>
            <ac:spMk id="48" creationId="{65BED9DA-6AEB-1669-182E-423E06504F30}"/>
          </ac:spMkLst>
        </pc:spChg>
        <pc:spChg chg="mod">
          <ac:chgData name="Valentin Pesselier" userId="cf697035-0f42-4192-9f5a-e0574965b84e" providerId="ADAL" clId="{B4D9AF91-CB83-4F72-8E22-012FC5210CFD}" dt="2023-12-20T18:22:24.415" v="1632"/>
          <ac:spMkLst>
            <pc:docMk/>
            <pc:sldMk cId="1979841093" sldId="270"/>
            <ac:spMk id="49" creationId="{9D291839-E691-B1BC-14B5-CB30C509EB96}"/>
          </ac:spMkLst>
        </pc:spChg>
        <pc:spChg chg="mod">
          <ac:chgData name="Valentin Pesselier" userId="cf697035-0f42-4192-9f5a-e0574965b84e" providerId="ADAL" clId="{B4D9AF91-CB83-4F72-8E22-012FC5210CFD}" dt="2023-12-20T18:22:24.415" v="1632"/>
          <ac:spMkLst>
            <pc:docMk/>
            <pc:sldMk cId="1979841093" sldId="270"/>
            <ac:spMk id="50" creationId="{2DEB23E4-3EFD-0987-45C4-32EEC760D294}"/>
          </ac:spMkLst>
        </pc:spChg>
        <pc:spChg chg="mod">
          <ac:chgData name="Valentin Pesselier" userId="cf697035-0f42-4192-9f5a-e0574965b84e" providerId="ADAL" clId="{B4D9AF91-CB83-4F72-8E22-012FC5210CFD}" dt="2023-12-20T18:22:24.415" v="1632"/>
          <ac:spMkLst>
            <pc:docMk/>
            <pc:sldMk cId="1979841093" sldId="270"/>
            <ac:spMk id="52" creationId="{BA0D0088-CDCD-9A2D-64EF-B20BF8E24DFC}"/>
          </ac:spMkLst>
        </pc:spChg>
        <pc:spChg chg="mod">
          <ac:chgData name="Valentin Pesselier" userId="cf697035-0f42-4192-9f5a-e0574965b84e" providerId="ADAL" clId="{B4D9AF91-CB83-4F72-8E22-012FC5210CFD}" dt="2023-12-20T18:22:24.415" v="1632"/>
          <ac:spMkLst>
            <pc:docMk/>
            <pc:sldMk cId="1979841093" sldId="270"/>
            <ac:spMk id="53" creationId="{0DB9E486-4255-8E5F-1053-B7D02647821A}"/>
          </ac:spMkLst>
        </pc:spChg>
        <pc:spChg chg="mod">
          <ac:chgData name="Valentin Pesselier" userId="cf697035-0f42-4192-9f5a-e0574965b84e" providerId="ADAL" clId="{B4D9AF91-CB83-4F72-8E22-012FC5210CFD}" dt="2023-12-20T18:22:24.415" v="1632"/>
          <ac:spMkLst>
            <pc:docMk/>
            <pc:sldMk cId="1979841093" sldId="270"/>
            <ac:spMk id="54" creationId="{AA859F08-7779-453F-5A1C-BD2D11E70602}"/>
          </ac:spMkLst>
        </pc:spChg>
        <pc:spChg chg="mod">
          <ac:chgData name="Valentin Pesselier" userId="cf697035-0f42-4192-9f5a-e0574965b84e" providerId="ADAL" clId="{B4D9AF91-CB83-4F72-8E22-012FC5210CFD}" dt="2023-12-20T18:22:24.415" v="1632"/>
          <ac:spMkLst>
            <pc:docMk/>
            <pc:sldMk cId="1979841093" sldId="270"/>
            <ac:spMk id="56" creationId="{2755F529-49DF-D74B-AABA-6678358CF945}"/>
          </ac:spMkLst>
        </pc:spChg>
        <pc:spChg chg="mod">
          <ac:chgData name="Valentin Pesselier" userId="cf697035-0f42-4192-9f5a-e0574965b84e" providerId="ADAL" clId="{B4D9AF91-CB83-4F72-8E22-012FC5210CFD}" dt="2023-12-20T18:22:24.415" v="1632"/>
          <ac:spMkLst>
            <pc:docMk/>
            <pc:sldMk cId="1979841093" sldId="270"/>
            <ac:spMk id="57" creationId="{7F197515-D97F-89FE-24A2-0AC4598D0611}"/>
          </ac:spMkLst>
        </pc:spChg>
        <pc:spChg chg="mod">
          <ac:chgData name="Valentin Pesselier" userId="cf697035-0f42-4192-9f5a-e0574965b84e" providerId="ADAL" clId="{B4D9AF91-CB83-4F72-8E22-012FC5210CFD}" dt="2023-12-20T18:22:24.415" v="1632"/>
          <ac:spMkLst>
            <pc:docMk/>
            <pc:sldMk cId="1979841093" sldId="270"/>
            <ac:spMk id="58" creationId="{7B2135B2-0173-FD2D-81B4-0697F867414F}"/>
          </ac:spMkLst>
        </pc:spChg>
        <pc:spChg chg="mod">
          <ac:chgData name="Valentin Pesselier" userId="cf697035-0f42-4192-9f5a-e0574965b84e" providerId="ADAL" clId="{B4D9AF91-CB83-4F72-8E22-012FC5210CFD}" dt="2023-12-20T18:22:24.415" v="1632"/>
          <ac:spMkLst>
            <pc:docMk/>
            <pc:sldMk cId="1979841093" sldId="270"/>
            <ac:spMk id="60" creationId="{4D676A7F-789F-6CCA-127E-64B395CBCFBC}"/>
          </ac:spMkLst>
        </pc:spChg>
        <pc:spChg chg="mod">
          <ac:chgData name="Valentin Pesselier" userId="cf697035-0f42-4192-9f5a-e0574965b84e" providerId="ADAL" clId="{B4D9AF91-CB83-4F72-8E22-012FC5210CFD}" dt="2023-12-20T18:22:24.415" v="1632"/>
          <ac:spMkLst>
            <pc:docMk/>
            <pc:sldMk cId="1979841093" sldId="270"/>
            <ac:spMk id="61" creationId="{DB106064-9475-A560-0DA5-B40125A79AB3}"/>
          </ac:spMkLst>
        </pc:spChg>
        <pc:spChg chg="mod">
          <ac:chgData name="Valentin Pesselier" userId="cf697035-0f42-4192-9f5a-e0574965b84e" providerId="ADAL" clId="{B4D9AF91-CB83-4F72-8E22-012FC5210CFD}" dt="2023-12-20T18:22:24.415" v="1632"/>
          <ac:spMkLst>
            <pc:docMk/>
            <pc:sldMk cId="1979841093" sldId="270"/>
            <ac:spMk id="62" creationId="{F536C86E-57B5-DF49-34F4-6467FB82F91B}"/>
          </ac:spMkLst>
        </pc:spChg>
        <pc:spChg chg="mod">
          <ac:chgData name="Valentin Pesselier" userId="cf697035-0f42-4192-9f5a-e0574965b84e" providerId="ADAL" clId="{B4D9AF91-CB83-4F72-8E22-012FC5210CFD}" dt="2023-12-20T18:22:24.415" v="1632"/>
          <ac:spMkLst>
            <pc:docMk/>
            <pc:sldMk cId="1979841093" sldId="270"/>
            <ac:spMk id="64" creationId="{C1A955AD-84A3-5E7E-8E81-92A79F2C2DCC}"/>
          </ac:spMkLst>
        </pc:spChg>
        <pc:spChg chg="mod">
          <ac:chgData name="Valentin Pesselier" userId="cf697035-0f42-4192-9f5a-e0574965b84e" providerId="ADAL" clId="{B4D9AF91-CB83-4F72-8E22-012FC5210CFD}" dt="2023-12-20T18:22:24.415" v="1632"/>
          <ac:spMkLst>
            <pc:docMk/>
            <pc:sldMk cId="1979841093" sldId="270"/>
            <ac:spMk id="65" creationId="{1C7390E3-30D2-EC48-DB6D-3AC5AF8DC9E4}"/>
          </ac:spMkLst>
        </pc:spChg>
        <pc:spChg chg="mod">
          <ac:chgData name="Valentin Pesselier" userId="cf697035-0f42-4192-9f5a-e0574965b84e" providerId="ADAL" clId="{B4D9AF91-CB83-4F72-8E22-012FC5210CFD}" dt="2023-12-20T18:22:24.415" v="1632"/>
          <ac:spMkLst>
            <pc:docMk/>
            <pc:sldMk cId="1979841093" sldId="270"/>
            <ac:spMk id="66" creationId="{0B9CE341-5EBE-41C5-1698-5E7A31A5E662}"/>
          </ac:spMkLst>
        </pc:spChg>
        <pc:grpChg chg="add del mod">
          <ac:chgData name="Valentin Pesselier" userId="cf697035-0f42-4192-9f5a-e0574965b84e" providerId="ADAL" clId="{B4D9AF91-CB83-4F72-8E22-012FC5210CFD}" dt="2023-12-20T18:22:13.955" v="1631" actId="478"/>
          <ac:grpSpMkLst>
            <pc:docMk/>
            <pc:sldMk cId="1979841093" sldId="270"/>
            <ac:grpSpMk id="9" creationId="{89C1DCCD-286D-188B-153A-D382B3283A44}"/>
          </ac:grpSpMkLst>
        </pc:grpChg>
        <pc:grpChg chg="mod">
          <ac:chgData name="Valentin Pesselier" userId="cf697035-0f42-4192-9f5a-e0574965b84e" providerId="ADAL" clId="{B4D9AF91-CB83-4F72-8E22-012FC5210CFD}" dt="2023-12-20T18:22:10.032" v="1630"/>
          <ac:grpSpMkLst>
            <pc:docMk/>
            <pc:sldMk cId="1979841093" sldId="270"/>
            <ac:grpSpMk id="11" creationId="{F4917F3B-08C7-3271-2E12-CC943ED9CF55}"/>
          </ac:grpSpMkLst>
        </pc:grpChg>
        <pc:grpChg chg="add del mod">
          <ac:chgData name="Valentin Pesselier" userId="cf697035-0f42-4192-9f5a-e0574965b84e" providerId="ADAL" clId="{B4D9AF91-CB83-4F72-8E22-012FC5210CFD}" dt="2023-12-20T18:22:13.955" v="1631" actId="478"/>
          <ac:grpSpMkLst>
            <pc:docMk/>
            <pc:sldMk cId="1979841093" sldId="270"/>
            <ac:grpSpMk id="15" creationId="{9DADEE7F-6416-B7D1-9AE8-73107F71C807}"/>
          </ac:grpSpMkLst>
        </pc:grpChg>
        <pc:grpChg chg="mod">
          <ac:chgData name="Valentin Pesselier" userId="cf697035-0f42-4192-9f5a-e0574965b84e" providerId="ADAL" clId="{B4D9AF91-CB83-4F72-8E22-012FC5210CFD}" dt="2023-12-20T18:22:10.032" v="1630"/>
          <ac:grpSpMkLst>
            <pc:docMk/>
            <pc:sldMk cId="1979841093" sldId="270"/>
            <ac:grpSpMk id="17" creationId="{0E3D51CF-CFAE-5A77-3BAA-6029541A806F}"/>
          </ac:grpSpMkLst>
        </pc:grpChg>
        <pc:grpChg chg="add del mod">
          <ac:chgData name="Valentin Pesselier" userId="cf697035-0f42-4192-9f5a-e0574965b84e" providerId="ADAL" clId="{B4D9AF91-CB83-4F72-8E22-012FC5210CFD}" dt="2023-12-20T18:22:13.955" v="1631" actId="478"/>
          <ac:grpSpMkLst>
            <pc:docMk/>
            <pc:sldMk cId="1979841093" sldId="270"/>
            <ac:grpSpMk id="21" creationId="{4DFFF970-2956-DD9D-233B-037E9217CA91}"/>
          </ac:grpSpMkLst>
        </pc:grpChg>
        <pc:grpChg chg="mod">
          <ac:chgData name="Valentin Pesselier" userId="cf697035-0f42-4192-9f5a-e0574965b84e" providerId="ADAL" clId="{B4D9AF91-CB83-4F72-8E22-012FC5210CFD}" dt="2023-12-20T18:22:10.032" v="1630"/>
          <ac:grpSpMkLst>
            <pc:docMk/>
            <pc:sldMk cId="1979841093" sldId="270"/>
            <ac:grpSpMk id="23" creationId="{0E1F2185-013B-1888-09FD-F025A293C65E}"/>
          </ac:grpSpMkLst>
        </pc:grpChg>
        <pc:grpChg chg="add del mod">
          <ac:chgData name="Valentin Pesselier" userId="cf697035-0f42-4192-9f5a-e0574965b84e" providerId="ADAL" clId="{B4D9AF91-CB83-4F72-8E22-012FC5210CFD}" dt="2023-12-20T18:22:13.955" v="1631" actId="478"/>
          <ac:grpSpMkLst>
            <pc:docMk/>
            <pc:sldMk cId="1979841093" sldId="270"/>
            <ac:grpSpMk id="30" creationId="{508552DF-336F-21AF-D50B-6C54C7AEA698}"/>
          </ac:grpSpMkLst>
        </pc:grpChg>
        <pc:grpChg chg="mod">
          <ac:chgData name="Valentin Pesselier" userId="cf697035-0f42-4192-9f5a-e0574965b84e" providerId="ADAL" clId="{B4D9AF91-CB83-4F72-8E22-012FC5210CFD}" dt="2023-12-20T18:22:10.032" v="1630"/>
          <ac:grpSpMkLst>
            <pc:docMk/>
            <pc:sldMk cId="1979841093" sldId="270"/>
            <ac:grpSpMk id="32" creationId="{7E382A05-D09A-D6CC-54BA-60925154B170}"/>
          </ac:grpSpMkLst>
        </pc:grpChg>
        <pc:grpChg chg="add del mod">
          <ac:chgData name="Valentin Pesselier" userId="cf697035-0f42-4192-9f5a-e0574965b84e" providerId="ADAL" clId="{B4D9AF91-CB83-4F72-8E22-012FC5210CFD}" dt="2023-12-20T18:22:13.955" v="1631" actId="478"/>
          <ac:grpSpMkLst>
            <pc:docMk/>
            <pc:sldMk cId="1979841093" sldId="270"/>
            <ac:grpSpMk id="36" creationId="{BFE052F4-D6CF-8F5E-CBA5-E47FA76C1685}"/>
          </ac:grpSpMkLst>
        </pc:grpChg>
        <pc:grpChg chg="mod">
          <ac:chgData name="Valentin Pesselier" userId="cf697035-0f42-4192-9f5a-e0574965b84e" providerId="ADAL" clId="{B4D9AF91-CB83-4F72-8E22-012FC5210CFD}" dt="2023-12-20T18:22:10.032" v="1630"/>
          <ac:grpSpMkLst>
            <pc:docMk/>
            <pc:sldMk cId="1979841093" sldId="270"/>
            <ac:grpSpMk id="38" creationId="{966CFA44-8665-2937-5B5B-1FC4B79736FB}"/>
          </ac:grpSpMkLst>
        </pc:grpChg>
        <pc:grpChg chg="add del mod">
          <ac:chgData name="Valentin Pesselier" userId="cf697035-0f42-4192-9f5a-e0574965b84e" providerId="ADAL" clId="{B4D9AF91-CB83-4F72-8E22-012FC5210CFD}" dt="2023-12-20T18:22:57.322" v="1658" actId="21"/>
          <ac:grpSpMkLst>
            <pc:docMk/>
            <pc:sldMk cId="1979841093" sldId="270"/>
            <ac:grpSpMk id="47" creationId="{8A452E33-6A20-21E8-B502-C96423C099EC}"/>
          </ac:grpSpMkLst>
        </pc:grpChg>
        <pc:grpChg chg="add del mod">
          <ac:chgData name="Valentin Pesselier" userId="cf697035-0f42-4192-9f5a-e0574965b84e" providerId="ADAL" clId="{B4D9AF91-CB83-4F72-8E22-012FC5210CFD}" dt="2023-12-20T18:22:57.322" v="1658" actId="21"/>
          <ac:grpSpMkLst>
            <pc:docMk/>
            <pc:sldMk cId="1979841093" sldId="270"/>
            <ac:grpSpMk id="51" creationId="{FE08BFF4-0309-BF0D-AC01-FB6A1975FBEA}"/>
          </ac:grpSpMkLst>
        </pc:grpChg>
        <pc:grpChg chg="add del mod">
          <ac:chgData name="Valentin Pesselier" userId="cf697035-0f42-4192-9f5a-e0574965b84e" providerId="ADAL" clId="{B4D9AF91-CB83-4F72-8E22-012FC5210CFD}" dt="2023-12-20T18:22:57.322" v="1658" actId="21"/>
          <ac:grpSpMkLst>
            <pc:docMk/>
            <pc:sldMk cId="1979841093" sldId="270"/>
            <ac:grpSpMk id="55" creationId="{97B9D12A-D846-060E-07B5-E5FFFE5FCF73}"/>
          </ac:grpSpMkLst>
        </pc:grpChg>
        <pc:grpChg chg="add del mod">
          <ac:chgData name="Valentin Pesselier" userId="cf697035-0f42-4192-9f5a-e0574965b84e" providerId="ADAL" clId="{B4D9AF91-CB83-4F72-8E22-012FC5210CFD}" dt="2023-12-20T18:22:57.322" v="1658" actId="21"/>
          <ac:grpSpMkLst>
            <pc:docMk/>
            <pc:sldMk cId="1979841093" sldId="270"/>
            <ac:grpSpMk id="59" creationId="{4F88281F-BCFE-239F-C989-1D8AF2134809}"/>
          </ac:grpSpMkLst>
        </pc:grpChg>
        <pc:grpChg chg="add del mod">
          <ac:chgData name="Valentin Pesselier" userId="cf697035-0f42-4192-9f5a-e0574965b84e" providerId="ADAL" clId="{B4D9AF91-CB83-4F72-8E22-012FC5210CFD}" dt="2023-12-20T18:22:57.322" v="1658" actId="21"/>
          <ac:grpSpMkLst>
            <pc:docMk/>
            <pc:sldMk cId="1979841093" sldId="270"/>
            <ac:grpSpMk id="63" creationId="{D542EB77-9AEB-7025-351D-48898F1E25E9}"/>
          </ac:grpSpMkLst>
        </pc:grpChg>
        <pc:cxnChg chg="add del mod">
          <ac:chgData name="Valentin Pesselier" userId="cf697035-0f42-4192-9f5a-e0574965b84e" providerId="ADAL" clId="{B4D9AF91-CB83-4F72-8E22-012FC5210CFD}" dt="2023-12-20T18:22:13.955" v="1631" actId="478"/>
          <ac:cxnSpMkLst>
            <pc:docMk/>
            <pc:sldMk cId="1979841093" sldId="270"/>
            <ac:cxnSpMk id="7" creationId="{EC5787A8-C19E-CB4E-AD83-91EE63BF2BB2}"/>
          </ac:cxnSpMkLst>
        </pc:cxnChg>
        <pc:cxnChg chg="add del mod">
          <ac:chgData name="Valentin Pesselier" userId="cf697035-0f42-4192-9f5a-e0574965b84e" providerId="ADAL" clId="{B4D9AF91-CB83-4F72-8E22-012FC5210CFD}" dt="2023-12-20T18:22:13.955" v="1631" actId="478"/>
          <ac:cxnSpMkLst>
            <pc:docMk/>
            <pc:sldMk cId="1979841093" sldId="270"/>
            <ac:cxnSpMk id="27" creationId="{A14EF45F-1BF1-F982-08F4-C0CA0B041469}"/>
          </ac:cxnSpMkLst>
        </pc:cxnChg>
        <pc:cxnChg chg="add del mod">
          <ac:chgData name="Valentin Pesselier" userId="cf697035-0f42-4192-9f5a-e0574965b84e" providerId="ADAL" clId="{B4D9AF91-CB83-4F72-8E22-012FC5210CFD}" dt="2023-12-20T18:22:13.955" v="1631" actId="478"/>
          <ac:cxnSpMkLst>
            <pc:docMk/>
            <pc:sldMk cId="1979841093" sldId="270"/>
            <ac:cxnSpMk id="28" creationId="{078753B7-879C-EAC3-3F1C-4A8828A7FB5E}"/>
          </ac:cxnSpMkLst>
        </pc:cxnChg>
        <pc:cxnChg chg="add del mod">
          <ac:chgData name="Valentin Pesselier" userId="cf697035-0f42-4192-9f5a-e0574965b84e" providerId="ADAL" clId="{B4D9AF91-CB83-4F72-8E22-012FC5210CFD}" dt="2023-12-20T18:22:13.955" v="1631" actId="478"/>
          <ac:cxnSpMkLst>
            <pc:docMk/>
            <pc:sldMk cId="1979841093" sldId="270"/>
            <ac:cxnSpMk id="29" creationId="{A2BC0C6B-D442-77B6-715D-11F7943F3475}"/>
          </ac:cxnSpMkLst>
        </pc:cxnChg>
        <pc:cxnChg chg="add del mod">
          <ac:chgData name="Valentin Pesselier" userId="cf697035-0f42-4192-9f5a-e0574965b84e" providerId="ADAL" clId="{B4D9AF91-CB83-4F72-8E22-012FC5210CFD}" dt="2023-12-20T18:22:13.955" v="1631" actId="478"/>
          <ac:cxnSpMkLst>
            <pc:docMk/>
            <pc:sldMk cId="1979841093" sldId="270"/>
            <ac:cxnSpMk id="42" creationId="{DC82AF77-1926-8B5A-73BC-983E5B8BD7D4}"/>
          </ac:cxnSpMkLst>
        </pc:cxnChg>
        <pc:cxnChg chg="add del mod">
          <ac:chgData name="Valentin Pesselier" userId="cf697035-0f42-4192-9f5a-e0574965b84e" providerId="ADAL" clId="{B4D9AF91-CB83-4F72-8E22-012FC5210CFD}" dt="2023-12-20T18:22:57.322" v="1658" actId="21"/>
          <ac:cxnSpMkLst>
            <pc:docMk/>
            <pc:sldMk cId="1979841093" sldId="270"/>
            <ac:cxnSpMk id="43" creationId="{E747FE61-7575-E8BE-9242-335F715D12CA}"/>
          </ac:cxnSpMkLst>
        </pc:cxnChg>
      </pc:sldChg>
      <pc:sldChg chg="addSp delSp modSp add del mod ord">
        <pc:chgData name="Valentin Pesselier" userId="cf697035-0f42-4192-9f5a-e0574965b84e" providerId="ADAL" clId="{B4D9AF91-CB83-4F72-8E22-012FC5210CFD}" dt="2023-12-20T17:42:05.431" v="970" actId="47"/>
        <pc:sldMkLst>
          <pc:docMk/>
          <pc:sldMk cId="3871726075" sldId="270"/>
        </pc:sldMkLst>
        <pc:spChg chg="del">
          <ac:chgData name="Valentin Pesselier" userId="cf697035-0f42-4192-9f5a-e0574965b84e" providerId="ADAL" clId="{B4D9AF91-CB83-4F72-8E22-012FC5210CFD}" dt="2023-12-20T17:41:55.304" v="968" actId="478"/>
          <ac:spMkLst>
            <pc:docMk/>
            <pc:sldMk cId="3871726075" sldId="270"/>
            <ac:spMk id="4" creationId="{C847F55D-EF6D-3C6E-EEC0-F39253130EAC}"/>
          </ac:spMkLst>
        </pc:spChg>
        <pc:spChg chg="mod">
          <ac:chgData name="Valentin Pesselier" userId="cf697035-0f42-4192-9f5a-e0574965b84e" providerId="ADAL" clId="{B4D9AF91-CB83-4F72-8E22-012FC5210CFD}" dt="2023-12-20T17:41:43.597" v="961" actId="20577"/>
          <ac:spMkLst>
            <pc:docMk/>
            <pc:sldMk cId="3871726075" sldId="270"/>
            <ac:spMk id="9" creationId="{6337688B-988B-914C-1E41-38FE73EE9DA8}"/>
          </ac:spMkLst>
        </pc:spChg>
        <pc:spChg chg="mod">
          <ac:chgData name="Valentin Pesselier" userId="cf697035-0f42-4192-9f5a-e0574965b84e" providerId="ADAL" clId="{B4D9AF91-CB83-4F72-8E22-012FC5210CFD}" dt="2023-12-20T17:41:32.809" v="947" actId="20577"/>
          <ac:spMkLst>
            <pc:docMk/>
            <pc:sldMk cId="3871726075" sldId="270"/>
            <ac:spMk id="10" creationId="{7E212A4F-773E-A9F7-70EE-BFFC1ED2FC64}"/>
          </ac:spMkLst>
        </pc:spChg>
        <pc:spChg chg="mod">
          <ac:chgData name="Valentin Pesselier" userId="cf697035-0f42-4192-9f5a-e0574965b84e" providerId="ADAL" clId="{B4D9AF91-CB83-4F72-8E22-012FC5210CFD}" dt="2023-12-20T17:41:13.760" v="937"/>
          <ac:spMkLst>
            <pc:docMk/>
            <pc:sldMk cId="3871726075" sldId="270"/>
            <ac:spMk id="12" creationId="{F19D2C05-1BE6-6D25-5CB9-AF4AFCA48E1F}"/>
          </ac:spMkLst>
        </pc:spChg>
        <pc:spChg chg="mod">
          <ac:chgData name="Valentin Pesselier" userId="cf697035-0f42-4192-9f5a-e0574965b84e" providerId="ADAL" clId="{B4D9AF91-CB83-4F72-8E22-012FC5210CFD}" dt="2023-12-20T17:41:48.910" v="967" actId="20577"/>
          <ac:spMkLst>
            <pc:docMk/>
            <pc:sldMk cId="3871726075" sldId="270"/>
            <ac:spMk id="16" creationId="{766D9702-93E7-643A-9F43-DCBE25AC3081}"/>
          </ac:spMkLst>
        </pc:spChg>
        <pc:spChg chg="mod">
          <ac:chgData name="Valentin Pesselier" userId="cf697035-0f42-4192-9f5a-e0574965b84e" providerId="ADAL" clId="{B4D9AF91-CB83-4F72-8E22-012FC5210CFD}" dt="2023-12-20T17:41:38.660" v="955" actId="20577"/>
          <ac:spMkLst>
            <pc:docMk/>
            <pc:sldMk cId="3871726075" sldId="270"/>
            <ac:spMk id="17" creationId="{EFCD4CAD-A5FE-2FE6-52CD-837E856FFE86}"/>
          </ac:spMkLst>
        </pc:spChg>
        <pc:spChg chg="mod">
          <ac:chgData name="Valentin Pesselier" userId="cf697035-0f42-4192-9f5a-e0574965b84e" providerId="ADAL" clId="{B4D9AF91-CB83-4F72-8E22-012FC5210CFD}" dt="2023-12-20T17:41:13.760" v="937"/>
          <ac:spMkLst>
            <pc:docMk/>
            <pc:sldMk cId="3871726075" sldId="270"/>
            <ac:spMk id="19" creationId="{54EA1EAD-00FE-3368-98B7-F9BFA5B48C56}"/>
          </ac:spMkLst>
        </pc:spChg>
        <pc:spChg chg="mod">
          <ac:chgData name="Valentin Pesselier" userId="cf697035-0f42-4192-9f5a-e0574965b84e" providerId="ADAL" clId="{B4D9AF91-CB83-4F72-8E22-012FC5210CFD}" dt="2023-12-20T17:41:13.760" v="937"/>
          <ac:spMkLst>
            <pc:docMk/>
            <pc:sldMk cId="3871726075" sldId="270"/>
            <ac:spMk id="20" creationId="{679893D9-2587-2948-02F7-B3421B317427}"/>
          </ac:spMkLst>
        </pc:spChg>
        <pc:spChg chg="mod">
          <ac:chgData name="Valentin Pesselier" userId="cf697035-0f42-4192-9f5a-e0574965b84e" providerId="ADAL" clId="{B4D9AF91-CB83-4F72-8E22-012FC5210CFD}" dt="2023-12-20T17:41:13.760" v="937"/>
          <ac:spMkLst>
            <pc:docMk/>
            <pc:sldMk cId="3871726075" sldId="270"/>
            <ac:spMk id="23" creationId="{74BB9559-0F21-E7D6-2910-5779FB8311BC}"/>
          </ac:spMkLst>
        </pc:spChg>
        <pc:spChg chg="mod">
          <ac:chgData name="Valentin Pesselier" userId="cf697035-0f42-4192-9f5a-e0574965b84e" providerId="ADAL" clId="{B4D9AF91-CB83-4F72-8E22-012FC5210CFD}" dt="2023-12-20T17:41:13.760" v="937"/>
          <ac:spMkLst>
            <pc:docMk/>
            <pc:sldMk cId="3871726075" sldId="270"/>
            <ac:spMk id="24" creationId="{8F917722-BC17-6B92-CAA6-2CF7744C8AA4}"/>
          </ac:spMkLst>
        </pc:spChg>
        <pc:spChg chg="mod">
          <ac:chgData name="Valentin Pesselier" userId="cf697035-0f42-4192-9f5a-e0574965b84e" providerId="ADAL" clId="{B4D9AF91-CB83-4F72-8E22-012FC5210CFD}" dt="2023-12-20T17:41:13.760" v="937"/>
          <ac:spMkLst>
            <pc:docMk/>
            <pc:sldMk cId="3871726075" sldId="270"/>
            <ac:spMk id="26" creationId="{A79C1699-48D9-EEEF-AA9C-AA45CE3B9E12}"/>
          </ac:spMkLst>
        </pc:spChg>
        <pc:grpChg chg="add del mod">
          <ac:chgData name="Valentin Pesselier" userId="cf697035-0f42-4192-9f5a-e0574965b84e" providerId="ADAL" clId="{B4D9AF91-CB83-4F72-8E22-012FC5210CFD}" dt="2023-12-20T17:42:00.721" v="969" actId="478"/>
          <ac:grpSpMkLst>
            <pc:docMk/>
            <pc:sldMk cId="3871726075" sldId="270"/>
            <ac:grpSpMk id="8" creationId="{606C83C4-8AA6-4E04-CC7B-B03A665071AD}"/>
          </ac:grpSpMkLst>
        </pc:grpChg>
        <pc:grpChg chg="add del mod">
          <ac:chgData name="Valentin Pesselier" userId="cf697035-0f42-4192-9f5a-e0574965b84e" providerId="ADAL" clId="{B4D9AF91-CB83-4F72-8E22-012FC5210CFD}" dt="2023-12-20T17:41:55.304" v="968" actId="478"/>
          <ac:grpSpMkLst>
            <pc:docMk/>
            <pc:sldMk cId="3871726075" sldId="270"/>
            <ac:grpSpMk id="13" creationId="{ED650B94-20D1-7993-33FB-D21AA20550AC}"/>
          </ac:grpSpMkLst>
        </pc:grpChg>
        <pc:grpChg chg="mod">
          <ac:chgData name="Valentin Pesselier" userId="cf697035-0f42-4192-9f5a-e0574965b84e" providerId="ADAL" clId="{B4D9AF91-CB83-4F72-8E22-012FC5210CFD}" dt="2023-12-20T17:41:13.760" v="937"/>
          <ac:grpSpMkLst>
            <pc:docMk/>
            <pc:sldMk cId="3871726075" sldId="270"/>
            <ac:grpSpMk id="14" creationId="{53809749-EC64-010D-B8C7-BEDA093CC410}"/>
          </ac:grpSpMkLst>
        </pc:grpChg>
        <pc:grpChg chg="mod">
          <ac:chgData name="Valentin Pesselier" userId="cf697035-0f42-4192-9f5a-e0574965b84e" providerId="ADAL" clId="{B4D9AF91-CB83-4F72-8E22-012FC5210CFD}" dt="2023-12-20T17:41:13.760" v="937"/>
          <ac:grpSpMkLst>
            <pc:docMk/>
            <pc:sldMk cId="3871726075" sldId="270"/>
            <ac:grpSpMk id="15" creationId="{E4CE04BA-4EE7-C684-A385-20A59B0E9AE2}"/>
          </ac:grpSpMkLst>
        </pc:grpChg>
        <pc:grpChg chg="add del mod">
          <ac:chgData name="Valentin Pesselier" userId="cf697035-0f42-4192-9f5a-e0574965b84e" providerId="ADAL" clId="{B4D9AF91-CB83-4F72-8E22-012FC5210CFD}" dt="2023-12-20T17:41:55.304" v="968" actId="478"/>
          <ac:grpSpMkLst>
            <pc:docMk/>
            <pc:sldMk cId="3871726075" sldId="270"/>
            <ac:grpSpMk id="22" creationId="{5C82B956-94BB-35B1-9BAB-822AE6E64102}"/>
          </ac:grpSpMkLst>
        </pc:grpChg>
        <pc:picChg chg="mod">
          <ac:chgData name="Valentin Pesselier" userId="cf697035-0f42-4192-9f5a-e0574965b84e" providerId="ADAL" clId="{B4D9AF91-CB83-4F72-8E22-012FC5210CFD}" dt="2023-12-20T17:41:13.760" v="937"/>
          <ac:picMkLst>
            <pc:docMk/>
            <pc:sldMk cId="3871726075" sldId="270"/>
            <ac:picMk id="11" creationId="{A9F08765-F7D2-582C-3A93-561553BB1F7D}"/>
          </ac:picMkLst>
        </pc:picChg>
        <pc:picChg chg="mod">
          <ac:chgData name="Valentin Pesselier" userId="cf697035-0f42-4192-9f5a-e0574965b84e" providerId="ADAL" clId="{B4D9AF91-CB83-4F72-8E22-012FC5210CFD}" dt="2023-12-20T17:41:13.760" v="937"/>
          <ac:picMkLst>
            <pc:docMk/>
            <pc:sldMk cId="3871726075" sldId="270"/>
            <ac:picMk id="18" creationId="{304D84AB-3878-0C19-6976-63B65182ABB4}"/>
          </ac:picMkLst>
        </pc:picChg>
        <pc:picChg chg="mod">
          <ac:chgData name="Valentin Pesselier" userId="cf697035-0f42-4192-9f5a-e0574965b84e" providerId="ADAL" clId="{B4D9AF91-CB83-4F72-8E22-012FC5210CFD}" dt="2023-12-20T17:41:13.760" v="937"/>
          <ac:picMkLst>
            <pc:docMk/>
            <pc:sldMk cId="3871726075" sldId="270"/>
            <ac:picMk id="21" creationId="{3646AA7D-CDF5-4CEA-D6CC-8917F8F1FA36}"/>
          </ac:picMkLst>
        </pc:picChg>
        <pc:picChg chg="mod">
          <ac:chgData name="Valentin Pesselier" userId="cf697035-0f42-4192-9f5a-e0574965b84e" providerId="ADAL" clId="{B4D9AF91-CB83-4F72-8E22-012FC5210CFD}" dt="2023-12-20T17:41:13.760" v="937"/>
          <ac:picMkLst>
            <pc:docMk/>
            <pc:sldMk cId="3871726075" sldId="270"/>
            <ac:picMk id="25" creationId="{3E6C2F51-2EB5-6445-E85B-EA19D9700CAE}"/>
          </ac:picMkLst>
        </pc:picChg>
      </pc:sldChg>
      <pc:sldChg chg="addSp delSp modSp add mod modShow">
        <pc:chgData name="Valentin Pesselier" userId="cf697035-0f42-4192-9f5a-e0574965b84e" providerId="ADAL" clId="{B4D9AF91-CB83-4F72-8E22-012FC5210CFD}" dt="2023-12-21T11:10:20.805" v="2367" actId="729"/>
        <pc:sldMkLst>
          <pc:docMk/>
          <pc:sldMk cId="2101922675" sldId="271"/>
        </pc:sldMkLst>
        <pc:spChg chg="del">
          <ac:chgData name="Valentin Pesselier" userId="cf697035-0f42-4192-9f5a-e0574965b84e" providerId="ADAL" clId="{B4D9AF91-CB83-4F72-8E22-012FC5210CFD}" dt="2023-12-21T10:37:25.517" v="1920" actId="478"/>
          <ac:spMkLst>
            <pc:docMk/>
            <pc:sldMk cId="2101922675" sldId="271"/>
            <ac:spMk id="8" creationId="{ABCB940C-527B-1EB9-DFD1-9E601C82D2DF}"/>
          </ac:spMkLst>
        </pc:spChg>
        <pc:spChg chg="add mod">
          <ac:chgData name="Valentin Pesselier" userId="cf697035-0f42-4192-9f5a-e0574965b84e" providerId="ADAL" clId="{B4D9AF91-CB83-4F72-8E22-012FC5210CFD}" dt="2023-12-20T18:24:01.090" v="1699" actId="2711"/>
          <ac:spMkLst>
            <pc:docMk/>
            <pc:sldMk cId="2101922675" sldId="271"/>
            <ac:spMk id="9" creationId="{CAF85598-E9A7-C437-F90B-EE73F60A040C}"/>
          </ac:spMkLst>
        </pc:spChg>
        <pc:spChg chg="add mod">
          <ac:chgData name="Valentin Pesselier" userId="cf697035-0f42-4192-9f5a-e0574965b84e" providerId="ADAL" clId="{B4D9AF91-CB83-4F72-8E22-012FC5210CFD}" dt="2023-12-20T18:24:01.090" v="1699" actId="2711"/>
          <ac:spMkLst>
            <pc:docMk/>
            <pc:sldMk cId="2101922675" sldId="271"/>
            <ac:spMk id="10" creationId="{701184AA-9852-F261-E419-FDF9EA8DEB77}"/>
          </ac:spMkLst>
        </pc:spChg>
        <pc:spChg chg="add mod">
          <ac:chgData name="Valentin Pesselier" userId="cf697035-0f42-4192-9f5a-e0574965b84e" providerId="ADAL" clId="{B4D9AF91-CB83-4F72-8E22-012FC5210CFD}" dt="2023-12-20T18:24:01.090" v="1699" actId="2711"/>
          <ac:spMkLst>
            <pc:docMk/>
            <pc:sldMk cId="2101922675" sldId="271"/>
            <ac:spMk id="11" creationId="{2775F4B4-8667-A492-7A78-C3521178D371}"/>
          </ac:spMkLst>
        </pc:spChg>
        <pc:spChg chg="mod">
          <ac:chgData name="Valentin Pesselier" userId="cf697035-0f42-4192-9f5a-e0574965b84e" providerId="ADAL" clId="{B4D9AF91-CB83-4F72-8E22-012FC5210CFD}" dt="2023-12-20T18:23:00.972" v="1660"/>
          <ac:spMkLst>
            <pc:docMk/>
            <pc:sldMk cId="2101922675" sldId="271"/>
            <ac:spMk id="13" creationId="{5224916F-B3B8-484F-1034-A4925E21614A}"/>
          </ac:spMkLst>
        </pc:spChg>
        <pc:spChg chg="mod">
          <ac:chgData name="Valentin Pesselier" userId="cf697035-0f42-4192-9f5a-e0574965b84e" providerId="ADAL" clId="{B4D9AF91-CB83-4F72-8E22-012FC5210CFD}" dt="2023-12-20T18:23:00.972" v="1660"/>
          <ac:spMkLst>
            <pc:docMk/>
            <pc:sldMk cId="2101922675" sldId="271"/>
            <ac:spMk id="14" creationId="{4C032BFE-4EF6-BD11-5778-74BBE481F5A1}"/>
          </ac:spMkLst>
        </pc:spChg>
        <pc:spChg chg="mod">
          <ac:chgData name="Valentin Pesselier" userId="cf697035-0f42-4192-9f5a-e0574965b84e" providerId="ADAL" clId="{B4D9AF91-CB83-4F72-8E22-012FC5210CFD}" dt="2023-12-20T18:23:00.972" v="1660"/>
          <ac:spMkLst>
            <pc:docMk/>
            <pc:sldMk cId="2101922675" sldId="271"/>
            <ac:spMk id="15" creationId="{7B83E267-45FE-1D2D-7D13-4A0C1660B8AC}"/>
          </ac:spMkLst>
        </pc:spChg>
        <pc:spChg chg="mod">
          <ac:chgData name="Valentin Pesselier" userId="cf697035-0f42-4192-9f5a-e0574965b84e" providerId="ADAL" clId="{B4D9AF91-CB83-4F72-8E22-012FC5210CFD}" dt="2023-12-20T18:23:00.972" v="1660"/>
          <ac:spMkLst>
            <pc:docMk/>
            <pc:sldMk cId="2101922675" sldId="271"/>
            <ac:spMk id="17" creationId="{E7A33040-52F5-00B8-6107-9384847630FA}"/>
          </ac:spMkLst>
        </pc:spChg>
        <pc:spChg chg="mod">
          <ac:chgData name="Valentin Pesselier" userId="cf697035-0f42-4192-9f5a-e0574965b84e" providerId="ADAL" clId="{B4D9AF91-CB83-4F72-8E22-012FC5210CFD}" dt="2023-12-20T18:23:00.972" v="1660"/>
          <ac:spMkLst>
            <pc:docMk/>
            <pc:sldMk cId="2101922675" sldId="271"/>
            <ac:spMk id="18" creationId="{496C53C4-AA26-0973-0AC4-2A785B73CAA2}"/>
          </ac:spMkLst>
        </pc:spChg>
        <pc:spChg chg="mod">
          <ac:chgData name="Valentin Pesselier" userId="cf697035-0f42-4192-9f5a-e0574965b84e" providerId="ADAL" clId="{B4D9AF91-CB83-4F72-8E22-012FC5210CFD}" dt="2023-12-20T18:23:00.972" v="1660"/>
          <ac:spMkLst>
            <pc:docMk/>
            <pc:sldMk cId="2101922675" sldId="271"/>
            <ac:spMk id="19" creationId="{D6D48961-76C4-FEA0-0254-FB4ACFC10428}"/>
          </ac:spMkLst>
        </pc:spChg>
        <pc:spChg chg="mod">
          <ac:chgData name="Valentin Pesselier" userId="cf697035-0f42-4192-9f5a-e0574965b84e" providerId="ADAL" clId="{B4D9AF91-CB83-4F72-8E22-012FC5210CFD}" dt="2023-12-20T18:23:00.972" v="1660"/>
          <ac:spMkLst>
            <pc:docMk/>
            <pc:sldMk cId="2101922675" sldId="271"/>
            <ac:spMk id="21" creationId="{A42847CE-4DC3-868E-B3DC-61AE7667417A}"/>
          </ac:spMkLst>
        </pc:spChg>
        <pc:spChg chg="mod">
          <ac:chgData name="Valentin Pesselier" userId="cf697035-0f42-4192-9f5a-e0574965b84e" providerId="ADAL" clId="{B4D9AF91-CB83-4F72-8E22-012FC5210CFD}" dt="2023-12-20T18:23:00.972" v="1660"/>
          <ac:spMkLst>
            <pc:docMk/>
            <pc:sldMk cId="2101922675" sldId="271"/>
            <ac:spMk id="22" creationId="{A8D16CED-DE1E-53B1-DB9D-65ED154630F8}"/>
          </ac:spMkLst>
        </pc:spChg>
        <pc:spChg chg="mod">
          <ac:chgData name="Valentin Pesselier" userId="cf697035-0f42-4192-9f5a-e0574965b84e" providerId="ADAL" clId="{B4D9AF91-CB83-4F72-8E22-012FC5210CFD}" dt="2023-12-20T18:23:00.972" v="1660"/>
          <ac:spMkLst>
            <pc:docMk/>
            <pc:sldMk cId="2101922675" sldId="271"/>
            <ac:spMk id="23" creationId="{1AA7F9B1-000A-18A8-967A-5E337D7FA3EF}"/>
          </ac:spMkLst>
        </pc:spChg>
        <pc:spChg chg="mod">
          <ac:chgData name="Valentin Pesselier" userId="cf697035-0f42-4192-9f5a-e0574965b84e" providerId="ADAL" clId="{B4D9AF91-CB83-4F72-8E22-012FC5210CFD}" dt="2023-12-20T18:23:00.972" v="1660"/>
          <ac:spMkLst>
            <pc:docMk/>
            <pc:sldMk cId="2101922675" sldId="271"/>
            <ac:spMk id="25" creationId="{A2EC5F92-AE9E-4588-3370-6B07FE588D2D}"/>
          </ac:spMkLst>
        </pc:spChg>
        <pc:spChg chg="mod">
          <ac:chgData name="Valentin Pesselier" userId="cf697035-0f42-4192-9f5a-e0574965b84e" providerId="ADAL" clId="{B4D9AF91-CB83-4F72-8E22-012FC5210CFD}" dt="2023-12-20T18:23:00.972" v="1660"/>
          <ac:spMkLst>
            <pc:docMk/>
            <pc:sldMk cId="2101922675" sldId="271"/>
            <ac:spMk id="26" creationId="{3A296685-D3A3-9936-71C7-6F5F3B433275}"/>
          </ac:spMkLst>
        </pc:spChg>
        <pc:spChg chg="mod">
          <ac:chgData name="Valentin Pesselier" userId="cf697035-0f42-4192-9f5a-e0574965b84e" providerId="ADAL" clId="{B4D9AF91-CB83-4F72-8E22-012FC5210CFD}" dt="2023-12-20T18:23:00.972" v="1660"/>
          <ac:spMkLst>
            <pc:docMk/>
            <pc:sldMk cId="2101922675" sldId="271"/>
            <ac:spMk id="27" creationId="{7732ADCE-CB3A-AD24-F7FA-D22321298214}"/>
          </ac:spMkLst>
        </pc:spChg>
        <pc:spChg chg="mod">
          <ac:chgData name="Valentin Pesselier" userId="cf697035-0f42-4192-9f5a-e0574965b84e" providerId="ADAL" clId="{B4D9AF91-CB83-4F72-8E22-012FC5210CFD}" dt="2023-12-20T18:23:00.972" v="1660"/>
          <ac:spMkLst>
            <pc:docMk/>
            <pc:sldMk cId="2101922675" sldId="271"/>
            <ac:spMk id="29" creationId="{7952BF98-6BAA-F2E9-0F31-1F02352A2B3D}"/>
          </ac:spMkLst>
        </pc:spChg>
        <pc:spChg chg="mod">
          <ac:chgData name="Valentin Pesselier" userId="cf697035-0f42-4192-9f5a-e0574965b84e" providerId="ADAL" clId="{B4D9AF91-CB83-4F72-8E22-012FC5210CFD}" dt="2023-12-20T18:23:00.972" v="1660"/>
          <ac:spMkLst>
            <pc:docMk/>
            <pc:sldMk cId="2101922675" sldId="271"/>
            <ac:spMk id="30" creationId="{44AC8746-0C2E-2456-0660-5058B0C860D0}"/>
          </ac:spMkLst>
        </pc:spChg>
        <pc:spChg chg="mod">
          <ac:chgData name="Valentin Pesselier" userId="cf697035-0f42-4192-9f5a-e0574965b84e" providerId="ADAL" clId="{B4D9AF91-CB83-4F72-8E22-012FC5210CFD}" dt="2023-12-20T18:23:00.972" v="1660"/>
          <ac:spMkLst>
            <pc:docMk/>
            <pc:sldMk cId="2101922675" sldId="271"/>
            <ac:spMk id="31" creationId="{7D4EC8D4-685F-9E72-DEBB-6DA5FE224594}"/>
          </ac:spMkLst>
        </pc:spChg>
        <pc:grpChg chg="add mod">
          <ac:chgData name="Valentin Pesselier" userId="cf697035-0f42-4192-9f5a-e0574965b84e" providerId="ADAL" clId="{B4D9AF91-CB83-4F72-8E22-012FC5210CFD}" dt="2023-12-20T18:23:00.972" v="1660"/>
          <ac:grpSpMkLst>
            <pc:docMk/>
            <pc:sldMk cId="2101922675" sldId="271"/>
            <ac:grpSpMk id="12" creationId="{60CAEE57-1083-E3A8-613F-08CABE71AC60}"/>
          </ac:grpSpMkLst>
        </pc:grpChg>
        <pc:grpChg chg="add mod">
          <ac:chgData name="Valentin Pesselier" userId="cf697035-0f42-4192-9f5a-e0574965b84e" providerId="ADAL" clId="{B4D9AF91-CB83-4F72-8E22-012FC5210CFD}" dt="2023-12-20T18:23:00.972" v="1660"/>
          <ac:grpSpMkLst>
            <pc:docMk/>
            <pc:sldMk cId="2101922675" sldId="271"/>
            <ac:grpSpMk id="16" creationId="{72A55E16-923A-95F3-2BFB-DBF74CEA113E}"/>
          </ac:grpSpMkLst>
        </pc:grpChg>
        <pc:grpChg chg="add mod">
          <ac:chgData name="Valentin Pesselier" userId="cf697035-0f42-4192-9f5a-e0574965b84e" providerId="ADAL" clId="{B4D9AF91-CB83-4F72-8E22-012FC5210CFD}" dt="2023-12-20T18:23:00.972" v="1660"/>
          <ac:grpSpMkLst>
            <pc:docMk/>
            <pc:sldMk cId="2101922675" sldId="271"/>
            <ac:grpSpMk id="20" creationId="{435CFED4-6F2B-1418-E605-630C273994D1}"/>
          </ac:grpSpMkLst>
        </pc:grpChg>
        <pc:grpChg chg="add mod">
          <ac:chgData name="Valentin Pesselier" userId="cf697035-0f42-4192-9f5a-e0574965b84e" providerId="ADAL" clId="{B4D9AF91-CB83-4F72-8E22-012FC5210CFD}" dt="2023-12-20T18:23:00.972" v="1660"/>
          <ac:grpSpMkLst>
            <pc:docMk/>
            <pc:sldMk cId="2101922675" sldId="271"/>
            <ac:grpSpMk id="24" creationId="{4B59724D-D0FE-CEF8-DD1A-E5A5223F1F58}"/>
          </ac:grpSpMkLst>
        </pc:grpChg>
        <pc:grpChg chg="add mod">
          <ac:chgData name="Valentin Pesselier" userId="cf697035-0f42-4192-9f5a-e0574965b84e" providerId="ADAL" clId="{B4D9AF91-CB83-4F72-8E22-012FC5210CFD}" dt="2023-12-20T18:23:00.972" v="1660"/>
          <ac:grpSpMkLst>
            <pc:docMk/>
            <pc:sldMk cId="2101922675" sldId="271"/>
            <ac:grpSpMk id="28" creationId="{4C0EE8D0-4164-1C0D-1CCB-DE351D09C6E0}"/>
          </ac:grpSpMkLst>
        </pc:grpChg>
        <pc:cxnChg chg="add mod">
          <ac:chgData name="Valentin Pesselier" userId="cf697035-0f42-4192-9f5a-e0574965b84e" providerId="ADAL" clId="{B4D9AF91-CB83-4F72-8E22-012FC5210CFD}" dt="2023-12-20T18:23:00.972" v="1660"/>
          <ac:cxnSpMkLst>
            <pc:docMk/>
            <pc:sldMk cId="2101922675" sldId="271"/>
            <ac:cxnSpMk id="7" creationId="{287E5D6B-609E-87A1-0AAA-AF262C251300}"/>
          </ac:cxnSpMkLst>
        </pc:cxnChg>
      </pc:sldChg>
      <pc:sldChg chg="addSp delSp modSp add mod modShow">
        <pc:chgData name="Valentin Pesselier" userId="cf697035-0f42-4192-9f5a-e0574965b84e" providerId="ADAL" clId="{B4D9AF91-CB83-4F72-8E22-012FC5210CFD}" dt="2023-12-21T11:10:20.805" v="2367" actId="729"/>
        <pc:sldMkLst>
          <pc:docMk/>
          <pc:sldMk cId="1977839982" sldId="272"/>
        </pc:sldMkLst>
        <pc:spChg chg="add mod">
          <ac:chgData name="Valentin Pesselier" userId="cf697035-0f42-4192-9f5a-e0574965b84e" providerId="ADAL" clId="{B4D9AF91-CB83-4F72-8E22-012FC5210CFD}" dt="2023-12-20T18:24:13.594" v="1700" actId="2711"/>
          <ac:spMkLst>
            <pc:docMk/>
            <pc:sldMk cId="1977839982" sldId="272"/>
            <ac:spMk id="7" creationId="{B51D3227-2F8D-1C60-BE9C-52B2B8E718E5}"/>
          </ac:spMkLst>
        </pc:spChg>
        <pc:spChg chg="del">
          <ac:chgData name="Valentin Pesselier" userId="cf697035-0f42-4192-9f5a-e0574965b84e" providerId="ADAL" clId="{B4D9AF91-CB83-4F72-8E22-012FC5210CFD}" dt="2023-12-21T10:37:27.809" v="1921" actId="478"/>
          <ac:spMkLst>
            <pc:docMk/>
            <pc:sldMk cId="1977839982" sldId="272"/>
            <ac:spMk id="8" creationId="{ABCB940C-527B-1EB9-DFD1-9E601C82D2DF}"/>
          </ac:spMkLst>
        </pc:spChg>
        <pc:spChg chg="add mod">
          <ac:chgData name="Valentin Pesselier" userId="cf697035-0f42-4192-9f5a-e0574965b84e" providerId="ADAL" clId="{B4D9AF91-CB83-4F72-8E22-012FC5210CFD}" dt="2023-12-20T18:24:13.594" v="1700" actId="2711"/>
          <ac:spMkLst>
            <pc:docMk/>
            <pc:sldMk cId="1977839982" sldId="272"/>
            <ac:spMk id="9" creationId="{C26C28A5-DCFB-89F2-1AEE-0EE3E81F74F2}"/>
          </ac:spMkLst>
        </pc:spChg>
        <pc:spChg chg="add mod">
          <ac:chgData name="Valentin Pesselier" userId="cf697035-0f42-4192-9f5a-e0574965b84e" providerId="ADAL" clId="{B4D9AF91-CB83-4F72-8E22-012FC5210CFD}" dt="2023-12-20T18:24:13.594" v="1700" actId="2711"/>
          <ac:spMkLst>
            <pc:docMk/>
            <pc:sldMk cId="1977839982" sldId="272"/>
            <ac:spMk id="10" creationId="{09147B20-E1D5-8848-2A15-C8A5297A22DC}"/>
          </ac:spMkLst>
        </pc:spChg>
        <pc:spChg chg="add mod">
          <ac:chgData name="Valentin Pesselier" userId="cf697035-0f42-4192-9f5a-e0574965b84e" providerId="ADAL" clId="{B4D9AF91-CB83-4F72-8E22-012FC5210CFD}" dt="2023-12-20T18:24:13.594" v="1700" actId="2711"/>
          <ac:spMkLst>
            <pc:docMk/>
            <pc:sldMk cId="1977839982" sldId="272"/>
            <ac:spMk id="11" creationId="{C17C0A33-EBE6-3E8A-2A13-6CC0A84EC846}"/>
          </ac:spMkLst>
        </pc:spChg>
        <pc:spChg chg="mod">
          <ac:chgData name="Valentin Pesselier" userId="cf697035-0f42-4192-9f5a-e0574965b84e" providerId="ADAL" clId="{B4D9AF91-CB83-4F72-8E22-012FC5210CFD}" dt="2023-12-20T18:24:13.594" v="1700" actId="2711"/>
          <ac:spMkLst>
            <pc:docMk/>
            <pc:sldMk cId="1977839982" sldId="272"/>
            <ac:spMk id="14" creationId="{8B4EB85A-C69D-55A3-2878-60BAB7DB9BE1}"/>
          </ac:spMkLst>
        </pc:spChg>
        <pc:spChg chg="mod">
          <ac:chgData name="Valentin Pesselier" userId="cf697035-0f42-4192-9f5a-e0574965b84e" providerId="ADAL" clId="{B4D9AF91-CB83-4F72-8E22-012FC5210CFD}" dt="2023-12-20T18:24:13.594" v="1700" actId="2711"/>
          <ac:spMkLst>
            <pc:docMk/>
            <pc:sldMk cId="1977839982" sldId="272"/>
            <ac:spMk id="15" creationId="{9AFCBBB0-733B-1050-ED28-B827921D38EF}"/>
          </ac:spMkLst>
        </pc:spChg>
        <pc:spChg chg="add mod">
          <ac:chgData name="Valentin Pesselier" userId="cf697035-0f42-4192-9f5a-e0574965b84e" providerId="ADAL" clId="{B4D9AF91-CB83-4F72-8E22-012FC5210CFD}" dt="2023-12-20T18:24:13.594" v="1700" actId="2711"/>
          <ac:spMkLst>
            <pc:docMk/>
            <pc:sldMk cId="1977839982" sldId="272"/>
            <ac:spMk id="16" creationId="{29AF47DC-45F3-35C3-6F2C-84776F5E1DF4}"/>
          </ac:spMkLst>
        </pc:spChg>
        <pc:grpChg chg="add mod">
          <ac:chgData name="Valentin Pesselier" userId="cf697035-0f42-4192-9f5a-e0574965b84e" providerId="ADAL" clId="{B4D9AF91-CB83-4F72-8E22-012FC5210CFD}" dt="2023-12-20T18:23:39.175" v="1697" actId="12789"/>
          <ac:grpSpMkLst>
            <pc:docMk/>
            <pc:sldMk cId="1977839982" sldId="272"/>
            <ac:grpSpMk id="13" creationId="{75845B2F-2A30-B90D-B786-B5FBF8CF4510}"/>
          </ac:grpSpMkLst>
        </pc:grpChg>
        <pc:cxnChg chg="add mod">
          <ac:chgData name="Valentin Pesselier" userId="cf697035-0f42-4192-9f5a-e0574965b84e" providerId="ADAL" clId="{B4D9AF91-CB83-4F72-8E22-012FC5210CFD}" dt="2023-12-20T18:23:39.175" v="1697" actId="12789"/>
          <ac:cxnSpMkLst>
            <pc:docMk/>
            <pc:sldMk cId="1977839982" sldId="272"/>
            <ac:cxnSpMk id="12" creationId="{08179772-BB4E-2C13-1DDB-E04C21DC8365}"/>
          </ac:cxnSpMkLst>
        </pc:cxnChg>
      </pc:sldChg>
      <pc:sldChg chg="addSp delSp modSp add mod modShow">
        <pc:chgData name="Valentin Pesselier" userId="cf697035-0f42-4192-9f5a-e0574965b84e" providerId="ADAL" clId="{B4D9AF91-CB83-4F72-8E22-012FC5210CFD}" dt="2023-12-21T11:10:20.805" v="2367" actId="729"/>
        <pc:sldMkLst>
          <pc:docMk/>
          <pc:sldMk cId="1808673058" sldId="273"/>
        </pc:sldMkLst>
        <pc:spChg chg="del">
          <ac:chgData name="Valentin Pesselier" userId="cf697035-0f42-4192-9f5a-e0574965b84e" providerId="ADAL" clId="{B4D9AF91-CB83-4F72-8E22-012FC5210CFD}" dt="2023-12-21T10:37:30.618" v="1922" actId="478"/>
          <ac:spMkLst>
            <pc:docMk/>
            <pc:sldMk cId="1808673058" sldId="273"/>
            <ac:spMk id="8" creationId="{ABCB940C-527B-1EB9-DFD1-9E601C82D2DF}"/>
          </ac:spMkLst>
        </pc:spChg>
        <pc:spChg chg="mod">
          <ac:chgData name="Valentin Pesselier" userId="cf697035-0f42-4192-9f5a-e0574965b84e" providerId="ADAL" clId="{B4D9AF91-CB83-4F72-8E22-012FC5210CFD}" dt="2023-12-20T18:24:29.241" v="1701"/>
          <ac:spMkLst>
            <pc:docMk/>
            <pc:sldMk cId="1808673058" sldId="273"/>
            <ac:spMk id="9" creationId="{41660E6B-306A-0B1C-4ABB-AE4D6B2C6DD8}"/>
          </ac:spMkLst>
        </pc:spChg>
        <pc:spChg chg="mod">
          <ac:chgData name="Valentin Pesselier" userId="cf697035-0f42-4192-9f5a-e0574965b84e" providerId="ADAL" clId="{B4D9AF91-CB83-4F72-8E22-012FC5210CFD}" dt="2023-12-20T18:24:29.241" v="1701"/>
          <ac:spMkLst>
            <pc:docMk/>
            <pc:sldMk cId="1808673058" sldId="273"/>
            <ac:spMk id="10" creationId="{0344F592-510A-88F2-74B4-8D6A13997DBC}"/>
          </ac:spMkLst>
        </pc:spChg>
        <pc:spChg chg="add del mod">
          <ac:chgData name="Valentin Pesselier" userId="cf697035-0f42-4192-9f5a-e0574965b84e" providerId="ADAL" clId="{B4D9AF91-CB83-4F72-8E22-012FC5210CFD}" dt="2023-12-20T18:24:31.124" v="1702" actId="478"/>
          <ac:spMkLst>
            <pc:docMk/>
            <pc:sldMk cId="1808673058" sldId="273"/>
            <ac:spMk id="11" creationId="{7628E6AF-F858-BABE-9D64-6F4E92F208C8}"/>
          </ac:spMkLst>
        </pc:spChg>
        <pc:spChg chg="add del mod">
          <ac:chgData name="Valentin Pesselier" userId="cf697035-0f42-4192-9f5a-e0574965b84e" providerId="ADAL" clId="{B4D9AF91-CB83-4F72-8E22-012FC5210CFD}" dt="2023-12-20T18:24:31.124" v="1702" actId="478"/>
          <ac:spMkLst>
            <pc:docMk/>
            <pc:sldMk cId="1808673058" sldId="273"/>
            <ac:spMk id="12" creationId="{397D1EA7-E4CF-C7E9-E0C8-51312452D4D1}"/>
          </ac:spMkLst>
        </pc:spChg>
        <pc:spChg chg="add del mod">
          <ac:chgData name="Valentin Pesselier" userId="cf697035-0f42-4192-9f5a-e0574965b84e" providerId="ADAL" clId="{B4D9AF91-CB83-4F72-8E22-012FC5210CFD}" dt="2023-12-20T18:24:31.124" v="1702" actId="478"/>
          <ac:spMkLst>
            <pc:docMk/>
            <pc:sldMk cId="1808673058" sldId="273"/>
            <ac:spMk id="13" creationId="{34197C22-E3C9-0B8B-1031-ED317561AD4C}"/>
          </ac:spMkLst>
        </pc:spChg>
        <pc:spChg chg="mod">
          <ac:chgData name="Valentin Pesselier" userId="cf697035-0f42-4192-9f5a-e0574965b84e" providerId="ADAL" clId="{B4D9AF91-CB83-4F72-8E22-012FC5210CFD}" dt="2023-12-20T18:24:29.241" v="1701"/>
          <ac:spMkLst>
            <pc:docMk/>
            <pc:sldMk cId="1808673058" sldId="273"/>
            <ac:spMk id="15" creationId="{0F3FCA43-A55F-C34D-3AFF-380D2FD0A10A}"/>
          </ac:spMkLst>
        </pc:spChg>
        <pc:spChg chg="mod">
          <ac:chgData name="Valentin Pesselier" userId="cf697035-0f42-4192-9f5a-e0574965b84e" providerId="ADAL" clId="{B4D9AF91-CB83-4F72-8E22-012FC5210CFD}" dt="2023-12-20T18:24:29.241" v="1701"/>
          <ac:spMkLst>
            <pc:docMk/>
            <pc:sldMk cId="1808673058" sldId="273"/>
            <ac:spMk id="16" creationId="{2AA4BF7D-DBD4-F63A-1A71-82AA2EDA4939}"/>
          </ac:spMkLst>
        </pc:spChg>
        <pc:spChg chg="mod">
          <ac:chgData name="Valentin Pesselier" userId="cf697035-0f42-4192-9f5a-e0574965b84e" providerId="ADAL" clId="{B4D9AF91-CB83-4F72-8E22-012FC5210CFD}" dt="2023-12-20T18:24:29.241" v="1701"/>
          <ac:spMkLst>
            <pc:docMk/>
            <pc:sldMk cId="1808673058" sldId="273"/>
            <ac:spMk id="17" creationId="{5BD20A8A-7F20-865F-A87E-1FA26E48162E}"/>
          </ac:spMkLst>
        </pc:spChg>
        <pc:spChg chg="mod">
          <ac:chgData name="Valentin Pesselier" userId="cf697035-0f42-4192-9f5a-e0574965b84e" providerId="ADAL" clId="{B4D9AF91-CB83-4F72-8E22-012FC5210CFD}" dt="2023-12-20T18:25:32.365" v="1730" actId="207"/>
          <ac:spMkLst>
            <pc:docMk/>
            <pc:sldMk cId="1808673058" sldId="273"/>
            <ac:spMk id="19" creationId="{7221776D-31C5-CFC3-EBDC-B52F6303CB49}"/>
          </ac:spMkLst>
        </pc:spChg>
        <pc:spChg chg="mod">
          <ac:chgData name="Valentin Pesselier" userId="cf697035-0f42-4192-9f5a-e0574965b84e" providerId="ADAL" clId="{B4D9AF91-CB83-4F72-8E22-012FC5210CFD}" dt="2023-12-20T18:25:37.506" v="1731" actId="207"/>
          <ac:spMkLst>
            <pc:docMk/>
            <pc:sldMk cId="1808673058" sldId="273"/>
            <ac:spMk id="20" creationId="{ACF2A421-B104-7A21-3108-61FECB057AFA}"/>
          </ac:spMkLst>
        </pc:spChg>
        <pc:spChg chg="add mod">
          <ac:chgData name="Valentin Pesselier" userId="cf697035-0f42-4192-9f5a-e0574965b84e" providerId="ADAL" clId="{B4D9AF91-CB83-4F72-8E22-012FC5210CFD}" dt="2023-12-20T18:25:20.997" v="1728" actId="1036"/>
          <ac:spMkLst>
            <pc:docMk/>
            <pc:sldMk cId="1808673058" sldId="273"/>
            <ac:spMk id="21" creationId="{D8C6BC40-E32C-4CEA-1227-E3AA8BBBF7BD}"/>
          </ac:spMkLst>
        </pc:spChg>
        <pc:spChg chg="add mod">
          <ac:chgData name="Valentin Pesselier" userId="cf697035-0f42-4192-9f5a-e0574965b84e" providerId="ADAL" clId="{B4D9AF91-CB83-4F72-8E22-012FC5210CFD}" dt="2023-12-20T18:25:20.997" v="1728" actId="1036"/>
          <ac:spMkLst>
            <pc:docMk/>
            <pc:sldMk cId="1808673058" sldId="273"/>
            <ac:spMk id="23" creationId="{ABE0CC7B-8C89-839B-058B-38F525B1132A}"/>
          </ac:spMkLst>
        </pc:spChg>
        <pc:grpChg chg="add del mod">
          <ac:chgData name="Valentin Pesselier" userId="cf697035-0f42-4192-9f5a-e0574965b84e" providerId="ADAL" clId="{B4D9AF91-CB83-4F72-8E22-012FC5210CFD}" dt="2023-12-20T18:24:31.124" v="1702" actId="478"/>
          <ac:grpSpMkLst>
            <pc:docMk/>
            <pc:sldMk cId="1808673058" sldId="273"/>
            <ac:grpSpMk id="7" creationId="{DBA5E8BE-0168-ECE0-AD50-E69E6D328236}"/>
          </ac:grpSpMkLst>
        </pc:grpChg>
        <pc:grpChg chg="add del mod">
          <ac:chgData name="Valentin Pesselier" userId="cf697035-0f42-4192-9f5a-e0574965b84e" providerId="ADAL" clId="{B4D9AF91-CB83-4F72-8E22-012FC5210CFD}" dt="2023-12-20T18:24:31.124" v="1702" actId="478"/>
          <ac:grpSpMkLst>
            <pc:docMk/>
            <pc:sldMk cId="1808673058" sldId="273"/>
            <ac:grpSpMk id="14" creationId="{BE26A6A5-A5F8-FAAE-3364-F8437C63AC3B}"/>
          </ac:grpSpMkLst>
        </pc:grpChg>
        <pc:grpChg chg="add mod">
          <ac:chgData name="Valentin Pesselier" userId="cf697035-0f42-4192-9f5a-e0574965b84e" providerId="ADAL" clId="{B4D9AF91-CB83-4F72-8E22-012FC5210CFD}" dt="2023-12-20T18:25:32.365" v="1730" actId="207"/>
          <ac:grpSpMkLst>
            <pc:docMk/>
            <pc:sldMk cId="1808673058" sldId="273"/>
            <ac:grpSpMk id="18" creationId="{BE3CBCA6-2B15-FD75-A677-2149BA4E95CB}"/>
          </ac:grpSpMkLst>
        </pc:grpChg>
        <pc:cxnChg chg="add mod">
          <ac:chgData name="Valentin Pesselier" userId="cf697035-0f42-4192-9f5a-e0574965b84e" providerId="ADAL" clId="{B4D9AF91-CB83-4F72-8E22-012FC5210CFD}" dt="2023-12-20T18:25:20.997" v="1728" actId="1036"/>
          <ac:cxnSpMkLst>
            <pc:docMk/>
            <pc:sldMk cId="1808673058" sldId="273"/>
            <ac:cxnSpMk id="22" creationId="{219648DD-4380-9B9B-E29F-54DB1AA349C8}"/>
          </ac:cxnSpMkLst>
        </pc:cxnChg>
      </pc:sldChg>
      <pc:sldChg chg="addSp delSp modSp add mod modShow">
        <pc:chgData name="Valentin Pesselier" userId="cf697035-0f42-4192-9f5a-e0574965b84e" providerId="ADAL" clId="{B4D9AF91-CB83-4F72-8E22-012FC5210CFD}" dt="2023-12-21T11:10:20.805" v="2367" actId="729"/>
        <pc:sldMkLst>
          <pc:docMk/>
          <pc:sldMk cId="920743670" sldId="274"/>
        </pc:sldMkLst>
        <pc:spChg chg="del">
          <ac:chgData name="Valentin Pesselier" userId="cf697035-0f42-4192-9f5a-e0574965b84e" providerId="ADAL" clId="{B4D9AF91-CB83-4F72-8E22-012FC5210CFD}" dt="2023-12-21T10:37:33.180" v="1923" actId="478"/>
          <ac:spMkLst>
            <pc:docMk/>
            <pc:sldMk cId="920743670" sldId="274"/>
            <ac:spMk id="8" creationId="{ABCB940C-527B-1EB9-DFD1-9E601C82D2DF}"/>
          </ac:spMkLst>
        </pc:spChg>
        <pc:spChg chg="mod">
          <ac:chgData name="Valentin Pesselier" userId="cf697035-0f42-4192-9f5a-e0574965b84e" providerId="ADAL" clId="{B4D9AF91-CB83-4F72-8E22-012FC5210CFD}" dt="2023-12-20T18:26:00.667" v="1735"/>
          <ac:spMkLst>
            <pc:docMk/>
            <pc:sldMk cId="920743670" sldId="274"/>
            <ac:spMk id="9" creationId="{BDBC01C0-F09E-0F9B-D386-355BDDCC9562}"/>
          </ac:spMkLst>
        </pc:spChg>
        <pc:spChg chg="mod">
          <ac:chgData name="Valentin Pesselier" userId="cf697035-0f42-4192-9f5a-e0574965b84e" providerId="ADAL" clId="{B4D9AF91-CB83-4F72-8E22-012FC5210CFD}" dt="2023-12-20T18:26:00.667" v="1735"/>
          <ac:spMkLst>
            <pc:docMk/>
            <pc:sldMk cId="920743670" sldId="274"/>
            <ac:spMk id="10" creationId="{913426B4-A95F-DF2E-ACFE-4B6F016C31AA}"/>
          </ac:spMkLst>
        </pc:spChg>
        <pc:spChg chg="add del mod">
          <ac:chgData name="Valentin Pesselier" userId="cf697035-0f42-4192-9f5a-e0574965b84e" providerId="ADAL" clId="{B4D9AF91-CB83-4F72-8E22-012FC5210CFD}" dt="2023-12-20T18:26:02.556" v="1736" actId="478"/>
          <ac:spMkLst>
            <pc:docMk/>
            <pc:sldMk cId="920743670" sldId="274"/>
            <ac:spMk id="11" creationId="{22B0F701-5420-CA30-8168-FB549F04DD9D}"/>
          </ac:spMkLst>
        </pc:spChg>
        <pc:spChg chg="add del mod">
          <ac:chgData name="Valentin Pesselier" userId="cf697035-0f42-4192-9f5a-e0574965b84e" providerId="ADAL" clId="{B4D9AF91-CB83-4F72-8E22-012FC5210CFD}" dt="2023-12-20T18:26:02.556" v="1736" actId="478"/>
          <ac:spMkLst>
            <pc:docMk/>
            <pc:sldMk cId="920743670" sldId="274"/>
            <ac:spMk id="12" creationId="{EF0EE7FB-5C43-C053-FB2A-1E5B63CAA807}"/>
          </ac:spMkLst>
        </pc:spChg>
        <pc:spChg chg="add del mod">
          <ac:chgData name="Valentin Pesselier" userId="cf697035-0f42-4192-9f5a-e0574965b84e" providerId="ADAL" clId="{B4D9AF91-CB83-4F72-8E22-012FC5210CFD}" dt="2023-12-20T18:26:02.556" v="1736" actId="478"/>
          <ac:spMkLst>
            <pc:docMk/>
            <pc:sldMk cId="920743670" sldId="274"/>
            <ac:spMk id="13" creationId="{68069F18-F7C6-C4B7-4AFF-7F85FD2B943E}"/>
          </ac:spMkLst>
        </pc:spChg>
        <pc:spChg chg="add del mod">
          <ac:chgData name="Valentin Pesselier" userId="cf697035-0f42-4192-9f5a-e0574965b84e" providerId="ADAL" clId="{B4D9AF91-CB83-4F72-8E22-012FC5210CFD}" dt="2023-12-20T18:26:02.556" v="1736" actId="478"/>
          <ac:spMkLst>
            <pc:docMk/>
            <pc:sldMk cId="920743670" sldId="274"/>
            <ac:spMk id="14" creationId="{7B245628-8FAA-48F7-1197-B329F33F5ED5}"/>
          </ac:spMkLst>
        </pc:spChg>
        <pc:spChg chg="add del mod">
          <ac:chgData name="Valentin Pesselier" userId="cf697035-0f42-4192-9f5a-e0574965b84e" providerId="ADAL" clId="{B4D9AF91-CB83-4F72-8E22-012FC5210CFD}" dt="2023-12-20T18:26:02.556" v="1736" actId="478"/>
          <ac:spMkLst>
            <pc:docMk/>
            <pc:sldMk cId="920743670" sldId="274"/>
            <ac:spMk id="15" creationId="{D7418773-5662-C09B-28C9-782AACCB6031}"/>
          </ac:spMkLst>
        </pc:spChg>
        <pc:spChg chg="add del mod">
          <ac:chgData name="Valentin Pesselier" userId="cf697035-0f42-4192-9f5a-e0574965b84e" providerId="ADAL" clId="{B4D9AF91-CB83-4F72-8E22-012FC5210CFD}" dt="2023-12-20T18:26:02.556" v="1736" actId="478"/>
          <ac:spMkLst>
            <pc:docMk/>
            <pc:sldMk cId="920743670" sldId="274"/>
            <ac:spMk id="17" creationId="{4A15022A-B3D4-3BDF-243D-E95F3D412D4E}"/>
          </ac:spMkLst>
        </pc:spChg>
        <pc:spChg chg="del">
          <ac:chgData name="Valentin Pesselier" userId="cf697035-0f42-4192-9f5a-e0574965b84e" providerId="ADAL" clId="{B4D9AF91-CB83-4F72-8E22-012FC5210CFD}" dt="2023-12-20T18:25:56.058" v="1734" actId="478"/>
          <ac:spMkLst>
            <pc:docMk/>
            <pc:sldMk cId="920743670" sldId="274"/>
            <ac:spMk id="21" creationId="{D8C6BC40-E32C-4CEA-1227-E3AA8BBBF7BD}"/>
          </ac:spMkLst>
        </pc:spChg>
        <pc:spChg chg="del">
          <ac:chgData name="Valentin Pesselier" userId="cf697035-0f42-4192-9f5a-e0574965b84e" providerId="ADAL" clId="{B4D9AF91-CB83-4F72-8E22-012FC5210CFD}" dt="2023-12-20T18:25:56.058" v="1734" actId="478"/>
          <ac:spMkLst>
            <pc:docMk/>
            <pc:sldMk cId="920743670" sldId="274"/>
            <ac:spMk id="23" creationId="{ABE0CC7B-8C89-839B-058B-38F525B1132A}"/>
          </ac:spMkLst>
        </pc:spChg>
        <pc:spChg chg="add del mod">
          <ac:chgData name="Valentin Pesselier" userId="cf697035-0f42-4192-9f5a-e0574965b84e" providerId="ADAL" clId="{B4D9AF91-CB83-4F72-8E22-012FC5210CFD}" dt="2023-12-20T18:26:02.556" v="1736" actId="478"/>
          <ac:spMkLst>
            <pc:docMk/>
            <pc:sldMk cId="920743670" sldId="274"/>
            <ac:spMk id="24" creationId="{7A77A48C-A030-C458-2C22-278A6FD7B913}"/>
          </ac:spMkLst>
        </pc:spChg>
        <pc:spChg chg="add del mod">
          <ac:chgData name="Valentin Pesselier" userId="cf697035-0f42-4192-9f5a-e0574965b84e" providerId="ADAL" clId="{B4D9AF91-CB83-4F72-8E22-012FC5210CFD}" dt="2023-12-20T18:26:02.556" v="1736" actId="478"/>
          <ac:spMkLst>
            <pc:docMk/>
            <pc:sldMk cId="920743670" sldId="274"/>
            <ac:spMk id="25" creationId="{106188D9-1247-01EB-8BBF-FF5B0C03980C}"/>
          </ac:spMkLst>
        </pc:spChg>
        <pc:spChg chg="add del mod">
          <ac:chgData name="Valentin Pesselier" userId="cf697035-0f42-4192-9f5a-e0574965b84e" providerId="ADAL" clId="{B4D9AF91-CB83-4F72-8E22-012FC5210CFD}" dt="2023-12-20T18:26:02.556" v="1736" actId="478"/>
          <ac:spMkLst>
            <pc:docMk/>
            <pc:sldMk cId="920743670" sldId="274"/>
            <ac:spMk id="26" creationId="{0606CF7E-3E96-FD97-E2B8-08196B6BBFF5}"/>
          </ac:spMkLst>
        </pc:spChg>
        <pc:spChg chg="add del mod">
          <ac:chgData name="Valentin Pesselier" userId="cf697035-0f42-4192-9f5a-e0574965b84e" providerId="ADAL" clId="{B4D9AF91-CB83-4F72-8E22-012FC5210CFD}" dt="2023-12-20T18:26:02.556" v="1736" actId="478"/>
          <ac:spMkLst>
            <pc:docMk/>
            <pc:sldMk cId="920743670" sldId="274"/>
            <ac:spMk id="27" creationId="{DF03E235-ACD7-14A1-4E6F-5218EAEDF786}"/>
          </ac:spMkLst>
        </pc:spChg>
        <pc:spChg chg="add del mod">
          <ac:chgData name="Valentin Pesselier" userId="cf697035-0f42-4192-9f5a-e0574965b84e" providerId="ADAL" clId="{B4D9AF91-CB83-4F72-8E22-012FC5210CFD}" dt="2023-12-20T18:26:02.556" v="1736" actId="478"/>
          <ac:spMkLst>
            <pc:docMk/>
            <pc:sldMk cId="920743670" sldId="274"/>
            <ac:spMk id="28" creationId="{592C05F6-BF2D-C7F2-B191-35CAAC69BA37}"/>
          </ac:spMkLst>
        </pc:spChg>
        <pc:spChg chg="add del mod">
          <ac:chgData name="Valentin Pesselier" userId="cf697035-0f42-4192-9f5a-e0574965b84e" providerId="ADAL" clId="{B4D9AF91-CB83-4F72-8E22-012FC5210CFD}" dt="2023-12-20T18:26:02.556" v="1736" actId="478"/>
          <ac:spMkLst>
            <pc:docMk/>
            <pc:sldMk cId="920743670" sldId="274"/>
            <ac:spMk id="29" creationId="{B69DAC1F-ABFD-051D-B2E8-0E5AA2A5948A}"/>
          </ac:spMkLst>
        </pc:spChg>
        <pc:spChg chg="mod">
          <ac:chgData name="Valentin Pesselier" userId="cf697035-0f42-4192-9f5a-e0574965b84e" providerId="ADAL" clId="{B4D9AF91-CB83-4F72-8E22-012FC5210CFD}" dt="2023-12-20T18:26:00.667" v="1735"/>
          <ac:spMkLst>
            <pc:docMk/>
            <pc:sldMk cId="920743670" sldId="274"/>
            <ac:spMk id="31" creationId="{51F55F8A-D2CD-CA01-46C1-1BE644180C62}"/>
          </ac:spMkLst>
        </pc:spChg>
        <pc:spChg chg="mod">
          <ac:chgData name="Valentin Pesselier" userId="cf697035-0f42-4192-9f5a-e0574965b84e" providerId="ADAL" clId="{B4D9AF91-CB83-4F72-8E22-012FC5210CFD}" dt="2023-12-20T18:26:00.667" v="1735"/>
          <ac:spMkLst>
            <pc:docMk/>
            <pc:sldMk cId="920743670" sldId="274"/>
            <ac:spMk id="32" creationId="{FC16226C-91BE-9CD7-5121-981964E67B17}"/>
          </ac:spMkLst>
        </pc:spChg>
        <pc:spChg chg="mod">
          <ac:chgData name="Valentin Pesselier" userId="cf697035-0f42-4192-9f5a-e0574965b84e" providerId="ADAL" clId="{B4D9AF91-CB83-4F72-8E22-012FC5210CFD}" dt="2023-12-20T18:26:00.667" v="1735"/>
          <ac:spMkLst>
            <pc:docMk/>
            <pc:sldMk cId="920743670" sldId="274"/>
            <ac:spMk id="33" creationId="{159643F0-04B1-3F39-7358-A0689F1D91C8}"/>
          </ac:spMkLst>
        </pc:spChg>
        <pc:spChg chg="mod">
          <ac:chgData name="Valentin Pesselier" userId="cf697035-0f42-4192-9f5a-e0574965b84e" providerId="ADAL" clId="{B4D9AF91-CB83-4F72-8E22-012FC5210CFD}" dt="2023-12-20T18:26:00.667" v="1735"/>
          <ac:spMkLst>
            <pc:docMk/>
            <pc:sldMk cId="920743670" sldId="274"/>
            <ac:spMk id="34" creationId="{3C274D74-F1D3-DDEE-3ECA-B85923020294}"/>
          </ac:spMkLst>
        </pc:spChg>
        <pc:spChg chg="mod">
          <ac:chgData name="Valentin Pesselier" userId="cf697035-0f42-4192-9f5a-e0574965b84e" providerId="ADAL" clId="{B4D9AF91-CB83-4F72-8E22-012FC5210CFD}" dt="2023-12-20T18:26:00.667" v="1735"/>
          <ac:spMkLst>
            <pc:docMk/>
            <pc:sldMk cId="920743670" sldId="274"/>
            <ac:spMk id="35" creationId="{8138955F-38F5-43C7-78FF-82F4E4244E22}"/>
          </ac:spMkLst>
        </pc:spChg>
        <pc:spChg chg="mod">
          <ac:chgData name="Valentin Pesselier" userId="cf697035-0f42-4192-9f5a-e0574965b84e" providerId="ADAL" clId="{B4D9AF91-CB83-4F72-8E22-012FC5210CFD}" dt="2023-12-20T18:26:00.667" v="1735"/>
          <ac:spMkLst>
            <pc:docMk/>
            <pc:sldMk cId="920743670" sldId="274"/>
            <ac:spMk id="36" creationId="{01457854-173B-238E-EA7B-EACB35E90EF7}"/>
          </ac:spMkLst>
        </pc:spChg>
        <pc:spChg chg="mod">
          <ac:chgData name="Valentin Pesselier" userId="cf697035-0f42-4192-9f5a-e0574965b84e" providerId="ADAL" clId="{B4D9AF91-CB83-4F72-8E22-012FC5210CFD}" dt="2023-12-20T18:26:00.667" v="1735"/>
          <ac:spMkLst>
            <pc:docMk/>
            <pc:sldMk cId="920743670" sldId="274"/>
            <ac:spMk id="37" creationId="{AF19864F-66D6-80BC-8896-3E20CF43FADC}"/>
          </ac:spMkLst>
        </pc:spChg>
        <pc:spChg chg="mod">
          <ac:chgData name="Valentin Pesselier" userId="cf697035-0f42-4192-9f5a-e0574965b84e" providerId="ADAL" clId="{B4D9AF91-CB83-4F72-8E22-012FC5210CFD}" dt="2023-12-20T18:26:00.667" v="1735"/>
          <ac:spMkLst>
            <pc:docMk/>
            <pc:sldMk cId="920743670" sldId="274"/>
            <ac:spMk id="38" creationId="{050AF480-1EC0-CBB5-6C84-C59A6C86E04A}"/>
          </ac:spMkLst>
        </pc:spChg>
        <pc:spChg chg="mod">
          <ac:chgData name="Valentin Pesselier" userId="cf697035-0f42-4192-9f5a-e0574965b84e" providerId="ADAL" clId="{B4D9AF91-CB83-4F72-8E22-012FC5210CFD}" dt="2023-12-20T18:26:00.667" v="1735"/>
          <ac:spMkLst>
            <pc:docMk/>
            <pc:sldMk cId="920743670" sldId="274"/>
            <ac:spMk id="39" creationId="{26CC4911-6DC8-4250-1F8B-D150187FC360}"/>
          </ac:spMkLst>
        </pc:spChg>
        <pc:spChg chg="mod">
          <ac:chgData name="Valentin Pesselier" userId="cf697035-0f42-4192-9f5a-e0574965b84e" providerId="ADAL" clId="{B4D9AF91-CB83-4F72-8E22-012FC5210CFD}" dt="2023-12-20T18:26:00.667" v="1735"/>
          <ac:spMkLst>
            <pc:docMk/>
            <pc:sldMk cId="920743670" sldId="274"/>
            <ac:spMk id="40" creationId="{1B8C1A58-D8D9-7CFF-A66D-5EB12253D329}"/>
          </ac:spMkLst>
        </pc:spChg>
        <pc:spChg chg="mod">
          <ac:chgData name="Valentin Pesselier" userId="cf697035-0f42-4192-9f5a-e0574965b84e" providerId="ADAL" clId="{B4D9AF91-CB83-4F72-8E22-012FC5210CFD}" dt="2023-12-20T18:26:00.667" v="1735"/>
          <ac:spMkLst>
            <pc:docMk/>
            <pc:sldMk cId="920743670" sldId="274"/>
            <ac:spMk id="42" creationId="{2C8518D3-8668-B71C-3D8A-89E82F936398}"/>
          </ac:spMkLst>
        </pc:spChg>
        <pc:spChg chg="mod">
          <ac:chgData name="Valentin Pesselier" userId="cf697035-0f42-4192-9f5a-e0574965b84e" providerId="ADAL" clId="{B4D9AF91-CB83-4F72-8E22-012FC5210CFD}" dt="2023-12-20T18:26:00.667" v="1735"/>
          <ac:spMkLst>
            <pc:docMk/>
            <pc:sldMk cId="920743670" sldId="274"/>
            <ac:spMk id="43" creationId="{7444B321-F78F-6313-C419-7E6BC90460AB}"/>
          </ac:spMkLst>
        </pc:spChg>
        <pc:spChg chg="mod">
          <ac:chgData name="Valentin Pesselier" userId="cf697035-0f42-4192-9f5a-e0574965b84e" providerId="ADAL" clId="{B4D9AF91-CB83-4F72-8E22-012FC5210CFD}" dt="2023-12-20T18:26:00.667" v="1735"/>
          <ac:spMkLst>
            <pc:docMk/>
            <pc:sldMk cId="920743670" sldId="274"/>
            <ac:spMk id="44" creationId="{92964347-486F-271A-AA32-A536535F75F7}"/>
          </ac:spMkLst>
        </pc:spChg>
        <pc:spChg chg="add del mod">
          <ac:chgData name="Valentin Pesselier" userId="cf697035-0f42-4192-9f5a-e0574965b84e" providerId="ADAL" clId="{B4D9AF91-CB83-4F72-8E22-012FC5210CFD}" dt="2023-12-20T18:26:11.416" v="1738" actId="478"/>
          <ac:spMkLst>
            <pc:docMk/>
            <pc:sldMk cId="920743670" sldId="274"/>
            <ac:spMk id="47" creationId="{DE4A767A-3DDD-67B3-F942-5ABF144CD496}"/>
          </ac:spMkLst>
        </pc:spChg>
        <pc:spChg chg="add del mod">
          <ac:chgData name="Valentin Pesselier" userId="cf697035-0f42-4192-9f5a-e0574965b84e" providerId="ADAL" clId="{B4D9AF91-CB83-4F72-8E22-012FC5210CFD}" dt="2023-12-20T18:26:11.416" v="1738" actId="478"/>
          <ac:spMkLst>
            <pc:docMk/>
            <pc:sldMk cId="920743670" sldId="274"/>
            <ac:spMk id="49" creationId="{7E394AFA-5FEB-9C9C-B170-DFBADA22746D}"/>
          </ac:spMkLst>
        </pc:spChg>
        <pc:spChg chg="add del mod">
          <ac:chgData name="Valentin Pesselier" userId="cf697035-0f42-4192-9f5a-e0574965b84e" providerId="ADAL" clId="{B4D9AF91-CB83-4F72-8E22-012FC5210CFD}" dt="2023-12-20T18:26:11.416" v="1738" actId="478"/>
          <ac:spMkLst>
            <pc:docMk/>
            <pc:sldMk cId="920743670" sldId="274"/>
            <ac:spMk id="50" creationId="{A7724D5E-AE49-77C4-F1AF-8D5C94E94DCA}"/>
          </ac:spMkLst>
        </pc:spChg>
        <pc:spChg chg="add del mod">
          <ac:chgData name="Valentin Pesselier" userId="cf697035-0f42-4192-9f5a-e0574965b84e" providerId="ADAL" clId="{B4D9AF91-CB83-4F72-8E22-012FC5210CFD}" dt="2023-12-20T18:26:11.416" v="1738" actId="478"/>
          <ac:spMkLst>
            <pc:docMk/>
            <pc:sldMk cId="920743670" sldId="274"/>
            <ac:spMk id="51" creationId="{C12BFBFA-34AD-16F2-DC43-373B6AC61DC4}"/>
          </ac:spMkLst>
        </pc:spChg>
        <pc:grpChg chg="add del mod">
          <ac:chgData name="Valentin Pesselier" userId="cf697035-0f42-4192-9f5a-e0574965b84e" providerId="ADAL" clId="{B4D9AF91-CB83-4F72-8E22-012FC5210CFD}" dt="2023-12-20T18:26:02.556" v="1736" actId="478"/>
          <ac:grpSpMkLst>
            <pc:docMk/>
            <pc:sldMk cId="920743670" sldId="274"/>
            <ac:grpSpMk id="7" creationId="{4F95A6CA-C12B-E995-0F9D-15FE50ED57DA}"/>
          </ac:grpSpMkLst>
        </pc:grpChg>
        <pc:grpChg chg="del">
          <ac:chgData name="Valentin Pesselier" userId="cf697035-0f42-4192-9f5a-e0574965b84e" providerId="ADAL" clId="{B4D9AF91-CB83-4F72-8E22-012FC5210CFD}" dt="2023-12-20T18:25:56.058" v="1734" actId="478"/>
          <ac:grpSpMkLst>
            <pc:docMk/>
            <pc:sldMk cId="920743670" sldId="274"/>
            <ac:grpSpMk id="18" creationId="{BE3CBCA6-2B15-FD75-A677-2149BA4E95CB}"/>
          </ac:grpSpMkLst>
        </pc:grpChg>
        <pc:grpChg chg="add del mod">
          <ac:chgData name="Valentin Pesselier" userId="cf697035-0f42-4192-9f5a-e0574965b84e" providerId="ADAL" clId="{B4D9AF91-CB83-4F72-8E22-012FC5210CFD}" dt="2023-12-20T18:26:02.556" v="1736" actId="478"/>
          <ac:grpSpMkLst>
            <pc:docMk/>
            <pc:sldMk cId="920743670" sldId="274"/>
            <ac:grpSpMk id="30" creationId="{3F78F171-F5FB-5D5A-C783-694F19C2C692}"/>
          </ac:grpSpMkLst>
        </pc:grpChg>
        <pc:grpChg chg="add del mod">
          <ac:chgData name="Valentin Pesselier" userId="cf697035-0f42-4192-9f5a-e0574965b84e" providerId="ADAL" clId="{B4D9AF91-CB83-4F72-8E22-012FC5210CFD}" dt="2023-12-20T18:26:02.556" v="1736" actId="478"/>
          <ac:grpSpMkLst>
            <pc:docMk/>
            <pc:sldMk cId="920743670" sldId="274"/>
            <ac:grpSpMk id="41" creationId="{C73D8907-4A7D-4AA6-3E52-6D33BE58CF61}"/>
          </ac:grpSpMkLst>
        </pc:grpChg>
        <pc:graphicFrameChg chg="add mod modGraphic">
          <ac:chgData name="Valentin Pesselier" userId="cf697035-0f42-4192-9f5a-e0574965b84e" providerId="ADAL" clId="{B4D9AF91-CB83-4F72-8E22-012FC5210CFD}" dt="2023-12-20T18:26:39.501" v="1766" actId="2711"/>
          <ac:graphicFrameMkLst>
            <pc:docMk/>
            <pc:sldMk cId="920743670" sldId="274"/>
            <ac:graphicFrameMk id="52" creationId="{7ADAEAFA-9A62-C4EB-D4EE-299789474436}"/>
          </ac:graphicFrameMkLst>
        </pc:graphicFrameChg>
        <pc:picChg chg="add del mod">
          <ac:chgData name="Valentin Pesselier" userId="cf697035-0f42-4192-9f5a-e0574965b84e" providerId="ADAL" clId="{B4D9AF91-CB83-4F72-8E22-012FC5210CFD}" dt="2023-12-20T18:26:11.416" v="1738" actId="478"/>
          <ac:picMkLst>
            <pc:docMk/>
            <pc:sldMk cId="920743670" sldId="274"/>
            <ac:picMk id="46" creationId="{10E615FC-263E-47DE-1639-3A9AEADE4205}"/>
          </ac:picMkLst>
        </pc:picChg>
        <pc:picChg chg="add del mod">
          <ac:chgData name="Valentin Pesselier" userId="cf697035-0f42-4192-9f5a-e0574965b84e" providerId="ADAL" clId="{B4D9AF91-CB83-4F72-8E22-012FC5210CFD}" dt="2023-12-20T18:26:11.416" v="1738" actId="478"/>
          <ac:picMkLst>
            <pc:docMk/>
            <pc:sldMk cId="920743670" sldId="274"/>
            <ac:picMk id="48" creationId="{001A0850-23A1-6027-9A82-56C05BC55318}"/>
          </ac:picMkLst>
        </pc:picChg>
        <pc:cxnChg chg="add del mod">
          <ac:chgData name="Valentin Pesselier" userId="cf697035-0f42-4192-9f5a-e0574965b84e" providerId="ADAL" clId="{B4D9AF91-CB83-4F72-8E22-012FC5210CFD}" dt="2023-12-20T18:26:02.556" v="1736" actId="478"/>
          <ac:cxnSpMkLst>
            <pc:docMk/>
            <pc:sldMk cId="920743670" sldId="274"/>
            <ac:cxnSpMk id="16" creationId="{9C29E6A4-0077-D5D3-8FB5-2D5C1FE5B234}"/>
          </ac:cxnSpMkLst>
        </pc:cxnChg>
        <pc:cxnChg chg="del">
          <ac:chgData name="Valentin Pesselier" userId="cf697035-0f42-4192-9f5a-e0574965b84e" providerId="ADAL" clId="{B4D9AF91-CB83-4F72-8E22-012FC5210CFD}" dt="2023-12-20T18:25:53.451" v="1733" actId="478"/>
          <ac:cxnSpMkLst>
            <pc:docMk/>
            <pc:sldMk cId="920743670" sldId="274"/>
            <ac:cxnSpMk id="22" creationId="{219648DD-4380-9B9B-E29F-54DB1AA349C8}"/>
          </ac:cxnSpMkLst>
        </pc:cxnChg>
        <pc:cxnChg chg="add del mod">
          <ac:chgData name="Valentin Pesselier" userId="cf697035-0f42-4192-9f5a-e0574965b84e" providerId="ADAL" clId="{B4D9AF91-CB83-4F72-8E22-012FC5210CFD}" dt="2023-12-20T18:26:02.556" v="1736" actId="478"/>
          <ac:cxnSpMkLst>
            <pc:docMk/>
            <pc:sldMk cId="920743670" sldId="274"/>
            <ac:cxnSpMk id="45" creationId="{5418397A-5B29-9557-8D7C-F445241B7715}"/>
          </ac:cxnSpMkLst>
        </pc:cxnChg>
      </pc:sldChg>
      <pc:sldChg chg="addSp delSp modSp add mod modShow">
        <pc:chgData name="Valentin Pesselier" userId="cf697035-0f42-4192-9f5a-e0574965b84e" providerId="ADAL" clId="{B4D9AF91-CB83-4F72-8E22-012FC5210CFD}" dt="2023-12-21T11:10:20.805" v="2367" actId="729"/>
        <pc:sldMkLst>
          <pc:docMk/>
          <pc:sldMk cId="4177763752" sldId="275"/>
        </pc:sldMkLst>
        <pc:spChg chg="add mod">
          <ac:chgData name="Valentin Pesselier" userId="cf697035-0f42-4192-9f5a-e0574965b84e" providerId="ADAL" clId="{B4D9AF91-CB83-4F72-8E22-012FC5210CFD}" dt="2023-12-20T18:28:00.438" v="1877" actId="1035"/>
          <ac:spMkLst>
            <pc:docMk/>
            <pc:sldMk cId="4177763752" sldId="275"/>
            <ac:spMk id="7" creationId="{C7434715-0246-3D37-93C7-4D4C72E08659}"/>
          </ac:spMkLst>
        </pc:spChg>
        <pc:spChg chg="del">
          <ac:chgData name="Valentin Pesselier" userId="cf697035-0f42-4192-9f5a-e0574965b84e" providerId="ADAL" clId="{B4D9AF91-CB83-4F72-8E22-012FC5210CFD}" dt="2023-12-21T10:37:35.528" v="1924" actId="478"/>
          <ac:spMkLst>
            <pc:docMk/>
            <pc:sldMk cId="4177763752" sldId="275"/>
            <ac:spMk id="8" creationId="{ABCB940C-527B-1EB9-DFD1-9E601C82D2DF}"/>
          </ac:spMkLst>
        </pc:spChg>
        <pc:spChg chg="add mod">
          <ac:chgData name="Valentin Pesselier" userId="cf697035-0f42-4192-9f5a-e0574965b84e" providerId="ADAL" clId="{B4D9AF91-CB83-4F72-8E22-012FC5210CFD}" dt="2023-12-20T18:28:00.438" v="1877" actId="1035"/>
          <ac:spMkLst>
            <pc:docMk/>
            <pc:sldMk cId="4177763752" sldId="275"/>
            <ac:spMk id="11" creationId="{72C71DFA-2D1A-8304-436C-B0879DED5840}"/>
          </ac:spMkLst>
        </pc:spChg>
        <pc:spChg chg="add mod">
          <ac:chgData name="Valentin Pesselier" userId="cf697035-0f42-4192-9f5a-e0574965b84e" providerId="ADAL" clId="{B4D9AF91-CB83-4F72-8E22-012FC5210CFD}" dt="2023-12-20T18:28:00.438" v="1877" actId="1035"/>
          <ac:spMkLst>
            <pc:docMk/>
            <pc:sldMk cId="4177763752" sldId="275"/>
            <ac:spMk id="12" creationId="{B0AB4EB4-BBD0-70F5-564D-949D6B8C10A5}"/>
          </ac:spMkLst>
        </pc:spChg>
        <pc:spChg chg="mod">
          <ac:chgData name="Valentin Pesselier" userId="cf697035-0f42-4192-9f5a-e0574965b84e" providerId="ADAL" clId="{B4D9AF91-CB83-4F72-8E22-012FC5210CFD}" dt="2023-12-20T18:27:08.702" v="1853" actId="2711"/>
          <ac:spMkLst>
            <pc:docMk/>
            <pc:sldMk cId="4177763752" sldId="275"/>
            <ac:spMk id="15" creationId="{F5A4C0B8-330F-D9B3-CF5C-2F3CFA1E60C1}"/>
          </ac:spMkLst>
        </pc:spChg>
        <pc:spChg chg="mod">
          <ac:chgData name="Valentin Pesselier" userId="cf697035-0f42-4192-9f5a-e0574965b84e" providerId="ADAL" clId="{B4D9AF91-CB83-4F72-8E22-012FC5210CFD}" dt="2023-12-20T18:27:08.702" v="1853" actId="2711"/>
          <ac:spMkLst>
            <pc:docMk/>
            <pc:sldMk cId="4177763752" sldId="275"/>
            <ac:spMk id="16" creationId="{9394E63D-42D6-7469-38D2-26EAB4A9573E}"/>
          </ac:spMkLst>
        </pc:spChg>
        <pc:spChg chg="mod">
          <ac:chgData name="Valentin Pesselier" userId="cf697035-0f42-4192-9f5a-e0574965b84e" providerId="ADAL" clId="{B4D9AF91-CB83-4F72-8E22-012FC5210CFD}" dt="2023-12-20T18:27:08.702" v="1853" actId="2711"/>
          <ac:spMkLst>
            <pc:docMk/>
            <pc:sldMk cId="4177763752" sldId="275"/>
            <ac:spMk id="18" creationId="{6219516A-DBED-4E67-BD75-117CB0FB81A9}"/>
          </ac:spMkLst>
        </pc:spChg>
        <pc:spChg chg="mod">
          <ac:chgData name="Valentin Pesselier" userId="cf697035-0f42-4192-9f5a-e0574965b84e" providerId="ADAL" clId="{B4D9AF91-CB83-4F72-8E22-012FC5210CFD}" dt="2023-12-20T18:27:08.702" v="1853" actId="2711"/>
          <ac:spMkLst>
            <pc:docMk/>
            <pc:sldMk cId="4177763752" sldId="275"/>
            <ac:spMk id="19" creationId="{0E858B77-EBC7-4EAD-ED2D-4A5D08187141}"/>
          </ac:spMkLst>
        </pc:spChg>
        <pc:spChg chg="mod">
          <ac:chgData name="Valentin Pesselier" userId="cf697035-0f42-4192-9f5a-e0574965b84e" providerId="ADAL" clId="{B4D9AF91-CB83-4F72-8E22-012FC5210CFD}" dt="2023-12-20T18:27:08.702" v="1853" actId="2711"/>
          <ac:spMkLst>
            <pc:docMk/>
            <pc:sldMk cId="4177763752" sldId="275"/>
            <ac:spMk id="20" creationId="{60E5ACDE-2D08-1B5D-829D-64B7F5728404}"/>
          </ac:spMkLst>
        </pc:spChg>
        <pc:spChg chg="mod">
          <ac:chgData name="Valentin Pesselier" userId="cf697035-0f42-4192-9f5a-e0574965b84e" providerId="ADAL" clId="{B4D9AF91-CB83-4F72-8E22-012FC5210CFD}" dt="2023-12-20T18:27:08.702" v="1853" actId="2711"/>
          <ac:spMkLst>
            <pc:docMk/>
            <pc:sldMk cId="4177763752" sldId="275"/>
            <ac:spMk id="22" creationId="{D4DF30C2-842A-55BD-0AB2-5038283976B0}"/>
          </ac:spMkLst>
        </pc:spChg>
        <pc:spChg chg="mod">
          <ac:chgData name="Valentin Pesselier" userId="cf697035-0f42-4192-9f5a-e0574965b84e" providerId="ADAL" clId="{B4D9AF91-CB83-4F72-8E22-012FC5210CFD}" dt="2023-12-20T18:27:08.702" v="1853" actId="2711"/>
          <ac:spMkLst>
            <pc:docMk/>
            <pc:sldMk cId="4177763752" sldId="275"/>
            <ac:spMk id="23" creationId="{250E589F-D792-C56B-B512-D7204FC793EC}"/>
          </ac:spMkLst>
        </pc:spChg>
        <pc:spChg chg="mod">
          <ac:chgData name="Valentin Pesselier" userId="cf697035-0f42-4192-9f5a-e0574965b84e" providerId="ADAL" clId="{B4D9AF91-CB83-4F72-8E22-012FC5210CFD}" dt="2023-12-20T18:27:08.702" v="1853" actId="2711"/>
          <ac:spMkLst>
            <pc:docMk/>
            <pc:sldMk cId="4177763752" sldId="275"/>
            <ac:spMk id="24" creationId="{EB4FEB89-15AD-DD40-4A61-D45D91748D66}"/>
          </ac:spMkLst>
        </pc:spChg>
        <pc:spChg chg="mod">
          <ac:chgData name="Valentin Pesselier" userId="cf697035-0f42-4192-9f5a-e0574965b84e" providerId="ADAL" clId="{B4D9AF91-CB83-4F72-8E22-012FC5210CFD}" dt="2023-12-20T18:27:08.702" v="1853" actId="2711"/>
          <ac:spMkLst>
            <pc:docMk/>
            <pc:sldMk cId="4177763752" sldId="275"/>
            <ac:spMk id="26" creationId="{5A933646-2BD4-079F-FE66-9FF270568A8F}"/>
          </ac:spMkLst>
        </pc:spChg>
        <pc:spChg chg="mod">
          <ac:chgData name="Valentin Pesselier" userId="cf697035-0f42-4192-9f5a-e0574965b84e" providerId="ADAL" clId="{B4D9AF91-CB83-4F72-8E22-012FC5210CFD}" dt="2023-12-20T18:27:08.702" v="1853" actId="2711"/>
          <ac:spMkLst>
            <pc:docMk/>
            <pc:sldMk cId="4177763752" sldId="275"/>
            <ac:spMk id="27" creationId="{E024E95B-8C55-28E3-1CAD-3C1313666547}"/>
          </ac:spMkLst>
        </pc:spChg>
        <pc:spChg chg="mod">
          <ac:chgData name="Valentin Pesselier" userId="cf697035-0f42-4192-9f5a-e0574965b84e" providerId="ADAL" clId="{B4D9AF91-CB83-4F72-8E22-012FC5210CFD}" dt="2023-12-20T18:27:08.702" v="1853" actId="2711"/>
          <ac:spMkLst>
            <pc:docMk/>
            <pc:sldMk cId="4177763752" sldId="275"/>
            <ac:spMk id="28" creationId="{2BB5782D-A6C9-F292-CCDC-7E530C2ED7DA}"/>
          </ac:spMkLst>
        </pc:spChg>
        <pc:spChg chg="mod">
          <ac:chgData name="Valentin Pesselier" userId="cf697035-0f42-4192-9f5a-e0574965b84e" providerId="ADAL" clId="{B4D9AF91-CB83-4F72-8E22-012FC5210CFD}" dt="2023-12-20T18:27:08.702" v="1853" actId="2711"/>
          <ac:spMkLst>
            <pc:docMk/>
            <pc:sldMk cId="4177763752" sldId="275"/>
            <ac:spMk id="30" creationId="{B12FD445-6768-569B-E8CA-EE670C07D55E}"/>
          </ac:spMkLst>
        </pc:spChg>
        <pc:spChg chg="mod">
          <ac:chgData name="Valentin Pesselier" userId="cf697035-0f42-4192-9f5a-e0574965b84e" providerId="ADAL" clId="{B4D9AF91-CB83-4F72-8E22-012FC5210CFD}" dt="2023-12-20T18:27:08.702" v="1853" actId="2711"/>
          <ac:spMkLst>
            <pc:docMk/>
            <pc:sldMk cId="4177763752" sldId="275"/>
            <ac:spMk id="31" creationId="{B0828584-CF47-95F0-9047-E8E63836D169}"/>
          </ac:spMkLst>
        </pc:spChg>
        <pc:spChg chg="mod">
          <ac:chgData name="Valentin Pesselier" userId="cf697035-0f42-4192-9f5a-e0574965b84e" providerId="ADAL" clId="{B4D9AF91-CB83-4F72-8E22-012FC5210CFD}" dt="2023-12-20T18:27:08.702" v="1853" actId="2711"/>
          <ac:spMkLst>
            <pc:docMk/>
            <pc:sldMk cId="4177763752" sldId="275"/>
            <ac:spMk id="32" creationId="{DBB2919A-4D50-5AC7-122A-200AAF54AF2E}"/>
          </ac:spMkLst>
        </pc:spChg>
        <pc:spChg chg="mod">
          <ac:chgData name="Valentin Pesselier" userId="cf697035-0f42-4192-9f5a-e0574965b84e" providerId="ADAL" clId="{B4D9AF91-CB83-4F72-8E22-012FC5210CFD}" dt="2023-12-20T18:27:08.702" v="1853" actId="2711"/>
          <ac:spMkLst>
            <pc:docMk/>
            <pc:sldMk cId="4177763752" sldId="275"/>
            <ac:spMk id="34" creationId="{7038B935-D937-D16D-FCA3-78BF2DA4FE74}"/>
          </ac:spMkLst>
        </pc:spChg>
        <pc:spChg chg="mod">
          <ac:chgData name="Valentin Pesselier" userId="cf697035-0f42-4192-9f5a-e0574965b84e" providerId="ADAL" clId="{B4D9AF91-CB83-4F72-8E22-012FC5210CFD}" dt="2023-12-20T18:27:08.702" v="1853" actId="2711"/>
          <ac:spMkLst>
            <pc:docMk/>
            <pc:sldMk cId="4177763752" sldId="275"/>
            <ac:spMk id="35" creationId="{55FBD592-F2C3-E523-367E-BF4CDE40FA8A}"/>
          </ac:spMkLst>
        </pc:spChg>
        <pc:spChg chg="mod">
          <ac:chgData name="Valentin Pesselier" userId="cf697035-0f42-4192-9f5a-e0574965b84e" providerId="ADAL" clId="{B4D9AF91-CB83-4F72-8E22-012FC5210CFD}" dt="2023-12-20T18:27:08.702" v="1853" actId="2711"/>
          <ac:spMkLst>
            <pc:docMk/>
            <pc:sldMk cId="4177763752" sldId="275"/>
            <ac:spMk id="36" creationId="{DC29DA94-3734-9CDB-A2E6-6E712503EF43}"/>
          </ac:spMkLst>
        </pc:spChg>
        <pc:spChg chg="add mod">
          <ac:chgData name="Valentin Pesselier" userId="cf697035-0f42-4192-9f5a-e0574965b84e" providerId="ADAL" clId="{B4D9AF91-CB83-4F72-8E22-012FC5210CFD}" dt="2023-12-20T18:28:00.438" v="1877" actId="1035"/>
          <ac:spMkLst>
            <pc:docMk/>
            <pc:sldMk cId="4177763752" sldId="275"/>
            <ac:spMk id="37" creationId="{9DCD9A02-A43E-09B3-A831-FA1E3A53F139}"/>
          </ac:spMkLst>
        </pc:spChg>
        <pc:spChg chg="add mod">
          <ac:chgData name="Valentin Pesselier" userId="cf697035-0f42-4192-9f5a-e0574965b84e" providerId="ADAL" clId="{B4D9AF91-CB83-4F72-8E22-012FC5210CFD}" dt="2023-12-20T18:28:00.438" v="1877" actId="1035"/>
          <ac:spMkLst>
            <pc:docMk/>
            <pc:sldMk cId="4177763752" sldId="275"/>
            <ac:spMk id="38" creationId="{D68279BF-BB11-433A-5291-61178DF240E6}"/>
          </ac:spMkLst>
        </pc:spChg>
        <pc:spChg chg="add mod">
          <ac:chgData name="Valentin Pesselier" userId="cf697035-0f42-4192-9f5a-e0574965b84e" providerId="ADAL" clId="{B4D9AF91-CB83-4F72-8E22-012FC5210CFD}" dt="2023-12-20T18:28:00.438" v="1877" actId="1035"/>
          <ac:spMkLst>
            <pc:docMk/>
            <pc:sldMk cId="4177763752" sldId="275"/>
            <ac:spMk id="39" creationId="{46537146-435A-CA0A-66FD-EFE27A01FDDA}"/>
          </ac:spMkLst>
        </pc:spChg>
        <pc:spChg chg="add mod">
          <ac:chgData name="Valentin Pesselier" userId="cf697035-0f42-4192-9f5a-e0574965b84e" providerId="ADAL" clId="{B4D9AF91-CB83-4F72-8E22-012FC5210CFD}" dt="2023-12-20T18:28:00.438" v="1877" actId="1035"/>
          <ac:spMkLst>
            <pc:docMk/>
            <pc:sldMk cId="4177763752" sldId="275"/>
            <ac:spMk id="40" creationId="{0A9738B4-E7F1-2081-834F-D3F929D1F6B5}"/>
          </ac:spMkLst>
        </pc:spChg>
        <pc:grpChg chg="add mod">
          <ac:chgData name="Valentin Pesselier" userId="cf697035-0f42-4192-9f5a-e0574965b84e" providerId="ADAL" clId="{B4D9AF91-CB83-4F72-8E22-012FC5210CFD}" dt="2023-12-20T18:28:00.438" v="1877" actId="1035"/>
          <ac:grpSpMkLst>
            <pc:docMk/>
            <pc:sldMk cId="4177763752" sldId="275"/>
            <ac:grpSpMk id="14" creationId="{79A78340-97A1-7F6C-A6E6-A387670C7AFC}"/>
          </ac:grpSpMkLst>
        </pc:grpChg>
        <pc:grpChg chg="add mod">
          <ac:chgData name="Valentin Pesselier" userId="cf697035-0f42-4192-9f5a-e0574965b84e" providerId="ADAL" clId="{B4D9AF91-CB83-4F72-8E22-012FC5210CFD}" dt="2023-12-20T18:28:00.438" v="1877" actId="1035"/>
          <ac:grpSpMkLst>
            <pc:docMk/>
            <pc:sldMk cId="4177763752" sldId="275"/>
            <ac:grpSpMk id="17" creationId="{BDB3F591-7F28-015D-31CC-D086633C9596}"/>
          </ac:grpSpMkLst>
        </pc:grpChg>
        <pc:grpChg chg="add mod">
          <ac:chgData name="Valentin Pesselier" userId="cf697035-0f42-4192-9f5a-e0574965b84e" providerId="ADAL" clId="{B4D9AF91-CB83-4F72-8E22-012FC5210CFD}" dt="2023-12-20T18:28:00.438" v="1877" actId="1035"/>
          <ac:grpSpMkLst>
            <pc:docMk/>
            <pc:sldMk cId="4177763752" sldId="275"/>
            <ac:grpSpMk id="21" creationId="{36E2E06C-BF45-9B56-2EBC-1EB19230936B}"/>
          </ac:grpSpMkLst>
        </pc:grpChg>
        <pc:grpChg chg="add mod">
          <ac:chgData name="Valentin Pesselier" userId="cf697035-0f42-4192-9f5a-e0574965b84e" providerId="ADAL" clId="{B4D9AF91-CB83-4F72-8E22-012FC5210CFD}" dt="2023-12-20T18:28:00.438" v="1877" actId="1035"/>
          <ac:grpSpMkLst>
            <pc:docMk/>
            <pc:sldMk cId="4177763752" sldId="275"/>
            <ac:grpSpMk id="25" creationId="{B6BAFB8F-5DCC-FC73-E422-491B491B28B1}"/>
          </ac:grpSpMkLst>
        </pc:grpChg>
        <pc:grpChg chg="add mod">
          <ac:chgData name="Valentin Pesselier" userId="cf697035-0f42-4192-9f5a-e0574965b84e" providerId="ADAL" clId="{B4D9AF91-CB83-4F72-8E22-012FC5210CFD}" dt="2023-12-20T18:28:00.438" v="1877" actId="1035"/>
          <ac:grpSpMkLst>
            <pc:docMk/>
            <pc:sldMk cId="4177763752" sldId="275"/>
            <ac:grpSpMk id="29" creationId="{67C432CA-BE92-98A0-4BBA-34EE5E39BD87}"/>
          </ac:grpSpMkLst>
        </pc:grpChg>
        <pc:grpChg chg="add mod">
          <ac:chgData name="Valentin Pesselier" userId="cf697035-0f42-4192-9f5a-e0574965b84e" providerId="ADAL" clId="{B4D9AF91-CB83-4F72-8E22-012FC5210CFD}" dt="2023-12-20T18:28:00.438" v="1877" actId="1035"/>
          <ac:grpSpMkLst>
            <pc:docMk/>
            <pc:sldMk cId="4177763752" sldId="275"/>
            <ac:grpSpMk id="33" creationId="{0FEE87C5-B6F6-CC34-C156-61F8CBFBCAE7}"/>
          </ac:grpSpMkLst>
        </pc:grpChg>
        <pc:graphicFrameChg chg="add mod modGraphic">
          <ac:chgData name="Valentin Pesselier" userId="cf697035-0f42-4192-9f5a-e0574965b84e" providerId="ADAL" clId="{B4D9AF91-CB83-4F72-8E22-012FC5210CFD}" dt="2023-12-20T18:28:00.438" v="1877" actId="1035"/>
          <ac:graphicFrameMkLst>
            <pc:docMk/>
            <pc:sldMk cId="4177763752" sldId="275"/>
            <ac:graphicFrameMk id="10" creationId="{19626910-B84F-B2A4-B9D4-8BE6933D6C4D}"/>
          </ac:graphicFrameMkLst>
        </pc:graphicFrameChg>
        <pc:graphicFrameChg chg="del">
          <ac:chgData name="Valentin Pesselier" userId="cf697035-0f42-4192-9f5a-e0574965b84e" providerId="ADAL" clId="{B4D9AF91-CB83-4F72-8E22-012FC5210CFD}" dt="2023-12-20T18:26:58.233" v="1768" actId="478"/>
          <ac:graphicFrameMkLst>
            <pc:docMk/>
            <pc:sldMk cId="4177763752" sldId="275"/>
            <ac:graphicFrameMk id="52" creationId="{7ADAEAFA-9A62-C4EB-D4EE-299789474436}"/>
          </ac:graphicFrameMkLst>
        </pc:graphicFrameChg>
        <pc:cxnChg chg="add mod">
          <ac:chgData name="Valentin Pesselier" userId="cf697035-0f42-4192-9f5a-e0574965b84e" providerId="ADAL" clId="{B4D9AF91-CB83-4F72-8E22-012FC5210CFD}" dt="2023-12-20T18:28:00.438" v="1877" actId="1035"/>
          <ac:cxnSpMkLst>
            <pc:docMk/>
            <pc:sldMk cId="4177763752" sldId="275"/>
            <ac:cxnSpMk id="9" creationId="{A6A4A820-36DA-195F-F3A1-9530F18335F5}"/>
          </ac:cxnSpMkLst>
        </pc:cxnChg>
        <pc:cxnChg chg="add mod">
          <ac:chgData name="Valentin Pesselier" userId="cf697035-0f42-4192-9f5a-e0574965b84e" providerId="ADAL" clId="{B4D9AF91-CB83-4F72-8E22-012FC5210CFD}" dt="2023-12-20T18:28:00.438" v="1877" actId="1035"/>
          <ac:cxnSpMkLst>
            <pc:docMk/>
            <pc:sldMk cId="4177763752" sldId="275"/>
            <ac:cxnSpMk id="13" creationId="{77A8D945-55CF-C696-1FB0-7CE5E7947936}"/>
          </ac:cxnSpMkLst>
        </pc:cxnChg>
        <pc:cxnChg chg="add mod">
          <ac:chgData name="Valentin Pesselier" userId="cf697035-0f42-4192-9f5a-e0574965b84e" providerId="ADAL" clId="{B4D9AF91-CB83-4F72-8E22-012FC5210CFD}" dt="2023-12-20T18:28:00.438" v="1877" actId="1035"/>
          <ac:cxnSpMkLst>
            <pc:docMk/>
            <pc:sldMk cId="4177763752" sldId="275"/>
            <ac:cxnSpMk id="41" creationId="{3C4EC783-A9FC-D18C-D73E-CE2699AF7A18}"/>
          </ac:cxnSpMkLst>
        </pc:cxnChg>
        <pc:cxnChg chg="add mod">
          <ac:chgData name="Valentin Pesselier" userId="cf697035-0f42-4192-9f5a-e0574965b84e" providerId="ADAL" clId="{B4D9AF91-CB83-4F72-8E22-012FC5210CFD}" dt="2023-12-20T18:28:00.438" v="1877" actId="1035"/>
          <ac:cxnSpMkLst>
            <pc:docMk/>
            <pc:sldMk cId="4177763752" sldId="275"/>
            <ac:cxnSpMk id="42" creationId="{BDFFC399-4A6D-0F1D-157B-2074AE6F329E}"/>
          </ac:cxnSpMkLst>
        </pc:cxnChg>
        <pc:cxnChg chg="add mod">
          <ac:chgData name="Valentin Pesselier" userId="cf697035-0f42-4192-9f5a-e0574965b84e" providerId="ADAL" clId="{B4D9AF91-CB83-4F72-8E22-012FC5210CFD}" dt="2023-12-20T18:28:00.438" v="1877" actId="1035"/>
          <ac:cxnSpMkLst>
            <pc:docMk/>
            <pc:sldMk cId="4177763752" sldId="275"/>
            <ac:cxnSpMk id="43" creationId="{81E6594C-F4AC-BCD3-89A4-380CB39B5986}"/>
          </ac:cxnSpMkLst>
        </pc:cxnChg>
        <pc:cxnChg chg="add mod">
          <ac:chgData name="Valentin Pesselier" userId="cf697035-0f42-4192-9f5a-e0574965b84e" providerId="ADAL" clId="{B4D9AF91-CB83-4F72-8E22-012FC5210CFD}" dt="2023-12-20T18:28:00.438" v="1877" actId="1035"/>
          <ac:cxnSpMkLst>
            <pc:docMk/>
            <pc:sldMk cId="4177763752" sldId="275"/>
            <ac:cxnSpMk id="44" creationId="{D5AA29ED-93CD-4AE3-7D38-E6AE91442CAB}"/>
          </ac:cxnSpMkLst>
        </pc:cxnChg>
      </pc:sldChg>
      <pc:sldChg chg="new del">
        <pc:chgData name="Valentin Pesselier" userId="cf697035-0f42-4192-9f5a-e0574965b84e" providerId="ADAL" clId="{B4D9AF91-CB83-4F72-8E22-012FC5210CFD}" dt="2023-12-21T10:37:10.352" v="1916" actId="47"/>
        <pc:sldMkLst>
          <pc:docMk/>
          <pc:sldMk cId="577316252" sldId="276"/>
        </pc:sldMkLst>
      </pc:sldChg>
      <pc:sldChg chg="addSp delSp modSp add mod modShow">
        <pc:chgData name="Valentin Pesselier" userId="cf697035-0f42-4192-9f5a-e0574965b84e" providerId="ADAL" clId="{B4D9AF91-CB83-4F72-8E22-012FC5210CFD}" dt="2023-12-21T11:10:20.805" v="2367" actId="729"/>
        <pc:sldMkLst>
          <pc:docMk/>
          <pc:sldMk cId="1363916719" sldId="276"/>
        </pc:sldMkLst>
        <pc:spChg chg="add del mod">
          <ac:chgData name="Valentin Pesselier" userId="cf697035-0f42-4192-9f5a-e0574965b84e" providerId="ADAL" clId="{B4D9AF91-CB83-4F72-8E22-012FC5210CFD}" dt="2023-12-21T10:38:39.024" v="1928"/>
          <ac:spMkLst>
            <pc:docMk/>
            <pc:sldMk cId="1363916719" sldId="276"/>
            <ac:spMk id="7" creationId="{E4313357-24A8-DDA5-4D50-11A1BC7C9053}"/>
          </ac:spMkLst>
        </pc:spChg>
        <pc:spChg chg="add del mod">
          <ac:chgData name="Valentin Pesselier" userId="cf697035-0f42-4192-9f5a-e0574965b84e" providerId="ADAL" clId="{B4D9AF91-CB83-4F72-8E22-012FC5210CFD}" dt="2023-12-21T10:38:39.024" v="1928"/>
          <ac:spMkLst>
            <pc:docMk/>
            <pc:sldMk cId="1363916719" sldId="276"/>
            <ac:spMk id="8" creationId="{60DBDABE-3B92-BB0C-DDD3-791B814F39DF}"/>
          </ac:spMkLst>
        </pc:spChg>
        <pc:spChg chg="add del mod">
          <ac:chgData name="Valentin Pesselier" userId="cf697035-0f42-4192-9f5a-e0574965b84e" providerId="ADAL" clId="{B4D9AF91-CB83-4F72-8E22-012FC5210CFD}" dt="2023-12-21T10:38:39.024" v="1928"/>
          <ac:spMkLst>
            <pc:docMk/>
            <pc:sldMk cId="1363916719" sldId="276"/>
            <ac:spMk id="9" creationId="{6DB55E29-E7B0-B40B-0253-218331F1D465}"/>
          </ac:spMkLst>
        </pc:spChg>
        <pc:spChg chg="add del mod">
          <ac:chgData name="Valentin Pesselier" userId="cf697035-0f42-4192-9f5a-e0574965b84e" providerId="ADAL" clId="{B4D9AF91-CB83-4F72-8E22-012FC5210CFD}" dt="2023-12-21T10:38:39.024" v="1928"/>
          <ac:spMkLst>
            <pc:docMk/>
            <pc:sldMk cId="1363916719" sldId="276"/>
            <ac:spMk id="10" creationId="{E2187CDE-2C53-1BBD-62E6-B8059450148A}"/>
          </ac:spMkLst>
        </pc:spChg>
        <pc:spChg chg="add del mod">
          <ac:chgData name="Valentin Pesselier" userId="cf697035-0f42-4192-9f5a-e0574965b84e" providerId="ADAL" clId="{B4D9AF91-CB83-4F72-8E22-012FC5210CFD}" dt="2023-12-21T10:38:39.024" v="1928"/>
          <ac:spMkLst>
            <pc:docMk/>
            <pc:sldMk cId="1363916719" sldId="276"/>
            <ac:spMk id="11" creationId="{84088332-52A2-5E12-06FB-AA14FD319E74}"/>
          </ac:spMkLst>
        </pc:spChg>
        <pc:spChg chg="add del mod">
          <ac:chgData name="Valentin Pesselier" userId="cf697035-0f42-4192-9f5a-e0574965b84e" providerId="ADAL" clId="{B4D9AF91-CB83-4F72-8E22-012FC5210CFD}" dt="2023-12-21T10:38:39.024" v="1928"/>
          <ac:spMkLst>
            <pc:docMk/>
            <pc:sldMk cId="1363916719" sldId="276"/>
            <ac:spMk id="12" creationId="{73276F69-A95B-E9A3-EC64-289A6F331607}"/>
          </ac:spMkLst>
        </pc:spChg>
        <pc:spChg chg="add del mod">
          <ac:chgData name="Valentin Pesselier" userId="cf697035-0f42-4192-9f5a-e0574965b84e" providerId="ADAL" clId="{B4D9AF91-CB83-4F72-8E22-012FC5210CFD}" dt="2023-12-21T10:38:39.024" v="1928"/>
          <ac:spMkLst>
            <pc:docMk/>
            <pc:sldMk cId="1363916719" sldId="276"/>
            <ac:spMk id="13" creationId="{EAB89366-4760-E381-B5D7-5CA4F04001F8}"/>
          </ac:spMkLst>
        </pc:spChg>
        <pc:spChg chg="mod">
          <ac:chgData name="Valentin Pesselier" userId="cf697035-0f42-4192-9f5a-e0574965b84e" providerId="ADAL" clId="{B4D9AF91-CB83-4F72-8E22-012FC5210CFD}" dt="2023-12-21T10:39:52.731" v="1931"/>
          <ac:spMkLst>
            <pc:docMk/>
            <pc:sldMk cId="1363916719" sldId="276"/>
            <ac:spMk id="15" creationId="{732831C3-F8DE-E3B4-361F-87353C39930B}"/>
          </ac:spMkLst>
        </pc:spChg>
        <pc:spChg chg="mod">
          <ac:chgData name="Valentin Pesselier" userId="cf697035-0f42-4192-9f5a-e0574965b84e" providerId="ADAL" clId="{B4D9AF91-CB83-4F72-8E22-012FC5210CFD}" dt="2023-12-21T10:39:52.731" v="1931"/>
          <ac:spMkLst>
            <pc:docMk/>
            <pc:sldMk cId="1363916719" sldId="276"/>
            <ac:spMk id="16" creationId="{C8A3830A-A10C-A7B3-01EE-6DC941786282}"/>
          </ac:spMkLst>
        </pc:spChg>
        <pc:spChg chg="del">
          <ac:chgData name="Valentin Pesselier" userId="cf697035-0f42-4192-9f5a-e0574965b84e" providerId="ADAL" clId="{B4D9AF91-CB83-4F72-8E22-012FC5210CFD}" dt="2023-12-21T10:37:50.400" v="1926" actId="478"/>
          <ac:spMkLst>
            <pc:docMk/>
            <pc:sldMk cId="1363916719" sldId="276"/>
            <ac:spMk id="18" creationId="{3B6149BA-1FA1-F457-2759-B0CDB2E1D082}"/>
          </ac:spMkLst>
        </pc:spChg>
        <pc:spChg chg="del">
          <ac:chgData name="Valentin Pesselier" userId="cf697035-0f42-4192-9f5a-e0574965b84e" providerId="ADAL" clId="{B4D9AF91-CB83-4F72-8E22-012FC5210CFD}" dt="2023-12-21T10:37:50.400" v="1926" actId="478"/>
          <ac:spMkLst>
            <pc:docMk/>
            <pc:sldMk cId="1363916719" sldId="276"/>
            <ac:spMk id="19" creationId="{1176A8F0-BBE8-5166-CB4C-DA12EE9CF984}"/>
          </ac:spMkLst>
        </pc:spChg>
        <pc:spChg chg="del">
          <ac:chgData name="Valentin Pesselier" userId="cf697035-0f42-4192-9f5a-e0574965b84e" providerId="ADAL" clId="{B4D9AF91-CB83-4F72-8E22-012FC5210CFD}" dt="2023-12-21T10:37:50.400" v="1926" actId="478"/>
          <ac:spMkLst>
            <pc:docMk/>
            <pc:sldMk cId="1363916719" sldId="276"/>
            <ac:spMk id="20" creationId="{FCEDA103-5F34-E1D5-73F7-92EA01E4F5C4}"/>
          </ac:spMkLst>
        </pc:spChg>
        <pc:spChg chg="del">
          <ac:chgData name="Valentin Pesselier" userId="cf697035-0f42-4192-9f5a-e0574965b84e" providerId="ADAL" clId="{B4D9AF91-CB83-4F72-8E22-012FC5210CFD}" dt="2023-12-21T10:37:50.400" v="1926" actId="478"/>
          <ac:spMkLst>
            <pc:docMk/>
            <pc:sldMk cId="1363916719" sldId="276"/>
            <ac:spMk id="21" creationId="{B87F989F-AFA3-0C86-A2A8-F71E5FBEE332}"/>
          </ac:spMkLst>
        </pc:spChg>
        <pc:spChg chg="del">
          <ac:chgData name="Valentin Pesselier" userId="cf697035-0f42-4192-9f5a-e0574965b84e" providerId="ADAL" clId="{B4D9AF91-CB83-4F72-8E22-012FC5210CFD}" dt="2023-12-21T10:37:50.400" v="1926" actId="478"/>
          <ac:spMkLst>
            <pc:docMk/>
            <pc:sldMk cId="1363916719" sldId="276"/>
            <ac:spMk id="23" creationId="{F565ACD8-A135-4ABB-7C1B-70400C42613E}"/>
          </ac:spMkLst>
        </pc:spChg>
        <pc:spChg chg="del">
          <ac:chgData name="Valentin Pesselier" userId="cf697035-0f42-4192-9f5a-e0574965b84e" providerId="ADAL" clId="{B4D9AF91-CB83-4F72-8E22-012FC5210CFD}" dt="2023-12-21T10:37:50.400" v="1926" actId="478"/>
          <ac:spMkLst>
            <pc:docMk/>
            <pc:sldMk cId="1363916719" sldId="276"/>
            <ac:spMk id="24" creationId="{73C09048-E240-490C-B309-57CEE6F8C84D}"/>
          </ac:spMkLst>
        </pc:spChg>
        <pc:spChg chg="del">
          <ac:chgData name="Valentin Pesselier" userId="cf697035-0f42-4192-9f5a-e0574965b84e" providerId="ADAL" clId="{B4D9AF91-CB83-4F72-8E22-012FC5210CFD}" dt="2023-12-21T10:37:50.400" v="1926" actId="478"/>
          <ac:spMkLst>
            <pc:docMk/>
            <pc:sldMk cId="1363916719" sldId="276"/>
            <ac:spMk id="28" creationId="{F8DB6CA5-CC90-0BA2-40E5-812AD49ABC79}"/>
          </ac:spMkLst>
        </pc:spChg>
        <pc:spChg chg="del">
          <ac:chgData name="Valentin Pesselier" userId="cf697035-0f42-4192-9f5a-e0574965b84e" providerId="ADAL" clId="{B4D9AF91-CB83-4F72-8E22-012FC5210CFD}" dt="2023-12-21T10:37:50.400" v="1926" actId="478"/>
          <ac:spMkLst>
            <pc:docMk/>
            <pc:sldMk cId="1363916719" sldId="276"/>
            <ac:spMk id="29" creationId="{1421B134-5147-1E9C-EF5E-DD7000174CF7}"/>
          </ac:spMkLst>
        </pc:spChg>
        <pc:spChg chg="del">
          <ac:chgData name="Valentin Pesselier" userId="cf697035-0f42-4192-9f5a-e0574965b84e" providerId="ADAL" clId="{B4D9AF91-CB83-4F72-8E22-012FC5210CFD}" dt="2023-12-21T10:37:50.400" v="1926" actId="478"/>
          <ac:spMkLst>
            <pc:docMk/>
            <pc:sldMk cId="1363916719" sldId="276"/>
            <ac:spMk id="30" creationId="{59FD0FFB-2BC4-1766-A8AA-96A157056DDC}"/>
          </ac:spMkLst>
        </pc:spChg>
        <pc:spChg chg="mod">
          <ac:chgData name="Valentin Pesselier" userId="cf697035-0f42-4192-9f5a-e0574965b84e" providerId="ADAL" clId="{B4D9AF91-CB83-4F72-8E22-012FC5210CFD}" dt="2023-12-21T10:39:52.731" v="1931"/>
          <ac:spMkLst>
            <pc:docMk/>
            <pc:sldMk cId="1363916719" sldId="276"/>
            <ac:spMk id="31" creationId="{BBE75076-39FC-54E7-C7B5-5482154A45A6}"/>
          </ac:spMkLst>
        </pc:spChg>
        <pc:spChg chg="mod">
          <ac:chgData name="Valentin Pesselier" userId="cf697035-0f42-4192-9f5a-e0574965b84e" providerId="ADAL" clId="{B4D9AF91-CB83-4F72-8E22-012FC5210CFD}" dt="2023-12-21T10:39:52.731" v="1931"/>
          <ac:spMkLst>
            <pc:docMk/>
            <pc:sldMk cId="1363916719" sldId="276"/>
            <ac:spMk id="32" creationId="{F2577C3C-3CBE-F875-1F8A-CA5AD64B4366}"/>
          </ac:spMkLst>
        </pc:spChg>
        <pc:spChg chg="mod">
          <ac:chgData name="Valentin Pesselier" userId="cf697035-0f42-4192-9f5a-e0574965b84e" providerId="ADAL" clId="{B4D9AF91-CB83-4F72-8E22-012FC5210CFD}" dt="2023-12-21T10:39:52.731" v="1931"/>
          <ac:spMkLst>
            <pc:docMk/>
            <pc:sldMk cId="1363916719" sldId="276"/>
            <ac:spMk id="33" creationId="{D9BA19EC-5C58-B0C2-BDE4-656E08C0C941}"/>
          </ac:spMkLst>
        </pc:spChg>
        <pc:spChg chg="mod">
          <ac:chgData name="Valentin Pesselier" userId="cf697035-0f42-4192-9f5a-e0574965b84e" providerId="ADAL" clId="{B4D9AF91-CB83-4F72-8E22-012FC5210CFD}" dt="2023-12-21T10:39:52.731" v="1931"/>
          <ac:spMkLst>
            <pc:docMk/>
            <pc:sldMk cId="1363916719" sldId="276"/>
            <ac:spMk id="34" creationId="{FF3304AD-B7C9-32AC-0C5E-B09DF76BFB57}"/>
          </ac:spMkLst>
        </pc:spChg>
        <pc:spChg chg="mod">
          <ac:chgData name="Valentin Pesselier" userId="cf697035-0f42-4192-9f5a-e0574965b84e" providerId="ADAL" clId="{B4D9AF91-CB83-4F72-8E22-012FC5210CFD}" dt="2023-12-21T10:39:52.731" v="1931"/>
          <ac:spMkLst>
            <pc:docMk/>
            <pc:sldMk cId="1363916719" sldId="276"/>
            <ac:spMk id="36" creationId="{7401FDD7-C67F-5A5D-7705-D3C115061C63}"/>
          </ac:spMkLst>
        </pc:spChg>
        <pc:spChg chg="mod">
          <ac:chgData name="Valentin Pesselier" userId="cf697035-0f42-4192-9f5a-e0574965b84e" providerId="ADAL" clId="{B4D9AF91-CB83-4F72-8E22-012FC5210CFD}" dt="2023-12-21T10:39:52.731" v="1931"/>
          <ac:spMkLst>
            <pc:docMk/>
            <pc:sldMk cId="1363916719" sldId="276"/>
            <ac:spMk id="37" creationId="{40E4A2E3-12E7-0027-0DB8-EA6AB789399F}"/>
          </ac:spMkLst>
        </pc:spChg>
        <pc:spChg chg="mod">
          <ac:chgData name="Valentin Pesselier" userId="cf697035-0f42-4192-9f5a-e0574965b84e" providerId="ADAL" clId="{B4D9AF91-CB83-4F72-8E22-012FC5210CFD}" dt="2023-12-21T10:39:52.731" v="1931"/>
          <ac:spMkLst>
            <pc:docMk/>
            <pc:sldMk cId="1363916719" sldId="276"/>
            <ac:spMk id="39" creationId="{A422E9E9-ED79-2907-F235-70F0A349A1C3}"/>
          </ac:spMkLst>
        </pc:spChg>
        <pc:spChg chg="mod">
          <ac:chgData name="Valentin Pesselier" userId="cf697035-0f42-4192-9f5a-e0574965b84e" providerId="ADAL" clId="{B4D9AF91-CB83-4F72-8E22-012FC5210CFD}" dt="2023-12-21T10:39:52.731" v="1931"/>
          <ac:spMkLst>
            <pc:docMk/>
            <pc:sldMk cId="1363916719" sldId="276"/>
            <ac:spMk id="40" creationId="{9D596A91-7A1B-2D77-1614-657485006994}"/>
          </ac:spMkLst>
        </pc:spChg>
        <pc:spChg chg="mod">
          <ac:chgData name="Valentin Pesselier" userId="cf697035-0f42-4192-9f5a-e0574965b84e" providerId="ADAL" clId="{B4D9AF91-CB83-4F72-8E22-012FC5210CFD}" dt="2023-12-21T10:39:52.731" v="1931"/>
          <ac:spMkLst>
            <pc:docMk/>
            <pc:sldMk cId="1363916719" sldId="276"/>
            <ac:spMk id="42" creationId="{B548BCF3-836A-D351-591C-2F02B7AB7D71}"/>
          </ac:spMkLst>
        </pc:spChg>
        <pc:spChg chg="mod">
          <ac:chgData name="Valentin Pesselier" userId="cf697035-0f42-4192-9f5a-e0574965b84e" providerId="ADAL" clId="{B4D9AF91-CB83-4F72-8E22-012FC5210CFD}" dt="2023-12-21T10:39:52.731" v="1931"/>
          <ac:spMkLst>
            <pc:docMk/>
            <pc:sldMk cId="1363916719" sldId="276"/>
            <ac:spMk id="43" creationId="{D015A50C-2FC8-6E51-C61A-6F153D532753}"/>
          </ac:spMkLst>
        </pc:spChg>
        <pc:spChg chg="mod">
          <ac:chgData name="Valentin Pesselier" userId="cf697035-0f42-4192-9f5a-e0574965b84e" providerId="ADAL" clId="{B4D9AF91-CB83-4F72-8E22-012FC5210CFD}" dt="2023-12-21T10:39:52.731" v="1931"/>
          <ac:spMkLst>
            <pc:docMk/>
            <pc:sldMk cId="1363916719" sldId="276"/>
            <ac:spMk id="45" creationId="{CC4937A6-5AD0-4DEA-82F2-AB4E0CBC9432}"/>
          </ac:spMkLst>
        </pc:spChg>
        <pc:spChg chg="mod">
          <ac:chgData name="Valentin Pesselier" userId="cf697035-0f42-4192-9f5a-e0574965b84e" providerId="ADAL" clId="{B4D9AF91-CB83-4F72-8E22-012FC5210CFD}" dt="2023-12-21T10:39:52.731" v="1931"/>
          <ac:spMkLst>
            <pc:docMk/>
            <pc:sldMk cId="1363916719" sldId="276"/>
            <ac:spMk id="46" creationId="{1728FA12-DE17-731E-C9C9-94E2FD438CDF}"/>
          </ac:spMkLst>
        </pc:spChg>
        <pc:spChg chg="mod">
          <ac:chgData name="Valentin Pesselier" userId="cf697035-0f42-4192-9f5a-e0574965b84e" providerId="ADAL" clId="{B4D9AF91-CB83-4F72-8E22-012FC5210CFD}" dt="2023-12-21T10:39:52.731" v="1931"/>
          <ac:spMkLst>
            <pc:docMk/>
            <pc:sldMk cId="1363916719" sldId="276"/>
            <ac:spMk id="48" creationId="{B70BD729-01EA-9706-6CAF-C7AFDA3EC017}"/>
          </ac:spMkLst>
        </pc:spChg>
        <pc:spChg chg="mod">
          <ac:chgData name="Valentin Pesselier" userId="cf697035-0f42-4192-9f5a-e0574965b84e" providerId="ADAL" clId="{B4D9AF91-CB83-4F72-8E22-012FC5210CFD}" dt="2023-12-21T10:39:52.731" v="1931"/>
          <ac:spMkLst>
            <pc:docMk/>
            <pc:sldMk cId="1363916719" sldId="276"/>
            <ac:spMk id="49" creationId="{F3CF25D5-E05E-984C-11E6-D2FD784E9765}"/>
          </ac:spMkLst>
        </pc:spChg>
        <pc:spChg chg="mod">
          <ac:chgData name="Valentin Pesselier" userId="cf697035-0f42-4192-9f5a-e0574965b84e" providerId="ADAL" clId="{B4D9AF91-CB83-4F72-8E22-012FC5210CFD}" dt="2023-12-21T10:39:52.731" v="1931"/>
          <ac:spMkLst>
            <pc:docMk/>
            <pc:sldMk cId="1363916719" sldId="276"/>
            <ac:spMk id="50" creationId="{98A243F6-38DE-8F64-E0F8-82FE6377458F}"/>
          </ac:spMkLst>
        </pc:spChg>
        <pc:spChg chg="mod">
          <ac:chgData name="Valentin Pesselier" userId="cf697035-0f42-4192-9f5a-e0574965b84e" providerId="ADAL" clId="{B4D9AF91-CB83-4F72-8E22-012FC5210CFD}" dt="2023-12-21T10:39:52.731" v="1931"/>
          <ac:spMkLst>
            <pc:docMk/>
            <pc:sldMk cId="1363916719" sldId="276"/>
            <ac:spMk id="51" creationId="{EC353AFE-2C36-AA0F-80F1-9B245092D7C4}"/>
          </ac:spMkLst>
        </pc:spChg>
        <pc:spChg chg="mod">
          <ac:chgData name="Valentin Pesselier" userId="cf697035-0f42-4192-9f5a-e0574965b84e" providerId="ADAL" clId="{B4D9AF91-CB83-4F72-8E22-012FC5210CFD}" dt="2023-12-21T10:39:52.731" v="1931"/>
          <ac:spMkLst>
            <pc:docMk/>
            <pc:sldMk cId="1363916719" sldId="276"/>
            <ac:spMk id="52" creationId="{0FF1DC1B-ACE1-195C-4C4E-44A05299966F}"/>
          </ac:spMkLst>
        </pc:spChg>
        <pc:spChg chg="mod">
          <ac:chgData name="Valentin Pesselier" userId="cf697035-0f42-4192-9f5a-e0574965b84e" providerId="ADAL" clId="{B4D9AF91-CB83-4F72-8E22-012FC5210CFD}" dt="2023-12-21T10:39:52.731" v="1931"/>
          <ac:spMkLst>
            <pc:docMk/>
            <pc:sldMk cId="1363916719" sldId="276"/>
            <ac:spMk id="53" creationId="{15657AB5-93A8-7AB8-B34A-2A1746F2BA42}"/>
          </ac:spMkLst>
        </pc:spChg>
        <pc:spChg chg="mod">
          <ac:chgData name="Valentin Pesselier" userId="cf697035-0f42-4192-9f5a-e0574965b84e" providerId="ADAL" clId="{B4D9AF91-CB83-4F72-8E22-012FC5210CFD}" dt="2023-12-21T10:39:52.731" v="1931"/>
          <ac:spMkLst>
            <pc:docMk/>
            <pc:sldMk cId="1363916719" sldId="276"/>
            <ac:spMk id="54" creationId="{6D1ACA57-C886-449E-B033-65E13F539318}"/>
          </ac:spMkLst>
        </pc:spChg>
        <pc:spChg chg="mod">
          <ac:chgData name="Valentin Pesselier" userId="cf697035-0f42-4192-9f5a-e0574965b84e" providerId="ADAL" clId="{B4D9AF91-CB83-4F72-8E22-012FC5210CFD}" dt="2023-12-21T10:39:52.731" v="1931"/>
          <ac:spMkLst>
            <pc:docMk/>
            <pc:sldMk cId="1363916719" sldId="276"/>
            <ac:spMk id="55" creationId="{6958461F-EF0D-9A04-78C7-07173E97FB63}"/>
          </ac:spMkLst>
        </pc:spChg>
        <pc:spChg chg="mod">
          <ac:chgData name="Valentin Pesselier" userId="cf697035-0f42-4192-9f5a-e0574965b84e" providerId="ADAL" clId="{B4D9AF91-CB83-4F72-8E22-012FC5210CFD}" dt="2023-12-21T10:39:52.731" v="1931"/>
          <ac:spMkLst>
            <pc:docMk/>
            <pc:sldMk cId="1363916719" sldId="276"/>
            <ac:spMk id="56" creationId="{16D6FBA0-7B86-4D85-23F1-20C3875C6FF7}"/>
          </ac:spMkLst>
        </pc:spChg>
        <pc:spChg chg="mod">
          <ac:chgData name="Valentin Pesselier" userId="cf697035-0f42-4192-9f5a-e0574965b84e" providerId="ADAL" clId="{B4D9AF91-CB83-4F72-8E22-012FC5210CFD}" dt="2023-12-21T10:39:52.731" v="1931"/>
          <ac:spMkLst>
            <pc:docMk/>
            <pc:sldMk cId="1363916719" sldId="276"/>
            <ac:spMk id="57" creationId="{BDF814B1-F4DE-1D54-C170-005063DFFE95}"/>
          </ac:spMkLst>
        </pc:spChg>
        <pc:spChg chg="add del mod">
          <ac:chgData name="Valentin Pesselier" userId="cf697035-0f42-4192-9f5a-e0574965b84e" providerId="ADAL" clId="{B4D9AF91-CB83-4F72-8E22-012FC5210CFD}" dt="2023-12-21T10:39:55.496" v="1932"/>
          <ac:spMkLst>
            <pc:docMk/>
            <pc:sldMk cId="1363916719" sldId="276"/>
            <ac:spMk id="58" creationId="{DEDD99C0-55EE-54D8-42E4-4D8C79BC4610}"/>
          </ac:spMkLst>
        </pc:spChg>
        <pc:spChg chg="add del mod">
          <ac:chgData name="Valentin Pesselier" userId="cf697035-0f42-4192-9f5a-e0574965b84e" providerId="ADAL" clId="{B4D9AF91-CB83-4F72-8E22-012FC5210CFD}" dt="2023-12-21T10:39:55.496" v="1932"/>
          <ac:spMkLst>
            <pc:docMk/>
            <pc:sldMk cId="1363916719" sldId="276"/>
            <ac:spMk id="59" creationId="{D7C7DB63-2B5E-0504-165A-29334F26F9FC}"/>
          </ac:spMkLst>
        </pc:spChg>
        <pc:spChg chg="add del mod">
          <ac:chgData name="Valentin Pesselier" userId="cf697035-0f42-4192-9f5a-e0574965b84e" providerId="ADAL" clId="{B4D9AF91-CB83-4F72-8E22-012FC5210CFD}" dt="2023-12-21T10:39:55.496" v="1932"/>
          <ac:spMkLst>
            <pc:docMk/>
            <pc:sldMk cId="1363916719" sldId="276"/>
            <ac:spMk id="60" creationId="{09E60E28-8316-9F58-1CF2-63FDAC7E94F3}"/>
          </ac:spMkLst>
        </pc:spChg>
        <pc:spChg chg="add del mod">
          <ac:chgData name="Valentin Pesselier" userId="cf697035-0f42-4192-9f5a-e0574965b84e" providerId="ADAL" clId="{B4D9AF91-CB83-4F72-8E22-012FC5210CFD}" dt="2023-12-21T10:39:55.496" v="1932"/>
          <ac:spMkLst>
            <pc:docMk/>
            <pc:sldMk cId="1363916719" sldId="276"/>
            <ac:spMk id="61" creationId="{B05501D6-0419-2ACA-9C25-1C8238F315BB}"/>
          </ac:spMkLst>
        </pc:spChg>
        <pc:spChg chg="add del mod">
          <ac:chgData name="Valentin Pesselier" userId="cf697035-0f42-4192-9f5a-e0574965b84e" providerId="ADAL" clId="{B4D9AF91-CB83-4F72-8E22-012FC5210CFD}" dt="2023-12-21T10:39:55.496" v="1932"/>
          <ac:spMkLst>
            <pc:docMk/>
            <pc:sldMk cId="1363916719" sldId="276"/>
            <ac:spMk id="62" creationId="{E38E90F1-A44A-0026-3263-2F82A9CFEE9E}"/>
          </ac:spMkLst>
        </pc:spChg>
        <pc:spChg chg="add mod">
          <ac:chgData name="Valentin Pesselier" userId="cf697035-0f42-4192-9f5a-e0574965b84e" providerId="ADAL" clId="{B4D9AF91-CB83-4F72-8E22-012FC5210CFD}" dt="2023-12-21T10:40:04.076" v="1933"/>
          <ac:spMkLst>
            <pc:docMk/>
            <pc:sldMk cId="1363916719" sldId="276"/>
            <ac:spMk id="63" creationId="{555C96A1-2B94-DC82-63A0-E2DD0180ACBF}"/>
          </ac:spMkLst>
        </pc:spChg>
        <pc:spChg chg="add mod">
          <ac:chgData name="Valentin Pesselier" userId="cf697035-0f42-4192-9f5a-e0574965b84e" providerId="ADAL" clId="{B4D9AF91-CB83-4F72-8E22-012FC5210CFD}" dt="2023-12-21T10:40:17.511" v="1942" actId="20577"/>
          <ac:spMkLst>
            <pc:docMk/>
            <pc:sldMk cId="1363916719" sldId="276"/>
            <ac:spMk id="64" creationId="{FDC12139-1BC7-AFF1-F980-7DDDABCB7D78}"/>
          </ac:spMkLst>
        </pc:spChg>
        <pc:spChg chg="add mod">
          <ac:chgData name="Valentin Pesselier" userId="cf697035-0f42-4192-9f5a-e0574965b84e" providerId="ADAL" clId="{B4D9AF91-CB83-4F72-8E22-012FC5210CFD}" dt="2023-12-21T10:40:21.563" v="1943"/>
          <ac:spMkLst>
            <pc:docMk/>
            <pc:sldMk cId="1363916719" sldId="276"/>
            <ac:spMk id="65" creationId="{7E17645E-073B-C99C-C775-336875362202}"/>
          </ac:spMkLst>
        </pc:spChg>
        <pc:spChg chg="add mod">
          <ac:chgData name="Valentin Pesselier" userId="cf697035-0f42-4192-9f5a-e0574965b84e" providerId="ADAL" clId="{B4D9AF91-CB83-4F72-8E22-012FC5210CFD}" dt="2023-12-21T10:40:22.861" v="1944"/>
          <ac:spMkLst>
            <pc:docMk/>
            <pc:sldMk cId="1363916719" sldId="276"/>
            <ac:spMk id="66" creationId="{8E5AEB5E-B170-E28F-769C-4A3343138E85}"/>
          </ac:spMkLst>
        </pc:spChg>
        <pc:spChg chg="add mod">
          <ac:chgData name="Valentin Pesselier" userId="cf697035-0f42-4192-9f5a-e0574965b84e" providerId="ADAL" clId="{B4D9AF91-CB83-4F72-8E22-012FC5210CFD}" dt="2023-12-21T10:40:26.211" v="1946"/>
          <ac:spMkLst>
            <pc:docMk/>
            <pc:sldMk cId="1363916719" sldId="276"/>
            <ac:spMk id="67" creationId="{23C2A57C-C597-6756-0EEF-91B1BD1447C5}"/>
          </ac:spMkLst>
        </pc:spChg>
        <pc:spChg chg="add mod">
          <ac:chgData name="Valentin Pesselier" userId="cf697035-0f42-4192-9f5a-e0574965b84e" providerId="ADAL" clId="{B4D9AF91-CB83-4F72-8E22-012FC5210CFD}" dt="2023-12-21T10:40:27.630" v="1947"/>
          <ac:spMkLst>
            <pc:docMk/>
            <pc:sldMk cId="1363916719" sldId="276"/>
            <ac:spMk id="68" creationId="{CE64D455-17D7-BC20-9EFA-64C008A057BD}"/>
          </ac:spMkLst>
        </pc:spChg>
        <pc:spChg chg="add mod">
          <ac:chgData name="Valentin Pesselier" userId="cf697035-0f42-4192-9f5a-e0574965b84e" providerId="ADAL" clId="{B4D9AF91-CB83-4F72-8E22-012FC5210CFD}" dt="2023-12-21T10:40:24.371" v="1945"/>
          <ac:spMkLst>
            <pc:docMk/>
            <pc:sldMk cId="1363916719" sldId="276"/>
            <ac:spMk id="69" creationId="{04A0C0B5-88B1-58D8-F130-8456AC3687CC}"/>
          </ac:spMkLst>
        </pc:spChg>
        <pc:grpChg chg="add del mod">
          <ac:chgData name="Valentin Pesselier" userId="cf697035-0f42-4192-9f5a-e0574965b84e" providerId="ADAL" clId="{B4D9AF91-CB83-4F72-8E22-012FC5210CFD}" dt="2023-12-21T10:39:55.496" v="1932"/>
          <ac:grpSpMkLst>
            <pc:docMk/>
            <pc:sldMk cId="1363916719" sldId="276"/>
            <ac:grpSpMk id="14" creationId="{CC12CB11-CA4E-96A7-D00C-3CBC9BE716F0}"/>
          </ac:grpSpMkLst>
        </pc:grpChg>
        <pc:grpChg chg="mod">
          <ac:chgData name="Valentin Pesselier" userId="cf697035-0f42-4192-9f5a-e0574965b84e" providerId="ADAL" clId="{B4D9AF91-CB83-4F72-8E22-012FC5210CFD}" dt="2023-12-21T10:39:52.731" v="1931"/>
          <ac:grpSpMkLst>
            <pc:docMk/>
            <pc:sldMk cId="1363916719" sldId="276"/>
            <ac:grpSpMk id="35" creationId="{C419D255-E274-C097-B33D-BDF75A0E7ED7}"/>
          </ac:grpSpMkLst>
        </pc:grpChg>
        <pc:grpChg chg="mod">
          <ac:chgData name="Valentin Pesselier" userId="cf697035-0f42-4192-9f5a-e0574965b84e" providerId="ADAL" clId="{B4D9AF91-CB83-4F72-8E22-012FC5210CFD}" dt="2023-12-21T10:39:52.731" v="1931"/>
          <ac:grpSpMkLst>
            <pc:docMk/>
            <pc:sldMk cId="1363916719" sldId="276"/>
            <ac:grpSpMk id="38" creationId="{989CEEDF-6C25-F6B3-559B-A37DF1DD2718}"/>
          </ac:grpSpMkLst>
        </pc:grpChg>
        <pc:grpChg chg="mod">
          <ac:chgData name="Valentin Pesselier" userId="cf697035-0f42-4192-9f5a-e0574965b84e" providerId="ADAL" clId="{B4D9AF91-CB83-4F72-8E22-012FC5210CFD}" dt="2023-12-21T10:39:52.731" v="1931"/>
          <ac:grpSpMkLst>
            <pc:docMk/>
            <pc:sldMk cId="1363916719" sldId="276"/>
            <ac:grpSpMk id="41" creationId="{86F8B016-FB54-0446-32E5-5E07863AFF4F}"/>
          </ac:grpSpMkLst>
        </pc:grpChg>
        <pc:grpChg chg="mod">
          <ac:chgData name="Valentin Pesselier" userId="cf697035-0f42-4192-9f5a-e0574965b84e" providerId="ADAL" clId="{B4D9AF91-CB83-4F72-8E22-012FC5210CFD}" dt="2023-12-21T10:39:52.731" v="1931"/>
          <ac:grpSpMkLst>
            <pc:docMk/>
            <pc:sldMk cId="1363916719" sldId="276"/>
            <ac:grpSpMk id="44" creationId="{33495ED3-3B14-BAE3-78DD-4B7636F97AE3}"/>
          </ac:grpSpMkLst>
        </pc:grpChg>
        <pc:grpChg chg="mod">
          <ac:chgData name="Valentin Pesselier" userId="cf697035-0f42-4192-9f5a-e0574965b84e" providerId="ADAL" clId="{B4D9AF91-CB83-4F72-8E22-012FC5210CFD}" dt="2023-12-21T10:39:52.731" v="1931"/>
          <ac:grpSpMkLst>
            <pc:docMk/>
            <pc:sldMk cId="1363916719" sldId="276"/>
            <ac:grpSpMk id="47" creationId="{AC037FD3-3AAE-FEA5-C064-3201D019ABA2}"/>
          </ac:grpSpMkLst>
        </pc:grpChg>
        <pc:picChg chg="del">
          <ac:chgData name="Valentin Pesselier" userId="cf697035-0f42-4192-9f5a-e0574965b84e" providerId="ADAL" clId="{B4D9AF91-CB83-4F72-8E22-012FC5210CFD}" dt="2023-12-21T10:37:50.400" v="1926" actId="478"/>
          <ac:picMkLst>
            <pc:docMk/>
            <pc:sldMk cId="1363916719" sldId="276"/>
            <ac:picMk id="25" creationId="{27D0439C-FA80-E21A-2D37-B12B15B5CEE6}"/>
          </ac:picMkLst>
        </pc:picChg>
        <pc:picChg chg="del">
          <ac:chgData name="Valentin Pesselier" userId="cf697035-0f42-4192-9f5a-e0574965b84e" providerId="ADAL" clId="{B4D9AF91-CB83-4F72-8E22-012FC5210CFD}" dt="2023-12-21T10:37:50.400" v="1926" actId="478"/>
          <ac:picMkLst>
            <pc:docMk/>
            <pc:sldMk cId="1363916719" sldId="276"/>
            <ac:picMk id="26" creationId="{F8258F08-736A-38D9-53D9-802AA99643F5}"/>
          </ac:picMkLst>
        </pc:picChg>
        <pc:picChg chg="del">
          <ac:chgData name="Valentin Pesselier" userId="cf697035-0f42-4192-9f5a-e0574965b84e" providerId="ADAL" clId="{B4D9AF91-CB83-4F72-8E22-012FC5210CFD}" dt="2023-12-21T10:37:50.400" v="1926" actId="478"/>
          <ac:picMkLst>
            <pc:docMk/>
            <pc:sldMk cId="1363916719" sldId="276"/>
            <ac:picMk id="27" creationId="{BA431B2B-E568-7DEF-5302-9390291DCF3D}"/>
          </ac:picMkLst>
        </pc:picChg>
        <pc:cxnChg chg="del">
          <ac:chgData name="Valentin Pesselier" userId="cf697035-0f42-4192-9f5a-e0574965b84e" providerId="ADAL" clId="{B4D9AF91-CB83-4F72-8E22-012FC5210CFD}" dt="2023-12-21T10:37:50.400" v="1926" actId="478"/>
          <ac:cxnSpMkLst>
            <pc:docMk/>
            <pc:sldMk cId="1363916719" sldId="276"/>
            <ac:cxnSpMk id="17" creationId="{76B568B9-ED32-4B2A-0748-23E7CD0E8CDF}"/>
          </ac:cxnSpMkLst>
        </pc:cxnChg>
        <pc:cxnChg chg="del">
          <ac:chgData name="Valentin Pesselier" userId="cf697035-0f42-4192-9f5a-e0574965b84e" providerId="ADAL" clId="{B4D9AF91-CB83-4F72-8E22-012FC5210CFD}" dt="2023-12-21T10:37:50.400" v="1926" actId="478"/>
          <ac:cxnSpMkLst>
            <pc:docMk/>
            <pc:sldMk cId="1363916719" sldId="276"/>
            <ac:cxnSpMk id="22" creationId="{F8214B2B-D085-41EB-B004-091CFEA67D52}"/>
          </ac:cxnSpMkLst>
        </pc:cxnChg>
      </pc:sldChg>
      <pc:sldChg chg="addSp delSp modSp add mod modShow">
        <pc:chgData name="Valentin Pesselier" userId="cf697035-0f42-4192-9f5a-e0574965b84e" providerId="ADAL" clId="{B4D9AF91-CB83-4F72-8E22-012FC5210CFD}" dt="2023-12-21T11:10:20.805" v="2367" actId="729"/>
        <pc:sldMkLst>
          <pc:docMk/>
          <pc:sldMk cId="1990529918" sldId="277"/>
        </pc:sldMkLst>
        <pc:spChg chg="add mod">
          <ac:chgData name="Valentin Pesselier" userId="cf697035-0f42-4192-9f5a-e0574965b84e" providerId="ADAL" clId="{B4D9AF91-CB83-4F72-8E22-012FC5210CFD}" dt="2023-12-21T10:41:12.304" v="1952" actId="1076"/>
          <ac:spMkLst>
            <pc:docMk/>
            <pc:sldMk cId="1990529918" sldId="277"/>
            <ac:spMk id="7" creationId="{D910A9FD-10A7-0F7F-091F-C14252A708B4}"/>
          </ac:spMkLst>
        </pc:spChg>
        <pc:spChg chg="add mod">
          <ac:chgData name="Valentin Pesselier" userId="cf697035-0f42-4192-9f5a-e0574965b84e" providerId="ADAL" clId="{B4D9AF91-CB83-4F72-8E22-012FC5210CFD}" dt="2023-12-21T10:41:28.452" v="1959" actId="1035"/>
          <ac:spMkLst>
            <pc:docMk/>
            <pc:sldMk cId="1990529918" sldId="277"/>
            <ac:spMk id="8" creationId="{F61FE117-D350-FE50-B49C-59AC2DD360C5}"/>
          </ac:spMkLst>
        </pc:spChg>
        <pc:spChg chg="add mod">
          <ac:chgData name="Valentin Pesselier" userId="cf697035-0f42-4192-9f5a-e0574965b84e" providerId="ADAL" clId="{B4D9AF91-CB83-4F72-8E22-012FC5210CFD}" dt="2023-12-21T10:41:17.807" v="1955" actId="1037"/>
          <ac:spMkLst>
            <pc:docMk/>
            <pc:sldMk cId="1990529918" sldId="277"/>
            <ac:spMk id="9" creationId="{CCA8EB6F-FA9F-2861-3D50-26DF80372F4C}"/>
          </ac:spMkLst>
        </pc:spChg>
        <pc:spChg chg="add mod">
          <ac:chgData name="Valentin Pesselier" userId="cf697035-0f42-4192-9f5a-e0574965b84e" providerId="ADAL" clId="{B4D9AF91-CB83-4F72-8E22-012FC5210CFD}" dt="2023-12-21T10:42:04.453" v="1962" actId="2710"/>
          <ac:spMkLst>
            <pc:docMk/>
            <pc:sldMk cId="1990529918" sldId="277"/>
            <ac:spMk id="10" creationId="{D57563AE-BA1F-9338-8325-3B4CED724EF3}"/>
          </ac:spMkLst>
        </pc:spChg>
        <pc:spChg chg="del">
          <ac:chgData name="Valentin Pesselier" userId="cf697035-0f42-4192-9f5a-e0574965b84e" providerId="ADAL" clId="{B4D9AF91-CB83-4F72-8E22-012FC5210CFD}" dt="2023-12-21T10:40:52.709" v="1949" actId="478"/>
          <ac:spMkLst>
            <pc:docMk/>
            <pc:sldMk cId="1990529918" sldId="277"/>
            <ac:spMk id="63" creationId="{555C96A1-2B94-DC82-63A0-E2DD0180ACBF}"/>
          </ac:spMkLst>
        </pc:spChg>
        <pc:spChg chg="del">
          <ac:chgData name="Valentin Pesselier" userId="cf697035-0f42-4192-9f5a-e0574965b84e" providerId="ADAL" clId="{B4D9AF91-CB83-4F72-8E22-012FC5210CFD}" dt="2023-12-21T10:40:52.709" v="1949" actId="478"/>
          <ac:spMkLst>
            <pc:docMk/>
            <pc:sldMk cId="1990529918" sldId="277"/>
            <ac:spMk id="64" creationId="{FDC12139-1BC7-AFF1-F980-7DDDABCB7D78}"/>
          </ac:spMkLst>
        </pc:spChg>
        <pc:spChg chg="del">
          <ac:chgData name="Valentin Pesselier" userId="cf697035-0f42-4192-9f5a-e0574965b84e" providerId="ADAL" clId="{B4D9AF91-CB83-4F72-8E22-012FC5210CFD}" dt="2023-12-21T10:40:52.709" v="1949" actId="478"/>
          <ac:spMkLst>
            <pc:docMk/>
            <pc:sldMk cId="1990529918" sldId="277"/>
            <ac:spMk id="65" creationId="{7E17645E-073B-C99C-C775-336875362202}"/>
          </ac:spMkLst>
        </pc:spChg>
        <pc:spChg chg="del">
          <ac:chgData name="Valentin Pesselier" userId="cf697035-0f42-4192-9f5a-e0574965b84e" providerId="ADAL" clId="{B4D9AF91-CB83-4F72-8E22-012FC5210CFD}" dt="2023-12-21T10:40:52.709" v="1949" actId="478"/>
          <ac:spMkLst>
            <pc:docMk/>
            <pc:sldMk cId="1990529918" sldId="277"/>
            <ac:spMk id="66" creationId="{8E5AEB5E-B170-E28F-769C-4A3343138E85}"/>
          </ac:spMkLst>
        </pc:spChg>
        <pc:spChg chg="del">
          <ac:chgData name="Valentin Pesselier" userId="cf697035-0f42-4192-9f5a-e0574965b84e" providerId="ADAL" clId="{B4D9AF91-CB83-4F72-8E22-012FC5210CFD}" dt="2023-12-21T10:40:52.709" v="1949" actId="478"/>
          <ac:spMkLst>
            <pc:docMk/>
            <pc:sldMk cId="1990529918" sldId="277"/>
            <ac:spMk id="67" creationId="{23C2A57C-C597-6756-0EEF-91B1BD1447C5}"/>
          </ac:spMkLst>
        </pc:spChg>
        <pc:spChg chg="del">
          <ac:chgData name="Valentin Pesselier" userId="cf697035-0f42-4192-9f5a-e0574965b84e" providerId="ADAL" clId="{B4D9AF91-CB83-4F72-8E22-012FC5210CFD}" dt="2023-12-21T10:40:52.709" v="1949" actId="478"/>
          <ac:spMkLst>
            <pc:docMk/>
            <pc:sldMk cId="1990529918" sldId="277"/>
            <ac:spMk id="68" creationId="{CE64D455-17D7-BC20-9EFA-64C008A057BD}"/>
          </ac:spMkLst>
        </pc:spChg>
        <pc:spChg chg="del">
          <ac:chgData name="Valentin Pesselier" userId="cf697035-0f42-4192-9f5a-e0574965b84e" providerId="ADAL" clId="{B4D9AF91-CB83-4F72-8E22-012FC5210CFD}" dt="2023-12-21T10:40:52.709" v="1949" actId="478"/>
          <ac:spMkLst>
            <pc:docMk/>
            <pc:sldMk cId="1990529918" sldId="277"/>
            <ac:spMk id="69" creationId="{04A0C0B5-88B1-58D8-F130-8456AC3687CC}"/>
          </ac:spMkLst>
        </pc:spChg>
      </pc:sldChg>
      <pc:sldChg chg="delSp add del mod modShow">
        <pc:chgData name="Valentin Pesselier" userId="cf697035-0f42-4192-9f5a-e0574965b84e" providerId="ADAL" clId="{B4D9AF91-CB83-4F72-8E22-012FC5210CFD}" dt="2023-12-21T14:52:54.966" v="2439" actId="47"/>
        <pc:sldMkLst>
          <pc:docMk/>
          <pc:sldMk cId="200432045" sldId="278"/>
        </pc:sldMkLst>
        <pc:spChg chg="del">
          <ac:chgData name="Valentin Pesselier" userId="cf697035-0f42-4192-9f5a-e0574965b84e" providerId="ADAL" clId="{B4D9AF91-CB83-4F72-8E22-012FC5210CFD}" dt="2023-12-21T10:42:15.141" v="1964" actId="478"/>
          <ac:spMkLst>
            <pc:docMk/>
            <pc:sldMk cId="200432045" sldId="278"/>
            <ac:spMk id="7" creationId="{D910A9FD-10A7-0F7F-091F-C14252A708B4}"/>
          </ac:spMkLst>
        </pc:spChg>
        <pc:spChg chg="del">
          <ac:chgData name="Valentin Pesselier" userId="cf697035-0f42-4192-9f5a-e0574965b84e" providerId="ADAL" clId="{B4D9AF91-CB83-4F72-8E22-012FC5210CFD}" dt="2023-12-21T10:42:17.060" v="1965" actId="478"/>
          <ac:spMkLst>
            <pc:docMk/>
            <pc:sldMk cId="200432045" sldId="278"/>
            <ac:spMk id="8" creationId="{F61FE117-D350-FE50-B49C-59AC2DD360C5}"/>
          </ac:spMkLst>
        </pc:spChg>
        <pc:spChg chg="del">
          <ac:chgData name="Valentin Pesselier" userId="cf697035-0f42-4192-9f5a-e0574965b84e" providerId="ADAL" clId="{B4D9AF91-CB83-4F72-8E22-012FC5210CFD}" dt="2023-12-21T10:42:18.297" v="1966" actId="478"/>
          <ac:spMkLst>
            <pc:docMk/>
            <pc:sldMk cId="200432045" sldId="278"/>
            <ac:spMk id="9" creationId="{CCA8EB6F-FA9F-2861-3D50-26DF80372F4C}"/>
          </ac:spMkLst>
        </pc:spChg>
        <pc:spChg chg="del">
          <ac:chgData name="Valentin Pesselier" userId="cf697035-0f42-4192-9f5a-e0574965b84e" providerId="ADAL" clId="{B4D9AF91-CB83-4F72-8E22-012FC5210CFD}" dt="2023-12-21T10:42:15.141" v="1964" actId="478"/>
          <ac:spMkLst>
            <pc:docMk/>
            <pc:sldMk cId="200432045" sldId="278"/>
            <ac:spMk id="10" creationId="{D57563AE-BA1F-9338-8325-3B4CED724EF3}"/>
          </ac:spMkLst>
        </pc:spChg>
      </pc:sldChg>
      <pc:sldChg chg="addSp delSp modSp add mod ord modShow">
        <pc:chgData name="Valentin Pesselier" userId="cf697035-0f42-4192-9f5a-e0574965b84e" providerId="ADAL" clId="{B4D9AF91-CB83-4F72-8E22-012FC5210CFD}" dt="2023-12-21T14:53:10.736" v="2448" actId="20577"/>
        <pc:sldMkLst>
          <pc:docMk/>
          <pc:sldMk cId="1668339091" sldId="279"/>
        </pc:sldMkLst>
        <pc:spChg chg="add mod">
          <ac:chgData name="Valentin Pesselier" userId="cf697035-0f42-4192-9f5a-e0574965b84e" providerId="ADAL" clId="{B4D9AF91-CB83-4F72-8E22-012FC5210CFD}" dt="2023-12-21T10:43:40.985" v="2032" actId="14100"/>
          <ac:spMkLst>
            <pc:docMk/>
            <pc:sldMk cId="1668339091" sldId="279"/>
            <ac:spMk id="4" creationId="{2EE72011-937C-B496-D39D-6DC0DE74EC23}"/>
          </ac:spMkLst>
        </pc:spChg>
        <pc:spChg chg="mod">
          <ac:chgData name="Valentin Pesselier" userId="cf697035-0f42-4192-9f5a-e0574965b84e" providerId="ADAL" clId="{B4D9AF91-CB83-4F72-8E22-012FC5210CFD}" dt="2023-12-21T10:42:47.522" v="1971" actId="2711"/>
          <ac:spMkLst>
            <pc:docMk/>
            <pc:sldMk cId="1668339091" sldId="279"/>
            <ac:spMk id="9" creationId="{5571E0BB-9EBE-96E2-68F1-CE9CF88D986D}"/>
          </ac:spMkLst>
        </pc:spChg>
        <pc:spChg chg="mod">
          <ac:chgData name="Valentin Pesselier" userId="cf697035-0f42-4192-9f5a-e0574965b84e" providerId="ADAL" clId="{B4D9AF91-CB83-4F72-8E22-012FC5210CFD}" dt="2023-12-21T10:42:47.522" v="1971" actId="2711"/>
          <ac:spMkLst>
            <pc:docMk/>
            <pc:sldMk cId="1668339091" sldId="279"/>
            <ac:spMk id="10" creationId="{4F6B087A-2654-2AA9-0E46-994052685D48}"/>
          </ac:spMkLst>
        </pc:spChg>
        <pc:spChg chg="add del mod">
          <ac:chgData name="Valentin Pesselier" userId="cf697035-0f42-4192-9f5a-e0574965b84e" providerId="ADAL" clId="{B4D9AF91-CB83-4F72-8E22-012FC5210CFD}" dt="2023-12-21T10:42:51.535" v="1972" actId="478"/>
          <ac:spMkLst>
            <pc:docMk/>
            <pc:sldMk cId="1668339091" sldId="279"/>
            <ac:spMk id="11" creationId="{F966E6CF-C643-DA69-6440-C0F09D6AE8E9}"/>
          </ac:spMkLst>
        </pc:spChg>
        <pc:spChg chg="add mod">
          <ac:chgData name="Valentin Pesselier" userId="cf697035-0f42-4192-9f5a-e0574965b84e" providerId="ADAL" clId="{B4D9AF91-CB83-4F72-8E22-012FC5210CFD}" dt="2023-12-21T10:43:18.112" v="2020" actId="14100"/>
          <ac:spMkLst>
            <pc:docMk/>
            <pc:sldMk cId="1668339091" sldId="279"/>
            <ac:spMk id="13" creationId="{A8575F8E-8124-8E37-822F-750C2A5CFDDD}"/>
          </ac:spMkLst>
        </pc:spChg>
        <pc:spChg chg="add mod">
          <ac:chgData name="Valentin Pesselier" userId="cf697035-0f42-4192-9f5a-e0574965b84e" providerId="ADAL" clId="{B4D9AF91-CB83-4F72-8E22-012FC5210CFD}" dt="2023-12-21T14:53:10.736" v="2448" actId="20577"/>
          <ac:spMkLst>
            <pc:docMk/>
            <pc:sldMk cId="1668339091" sldId="279"/>
            <ac:spMk id="14" creationId="{DF9C245A-2A3D-3BF0-54D0-38A8DDE6302D}"/>
          </ac:spMkLst>
        </pc:spChg>
        <pc:grpChg chg="add del mod">
          <ac:chgData name="Valentin Pesselier" userId="cf697035-0f42-4192-9f5a-e0574965b84e" providerId="ADAL" clId="{B4D9AF91-CB83-4F72-8E22-012FC5210CFD}" dt="2023-12-21T10:42:51.535" v="1972" actId="478"/>
          <ac:grpSpMkLst>
            <pc:docMk/>
            <pc:sldMk cId="1668339091" sldId="279"/>
            <ac:grpSpMk id="8" creationId="{F0C8D969-F772-8421-7ADA-C0A02A33365E}"/>
          </ac:grpSpMkLst>
        </pc:grpChg>
        <pc:graphicFrameChg chg="add mod">
          <ac:chgData name="Valentin Pesselier" userId="cf697035-0f42-4192-9f5a-e0574965b84e" providerId="ADAL" clId="{B4D9AF91-CB83-4F72-8E22-012FC5210CFD}" dt="2023-12-21T10:43:35.738" v="2031" actId="1076"/>
          <ac:graphicFrameMkLst>
            <pc:docMk/>
            <pc:sldMk cId="1668339091" sldId="279"/>
            <ac:graphicFrameMk id="12" creationId="{6C9D6BE8-B099-F6E5-0CA4-B078356DB41F}"/>
          </ac:graphicFrameMkLst>
        </pc:graphicFrameChg>
        <pc:cxnChg chg="add mod">
          <ac:chgData name="Valentin Pesselier" userId="cf697035-0f42-4192-9f5a-e0574965b84e" providerId="ADAL" clId="{B4D9AF91-CB83-4F72-8E22-012FC5210CFD}" dt="2023-12-21T10:43:25.281" v="2029" actId="14100"/>
          <ac:cxnSpMkLst>
            <pc:docMk/>
            <pc:sldMk cId="1668339091" sldId="279"/>
            <ac:cxnSpMk id="15" creationId="{B70B794A-BCEA-6B96-2466-C2FADBCCBE8B}"/>
          </ac:cxnSpMkLst>
        </pc:cxnChg>
      </pc:sldChg>
      <pc:sldChg chg="new">
        <pc:chgData name="Valentin Pesselier" userId="cf697035-0f42-4192-9f5a-e0574965b84e" providerId="ADAL" clId="{B4D9AF91-CB83-4F72-8E22-012FC5210CFD}" dt="2023-12-21T11:08:51.875" v="2366" actId="680"/>
        <pc:sldMkLst>
          <pc:docMk/>
          <pc:sldMk cId="1912666323" sldId="280"/>
        </pc:sldMkLst>
      </pc:sldChg>
      <pc:sldChg chg="new">
        <pc:chgData name="Valentin Pesselier" userId="cf697035-0f42-4192-9f5a-e0574965b84e" providerId="ADAL" clId="{B4D9AF91-CB83-4F72-8E22-012FC5210CFD}" dt="2023-12-21T19:33:40.640" v="2455" actId="680"/>
        <pc:sldMkLst>
          <pc:docMk/>
          <pc:sldMk cId="1501775704" sldId="281"/>
        </pc:sldMkLst>
      </pc:sldChg>
      <pc:sldMasterChg chg="addSp delSp modSp mod setBg addSldLayout delSldLayout modSldLayout sldLayoutOrd">
        <pc:chgData name="Valentin Pesselier" userId="cf697035-0f42-4192-9f5a-e0574965b84e" providerId="ADAL" clId="{B4D9AF91-CB83-4F72-8E22-012FC5210CFD}" dt="2023-12-21T19:33:32.181" v="2454" actId="6014"/>
        <pc:sldMasterMkLst>
          <pc:docMk/>
          <pc:sldMasterMk cId="4156764080" sldId="2147483648"/>
        </pc:sldMasterMkLst>
        <pc:spChg chg="mod">
          <ac:chgData name="Valentin Pesselier" userId="cf697035-0f42-4192-9f5a-e0574965b84e" providerId="ADAL" clId="{B4D9AF91-CB83-4F72-8E22-012FC5210CFD}" dt="2023-12-18T17:01:45.013" v="23"/>
          <ac:spMkLst>
            <pc:docMk/>
            <pc:sldMasterMk cId="4156764080" sldId="2147483648"/>
            <ac:spMk id="2" creationId="{7855FA2F-7CE8-F56C-7C9A-8F7CE4C7F63C}"/>
          </ac:spMkLst>
        </pc:spChg>
        <pc:spChg chg="mod">
          <ac:chgData name="Valentin Pesselier" userId="cf697035-0f42-4192-9f5a-e0574965b84e" providerId="ADAL" clId="{B4D9AF91-CB83-4F72-8E22-012FC5210CFD}" dt="2023-12-18T17:01:45.013" v="23"/>
          <ac:spMkLst>
            <pc:docMk/>
            <pc:sldMasterMk cId="4156764080" sldId="2147483648"/>
            <ac:spMk id="3" creationId="{3299B90F-D78D-E584-CA81-CEBF545EB2C6}"/>
          </ac:spMkLst>
        </pc:spChg>
        <pc:spChg chg="del mod">
          <ac:chgData name="Valentin Pesselier" userId="cf697035-0f42-4192-9f5a-e0574965b84e" providerId="ADAL" clId="{B4D9AF91-CB83-4F72-8E22-012FC5210CFD}" dt="2023-12-18T17:13:47.950" v="341" actId="478"/>
          <ac:spMkLst>
            <pc:docMk/>
            <pc:sldMasterMk cId="4156764080" sldId="2147483648"/>
            <ac:spMk id="4" creationId="{251610B7-B2B5-E2B6-1DF6-122456E19FA5}"/>
          </ac:spMkLst>
        </pc:spChg>
        <pc:spChg chg="add del mod">
          <ac:chgData name="Valentin Pesselier" userId="cf697035-0f42-4192-9f5a-e0574965b84e" providerId="ADAL" clId="{B4D9AF91-CB83-4F72-8E22-012FC5210CFD}" dt="2023-12-21T10:32:51.798" v="1879" actId="478"/>
          <ac:spMkLst>
            <pc:docMk/>
            <pc:sldMasterMk cId="4156764080" sldId="2147483648"/>
            <ac:spMk id="4" creationId="{9BF9EE30-B81F-1291-E940-F93BD515FA0D}"/>
          </ac:spMkLst>
        </pc:spChg>
        <pc:spChg chg="add del mod">
          <ac:chgData name="Valentin Pesselier" userId="cf697035-0f42-4192-9f5a-e0574965b84e" providerId="ADAL" clId="{B4D9AF91-CB83-4F72-8E22-012FC5210CFD}" dt="2023-12-20T17:35:38.162" v="877"/>
          <ac:spMkLst>
            <pc:docMk/>
            <pc:sldMasterMk cId="4156764080" sldId="2147483648"/>
            <ac:spMk id="4" creationId="{C658D3FC-EA0C-8648-9835-C6A7BB68765C}"/>
          </ac:spMkLst>
        </pc:spChg>
        <pc:spChg chg="add del mod">
          <ac:chgData name="Valentin Pesselier" userId="cf697035-0f42-4192-9f5a-e0574965b84e" providerId="ADAL" clId="{B4D9AF91-CB83-4F72-8E22-012FC5210CFD}" dt="2023-12-20T17:36:03.025" v="887" actId="478"/>
          <ac:spMkLst>
            <pc:docMk/>
            <pc:sldMasterMk cId="4156764080" sldId="2147483648"/>
            <ac:spMk id="5" creationId="{1F82F1DF-DF7D-487E-986A-496394CE6679}"/>
          </ac:spMkLst>
        </pc:spChg>
        <pc:spChg chg="add mod">
          <ac:chgData name="Valentin Pesselier" userId="cf697035-0f42-4192-9f5a-e0574965b84e" providerId="ADAL" clId="{B4D9AF91-CB83-4F72-8E22-012FC5210CFD}" dt="2023-12-21T10:34:27.453" v="1900" actId="1037"/>
          <ac:spMkLst>
            <pc:docMk/>
            <pc:sldMasterMk cId="4156764080" sldId="2147483648"/>
            <ac:spMk id="5" creationId="{B3D7EE3D-6DF9-F878-CC06-8D084653543D}"/>
          </ac:spMkLst>
        </pc:spChg>
        <pc:spChg chg="del mod">
          <ac:chgData name="Valentin Pesselier" userId="cf697035-0f42-4192-9f5a-e0574965b84e" providerId="ADAL" clId="{B4D9AF91-CB83-4F72-8E22-012FC5210CFD}" dt="2023-12-18T17:13:48.975" v="342" actId="478"/>
          <ac:spMkLst>
            <pc:docMk/>
            <pc:sldMasterMk cId="4156764080" sldId="2147483648"/>
            <ac:spMk id="5" creationId="{DFA98E00-2FC2-F416-AD19-20EB5D8459C3}"/>
          </ac:spMkLst>
        </pc:spChg>
        <pc:spChg chg="add del mod">
          <ac:chgData name="Valentin Pesselier" userId="cf697035-0f42-4192-9f5a-e0574965b84e" providerId="ADAL" clId="{B4D9AF91-CB83-4F72-8E22-012FC5210CFD}" dt="2023-12-20T17:35:59.775" v="886" actId="1076"/>
          <ac:spMkLst>
            <pc:docMk/>
            <pc:sldMasterMk cId="4156764080" sldId="2147483648"/>
            <ac:spMk id="6" creationId="{EF414B8A-8944-9253-9EDE-3C119E70F440}"/>
          </ac:spMkLst>
        </pc:spChg>
        <pc:spChg chg="add del mod">
          <ac:chgData name="Valentin Pesselier" userId="cf697035-0f42-4192-9f5a-e0574965b84e" providerId="ADAL" clId="{B4D9AF91-CB83-4F72-8E22-012FC5210CFD}" dt="2023-12-18T17:13:37.293" v="337" actId="478"/>
          <ac:spMkLst>
            <pc:docMk/>
            <pc:sldMasterMk cId="4156764080" sldId="2147483648"/>
            <ac:spMk id="7" creationId="{C5438132-87EB-FAEC-8B60-F13C69B7DB17}"/>
          </ac:spMkLst>
        </pc:spChg>
        <pc:spChg chg="add del mod">
          <ac:chgData name="Valentin Pesselier" userId="cf697035-0f42-4192-9f5a-e0574965b84e" providerId="ADAL" clId="{B4D9AF91-CB83-4F72-8E22-012FC5210CFD}" dt="2023-12-18T17:13:41.024" v="339"/>
          <ac:spMkLst>
            <pc:docMk/>
            <pc:sldMasterMk cId="4156764080" sldId="2147483648"/>
            <ac:spMk id="8" creationId="{326B67AD-52F3-B721-03F0-BAD28D301AA1}"/>
          </ac:spMkLst>
        </pc:spChg>
        <pc:graphicFrameChg chg="add del mod modGraphic">
          <ac:chgData name="Valentin Pesselier" userId="cf697035-0f42-4192-9f5a-e0574965b84e" providerId="ADAL" clId="{B4D9AF91-CB83-4F72-8E22-012FC5210CFD}" dt="2023-12-20T18:16:23.802" v="1599" actId="21"/>
          <ac:graphicFrameMkLst>
            <pc:docMk/>
            <pc:sldMasterMk cId="4156764080" sldId="2147483648"/>
            <ac:graphicFrameMk id="7" creationId="{CBA5920C-03FD-31FD-3618-086D3922B701}"/>
          </ac:graphicFrameMkLst>
        </pc:graphicFrameChg>
        <pc:sldLayoutChg chg="addSp delSp modSp mod setBg">
          <pc:chgData name="Valentin Pesselier" userId="cf697035-0f42-4192-9f5a-e0574965b84e" providerId="ADAL" clId="{B4D9AF91-CB83-4F72-8E22-012FC5210CFD}" dt="2023-12-21T17:15:56.042" v="2450"/>
          <pc:sldLayoutMkLst>
            <pc:docMk/>
            <pc:sldMasterMk cId="4156764080" sldId="2147483648"/>
            <pc:sldLayoutMk cId="836024970" sldId="2147483649"/>
          </pc:sldLayoutMkLst>
          <pc:spChg chg="add del mod">
            <ac:chgData name="Valentin Pesselier" userId="cf697035-0f42-4192-9f5a-e0574965b84e" providerId="ADAL" clId="{B4D9AF91-CB83-4F72-8E22-012FC5210CFD}" dt="2023-12-20T17:31:48.766" v="860" actId="478"/>
            <ac:spMkLst>
              <pc:docMk/>
              <pc:sldMasterMk cId="4156764080" sldId="2147483648"/>
              <pc:sldLayoutMk cId="836024970" sldId="2147483649"/>
              <ac:spMk id="2" creationId="{45C70162-341D-FEA3-9075-DF5561063540}"/>
            </ac:spMkLst>
          </pc:spChg>
          <pc:spChg chg="add mod">
            <ac:chgData name="Valentin Pesselier" userId="cf697035-0f42-4192-9f5a-e0574965b84e" providerId="ADAL" clId="{B4D9AF91-CB83-4F72-8E22-012FC5210CFD}" dt="2023-12-21T10:36:29.545" v="1911" actId="14100"/>
            <ac:spMkLst>
              <pc:docMk/>
              <pc:sldMasterMk cId="4156764080" sldId="2147483648"/>
              <pc:sldLayoutMk cId="836024970" sldId="2147483649"/>
              <ac:spMk id="2" creationId="{65118FE7-FDD3-D5B2-34B8-00A1A7CFE40B}"/>
            </ac:spMkLst>
          </pc:spChg>
          <pc:spChg chg="del">
            <ac:chgData name="Valentin Pesselier" userId="cf697035-0f42-4192-9f5a-e0574965b84e" providerId="ADAL" clId="{B4D9AF91-CB83-4F72-8E22-012FC5210CFD}" dt="2023-12-18T16:52:37.491" v="3" actId="478"/>
            <ac:spMkLst>
              <pc:docMk/>
              <pc:sldMasterMk cId="4156764080" sldId="2147483648"/>
              <pc:sldLayoutMk cId="836024970" sldId="2147483649"/>
              <ac:spMk id="2" creationId="{AB10B7C3-431B-6737-2FDD-5BEFFE6CE31A}"/>
            </ac:spMkLst>
          </pc:spChg>
          <pc:spChg chg="del">
            <ac:chgData name="Valentin Pesselier" userId="cf697035-0f42-4192-9f5a-e0574965b84e" providerId="ADAL" clId="{B4D9AF91-CB83-4F72-8E22-012FC5210CFD}" dt="2023-12-18T16:52:37.491" v="3" actId="478"/>
            <ac:spMkLst>
              <pc:docMk/>
              <pc:sldMasterMk cId="4156764080" sldId="2147483648"/>
              <pc:sldLayoutMk cId="836024970" sldId="2147483649"/>
              <ac:spMk id="3" creationId="{AB891F12-9E07-F466-5E42-B16EA78FDAAD}"/>
            </ac:spMkLst>
          </pc:spChg>
          <pc:spChg chg="del">
            <ac:chgData name="Valentin Pesselier" userId="cf697035-0f42-4192-9f5a-e0574965b84e" providerId="ADAL" clId="{B4D9AF91-CB83-4F72-8E22-012FC5210CFD}" dt="2023-12-18T16:52:40.024" v="4" actId="478"/>
            <ac:spMkLst>
              <pc:docMk/>
              <pc:sldMasterMk cId="4156764080" sldId="2147483648"/>
              <pc:sldLayoutMk cId="836024970" sldId="2147483649"/>
              <ac:spMk id="4" creationId="{C4A620B3-2E1B-FE8C-15F1-2A7DA5ABAD0C}"/>
            </ac:spMkLst>
          </pc:spChg>
          <pc:spChg chg="del">
            <ac:chgData name="Valentin Pesselier" userId="cf697035-0f42-4192-9f5a-e0574965b84e" providerId="ADAL" clId="{B4D9AF91-CB83-4F72-8E22-012FC5210CFD}" dt="2023-12-18T16:52:40.024" v="4" actId="478"/>
            <ac:spMkLst>
              <pc:docMk/>
              <pc:sldMasterMk cId="4156764080" sldId="2147483648"/>
              <pc:sldLayoutMk cId="836024970" sldId="2147483649"/>
              <ac:spMk id="5" creationId="{AF308977-ACE3-CF27-BBE5-9358DD6A1D25}"/>
            </ac:spMkLst>
          </pc:spChg>
          <pc:spChg chg="del">
            <ac:chgData name="Valentin Pesselier" userId="cf697035-0f42-4192-9f5a-e0574965b84e" providerId="ADAL" clId="{B4D9AF91-CB83-4F72-8E22-012FC5210CFD}" dt="2023-12-18T16:52:40.024" v="4" actId="478"/>
            <ac:spMkLst>
              <pc:docMk/>
              <pc:sldMasterMk cId="4156764080" sldId="2147483648"/>
              <pc:sldLayoutMk cId="836024970" sldId="2147483649"/>
              <ac:spMk id="6" creationId="{B5F58413-4622-2BA8-8685-EC35CA475286}"/>
            </ac:spMkLst>
          </pc:spChg>
          <pc:spChg chg="add del mod">
            <ac:chgData name="Valentin Pesselier" userId="cf697035-0f42-4192-9f5a-e0574965b84e" providerId="ADAL" clId="{B4D9AF91-CB83-4F72-8E22-012FC5210CFD}" dt="2023-12-18T17:01:51.523" v="26" actId="478"/>
            <ac:spMkLst>
              <pc:docMk/>
              <pc:sldMasterMk cId="4156764080" sldId="2147483648"/>
              <pc:sldLayoutMk cId="836024970" sldId="2147483649"/>
              <ac:spMk id="7" creationId="{90CB84AD-F3E0-D0D0-B56A-D1E6BD41536F}"/>
            </ac:spMkLst>
          </pc:spChg>
          <pc:spChg chg="add del mod">
            <ac:chgData name="Valentin Pesselier" userId="cf697035-0f42-4192-9f5a-e0574965b84e" providerId="ADAL" clId="{B4D9AF91-CB83-4F72-8E22-012FC5210CFD}" dt="2023-12-18T17:01:51.523" v="26" actId="478"/>
            <ac:spMkLst>
              <pc:docMk/>
              <pc:sldMasterMk cId="4156764080" sldId="2147483648"/>
              <pc:sldLayoutMk cId="836024970" sldId="2147483649"/>
              <ac:spMk id="8" creationId="{3D457C1D-46DB-DE2E-F0B1-0E2E060C3228}"/>
            </ac:spMkLst>
          </pc:spChg>
          <pc:spChg chg="mod">
            <ac:chgData name="Valentin Pesselier" userId="cf697035-0f42-4192-9f5a-e0574965b84e" providerId="ADAL" clId="{B4D9AF91-CB83-4F72-8E22-012FC5210CFD}" dt="2023-12-18T17:01:45.013" v="23"/>
            <ac:spMkLst>
              <pc:docMk/>
              <pc:sldMasterMk cId="4156764080" sldId="2147483648"/>
              <pc:sldLayoutMk cId="836024970" sldId="2147483649"/>
              <ac:spMk id="10" creationId="{0AB7437A-7825-806B-FBD0-92DE59846E61}"/>
            </ac:spMkLst>
          </pc:spChg>
          <pc:spChg chg="mod">
            <ac:chgData name="Valentin Pesselier" userId="cf697035-0f42-4192-9f5a-e0574965b84e" providerId="ADAL" clId="{B4D9AF91-CB83-4F72-8E22-012FC5210CFD}" dt="2023-12-18T17:01:45.013" v="23"/>
            <ac:spMkLst>
              <pc:docMk/>
              <pc:sldMasterMk cId="4156764080" sldId="2147483648"/>
              <pc:sldLayoutMk cId="836024970" sldId="2147483649"/>
              <ac:spMk id="11" creationId="{49B82636-64DC-1377-F44E-7FB70DB24699}"/>
            </ac:spMkLst>
          </pc:spChg>
          <pc:spChg chg="add del mod">
            <ac:chgData name="Valentin Pesselier" userId="cf697035-0f42-4192-9f5a-e0574965b84e" providerId="ADAL" clId="{B4D9AF91-CB83-4F72-8E22-012FC5210CFD}" dt="2023-12-18T17:01:51.523" v="26" actId="478"/>
            <ac:spMkLst>
              <pc:docMk/>
              <pc:sldMasterMk cId="4156764080" sldId="2147483648"/>
              <pc:sldLayoutMk cId="836024970" sldId="2147483649"/>
              <ac:spMk id="12" creationId="{F1206291-CF41-1C8E-2593-62900E4920A6}"/>
            </ac:spMkLst>
          </pc:spChg>
          <pc:spChg chg="add del">
            <ac:chgData name="Valentin Pesselier" userId="cf697035-0f42-4192-9f5a-e0574965b84e" providerId="ADAL" clId="{B4D9AF91-CB83-4F72-8E22-012FC5210CFD}" dt="2023-12-18T17:02:38.616" v="29" actId="22"/>
            <ac:spMkLst>
              <pc:docMk/>
              <pc:sldMasterMk cId="4156764080" sldId="2147483648"/>
              <pc:sldLayoutMk cId="836024970" sldId="2147483649"/>
              <ac:spMk id="13" creationId="{65A2E33C-DCDD-3BBC-E025-7B01718F1A91}"/>
            </ac:spMkLst>
          </pc:spChg>
          <pc:spChg chg="add del mod">
            <ac:chgData name="Valentin Pesselier" userId="cf697035-0f42-4192-9f5a-e0574965b84e" providerId="ADAL" clId="{B4D9AF91-CB83-4F72-8E22-012FC5210CFD}" dt="2023-12-18T17:03:15.672" v="38" actId="21"/>
            <ac:spMkLst>
              <pc:docMk/>
              <pc:sldMasterMk cId="4156764080" sldId="2147483648"/>
              <pc:sldLayoutMk cId="836024970" sldId="2147483649"/>
              <ac:spMk id="14" creationId="{7A18BD54-A28E-5205-882C-BCD56FDD1019}"/>
            </ac:spMkLst>
          </pc:spChg>
          <pc:spChg chg="add del mod">
            <ac:chgData name="Valentin Pesselier" userId="cf697035-0f42-4192-9f5a-e0574965b84e" providerId="ADAL" clId="{B4D9AF91-CB83-4F72-8E22-012FC5210CFD}" dt="2023-12-18T17:03:32.587" v="43" actId="21"/>
            <ac:spMkLst>
              <pc:docMk/>
              <pc:sldMasterMk cId="4156764080" sldId="2147483648"/>
              <pc:sldLayoutMk cId="836024970" sldId="2147483649"/>
              <ac:spMk id="15" creationId="{50AA7F62-46B2-2B27-2F7C-535F535B2D63}"/>
            </ac:spMkLst>
          </pc:spChg>
          <pc:spChg chg="add del mod">
            <ac:chgData name="Valentin Pesselier" userId="cf697035-0f42-4192-9f5a-e0574965b84e" providerId="ADAL" clId="{B4D9AF91-CB83-4F72-8E22-012FC5210CFD}" dt="2023-12-18T17:06:34.459" v="123" actId="478"/>
            <ac:spMkLst>
              <pc:docMk/>
              <pc:sldMasterMk cId="4156764080" sldId="2147483648"/>
              <pc:sldLayoutMk cId="836024970" sldId="2147483649"/>
              <ac:spMk id="16" creationId="{8026B669-4A85-597E-851A-A5F803894CC6}"/>
            </ac:spMkLst>
          </pc:spChg>
          <pc:spChg chg="add del mod">
            <ac:chgData name="Valentin Pesselier" userId="cf697035-0f42-4192-9f5a-e0574965b84e" providerId="ADAL" clId="{B4D9AF91-CB83-4F72-8E22-012FC5210CFD}" dt="2023-12-18T17:07:36.781" v="156" actId="478"/>
            <ac:spMkLst>
              <pc:docMk/>
              <pc:sldMasterMk cId="4156764080" sldId="2147483648"/>
              <pc:sldLayoutMk cId="836024970" sldId="2147483649"/>
              <ac:spMk id="17" creationId="{DDA5C24E-DF85-03F2-B524-2420BFF212C5}"/>
            </ac:spMkLst>
          </pc:spChg>
          <pc:spChg chg="add del mod">
            <ac:chgData name="Valentin Pesselier" userId="cf697035-0f42-4192-9f5a-e0574965b84e" providerId="ADAL" clId="{B4D9AF91-CB83-4F72-8E22-012FC5210CFD}" dt="2023-12-18T17:07:40.827" v="158" actId="478"/>
            <ac:spMkLst>
              <pc:docMk/>
              <pc:sldMasterMk cId="4156764080" sldId="2147483648"/>
              <pc:sldLayoutMk cId="836024970" sldId="2147483649"/>
              <ac:spMk id="18" creationId="{6CE2EF57-F457-7328-0A99-E0AF3FA6A950}"/>
            </ac:spMkLst>
          </pc:spChg>
          <pc:spChg chg="add del">
            <ac:chgData name="Valentin Pesselier" userId="cf697035-0f42-4192-9f5a-e0574965b84e" providerId="ADAL" clId="{B4D9AF91-CB83-4F72-8E22-012FC5210CFD}" dt="2023-12-18T17:05:22.694" v="107" actId="11529"/>
            <ac:spMkLst>
              <pc:docMk/>
              <pc:sldMasterMk cId="4156764080" sldId="2147483648"/>
              <pc:sldLayoutMk cId="836024970" sldId="2147483649"/>
              <ac:spMk id="19" creationId="{9ADA8B2D-7C83-FF6B-7534-BE2D309036A1}"/>
            </ac:spMkLst>
          </pc:spChg>
          <pc:spChg chg="add del mod">
            <ac:chgData name="Valentin Pesselier" userId="cf697035-0f42-4192-9f5a-e0574965b84e" providerId="ADAL" clId="{B4D9AF91-CB83-4F72-8E22-012FC5210CFD}" dt="2023-12-18T17:05:59.341" v="113" actId="478"/>
            <ac:spMkLst>
              <pc:docMk/>
              <pc:sldMasterMk cId="4156764080" sldId="2147483648"/>
              <pc:sldLayoutMk cId="836024970" sldId="2147483649"/>
              <ac:spMk id="20" creationId="{C53B216F-09E2-7FD3-4E20-81B86A414FC8}"/>
            </ac:spMkLst>
          </pc:spChg>
          <pc:spChg chg="add del">
            <ac:chgData name="Valentin Pesselier" userId="cf697035-0f42-4192-9f5a-e0574965b84e" providerId="ADAL" clId="{B4D9AF91-CB83-4F72-8E22-012FC5210CFD}" dt="2023-12-18T17:05:40.525" v="109" actId="11529"/>
            <ac:spMkLst>
              <pc:docMk/>
              <pc:sldMasterMk cId="4156764080" sldId="2147483648"/>
              <pc:sldLayoutMk cId="836024970" sldId="2147483649"/>
              <ac:spMk id="21" creationId="{5A30F0B8-F448-8B97-375A-F2BC00896A09}"/>
            </ac:spMkLst>
          </pc:spChg>
          <pc:spChg chg="add del mod">
            <ac:chgData name="Valentin Pesselier" userId="cf697035-0f42-4192-9f5a-e0574965b84e" providerId="ADAL" clId="{B4D9AF91-CB83-4F72-8E22-012FC5210CFD}" dt="2023-12-18T17:05:44.452" v="110" actId="478"/>
            <ac:spMkLst>
              <pc:docMk/>
              <pc:sldMasterMk cId="4156764080" sldId="2147483648"/>
              <pc:sldLayoutMk cId="836024970" sldId="2147483649"/>
              <ac:spMk id="22" creationId="{9AEF9D87-E818-F4A3-E894-EEAEB732CA36}"/>
            </ac:spMkLst>
          </pc:spChg>
          <pc:spChg chg="add mod">
            <ac:chgData name="Valentin Pesselier" userId="cf697035-0f42-4192-9f5a-e0574965b84e" providerId="ADAL" clId="{B4D9AF91-CB83-4F72-8E22-012FC5210CFD}" dt="2023-12-20T17:37:56.942" v="901"/>
            <ac:spMkLst>
              <pc:docMk/>
              <pc:sldMasterMk cId="4156764080" sldId="2147483648"/>
              <pc:sldLayoutMk cId="836024970" sldId="2147483649"/>
              <ac:spMk id="23" creationId="{94BE13B6-2CDA-F856-1B3B-73FEE4F9DE1B}"/>
            </ac:spMkLst>
          </pc:spChg>
          <pc:spChg chg="add del mod">
            <ac:chgData name="Valentin Pesselier" userId="cf697035-0f42-4192-9f5a-e0574965b84e" providerId="ADAL" clId="{B4D9AF91-CB83-4F72-8E22-012FC5210CFD}" dt="2023-12-18T17:06:39.074" v="125"/>
            <ac:spMkLst>
              <pc:docMk/>
              <pc:sldMasterMk cId="4156764080" sldId="2147483648"/>
              <pc:sldLayoutMk cId="836024970" sldId="2147483649"/>
              <ac:spMk id="24" creationId="{43423551-7697-549B-149A-514EDEC7EE23}"/>
            </ac:spMkLst>
          </pc:spChg>
          <pc:spChg chg="add del mod">
            <ac:chgData name="Valentin Pesselier" userId="cf697035-0f42-4192-9f5a-e0574965b84e" providerId="ADAL" clId="{B4D9AF91-CB83-4F72-8E22-012FC5210CFD}" dt="2023-12-18T17:06:39.074" v="125"/>
            <ac:spMkLst>
              <pc:docMk/>
              <pc:sldMasterMk cId="4156764080" sldId="2147483648"/>
              <pc:sldLayoutMk cId="836024970" sldId="2147483649"/>
              <ac:spMk id="25" creationId="{4AE64CDD-C866-94A3-75E2-9BD46211D63E}"/>
            </ac:spMkLst>
          </pc:spChg>
          <pc:spChg chg="add del mod">
            <ac:chgData name="Valentin Pesselier" userId="cf697035-0f42-4192-9f5a-e0574965b84e" providerId="ADAL" clId="{B4D9AF91-CB83-4F72-8E22-012FC5210CFD}" dt="2023-12-18T17:06:39.074" v="125"/>
            <ac:spMkLst>
              <pc:docMk/>
              <pc:sldMasterMk cId="4156764080" sldId="2147483648"/>
              <pc:sldLayoutMk cId="836024970" sldId="2147483649"/>
              <ac:spMk id="26" creationId="{B8763DAE-E24F-3806-762B-FC7ED213166A}"/>
            </ac:spMkLst>
          </pc:spChg>
          <pc:spChg chg="add del">
            <ac:chgData name="Valentin Pesselier" userId="cf697035-0f42-4192-9f5a-e0574965b84e" providerId="ADAL" clId="{B4D9AF91-CB83-4F72-8E22-012FC5210CFD}" dt="2023-12-18T17:06:55.175" v="126" actId="11529"/>
            <ac:spMkLst>
              <pc:docMk/>
              <pc:sldMasterMk cId="4156764080" sldId="2147483648"/>
              <pc:sldLayoutMk cId="836024970" sldId="2147483649"/>
              <ac:spMk id="27" creationId="{FC43238D-19AD-8D02-0322-6595A50CD015}"/>
            </ac:spMkLst>
          </pc:spChg>
          <pc:spChg chg="add del mod">
            <ac:chgData name="Valentin Pesselier" userId="cf697035-0f42-4192-9f5a-e0574965b84e" providerId="ADAL" clId="{B4D9AF91-CB83-4F72-8E22-012FC5210CFD}" dt="2023-12-18T17:07:35.538" v="155" actId="21"/>
            <ac:spMkLst>
              <pc:docMk/>
              <pc:sldMasterMk cId="4156764080" sldId="2147483648"/>
              <pc:sldLayoutMk cId="836024970" sldId="2147483649"/>
              <ac:spMk id="28" creationId="{DB5B5DFD-B32F-B7D0-7A91-A72D13123F09}"/>
            </ac:spMkLst>
          </pc:spChg>
          <pc:spChg chg="add mod">
            <ac:chgData name="Valentin Pesselier" userId="cf697035-0f42-4192-9f5a-e0574965b84e" providerId="ADAL" clId="{B4D9AF91-CB83-4F72-8E22-012FC5210CFD}" dt="2023-12-21T14:30:22.078" v="2436" actId="1036"/>
            <ac:spMkLst>
              <pc:docMk/>
              <pc:sldMasterMk cId="4156764080" sldId="2147483648"/>
              <pc:sldLayoutMk cId="836024970" sldId="2147483649"/>
              <ac:spMk id="29" creationId="{67C38A80-BAA7-9BF6-C4B4-0D48284553C2}"/>
            </ac:spMkLst>
          </pc:spChg>
          <pc:spChg chg="add mod">
            <ac:chgData name="Valentin Pesselier" userId="cf697035-0f42-4192-9f5a-e0574965b84e" providerId="ADAL" clId="{B4D9AF91-CB83-4F72-8E22-012FC5210CFD}" dt="2023-12-21T14:30:26.240" v="2437" actId="113"/>
            <ac:spMkLst>
              <pc:docMk/>
              <pc:sldMasterMk cId="4156764080" sldId="2147483648"/>
              <pc:sldLayoutMk cId="836024970" sldId="2147483649"/>
              <ac:spMk id="30" creationId="{E90F30AC-9C55-A4C6-AFC0-70C900D7B38D}"/>
            </ac:spMkLst>
          </pc:spChg>
          <pc:spChg chg="add del">
            <ac:chgData name="Valentin Pesselier" userId="cf697035-0f42-4192-9f5a-e0574965b84e" providerId="ADAL" clId="{B4D9AF91-CB83-4F72-8E22-012FC5210CFD}" dt="2023-12-18T17:08:07.461" v="166" actId="11529"/>
            <ac:spMkLst>
              <pc:docMk/>
              <pc:sldMasterMk cId="4156764080" sldId="2147483648"/>
              <pc:sldLayoutMk cId="836024970" sldId="2147483649"/>
              <ac:spMk id="31" creationId="{8428DAD2-2388-59C2-F5C2-854B0CB860BE}"/>
            </ac:spMkLst>
          </pc:spChg>
          <pc:spChg chg="add mod">
            <ac:chgData name="Valentin Pesselier" userId="cf697035-0f42-4192-9f5a-e0574965b84e" providerId="ADAL" clId="{B4D9AF91-CB83-4F72-8E22-012FC5210CFD}" dt="2023-12-21T14:28:48.938" v="2425" actId="20577"/>
            <ac:spMkLst>
              <pc:docMk/>
              <pc:sldMasterMk cId="4156764080" sldId="2147483648"/>
              <pc:sldLayoutMk cId="836024970" sldId="2147483649"/>
              <ac:spMk id="32" creationId="{60C885AF-865B-739F-7B8F-3D77E21FC08F}"/>
            </ac:spMkLst>
          </pc:spChg>
          <pc:spChg chg="add del">
            <ac:chgData name="Valentin Pesselier" userId="cf697035-0f42-4192-9f5a-e0574965b84e" providerId="ADAL" clId="{B4D9AF91-CB83-4F72-8E22-012FC5210CFD}" dt="2023-12-18T17:08:50.550" v="174" actId="11529"/>
            <ac:spMkLst>
              <pc:docMk/>
              <pc:sldMasterMk cId="4156764080" sldId="2147483648"/>
              <pc:sldLayoutMk cId="836024970" sldId="2147483649"/>
              <ac:spMk id="37" creationId="{49555A6B-8202-7463-4DA9-80980327C653}"/>
            </ac:spMkLst>
          </pc:spChg>
          <pc:spChg chg="add mod">
            <ac:chgData name="Valentin Pesselier" userId="cf697035-0f42-4192-9f5a-e0574965b84e" providerId="ADAL" clId="{B4D9AF91-CB83-4F72-8E22-012FC5210CFD}" dt="2023-12-20T17:26:07.829" v="718" actId="1036"/>
            <ac:spMkLst>
              <pc:docMk/>
              <pc:sldMasterMk cId="4156764080" sldId="2147483648"/>
              <pc:sldLayoutMk cId="836024970" sldId="2147483649"/>
              <ac:spMk id="38" creationId="{038431BF-8081-A92B-591C-A212BA4AFA37}"/>
            </ac:spMkLst>
          </pc:spChg>
          <pc:grpChg chg="add del mod">
            <ac:chgData name="Valentin Pesselier" userId="cf697035-0f42-4192-9f5a-e0574965b84e" providerId="ADAL" clId="{B4D9AF91-CB83-4F72-8E22-012FC5210CFD}" dt="2023-12-18T17:01:51.523" v="26" actId="478"/>
            <ac:grpSpMkLst>
              <pc:docMk/>
              <pc:sldMasterMk cId="4156764080" sldId="2147483648"/>
              <pc:sldLayoutMk cId="836024970" sldId="2147483649"/>
              <ac:grpSpMk id="9" creationId="{6F47B4E2-77FB-4176-618C-E12B3A80C68E}"/>
            </ac:grpSpMkLst>
          </pc:grpChg>
          <pc:graphicFrameChg chg="add mod">
            <ac:chgData name="Valentin Pesselier" userId="cf697035-0f42-4192-9f5a-e0574965b84e" providerId="ADAL" clId="{B4D9AF91-CB83-4F72-8E22-012FC5210CFD}" dt="2023-12-20T18:16:34.575" v="1602" actId="1076"/>
            <ac:graphicFrameMkLst>
              <pc:docMk/>
              <pc:sldMasterMk cId="4156764080" sldId="2147483648"/>
              <pc:sldLayoutMk cId="836024970" sldId="2147483649"/>
              <ac:graphicFrameMk id="3" creationId="{EAB6F2FC-D254-7378-275F-80206B0ECAAC}"/>
            </ac:graphicFrameMkLst>
          </pc:graphicFrameChg>
          <pc:picChg chg="add del mod">
            <ac:chgData name="Valentin Pesselier" userId="cf697035-0f42-4192-9f5a-e0574965b84e" providerId="ADAL" clId="{B4D9AF91-CB83-4F72-8E22-012FC5210CFD}" dt="2023-12-18T17:01:45.264" v="25"/>
            <ac:picMkLst>
              <pc:docMk/>
              <pc:sldMasterMk cId="4156764080" sldId="2147483648"/>
              <pc:sldLayoutMk cId="836024970" sldId="2147483649"/>
              <ac:picMk id="2" creationId="{66A5A164-BBE4-2B45-1957-CC2D2E2D7907}"/>
            </ac:picMkLst>
          </pc:picChg>
          <pc:picChg chg="add del mod">
            <ac:chgData name="Valentin Pesselier" userId="cf697035-0f42-4192-9f5a-e0574965b84e" providerId="ADAL" clId="{B4D9AF91-CB83-4F72-8E22-012FC5210CFD}" dt="2023-12-18T17:01:45.264" v="25"/>
            <ac:picMkLst>
              <pc:docMk/>
              <pc:sldMasterMk cId="4156764080" sldId="2147483648"/>
              <pc:sldLayoutMk cId="836024970" sldId="2147483649"/>
              <ac:picMk id="3" creationId="{4094E73C-EB8E-8281-04C3-CBD768EDEB57}"/>
            </ac:picMkLst>
          </pc:picChg>
          <pc:picChg chg="add del mod">
            <ac:chgData name="Valentin Pesselier" userId="cf697035-0f42-4192-9f5a-e0574965b84e" providerId="ADAL" clId="{B4D9AF91-CB83-4F72-8E22-012FC5210CFD}" dt="2023-12-21T17:15:55.775" v="2449" actId="478"/>
            <ac:picMkLst>
              <pc:docMk/>
              <pc:sldMasterMk cId="4156764080" sldId="2147483648"/>
              <pc:sldLayoutMk cId="836024970" sldId="2147483649"/>
              <ac:picMk id="4" creationId="{B58CAA7B-7547-7EAD-9D54-086A47E14DAF}"/>
            </ac:picMkLst>
          </pc:picChg>
          <pc:picChg chg="add mod">
            <ac:chgData name="Valentin Pesselier" userId="cf697035-0f42-4192-9f5a-e0574965b84e" providerId="ADAL" clId="{B4D9AF91-CB83-4F72-8E22-012FC5210CFD}" dt="2023-12-21T17:15:56.042" v="2450"/>
            <ac:picMkLst>
              <pc:docMk/>
              <pc:sldMasterMk cId="4156764080" sldId="2147483648"/>
              <pc:sldLayoutMk cId="836024970" sldId="2147483649"/>
              <ac:picMk id="5" creationId="{3651791D-2693-3AD2-4B42-7EF1C1AF2604}"/>
            </ac:picMkLst>
          </pc:picChg>
          <pc:picChg chg="add del mod">
            <ac:chgData name="Valentin Pesselier" userId="cf697035-0f42-4192-9f5a-e0574965b84e" providerId="ADAL" clId="{B4D9AF91-CB83-4F72-8E22-012FC5210CFD}" dt="2023-12-18T17:04:46.742" v="106" actId="478"/>
            <ac:picMkLst>
              <pc:docMk/>
              <pc:sldMasterMk cId="4156764080" sldId="2147483648"/>
              <pc:sldLayoutMk cId="836024970" sldId="2147483649"/>
              <ac:picMk id="5" creationId="{A8347B7A-B98C-2098-31B9-844F6A37CBA9}"/>
            </ac:picMkLst>
          </pc:picChg>
          <pc:picChg chg="add del ord">
            <ac:chgData name="Valentin Pesselier" userId="cf697035-0f42-4192-9f5a-e0574965b84e" providerId="ADAL" clId="{B4D9AF91-CB83-4F72-8E22-012FC5210CFD}" dt="2023-12-18T17:09:33.124" v="254" actId="478"/>
            <ac:picMkLst>
              <pc:docMk/>
              <pc:sldMasterMk cId="4156764080" sldId="2147483648"/>
              <pc:sldLayoutMk cId="836024970" sldId="2147483649"/>
              <ac:picMk id="36" creationId="{3ADC71C2-BA9F-4FA3-977E-9AA27D3BF2C9}"/>
            </ac:picMkLst>
          </pc:picChg>
        </pc:sldLayoutChg>
        <pc:sldLayoutChg chg="addSp delSp modSp mod setBg">
          <pc:chgData name="Valentin Pesselier" userId="cf697035-0f42-4192-9f5a-e0574965b84e" providerId="ADAL" clId="{B4D9AF91-CB83-4F72-8E22-012FC5210CFD}" dt="2023-12-20T17:31:54.413" v="861" actId="478"/>
          <pc:sldLayoutMkLst>
            <pc:docMk/>
            <pc:sldMasterMk cId="4156764080" sldId="2147483648"/>
            <pc:sldLayoutMk cId="3085947577" sldId="2147483650"/>
          </pc:sldLayoutMkLst>
          <pc:spChg chg="del">
            <ac:chgData name="Valentin Pesselier" userId="cf697035-0f42-4192-9f5a-e0574965b84e" providerId="ADAL" clId="{B4D9AF91-CB83-4F72-8E22-012FC5210CFD}" dt="2023-12-20T16:59:08.348" v="371" actId="478"/>
            <ac:spMkLst>
              <pc:docMk/>
              <pc:sldMasterMk cId="4156764080" sldId="2147483648"/>
              <pc:sldLayoutMk cId="3085947577" sldId="2147483650"/>
              <ac:spMk id="2" creationId="{5AB7D143-D573-A03B-9CB8-AB04735C66E5}"/>
            </ac:spMkLst>
          </pc:spChg>
          <pc:spChg chg="del">
            <ac:chgData name="Valentin Pesselier" userId="cf697035-0f42-4192-9f5a-e0574965b84e" providerId="ADAL" clId="{B4D9AF91-CB83-4F72-8E22-012FC5210CFD}" dt="2023-12-20T16:57:59.577" v="357" actId="478"/>
            <ac:spMkLst>
              <pc:docMk/>
              <pc:sldMasterMk cId="4156764080" sldId="2147483648"/>
              <pc:sldLayoutMk cId="3085947577" sldId="2147483650"/>
              <ac:spMk id="3" creationId="{EC2EFF56-906F-3257-8463-071319C5BF11}"/>
            </ac:spMkLst>
          </pc:spChg>
          <pc:spChg chg="del">
            <ac:chgData name="Valentin Pesselier" userId="cf697035-0f42-4192-9f5a-e0574965b84e" providerId="ADAL" clId="{B4D9AF91-CB83-4F72-8E22-012FC5210CFD}" dt="2023-12-20T16:57:38.746" v="354" actId="478"/>
            <ac:spMkLst>
              <pc:docMk/>
              <pc:sldMasterMk cId="4156764080" sldId="2147483648"/>
              <pc:sldLayoutMk cId="3085947577" sldId="2147483650"/>
              <ac:spMk id="4" creationId="{DA07583A-3581-3A44-A3A4-C4C44FCD906B}"/>
            </ac:spMkLst>
          </pc:spChg>
          <pc:spChg chg="del">
            <ac:chgData name="Valentin Pesselier" userId="cf697035-0f42-4192-9f5a-e0574965b84e" providerId="ADAL" clId="{B4D9AF91-CB83-4F72-8E22-012FC5210CFD}" dt="2023-12-20T16:57:40.936" v="355" actId="478"/>
            <ac:spMkLst>
              <pc:docMk/>
              <pc:sldMasterMk cId="4156764080" sldId="2147483648"/>
              <pc:sldLayoutMk cId="3085947577" sldId="2147483650"/>
              <ac:spMk id="5" creationId="{27794DCD-CBE6-5461-7715-F8C6F7AEDB55}"/>
            </ac:spMkLst>
          </pc:spChg>
          <pc:spChg chg="del">
            <ac:chgData name="Valentin Pesselier" userId="cf697035-0f42-4192-9f5a-e0574965b84e" providerId="ADAL" clId="{B4D9AF91-CB83-4F72-8E22-012FC5210CFD}" dt="2023-12-20T16:57:43.021" v="356" actId="478"/>
            <ac:spMkLst>
              <pc:docMk/>
              <pc:sldMasterMk cId="4156764080" sldId="2147483648"/>
              <pc:sldLayoutMk cId="3085947577" sldId="2147483650"/>
              <ac:spMk id="6" creationId="{9A75EC6B-77B3-68C2-54BE-E1674E61DD6D}"/>
            </ac:spMkLst>
          </pc:spChg>
          <pc:spChg chg="add del mod">
            <ac:chgData name="Valentin Pesselier" userId="cf697035-0f42-4192-9f5a-e0574965b84e" providerId="ADAL" clId="{B4D9AF91-CB83-4F72-8E22-012FC5210CFD}" dt="2023-12-20T17:04:40.527" v="378" actId="478"/>
            <ac:spMkLst>
              <pc:docMk/>
              <pc:sldMasterMk cId="4156764080" sldId="2147483648"/>
              <pc:sldLayoutMk cId="3085947577" sldId="2147483650"/>
              <ac:spMk id="8" creationId="{BE2114D0-4A19-B12D-3BF1-7B197591474E}"/>
            </ac:spMkLst>
          </pc:spChg>
          <pc:spChg chg="add del mod">
            <ac:chgData name="Valentin Pesselier" userId="cf697035-0f42-4192-9f5a-e0574965b84e" providerId="ADAL" clId="{B4D9AF91-CB83-4F72-8E22-012FC5210CFD}" dt="2023-12-20T17:04:32.437" v="376" actId="478"/>
            <ac:spMkLst>
              <pc:docMk/>
              <pc:sldMasterMk cId="4156764080" sldId="2147483648"/>
              <pc:sldLayoutMk cId="3085947577" sldId="2147483650"/>
              <ac:spMk id="9" creationId="{A193F9EB-C809-D1C7-8B34-F7BA8020F4E7}"/>
            </ac:spMkLst>
          </pc:spChg>
          <pc:spChg chg="add del mod">
            <ac:chgData name="Valentin Pesselier" userId="cf697035-0f42-4192-9f5a-e0574965b84e" providerId="ADAL" clId="{B4D9AF91-CB83-4F72-8E22-012FC5210CFD}" dt="2023-12-20T17:04:32.437" v="376" actId="478"/>
            <ac:spMkLst>
              <pc:docMk/>
              <pc:sldMasterMk cId="4156764080" sldId="2147483648"/>
              <pc:sldLayoutMk cId="3085947577" sldId="2147483650"/>
              <ac:spMk id="10" creationId="{DAC9F8D0-E29A-BD53-984D-E9FE472789BB}"/>
            </ac:spMkLst>
          </pc:spChg>
          <pc:spChg chg="add mod">
            <ac:chgData name="Valentin Pesselier" userId="cf697035-0f42-4192-9f5a-e0574965b84e" providerId="ADAL" clId="{B4D9AF91-CB83-4F72-8E22-012FC5210CFD}" dt="2023-12-20T17:04:32.894" v="377"/>
            <ac:spMkLst>
              <pc:docMk/>
              <pc:sldMasterMk cId="4156764080" sldId="2147483648"/>
              <pc:sldLayoutMk cId="3085947577" sldId="2147483650"/>
              <ac:spMk id="11" creationId="{049E1FC0-496C-6DB4-EED3-53896AEB627B}"/>
            </ac:spMkLst>
          </pc:spChg>
          <pc:spChg chg="add del mod">
            <ac:chgData name="Valentin Pesselier" userId="cf697035-0f42-4192-9f5a-e0574965b84e" providerId="ADAL" clId="{B4D9AF91-CB83-4F72-8E22-012FC5210CFD}" dt="2023-12-20T17:06:57.705" v="438" actId="478"/>
            <ac:spMkLst>
              <pc:docMk/>
              <pc:sldMasterMk cId="4156764080" sldId="2147483648"/>
              <pc:sldLayoutMk cId="3085947577" sldId="2147483650"/>
              <ac:spMk id="12" creationId="{9D4C827F-633E-C555-200D-223F3BF753F1}"/>
            </ac:spMkLst>
          </pc:spChg>
          <pc:spChg chg="add mod">
            <ac:chgData name="Valentin Pesselier" userId="cf697035-0f42-4192-9f5a-e0574965b84e" providerId="ADAL" clId="{B4D9AF91-CB83-4F72-8E22-012FC5210CFD}" dt="2023-12-20T17:04:40.874" v="379"/>
            <ac:spMkLst>
              <pc:docMk/>
              <pc:sldMasterMk cId="4156764080" sldId="2147483648"/>
              <pc:sldLayoutMk cId="3085947577" sldId="2147483650"/>
              <ac:spMk id="13" creationId="{A6F692A4-3CF6-A8A1-3760-9BCD8C221E1D}"/>
            </ac:spMkLst>
          </pc:spChg>
          <pc:spChg chg="add mod">
            <ac:chgData name="Valentin Pesselier" userId="cf697035-0f42-4192-9f5a-e0574965b84e" providerId="ADAL" clId="{B4D9AF91-CB83-4F72-8E22-012FC5210CFD}" dt="2023-12-20T17:04:47.027" v="380"/>
            <ac:spMkLst>
              <pc:docMk/>
              <pc:sldMasterMk cId="4156764080" sldId="2147483648"/>
              <pc:sldLayoutMk cId="3085947577" sldId="2147483650"/>
              <ac:spMk id="14" creationId="{CB5BDD86-21DC-9964-FB1E-89C284FC7DB7}"/>
            </ac:spMkLst>
          </pc:spChg>
          <pc:spChg chg="add mod">
            <ac:chgData name="Valentin Pesselier" userId="cf697035-0f42-4192-9f5a-e0574965b84e" providerId="ADAL" clId="{B4D9AF91-CB83-4F72-8E22-012FC5210CFD}" dt="2023-12-20T17:04:47.027" v="380"/>
            <ac:spMkLst>
              <pc:docMk/>
              <pc:sldMasterMk cId="4156764080" sldId="2147483648"/>
              <pc:sldLayoutMk cId="3085947577" sldId="2147483650"/>
              <ac:spMk id="15" creationId="{FD3B7732-5E38-7EB3-265E-C4BFA8F130D6}"/>
            </ac:spMkLst>
          </pc:spChg>
          <pc:spChg chg="add del">
            <ac:chgData name="Valentin Pesselier" userId="cf697035-0f42-4192-9f5a-e0574965b84e" providerId="ADAL" clId="{B4D9AF91-CB83-4F72-8E22-012FC5210CFD}" dt="2023-12-20T17:05:24.638" v="399" actId="11529"/>
            <ac:spMkLst>
              <pc:docMk/>
              <pc:sldMasterMk cId="4156764080" sldId="2147483648"/>
              <pc:sldLayoutMk cId="3085947577" sldId="2147483650"/>
              <ac:spMk id="18" creationId="{6D9B8813-7ACD-CC43-1145-486120FF9B30}"/>
            </ac:spMkLst>
          </pc:spChg>
          <pc:spChg chg="add del mod">
            <ac:chgData name="Valentin Pesselier" userId="cf697035-0f42-4192-9f5a-e0574965b84e" providerId="ADAL" clId="{B4D9AF91-CB83-4F72-8E22-012FC5210CFD}" dt="2023-12-20T17:05:35.905" v="400" actId="478"/>
            <ac:spMkLst>
              <pc:docMk/>
              <pc:sldMasterMk cId="4156764080" sldId="2147483648"/>
              <pc:sldLayoutMk cId="3085947577" sldId="2147483650"/>
              <ac:spMk id="19" creationId="{C34F56BF-663C-2859-4503-92FA04F6E133}"/>
            </ac:spMkLst>
          </pc:spChg>
          <pc:spChg chg="add del">
            <ac:chgData name="Valentin Pesselier" userId="cf697035-0f42-4192-9f5a-e0574965b84e" providerId="ADAL" clId="{B4D9AF91-CB83-4F72-8E22-012FC5210CFD}" dt="2023-12-20T17:06:23.858" v="407" actId="11529"/>
            <ac:spMkLst>
              <pc:docMk/>
              <pc:sldMasterMk cId="4156764080" sldId="2147483648"/>
              <pc:sldLayoutMk cId="3085947577" sldId="2147483650"/>
              <ac:spMk id="20" creationId="{2D14B3F0-DA7F-72ED-4135-F8DE6053AD70}"/>
            </ac:spMkLst>
          </pc:spChg>
          <pc:spChg chg="add del mod">
            <ac:chgData name="Valentin Pesselier" userId="cf697035-0f42-4192-9f5a-e0574965b84e" providerId="ADAL" clId="{B4D9AF91-CB83-4F72-8E22-012FC5210CFD}" dt="2023-12-20T17:06:56.338" v="437" actId="21"/>
            <ac:spMkLst>
              <pc:docMk/>
              <pc:sldMasterMk cId="4156764080" sldId="2147483648"/>
              <pc:sldLayoutMk cId="3085947577" sldId="2147483650"/>
              <ac:spMk id="21" creationId="{BF8893A9-A66E-CE2B-63DD-EE785D85AC6E}"/>
            </ac:spMkLst>
          </pc:spChg>
          <pc:spChg chg="add mod">
            <ac:chgData name="Valentin Pesselier" userId="cf697035-0f42-4192-9f5a-e0574965b84e" providerId="ADAL" clId="{B4D9AF91-CB83-4F72-8E22-012FC5210CFD}" dt="2023-12-20T17:07:05.099" v="443" actId="1035"/>
            <ac:spMkLst>
              <pc:docMk/>
              <pc:sldMasterMk cId="4156764080" sldId="2147483648"/>
              <pc:sldLayoutMk cId="3085947577" sldId="2147483650"/>
              <ac:spMk id="22" creationId="{7C3E6AA6-EE7A-5A3B-16AE-421AADE195F5}"/>
            </ac:spMkLst>
          </pc:spChg>
          <pc:spChg chg="add del mod">
            <ac:chgData name="Valentin Pesselier" userId="cf697035-0f42-4192-9f5a-e0574965b84e" providerId="ADAL" clId="{B4D9AF91-CB83-4F72-8E22-012FC5210CFD}" dt="2023-12-20T17:20:45.399" v="670" actId="478"/>
            <ac:spMkLst>
              <pc:docMk/>
              <pc:sldMasterMk cId="4156764080" sldId="2147483648"/>
              <pc:sldLayoutMk cId="3085947577" sldId="2147483650"/>
              <ac:spMk id="23" creationId="{F8FDBC5B-AEF7-8918-FE0A-263EFD4497A9}"/>
            </ac:spMkLst>
          </pc:spChg>
          <pc:spChg chg="add del mod">
            <ac:chgData name="Valentin Pesselier" userId="cf697035-0f42-4192-9f5a-e0574965b84e" providerId="ADAL" clId="{B4D9AF91-CB83-4F72-8E22-012FC5210CFD}" dt="2023-12-20T17:31:54.413" v="861" actId="478"/>
            <ac:spMkLst>
              <pc:docMk/>
              <pc:sldMasterMk cId="4156764080" sldId="2147483648"/>
              <pc:sldLayoutMk cId="3085947577" sldId="2147483650"/>
              <ac:spMk id="24" creationId="{9FF94E57-0440-87A0-E404-42335E3A414E}"/>
            </ac:spMkLst>
          </pc:spChg>
          <pc:graphicFrameChg chg="add del mod modGraphic">
            <ac:chgData name="Valentin Pesselier" userId="cf697035-0f42-4192-9f5a-e0574965b84e" providerId="ADAL" clId="{B4D9AF91-CB83-4F72-8E22-012FC5210CFD}" dt="2023-12-20T17:05:50.742" v="404" actId="21"/>
            <ac:graphicFrameMkLst>
              <pc:docMk/>
              <pc:sldMasterMk cId="4156764080" sldId="2147483648"/>
              <pc:sldLayoutMk cId="3085947577" sldId="2147483650"/>
              <ac:graphicFrameMk id="16" creationId="{FE54D38D-895A-2F86-E076-9F3FB9EEEA44}"/>
            </ac:graphicFrameMkLst>
          </pc:graphicFrameChg>
          <pc:picChg chg="add del mod">
            <ac:chgData name="Valentin Pesselier" userId="cf697035-0f42-4192-9f5a-e0574965b84e" providerId="ADAL" clId="{B4D9AF91-CB83-4F72-8E22-012FC5210CFD}" dt="2023-12-20T16:59:35.066" v="373" actId="478"/>
            <ac:picMkLst>
              <pc:docMk/>
              <pc:sldMasterMk cId="4156764080" sldId="2147483648"/>
              <pc:sldLayoutMk cId="3085947577" sldId="2147483650"/>
              <ac:picMk id="7" creationId="{26896348-17DA-3FE5-2481-C344F31981CE}"/>
            </ac:picMkLst>
          </pc:picChg>
          <pc:picChg chg="add mod">
            <ac:chgData name="Valentin Pesselier" userId="cf697035-0f42-4192-9f5a-e0574965b84e" providerId="ADAL" clId="{B4D9AF91-CB83-4F72-8E22-012FC5210CFD}" dt="2023-12-20T17:04:47.027" v="380"/>
            <ac:picMkLst>
              <pc:docMk/>
              <pc:sldMasterMk cId="4156764080" sldId="2147483648"/>
              <pc:sldLayoutMk cId="3085947577" sldId="2147483650"/>
              <ac:picMk id="17" creationId="{A81D254F-2933-3650-E218-2739DA796B94}"/>
            </ac:picMkLst>
          </pc:picChg>
        </pc:sldLayoutChg>
        <pc:sldLayoutChg chg="addSp delSp modSp mod setBg">
          <pc:chgData name="Valentin Pesselier" userId="cf697035-0f42-4192-9f5a-e0574965b84e" providerId="ADAL" clId="{B4D9AF91-CB83-4F72-8E22-012FC5210CFD}" dt="2023-12-21T10:32:57.183" v="1880" actId="478"/>
          <pc:sldLayoutMkLst>
            <pc:docMk/>
            <pc:sldMasterMk cId="4156764080" sldId="2147483648"/>
            <pc:sldLayoutMk cId="3956972701" sldId="2147483651"/>
          </pc:sldLayoutMkLst>
          <pc:spChg chg="del mod">
            <ac:chgData name="Valentin Pesselier" userId="cf697035-0f42-4192-9f5a-e0574965b84e" providerId="ADAL" clId="{B4D9AF91-CB83-4F72-8E22-012FC5210CFD}" dt="2023-12-20T17:09:43.884" v="472" actId="478"/>
            <ac:spMkLst>
              <pc:docMk/>
              <pc:sldMasterMk cId="4156764080" sldId="2147483648"/>
              <pc:sldLayoutMk cId="3956972701" sldId="2147483651"/>
              <ac:spMk id="2" creationId="{5D72DA00-5292-43B2-CE8D-A60EADC31B69}"/>
            </ac:spMkLst>
          </pc:spChg>
          <pc:spChg chg="del mod">
            <ac:chgData name="Valentin Pesselier" userId="cf697035-0f42-4192-9f5a-e0574965b84e" providerId="ADAL" clId="{B4D9AF91-CB83-4F72-8E22-012FC5210CFD}" dt="2023-12-20T17:09:43.884" v="472" actId="478"/>
            <ac:spMkLst>
              <pc:docMk/>
              <pc:sldMasterMk cId="4156764080" sldId="2147483648"/>
              <pc:sldLayoutMk cId="3956972701" sldId="2147483651"/>
              <ac:spMk id="3" creationId="{1394330C-FD17-8AF3-8F9A-94156E7EE0CA}"/>
            </ac:spMkLst>
          </pc:spChg>
          <pc:spChg chg="del">
            <ac:chgData name="Valentin Pesselier" userId="cf697035-0f42-4192-9f5a-e0574965b84e" providerId="ADAL" clId="{B4D9AF91-CB83-4F72-8E22-012FC5210CFD}" dt="2023-12-20T17:09:45.504" v="473" actId="478"/>
            <ac:spMkLst>
              <pc:docMk/>
              <pc:sldMasterMk cId="4156764080" sldId="2147483648"/>
              <pc:sldLayoutMk cId="3956972701" sldId="2147483651"/>
              <ac:spMk id="4" creationId="{AF98EC1A-ACF8-4800-6705-9B5423FDF85D}"/>
            </ac:spMkLst>
          </pc:spChg>
          <pc:spChg chg="del">
            <ac:chgData name="Valentin Pesselier" userId="cf697035-0f42-4192-9f5a-e0574965b84e" providerId="ADAL" clId="{B4D9AF91-CB83-4F72-8E22-012FC5210CFD}" dt="2023-12-20T17:09:45.504" v="473" actId="478"/>
            <ac:spMkLst>
              <pc:docMk/>
              <pc:sldMasterMk cId="4156764080" sldId="2147483648"/>
              <pc:sldLayoutMk cId="3956972701" sldId="2147483651"/>
              <ac:spMk id="5" creationId="{12069F4E-44FB-8601-6EC7-393F293776C6}"/>
            </ac:spMkLst>
          </pc:spChg>
          <pc:spChg chg="add del mod">
            <ac:chgData name="Valentin Pesselier" userId="cf697035-0f42-4192-9f5a-e0574965b84e" providerId="ADAL" clId="{B4D9AF91-CB83-4F72-8E22-012FC5210CFD}" dt="2023-12-20T17:36:13.011" v="888" actId="478"/>
            <ac:spMkLst>
              <pc:docMk/>
              <pc:sldMasterMk cId="4156764080" sldId="2147483648"/>
              <pc:sldLayoutMk cId="3956972701" sldId="2147483651"/>
              <ac:spMk id="6" creationId="{E3DDB6C7-688F-6E88-4043-1329487E6503}"/>
            </ac:spMkLst>
          </pc:spChg>
          <pc:spChg chg="add mod">
            <ac:chgData name="Valentin Pesselier" userId="cf697035-0f42-4192-9f5a-e0574965b84e" providerId="ADAL" clId="{B4D9AF91-CB83-4F72-8E22-012FC5210CFD}" dt="2023-12-20T17:12:02.399" v="478"/>
            <ac:spMkLst>
              <pc:docMk/>
              <pc:sldMasterMk cId="4156764080" sldId="2147483648"/>
              <pc:sldLayoutMk cId="3956972701" sldId="2147483651"/>
              <ac:spMk id="8" creationId="{37DD0BEB-A620-4F92-0E30-D0A3067D166E}"/>
            </ac:spMkLst>
          </pc:spChg>
          <pc:spChg chg="add mod">
            <ac:chgData name="Valentin Pesselier" userId="cf697035-0f42-4192-9f5a-e0574965b84e" providerId="ADAL" clId="{B4D9AF91-CB83-4F72-8E22-012FC5210CFD}" dt="2023-12-20T17:12:02.399" v="478"/>
            <ac:spMkLst>
              <pc:docMk/>
              <pc:sldMasterMk cId="4156764080" sldId="2147483648"/>
              <pc:sldLayoutMk cId="3956972701" sldId="2147483651"/>
              <ac:spMk id="9" creationId="{18D2F20A-BBE7-9C50-7B5B-23E5D1D72D83}"/>
            </ac:spMkLst>
          </pc:spChg>
          <pc:spChg chg="add del">
            <ac:chgData name="Valentin Pesselier" userId="cf697035-0f42-4192-9f5a-e0574965b84e" providerId="ADAL" clId="{B4D9AF91-CB83-4F72-8E22-012FC5210CFD}" dt="2023-12-20T17:12:14.745" v="479" actId="11529"/>
            <ac:spMkLst>
              <pc:docMk/>
              <pc:sldMasterMk cId="4156764080" sldId="2147483648"/>
              <pc:sldLayoutMk cId="3956972701" sldId="2147483651"/>
              <ac:spMk id="10" creationId="{BC954D56-0E86-9227-1DFA-38BF5F314E9A}"/>
            </ac:spMkLst>
          </pc:spChg>
          <pc:spChg chg="add del mod">
            <ac:chgData name="Valentin Pesselier" userId="cf697035-0f42-4192-9f5a-e0574965b84e" providerId="ADAL" clId="{B4D9AF91-CB83-4F72-8E22-012FC5210CFD}" dt="2023-12-20T17:12:54.726" v="513" actId="21"/>
            <ac:spMkLst>
              <pc:docMk/>
              <pc:sldMasterMk cId="4156764080" sldId="2147483648"/>
              <pc:sldLayoutMk cId="3956972701" sldId="2147483651"/>
              <ac:spMk id="11" creationId="{AEB5E19D-E328-F96A-8A9D-4849B72ABFE7}"/>
            </ac:spMkLst>
          </pc:spChg>
          <pc:spChg chg="add del mod">
            <ac:chgData name="Valentin Pesselier" userId="cf697035-0f42-4192-9f5a-e0574965b84e" providerId="ADAL" clId="{B4D9AF91-CB83-4F72-8E22-012FC5210CFD}" dt="2023-12-20T17:12:56.573" v="514" actId="478"/>
            <ac:spMkLst>
              <pc:docMk/>
              <pc:sldMasterMk cId="4156764080" sldId="2147483648"/>
              <pc:sldLayoutMk cId="3956972701" sldId="2147483651"/>
              <ac:spMk id="12" creationId="{EB723FB9-7CF4-72C4-F33B-4601FE4AAABA}"/>
            </ac:spMkLst>
          </pc:spChg>
          <pc:spChg chg="add mod">
            <ac:chgData name="Valentin Pesselier" userId="cf697035-0f42-4192-9f5a-e0574965b84e" providerId="ADAL" clId="{B4D9AF91-CB83-4F72-8E22-012FC5210CFD}" dt="2023-12-20T17:17:59.857" v="656" actId="207"/>
            <ac:spMkLst>
              <pc:docMk/>
              <pc:sldMasterMk cId="4156764080" sldId="2147483648"/>
              <pc:sldLayoutMk cId="3956972701" sldId="2147483651"/>
              <ac:spMk id="13" creationId="{55C78668-D3E6-C48B-AFBE-F89ABFBE5C03}"/>
            </ac:spMkLst>
          </pc:spChg>
          <pc:spChg chg="add del mod">
            <ac:chgData name="Valentin Pesselier" userId="cf697035-0f42-4192-9f5a-e0574965b84e" providerId="ADAL" clId="{B4D9AF91-CB83-4F72-8E22-012FC5210CFD}" dt="2023-12-20T17:16:04.344" v="637" actId="478"/>
            <ac:spMkLst>
              <pc:docMk/>
              <pc:sldMasterMk cId="4156764080" sldId="2147483648"/>
              <pc:sldLayoutMk cId="3956972701" sldId="2147483651"/>
              <ac:spMk id="14" creationId="{7E286AE3-135E-D483-048B-BEAA3B77FD60}"/>
            </ac:spMkLst>
          </pc:spChg>
          <pc:spChg chg="add del mod">
            <ac:chgData name="Valentin Pesselier" userId="cf697035-0f42-4192-9f5a-e0574965b84e" providerId="ADAL" clId="{B4D9AF91-CB83-4F72-8E22-012FC5210CFD}" dt="2023-12-20T17:35:44.790" v="883" actId="21"/>
            <ac:spMkLst>
              <pc:docMk/>
              <pc:sldMasterMk cId="4156764080" sldId="2147483648"/>
              <pc:sldLayoutMk cId="3956972701" sldId="2147483651"/>
              <ac:spMk id="15" creationId="{AEBC0F8A-5AAE-B861-A95E-7523AA876DDB}"/>
            </ac:spMkLst>
          </pc:spChg>
          <pc:spChg chg="add del mod">
            <ac:chgData name="Valentin Pesselier" userId="cf697035-0f42-4192-9f5a-e0574965b84e" providerId="ADAL" clId="{B4D9AF91-CB83-4F72-8E22-012FC5210CFD}" dt="2023-12-20T17:35:39.294" v="879"/>
            <ac:spMkLst>
              <pc:docMk/>
              <pc:sldMasterMk cId="4156764080" sldId="2147483648"/>
              <pc:sldLayoutMk cId="3956972701" sldId="2147483651"/>
              <ac:spMk id="16" creationId="{14DB64A4-938B-15D8-3ADD-662D84AA98A5}"/>
            </ac:spMkLst>
          </pc:spChg>
          <pc:spChg chg="add del mod">
            <ac:chgData name="Valentin Pesselier" userId="cf697035-0f42-4192-9f5a-e0574965b84e" providerId="ADAL" clId="{B4D9AF91-CB83-4F72-8E22-012FC5210CFD}" dt="2023-12-21T10:32:57.183" v="1880" actId="478"/>
            <ac:spMkLst>
              <pc:docMk/>
              <pc:sldMasterMk cId="4156764080" sldId="2147483648"/>
              <pc:sldLayoutMk cId="3956972701" sldId="2147483651"/>
              <ac:spMk id="17" creationId="{05404871-82B7-1FC9-5337-83C86A0A1BA1}"/>
            </ac:spMkLst>
          </pc:spChg>
          <pc:picChg chg="add mod">
            <ac:chgData name="Valentin Pesselier" userId="cf697035-0f42-4192-9f5a-e0574965b84e" providerId="ADAL" clId="{B4D9AF91-CB83-4F72-8E22-012FC5210CFD}" dt="2023-12-20T17:11:57.979" v="477"/>
            <ac:picMkLst>
              <pc:docMk/>
              <pc:sldMasterMk cId="4156764080" sldId="2147483648"/>
              <pc:sldLayoutMk cId="3956972701" sldId="2147483651"/>
              <ac:picMk id="7" creationId="{9F1CABD1-F4DC-E5D1-A125-22F1150A9B30}"/>
            </ac:picMkLst>
          </pc:picChg>
        </pc:sldLayoutChg>
        <pc:sldLayoutChg chg="delSp modSp del mod setBg">
          <pc:chgData name="Valentin Pesselier" userId="cf697035-0f42-4192-9f5a-e0574965b84e" providerId="ADAL" clId="{B4D9AF91-CB83-4F72-8E22-012FC5210CFD}" dt="2023-12-20T17:20:19.102" v="667" actId="2696"/>
          <pc:sldLayoutMkLst>
            <pc:docMk/>
            <pc:sldMasterMk cId="4156764080" sldId="2147483648"/>
            <pc:sldLayoutMk cId="329912738" sldId="2147483652"/>
          </pc:sldLayoutMkLst>
          <pc:spChg chg="del">
            <ac:chgData name="Valentin Pesselier" userId="cf697035-0f42-4192-9f5a-e0574965b84e" providerId="ADAL" clId="{B4D9AF91-CB83-4F72-8E22-012FC5210CFD}" dt="2023-12-20T17:10:06.133" v="474" actId="478"/>
            <ac:spMkLst>
              <pc:docMk/>
              <pc:sldMasterMk cId="4156764080" sldId="2147483648"/>
              <pc:sldLayoutMk cId="329912738" sldId="2147483652"/>
              <ac:spMk id="2" creationId="{7ED8FF98-1C07-07FB-B9A8-58B132731D45}"/>
            </ac:spMkLst>
          </pc:spChg>
          <pc:spChg chg="del mod">
            <ac:chgData name="Valentin Pesselier" userId="cf697035-0f42-4192-9f5a-e0574965b84e" providerId="ADAL" clId="{B4D9AF91-CB83-4F72-8E22-012FC5210CFD}" dt="2023-12-20T17:10:06.133" v="474" actId="478"/>
            <ac:spMkLst>
              <pc:docMk/>
              <pc:sldMasterMk cId="4156764080" sldId="2147483648"/>
              <pc:sldLayoutMk cId="329912738" sldId="2147483652"/>
              <ac:spMk id="3" creationId="{E92A4A35-EB0C-43EB-8E0F-F4393950A2C6}"/>
            </ac:spMkLst>
          </pc:spChg>
          <pc:spChg chg="del mod">
            <ac:chgData name="Valentin Pesselier" userId="cf697035-0f42-4192-9f5a-e0574965b84e" providerId="ADAL" clId="{B4D9AF91-CB83-4F72-8E22-012FC5210CFD}" dt="2023-12-20T17:10:06.133" v="474" actId="478"/>
            <ac:spMkLst>
              <pc:docMk/>
              <pc:sldMasterMk cId="4156764080" sldId="2147483648"/>
              <pc:sldLayoutMk cId="329912738" sldId="2147483652"/>
              <ac:spMk id="4" creationId="{E9E4E14C-59A5-46A9-199C-F3D759D8FDD6}"/>
            </ac:spMkLst>
          </pc:spChg>
          <pc:spChg chg="del">
            <ac:chgData name="Valentin Pesselier" userId="cf697035-0f42-4192-9f5a-e0574965b84e" providerId="ADAL" clId="{B4D9AF91-CB83-4F72-8E22-012FC5210CFD}" dt="2023-12-20T17:10:06.133" v="474" actId="478"/>
            <ac:spMkLst>
              <pc:docMk/>
              <pc:sldMasterMk cId="4156764080" sldId="2147483648"/>
              <pc:sldLayoutMk cId="329912738" sldId="2147483652"/>
              <ac:spMk id="5" creationId="{E746D5C1-E7B7-4ADD-6B2D-BAB48D2A3371}"/>
            </ac:spMkLst>
          </pc:spChg>
          <pc:spChg chg="del">
            <ac:chgData name="Valentin Pesselier" userId="cf697035-0f42-4192-9f5a-e0574965b84e" providerId="ADAL" clId="{B4D9AF91-CB83-4F72-8E22-012FC5210CFD}" dt="2023-12-20T17:10:06.133" v="474" actId="478"/>
            <ac:spMkLst>
              <pc:docMk/>
              <pc:sldMasterMk cId="4156764080" sldId="2147483648"/>
              <pc:sldLayoutMk cId="329912738" sldId="2147483652"/>
              <ac:spMk id="6" creationId="{8883E243-E29A-2830-132D-7B162A320615}"/>
            </ac:spMkLst>
          </pc:spChg>
        </pc:sldLayoutChg>
        <pc:sldLayoutChg chg="modSp del setBg">
          <pc:chgData name="Valentin Pesselier" userId="cf697035-0f42-4192-9f5a-e0574965b84e" providerId="ADAL" clId="{B4D9AF91-CB83-4F72-8E22-012FC5210CFD}" dt="2023-12-20T17:19:13.807" v="657" actId="2696"/>
          <pc:sldLayoutMkLst>
            <pc:docMk/>
            <pc:sldMasterMk cId="4156764080" sldId="2147483648"/>
            <pc:sldLayoutMk cId="3067755058" sldId="2147483653"/>
          </pc:sldLayoutMkLst>
          <pc:spChg chg="mod">
            <ac:chgData name="Valentin Pesselier" userId="cf697035-0f42-4192-9f5a-e0574965b84e" providerId="ADAL" clId="{B4D9AF91-CB83-4F72-8E22-012FC5210CFD}" dt="2023-12-18T17:01:45.013" v="23"/>
            <ac:spMkLst>
              <pc:docMk/>
              <pc:sldMasterMk cId="4156764080" sldId="2147483648"/>
              <pc:sldLayoutMk cId="3067755058" sldId="2147483653"/>
              <ac:spMk id="2" creationId="{21941E1E-BC1D-609B-77E7-69F517936678}"/>
            </ac:spMkLst>
          </pc:spChg>
          <pc:spChg chg="mod">
            <ac:chgData name="Valentin Pesselier" userId="cf697035-0f42-4192-9f5a-e0574965b84e" providerId="ADAL" clId="{B4D9AF91-CB83-4F72-8E22-012FC5210CFD}" dt="2023-12-18T17:01:45.013" v="23"/>
            <ac:spMkLst>
              <pc:docMk/>
              <pc:sldMasterMk cId="4156764080" sldId="2147483648"/>
              <pc:sldLayoutMk cId="3067755058" sldId="2147483653"/>
              <ac:spMk id="3" creationId="{BD24C1B3-1D61-70FC-5FBE-977BC45F147F}"/>
            </ac:spMkLst>
          </pc:spChg>
          <pc:spChg chg="mod">
            <ac:chgData name="Valentin Pesselier" userId="cf697035-0f42-4192-9f5a-e0574965b84e" providerId="ADAL" clId="{B4D9AF91-CB83-4F72-8E22-012FC5210CFD}" dt="2023-12-18T17:01:45.013" v="23"/>
            <ac:spMkLst>
              <pc:docMk/>
              <pc:sldMasterMk cId="4156764080" sldId="2147483648"/>
              <pc:sldLayoutMk cId="3067755058" sldId="2147483653"/>
              <ac:spMk id="4" creationId="{5A62DA18-7425-E57E-00B6-C1A54ED35326}"/>
            </ac:spMkLst>
          </pc:spChg>
          <pc:spChg chg="mod">
            <ac:chgData name="Valentin Pesselier" userId="cf697035-0f42-4192-9f5a-e0574965b84e" providerId="ADAL" clId="{B4D9AF91-CB83-4F72-8E22-012FC5210CFD}" dt="2023-12-18T17:01:45.013" v="23"/>
            <ac:spMkLst>
              <pc:docMk/>
              <pc:sldMasterMk cId="4156764080" sldId="2147483648"/>
              <pc:sldLayoutMk cId="3067755058" sldId="2147483653"/>
              <ac:spMk id="5" creationId="{46CF8A89-B148-056D-E26E-4EDF1145C2A1}"/>
            </ac:spMkLst>
          </pc:spChg>
          <pc:spChg chg="mod">
            <ac:chgData name="Valentin Pesselier" userId="cf697035-0f42-4192-9f5a-e0574965b84e" providerId="ADAL" clId="{B4D9AF91-CB83-4F72-8E22-012FC5210CFD}" dt="2023-12-18T17:01:45.013" v="23"/>
            <ac:spMkLst>
              <pc:docMk/>
              <pc:sldMasterMk cId="4156764080" sldId="2147483648"/>
              <pc:sldLayoutMk cId="3067755058" sldId="2147483653"/>
              <ac:spMk id="6" creationId="{A5267FA9-ED31-30B7-640B-67BFDF7358CE}"/>
            </ac:spMkLst>
          </pc:spChg>
        </pc:sldLayoutChg>
        <pc:sldLayoutChg chg="addSp delSp modSp add mod modTransition">
          <pc:chgData name="Valentin Pesselier" userId="cf697035-0f42-4192-9f5a-e0574965b84e" providerId="ADAL" clId="{B4D9AF91-CB83-4F72-8E22-012FC5210CFD}" dt="2023-12-21T10:32:59.849" v="1881" actId="478"/>
          <pc:sldLayoutMkLst>
            <pc:docMk/>
            <pc:sldMasterMk cId="4156764080" sldId="2147483648"/>
            <pc:sldLayoutMk cId="3458828772" sldId="2147483653"/>
          </pc:sldLayoutMkLst>
          <pc:spChg chg="add del mod">
            <ac:chgData name="Valentin Pesselier" userId="cf697035-0f42-4192-9f5a-e0574965b84e" providerId="ADAL" clId="{B4D9AF91-CB83-4F72-8E22-012FC5210CFD}" dt="2023-12-21T10:32:59.849" v="1881" actId="478"/>
            <ac:spMkLst>
              <pc:docMk/>
              <pc:sldMasterMk cId="4156764080" sldId="2147483648"/>
              <pc:sldLayoutMk cId="3458828772" sldId="2147483653"/>
              <ac:spMk id="2" creationId="{9DB02D25-9356-58D8-952A-C3E491C07E3A}"/>
            </ac:spMkLst>
          </pc:spChg>
          <pc:spChg chg="del">
            <ac:chgData name="Valentin Pesselier" userId="cf697035-0f42-4192-9f5a-e0574965b84e" providerId="ADAL" clId="{B4D9AF91-CB83-4F72-8E22-012FC5210CFD}" dt="2023-12-20T17:36:16.959" v="890" actId="478"/>
            <ac:spMkLst>
              <pc:docMk/>
              <pc:sldMasterMk cId="4156764080" sldId="2147483648"/>
              <pc:sldLayoutMk cId="3458828772" sldId="2147483653"/>
              <ac:spMk id="6" creationId="{E3DDB6C7-688F-6E88-4043-1329487E6503}"/>
            </ac:spMkLst>
          </pc:spChg>
        </pc:sldLayoutChg>
        <pc:sldLayoutChg chg="del setBg">
          <pc:chgData name="Valentin Pesselier" userId="cf697035-0f42-4192-9f5a-e0574965b84e" providerId="ADAL" clId="{B4D9AF91-CB83-4F72-8E22-012FC5210CFD}" dt="2023-12-20T17:19:13.824" v="658" actId="2696"/>
          <pc:sldLayoutMkLst>
            <pc:docMk/>
            <pc:sldMasterMk cId="4156764080" sldId="2147483648"/>
            <pc:sldLayoutMk cId="496854253" sldId="2147483654"/>
          </pc:sldLayoutMkLst>
        </pc:sldLayoutChg>
        <pc:sldLayoutChg chg="addSp delSp modSp mod">
          <pc:chgData name="Valentin Pesselier" userId="cf697035-0f42-4192-9f5a-e0574965b84e" providerId="ADAL" clId="{B4D9AF91-CB83-4F72-8E22-012FC5210CFD}" dt="2023-12-21T10:35:30.061" v="1905" actId="14826"/>
          <pc:sldLayoutMkLst>
            <pc:docMk/>
            <pc:sldMasterMk cId="4156764080" sldId="2147483648"/>
            <pc:sldLayoutMk cId="2927800100" sldId="2147483654"/>
          </pc:sldLayoutMkLst>
          <pc:spChg chg="add del mod">
            <ac:chgData name="Valentin Pesselier" userId="cf697035-0f42-4192-9f5a-e0574965b84e" providerId="ADAL" clId="{B4D9AF91-CB83-4F72-8E22-012FC5210CFD}" dt="2023-12-21T10:33:02.494" v="1882" actId="478"/>
            <ac:spMkLst>
              <pc:docMk/>
              <pc:sldMasterMk cId="4156764080" sldId="2147483648"/>
              <pc:sldLayoutMk cId="2927800100" sldId="2147483654"/>
              <ac:spMk id="2" creationId="{C0302268-EE5D-D9B4-96A3-A1144153FD13}"/>
            </ac:spMkLst>
          </pc:spChg>
          <pc:spChg chg="del">
            <ac:chgData name="Valentin Pesselier" userId="cf697035-0f42-4192-9f5a-e0574965b84e" providerId="ADAL" clId="{B4D9AF91-CB83-4F72-8E22-012FC5210CFD}" dt="2023-12-20T17:36:21.626" v="892" actId="478"/>
            <ac:spMkLst>
              <pc:docMk/>
              <pc:sldMasterMk cId="4156764080" sldId="2147483648"/>
              <pc:sldLayoutMk cId="2927800100" sldId="2147483654"/>
              <ac:spMk id="6" creationId="{E3DDB6C7-688F-6E88-4043-1329487E6503}"/>
            </ac:spMkLst>
          </pc:spChg>
          <pc:picChg chg="add del mod">
            <ac:chgData name="Valentin Pesselier" userId="cf697035-0f42-4192-9f5a-e0574965b84e" providerId="ADAL" clId="{B4D9AF91-CB83-4F72-8E22-012FC5210CFD}" dt="2023-12-21T10:35:25.034" v="1904" actId="21"/>
            <ac:picMkLst>
              <pc:docMk/>
              <pc:sldMasterMk cId="4156764080" sldId="2147483648"/>
              <pc:sldLayoutMk cId="2927800100" sldId="2147483654"/>
              <ac:picMk id="4" creationId="{578CC895-4D15-638E-8A43-97B1D1F02DDC}"/>
            </ac:picMkLst>
          </pc:picChg>
          <pc:picChg chg="mod">
            <ac:chgData name="Valentin Pesselier" userId="cf697035-0f42-4192-9f5a-e0574965b84e" providerId="ADAL" clId="{B4D9AF91-CB83-4F72-8E22-012FC5210CFD}" dt="2023-12-21T10:35:30.061" v="1905" actId="14826"/>
            <ac:picMkLst>
              <pc:docMk/>
              <pc:sldMasterMk cId="4156764080" sldId="2147483648"/>
              <pc:sldLayoutMk cId="2927800100" sldId="2147483654"/>
              <ac:picMk id="7" creationId="{9F1CABD1-F4DC-E5D1-A125-22F1150A9B30}"/>
            </ac:picMkLst>
          </pc:picChg>
        </pc:sldLayoutChg>
        <pc:sldLayoutChg chg="del setBg">
          <pc:chgData name="Valentin Pesselier" userId="cf697035-0f42-4192-9f5a-e0574965b84e" providerId="ADAL" clId="{B4D9AF91-CB83-4F72-8E22-012FC5210CFD}" dt="2023-12-20T17:19:13.834" v="659" actId="2696"/>
          <pc:sldLayoutMkLst>
            <pc:docMk/>
            <pc:sldMasterMk cId="4156764080" sldId="2147483648"/>
            <pc:sldLayoutMk cId="592044479" sldId="2147483655"/>
          </pc:sldLayoutMkLst>
        </pc:sldLayoutChg>
        <pc:sldLayoutChg chg="addSp delSp modSp add mod ord modTransition">
          <pc:chgData name="Valentin Pesselier" userId="cf697035-0f42-4192-9f5a-e0574965b84e" providerId="ADAL" clId="{B4D9AF91-CB83-4F72-8E22-012FC5210CFD}" dt="2023-12-20T17:23:35.226" v="681" actId="6014"/>
          <pc:sldLayoutMkLst>
            <pc:docMk/>
            <pc:sldMasterMk cId="4156764080" sldId="2147483648"/>
            <pc:sldLayoutMk cId="3959612343" sldId="2147483655"/>
          </pc:sldLayoutMkLst>
          <pc:spChg chg="add mod">
            <ac:chgData name="Valentin Pesselier" userId="cf697035-0f42-4192-9f5a-e0574965b84e" providerId="ADAL" clId="{B4D9AF91-CB83-4F72-8E22-012FC5210CFD}" dt="2023-12-20T17:22:03.714" v="678"/>
            <ac:spMkLst>
              <pc:docMk/>
              <pc:sldMasterMk cId="4156764080" sldId="2147483648"/>
              <pc:sldLayoutMk cId="3959612343" sldId="2147483655"/>
              <ac:spMk id="2" creationId="{8B994138-567E-F09B-43D9-ADBA67B9A906}"/>
            </ac:spMkLst>
          </pc:spChg>
          <pc:spChg chg="del">
            <ac:chgData name="Valentin Pesselier" userId="cf697035-0f42-4192-9f5a-e0574965b84e" providerId="ADAL" clId="{B4D9AF91-CB83-4F72-8E22-012FC5210CFD}" dt="2023-12-20T17:22:01.010" v="676" actId="478"/>
            <ac:spMkLst>
              <pc:docMk/>
              <pc:sldMasterMk cId="4156764080" sldId="2147483648"/>
              <pc:sldLayoutMk cId="3959612343" sldId="2147483655"/>
              <ac:spMk id="6" creationId="{E3DDB6C7-688F-6E88-4043-1329487E6503}"/>
            </ac:spMkLst>
          </pc:spChg>
          <pc:spChg chg="del">
            <ac:chgData name="Valentin Pesselier" userId="cf697035-0f42-4192-9f5a-e0574965b84e" providerId="ADAL" clId="{B4D9AF91-CB83-4F72-8E22-012FC5210CFD}" dt="2023-12-20T17:21:56.563" v="675" actId="478"/>
            <ac:spMkLst>
              <pc:docMk/>
              <pc:sldMasterMk cId="4156764080" sldId="2147483648"/>
              <pc:sldLayoutMk cId="3959612343" sldId="2147483655"/>
              <ac:spMk id="8" creationId="{37DD0BEB-A620-4F92-0E30-D0A3067D166E}"/>
            </ac:spMkLst>
          </pc:spChg>
          <pc:spChg chg="del">
            <ac:chgData name="Valentin Pesselier" userId="cf697035-0f42-4192-9f5a-e0574965b84e" providerId="ADAL" clId="{B4D9AF91-CB83-4F72-8E22-012FC5210CFD}" dt="2023-12-20T17:21:56.563" v="675" actId="478"/>
            <ac:spMkLst>
              <pc:docMk/>
              <pc:sldMasterMk cId="4156764080" sldId="2147483648"/>
              <pc:sldLayoutMk cId="3959612343" sldId="2147483655"/>
              <ac:spMk id="9" creationId="{18D2F20A-BBE7-9C50-7B5B-23E5D1D72D83}"/>
            </ac:spMkLst>
          </pc:spChg>
          <pc:spChg chg="add mod">
            <ac:chgData name="Valentin Pesselier" userId="cf697035-0f42-4192-9f5a-e0574965b84e" providerId="ADAL" clId="{B4D9AF91-CB83-4F72-8E22-012FC5210CFD}" dt="2023-12-20T17:22:40.229" v="679" actId="403"/>
            <ac:spMkLst>
              <pc:docMk/>
              <pc:sldMasterMk cId="4156764080" sldId="2147483648"/>
              <pc:sldLayoutMk cId="3959612343" sldId="2147483655"/>
              <ac:spMk id="11" creationId="{F4EE4F5D-F8C0-D8AC-03C7-6414CBB98DDA}"/>
            </ac:spMkLst>
          </pc:spChg>
          <pc:spChg chg="add mod">
            <ac:chgData name="Valentin Pesselier" userId="cf697035-0f42-4192-9f5a-e0574965b84e" providerId="ADAL" clId="{B4D9AF91-CB83-4F72-8E22-012FC5210CFD}" dt="2023-12-20T17:22:59.171" v="680" actId="255"/>
            <ac:spMkLst>
              <pc:docMk/>
              <pc:sldMasterMk cId="4156764080" sldId="2147483648"/>
              <pc:sldLayoutMk cId="3959612343" sldId="2147483655"/>
              <ac:spMk id="12" creationId="{6ED4B042-0B0C-C4CA-AA64-CD91369CCBBE}"/>
            </ac:spMkLst>
          </pc:spChg>
          <pc:spChg chg="del">
            <ac:chgData name="Valentin Pesselier" userId="cf697035-0f42-4192-9f5a-e0574965b84e" providerId="ADAL" clId="{B4D9AF91-CB83-4F72-8E22-012FC5210CFD}" dt="2023-12-20T17:21:56.563" v="675" actId="478"/>
            <ac:spMkLst>
              <pc:docMk/>
              <pc:sldMasterMk cId="4156764080" sldId="2147483648"/>
              <pc:sldLayoutMk cId="3959612343" sldId="2147483655"/>
              <ac:spMk id="13" creationId="{55C78668-D3E6-C48B-AFBE-F89ABFBE5C03}"/>
            </ac:spMkLst>
          </pc:spChg>
          <pc:spChg chg="mod">
            <ac:chgData name="Valentin Pesselier" userId="cf697035-0f42-4192-9f5a-e0574965b84e" providerId="ADAL" clId="{B4D9AF91-CB83-4F72-8E22-012FC5210CFD}" dt="2023-12-20T17:22:03.714" v="678"/>
            <ac:spMkLst>
              <pc:docMk/>
              <pc:sldMasterMk cId="4156764080" sldId="2147483648"/>
              <pc:sldLayoutMk cId="3959612343" sldId="2147483655"/>
              <ac:spMk id="15" creationId="{361691A3-3F82-437D-39F8-E989E30670A0}"/>
            </ac:spMkLst>
          </pc:spChg>
          <pc:spChg chg="mod">
            <ac:chgData name="Valentin Pesselier" userId="cf697035-0f42-4192-9f5a-e0574965b84e" providerId="ADAL" clId="{B4D9AF91-CB83-4F72-8E22-012FC5210CFD}" dt="2023-12-20T17:22:03.714" v="678"/>
            <ac:spMkLst>
              <pc:docMk/>
              <pc:sldMasterMk cId="4156764080" sldId="2147483648"/>
              <pc:sldLayoutMk cId="3959612343" sldId="2147483655"/>
              <ac:spMk id="16" creationId="{EA1A6899-6F32-6434-4A6C-2442086790CE}"/>
            </ac:spMkLst>
          </pc:spChg>
          <pc:spChg chg="add mod">
            <ac:chgData name="Valentin Pesselier" userId="cf697035-0f42-4192-9f5a-e0574965b84e" providerId="ADAL" clId="{B4D9AF91-CB83-4F72-8E22-012FC5210CFD}" dt="2023-12-20T17:22:59.171" v="680" actId="255"/>
            <ac:spMkLst>
              <pc:docMk/>
              <pc:sldMasterMk cId="4156764080" sldId="2147483648"/>
              <pc:sldLayoutMk cId="3959612343" sldId="2147483655"/>
              <ac:spMk id="17" creationId="{316A7E15-748F-1295-5835-5CDD4C0D6ECE}"/>
            </ac:spMkLst>
          </pc:spChg>
          <pc:spChg chg="add mod">
            <ac:chgData name="Valentin Pesselier" userId="cf697035-0f42-4192-9f5a-e0574965b84e" providerId="ADAL" clId="{B4D9AF91-CB83-4F72-8E22-012FC5210CFD}" dt="2023-12-20T17:22:59.171" v="680" actId="255"/>
            <ac:spMkLst>
              <pc:docMk/>
              <pc:sldMasterMk cId="4156764080" sldId="2147483648"/>
              <pc:sldLayoutMk cId="3959612343" sldId="2147483655"/>
              <ac:spMk id="18" creationId="{C3536953-F954-6CD3-27A5-9F97991B476A}"/>
            </ac:spMkLst>
          </pc:spChg>
          <pc:spChg chg="add mod">
            <ac:chgData name="Valentin Pesselier" userId="cf697035-0f42-4192-9f5a-e0574965b84e" providerId="ADAL" clId="{B4D9AF91-CB83-4F72-8E22-012FC5210CFD}" dt="2023-12-20T17:22:59.171" v="680" actId="255"/>
            <ac:spMkLst>
              <pc:docMk/>
              <pc:sldMasterMk cId="4156764080" sldId="2147483648"/>
              <pc:sldLayoutMk cId="3959612343" sldId="2147483655"/>
              <ac:spMk id="19" creationId="{8EA73243-0387-EA36-4231-74E1F36615D2}"/>
            </ac:spMkLst>
          </pc:spChg>
          <pc:spChg chg="add mod">
            <ac:chgData name="Valentin Pesselier" userId="cf697035-0f42-4192-9f5a-e0574965b84e" providerId="ADAL" clId="{B4D9AF91-CB83-4F72-8E22-012FC5210CFD}" dt="2023-12-20T17:22:03.714" v="678"/>
            <ac:spMkLst>
              <pc:docMk/>
              <pc:sldMasterMk cId="4156764080" sldId="2147483648"/>
              <pc:sldLayoutMk cId="3959612343" sldId="2147483655"/>
              <ac:spMk id="20" creationId="{C4D3E32A-1A91-BD33-1D86-6FBB21120EA4}"/>
            </ac:spMkLst>
          </pc:spChg>
          <pc:grpChg chg="add mod">
            <ac:chgData name="Valentin Pesselier" userId="cf697035-0f42-4192-9f5a-e0574965b84e" providerId="ADAL" clId="{B4D9AF91-CB83-4F72-8E22-012FC5210CFD}" dt="2023-12-20T17:22:03.714" v="678"/>
            <ac:grpSpMkLst>
              <pc:docMk/>
              <pc:sldMasterMk cId="4156764080" sldId="2147483648"/>
              <pc:sldLayoutMk cId="3959612343" sldId="2147483655"/>
              <ac:grpSpMk id="14" creationId="{E10DE976-5F2D-6C30-1CC7-F20269BAFD26}"/>
            </ac:grpSpMkLst>
          </pc:grpChg>
          <pc:picChg chg="add mod">
            <ac:chgData name="Valentin Pesselier" userId="cf697035-0f42-4192-9f5a-e0574965b84e" providerId="ADAL" clId="{B4D9AF91-CB83-4F72-8E22-012FC5210CFD}" dt="2023-12-20T17:22:03.714" v="678"/>
            <ac:picMkLst>
              <pc:docMk/>
              <pc:sldMasterMk cId="4156764080" sldId="2147483648"/>
              <pc:sldLayoutMk cId="3959612343" sldId="2147483655"/>
              <ac:picMk id="3" creationId="{C4EE1CC5-E5C4-DD63-45FB-23EF55E0757A}"/>
            </ac:picMkLst>
          </pc:picChg>
          <pc:picChg chg="add mod">
            <ac:chgData name="Valentin Pesselier" userId="cf697035-0f42-4192-9f5a-e0574965b84e" providerId="ADAL" clId="{B4D9AF91-CB83-4F72-8E22-012FC5210CFD}" dt="2023-12-20T17:22:03.714" v="678"/>
            <ac:picMkLst>
              <pc:docMk/>
              <pc:sldMasterMk cId="4156764080" sldId="2147483648"/>
              <pc:sldLayoutMk cId="3959612343" sldId="2147483655"/>
              <ac:picMk id="4" creationId="{4474D5A4-2AB7-B32B-D213-40916780419F}"/>
            </ac:picMkLst>
          </pc:picChg>
          <pc:picChg chg="add mod">
            <ac:chgData name="Valentin Pesselier" userId="cf697035-0f42-4192-9f5a-e0574965b84e" providerId="ADAL" clId="{B4D9AF91-CB83-4F72-8E22-012FC5210CFD}" dt="2023-12-20T17:22:03.714" v="678"/>
            <ac:picMkLst>
              <pc:docMk/>
              <pc:sldMasterMk cId="4156764080" sldId="2147483648"/>
              <pc:sldLayoutMk cId="3959612343" sldId="2147483655"/>
              <ac:picMk id="5" creationId="{DAC200A2-94C7-EA7B-C190-393C312B6C82}"/>
            </ac:picMkLst>
          </pc:picChg>
          <pc:picChg chg="del">
            <ac:chgData name="Valentin Pesselier" userId="cf697035-0f42-4192-9f5a-e0574965b84e" providerId="ADAL" clId="{B4D9AF91-CB83-4F72-8E22-012FC5210CFD}" dt="2023-12-20T17:22:03.394" v="677" actId="478"/>
            <ac:picMkLst>
              <pc:docMk/>
              <pc:sldMasterMk cId="4156764080" sldId="2147483648"/>
              <pc:sldLayoutMk cId="3959612343" sldId="2147483655"/>
              <ac:picMk id="7" creationId="{9F1CABD1-F4DC-E5D1-A125-22F1150A9B30}"/>
            </ac:picMkLst>
          </pc:picChg>
          <pc:picChg chg="add mod">
            <ac:chgData name="Valentin Pesselier" userId="cf697035-0f42-4192-9f5a-e0574965b84e" providerId="ADAL" clId="{B4D9AF91-CB83-4F72-8E22-012FC5210CFD}" dt="2023-12-20T17:22:03.714" v="678"/>
            <ac:picMkLst>
              <pc:docMk/>
              <pc:sldMasterMk cId="4156764080" sldId="2147483648"/>
              <pc:sldLayoutMk cId="3959612343" sldId="2147483655"/>
              <ac:picMk id="10" creationId="{0EB44642-3211-F81E-66FF-F3B299ADABA5}"/>
            </ac:picMkLst>
          </pc:picChg>
          <pc:picChg chg="add mod">
            <ac:chgData name="Valentin Pesselier" userId="cf697035-0f42-4192-9f5a-e0574965b84e" providerId="ADAL" clId="{B4D9AF91-CB83-4F72-8E22-012FC5210CFD}" dt="2023-12-20T17:22:03.714" v="678"/>
            <ac:picMkLst>
              <pc:docMk/>
              <pc:sldMasterMk cId="4156764080" sldId="2147483648"/>
              <pc:sldLayoutMk cId="3959612343" sldId="2147483655"/>
              <ac:picMk id="21" creationId="{DCC20259-BDB6-B998-925E-B70A5335ABE3}"/>
            </ac:picMkLst>
          </pc:picChg>
        </pc:sldLayoutChg>
        <pc:sldLayoutChg chg="addSp modSp mod setBg">
          <pc:chgData name="Valentin Pesselier" userId="cf697035-0f42-4192-9f5a-e0574965b84e" providerId="ADAL" clId="{B4D9AF91-CB83-4F72-8E22-012FC5210CFD}" dt="2023-12-21T19:33:32.181" v="2454" actId="6014"/>
          <pc:sldLayoutMkLst>
            <pc:docMk/>
            <pc:sldMasterMk cId="4156764080" sldId="2147483648"/>
            <pc:sldLayoutMk cId="1677679964" sldId="2147483656"/>
          </pc:sldLayoutMkLst>
          <pc:spChg chg="add mod ord">
            <ac:chgData name="Valentin Pesselier" userId="cf697035-0f42-4192-9f5a-e0574965b84e" providerId="ADAL" clId="{B4D9AF91-CB83-4F72-8E22-012FC5210CFD}" dt="2023-12-21T19:33:23.132" v="2453" actId="167"/>
            <ac:spMkLst>
              <pc:docMk/>
              <pc:sldMasterMk cId="4156764080" sldId="2147483648"/>
              <pc:sldLayoutMk cId="1677679964" sldId="2147483656"/>
              <ac:spMk id="2" creationId="{1D89FEA0-4EB7-8E33-F9B0-32342E20643D}"/>
            </ac:spMkLst>
          </pc:spChg>
        </pc:sldLayoutChg>
        <pc:sldLayoutChg chg="modSp del setBg">
          <pc:chgData name="Valentin Pesselier" userId="cf697035-0f42-4192-9f5a-e0574965b84e" providerId="ADAL" clId="{B4D9AF91-CB83-4F72-8E22-012FC5210CFD}" dt="2023-12-20T17:19:13.857" v="660" actId="2696"/>
          <pc:sldLayoutMkLst>
            <pc:docMk/>
            <pc:sldMasterMk cId="4156764080" sldId="2147483648"/>
            <pc:sldLayoutMk cId="3619998053" sldId="2147483656"/>
          </pc:sldLayoutMkLst>
          <pc:spChg chg="mod">
            <ac:chgData name="Valentin Pesselier" userId="cf697035-0f42-4192-9f5a-e0574965b84e" providerId="ADAL" clId="{B4D9AF91-CB83-4F72-8E22-012FC5210CFD}" dt="2023-12-18T17:01:45.013" v="23"/>
            <ac:spMkLst>
              <pc:docMk/>
              <pc:sldMasterMk cId="4156764080" sldId="2147483648"/>
              <pc:sldLayoutMk cId="3619998053" sldId="2147483656"/>
              <ac:spMk id="2" creationId="{A31C5A04-8AAD-4295-4495-A46352405729}"/>
            </ac:spMkLst>
          </pc:spChg>
          <pc:spChg chg="mod">
            <ac:chgData name="Valentin Pesselier" userId="cf697035-0f42-4192-9f5a-e0574965b84e" providerId="ADAL" clId="{B4D9AF91-CB83-4F72-8E22-012FC5210CFD}" dt="2023-12-18T17:01:45.013" v="23"/>
            <ac:spMkLst>
              <pc:docMk/>
              <pc:sldMasterMk cId="4156764080" sldId="2147483648"/>
              <pc:sldLayoutMk cId="3619998053" sldId="2147483656"/>
              <ac:spMk id="3" creationId="{0C883484-F0CA-3539-AE24-6904BC7A78E1}"/>
            </ac:spMkLst>
          </pc:spChg>
          <pc:spChg chg="mod">
            <ac:chgData name="Valentin Pesselier" userId="cf697035-0f42-4192-9f5a-e0574965b84e" providerId="ADAL" clId="{B4D9AF91-CB83-4F72-8E22-012FC5210CFD}" dt="2023-12-18T17:01:45.013" v="23"/>
            <ac:spMkLst>
              <pc:docMk/>
              <pc:sldMasterMk cId="4156764080" sldId="2147483648"/>
              <pc:sldLayoutMk cId="3619998053" sldId="2147483656"/>
              <ac:spMk id="4" creationId="{65B212EF-6D0A-0F8E-6E13-D65D12FF77FF}"/>
            </ac:spMkLst>
          </pc:spChg>
        </pc:sldLayoutChg>
        <pc:sldLayoutChg chg="modSp del setBg">
          <pc:chgData name="Valentin Pesselier" userId="cf697035-0f42-4192-9f5a-e0574965b84e" providerId="ADAL" clId="{B4D9AF91-CB83-4F72-8E22-012FC5210CFD}" dt="2023-12-20T17:19:13.870" v="661" actId="2696"/>
          <pc:sldLayoutMkLst>
            <pc:docMk/>
            <pc:sldMasterMk cId="4156764080" sldId="2147483648"/>
            <pc:sldLayoutMk cId="3655937103" sldId="2147483657"/>
          </pc:sldLayoutMkLst>
          <pc:spChg chg="mod">
            <ac:chgData name="Valentin Pesselier" userId="cf697035-0f42-4192-9f5a-e0574965b84e" providerId="ADAL" clId="{B4D9AF91-CB83-4F72-8E22-012FC5210CFD}" dt="2023-12-18T17:01:45.013" v="23"/>
            <ac:spMkLst>
              <pc:docMk/>
              <pc:sldMasterMk cId="4156764080" sldId="2147483648"/>
              <pc:sldLayoutMk cId="3655937103" sldId="2147483657"/>
              <ac:spMk id="2" creationId="{7EA08121-E35D-B589-7E4E-9101D25CB3CA}"/>
            </ac:spMkLst>
          </pc:spChg>
          <pc:spChg chg="mod">
            <ac:chgData name="Valentin Pesselier" userId="cf697035-0f42-4192-9f5a-e0574965b84e" providerId="ADAL" clId="{B4D9AF91-CB83-4F72-8E22-012FC5210CFD}" dt="2023-12-18T17:01:45.013" v="23"/>
            <ac:spMkLst>
              <pc:docMk/>
              <pc:sldMasterMk cId="4156764080" sldId="2147483648"/>
              <pc:sldLayoutMk cId="3655937103" sldId="2147483657"/>
              <ac:spMk id="3" creationId="{9AD38532-D321-6143-8F0A-F7EBC588DD2B}"/>
            </ac:spMkLst>
          </pc:spChg>
          <pc:spChg chg="mod">
            <ac:chgData name="Valentin Pesselier" userId="cf697035-0f42-4192-9f5a-e0574965b84e" providerId="ADAL" clId="{B4D9AF91-CB83-4F72-8E22-012FC5210CFD}" dt="2023-12-18T17:01:45.013" v="23"/>
            <ac:spMkLst>
              <pc:docMk/>
              <pc:sldMasterMk cId="4156764080" sldId="2147483648"/>
              <pc:sldLayoutMk cId="3655937103" sldId="2147483657"/>
              <ac:spMk id="4" creationId="{D38B92A9-C257-E5D4-7C5E-651E3DE8062E}"/>
            </ac:spMkLst>
          </pc:spChg>
        </pc:sldLayoutChg>
        <pc:sldLayoutChg chg="del setBg">
          <pc:chgData name="Valentin Pesselier" userId="cf697035-0f42-4192-9f5a-e0574965b84e" providerId="ADAL" clId="{B4D9AF91-CB83-4F72-8E22-012FC5210CFD}" dt="2023-12-20T17:19:13.886" v="662" actId="2696"/>
          <pc:sldLayoutMkLst>
            <pc:docMk/>
            <pc:sldMasterMk cId="4156764080" sldId="2147483648"/>
            <pc:sldLayoutMk cId="1989153379" sldId="2147483658"/>
          </pc:sldLayoutMkLst>
        </pc:sldLayoutChg>
        <pc:sldLayoutChg chg="modSp del setBg">
          <pc:chgData name="Valentin Pesselier" userId="cf697035-0f42-4192-9f5a-e0574965b84e" providerId="ADAL" clId="{B4D9AF91-CB83-4F72-8E22-012FC5210CFD}" dt="2023-12-20T17:19:13.901" v="663" actId="2696"/>
          <pc:sldLayoutMkLst>
            <pc:docMk/>
            <pc:sldMasterMk cId="4156764080" sldId="2147483648"/>
            <pc:sldLayoutMk cId="570253396" sldId="2147483659"/>
          </pc:sldLayoutMkLst>
          <pc:spChg chg="mod">
            <ac:chgData name="Valentin Pesselier" userId="cf697035-0f42-4192-9f5a-e0574965b84e" providerId="ADAL" clId="{B4D9AF91-CB83-4F72-8E22-012FC5210CFD}" dt="2023-12-18T17:01:45.013" v="23"/>
            <ac:spMkLst>
              <pc:docMk/>
              <pc:sldMasterMk cId="4156764080" sldId="2147483648"/>
              <pc:sldLayoutMk cId="570253396" sldId="2147483659"/>
              <ac:spMk id="2" creationId="{5568FDD3-8BC0-E0A5-90D9-087C7C1C1F7A}"/>
            </ac:spMkLst>
          </pc:spChg>
          <pc:spChg chg="mod">
            <ac:chgData name="Valentin Pesselier" userId="cf697035-0f42-4192-9f5a-e0574965b84e" providerId="ADAL" clId="{B4D9AF91-CB83-4F72-8E22-012FC5210CFD}" dt="2023-12-18T17:01:45.013" v="23"/>
            <ac:spMkLst>
              <pc:docMk/>
              <pc:sldMasterMk cId="4156764080" sldId="2147483648"/>
              <pc:sldLayoutMk cId="570253396" sldId="2147483659"/>
              <ac:spMk id="3" creationId="{409E7ACB-9993-D695-65BF-B85B2E48EA91}"/>
            </ac:spMkLst>
          </pc:spChg>
        </pc:sldLayoutChg>
      </pc:sldMasterChg>
      <pc:sldMasterChg chg="modSp modSldLayout">
        <pc:chgData name="Valentin Pesselier" userId="cf697035-0f42-4192-9f5a-e0574965b84e" providerId="ADAL" clId="{B4D9AF91-CB83-4F72-8E22-012FC5210CFD}" dt="2023-12-18T17:01:44.715" v="22"/>
        <pc:sldMasterMkLst>
          <pc:docMk/>
          <pc:sldMasterMk cId="3579239186" sldId="2147483660"/>
        </pc:sldMasterMkLst>
        <pc:spChg chg="mod">
          <ac:chgData name="Valentin Pesselier" userId="cf697035-0f42-4192-9f5a-e0574965b84e" providerId="ADAL" clId="{B4D9AF91-CB83-4F72-8E22-012FC5210CFD}" dt="2023-12-18T17:01:44.715" v="22"/>
          <ac:spMkLst>
            <pc:docMk/>
            <pc:sldMasterMk cId="3579239186" sldId="2147483660"/>
            <ac:spMk id="2" creationId="{00000000-0000-0000-0000-000000000000}"/>
          </ac:spMkLst>
        </pc:spChg>
        <pc:spChg chg="mod">
          <ac:chgData name="Valentin Pesselier" userId="cf697035-0f42-4192-9f5a-e0574965b84e" providerId="ADAL" clId="{B4D9AF91-CB83-4F72-8E22-012FC5210CFD}" dt="2023-12-18T17:01:44.715" v="22"/>
          <ac:spMkLst>
            <pc:docMk/>
            <pc:sldMasterMk cId="3579239186" sldId="2147483660"/>
            <ac:spMk id="3" creationId="{00000000-0000-0000-0000-000000000000}"/>
          </ac:spMkLst>
        </pc:spChg>
        <pc:spChg chg="mod">
          <ac:chgData name="Valentin Pesselier" userId="cf697035-0f42-4192-9f5a-e0574965b84e" providerId="ADAL" clId="{B4D9AF91-CB83-4F72-8E22-012FC5210CFD}" dt="2023-12-18T17:01:44.715" v="22"/>
          <ac:spMkLst>
            <pc:docMk/>
            <pc:sldMasterMk cId="3579239186" sldId="2147483660"/>
            <ac:spMk id="4" creationId="{00000000-0000-0000-0000-000000000000}"/>
          </ac:spMkLst>
        </pc:spChg>
        <pc:spChg chg="mod">
          <ac:chgData name="Valentin Pesselier" userId="cf697035-0f42-4192-9f5a-e0574965b84e" providerId="ADAL" clId="{B4D9AF91-CB83-4F72-8E22-012FC5210CFD}" dt="2023-12-18T17:01:44.715" v="22"/>
          <ac:spMkLst>
            <pc:docMk/>
            <pc:sldMasterMk cId="3579239186" sldId="2147483660"/>
            <ac:spMk id="5" creationId="{00000000-0000-0000-0000-000000000000}"/>
          </ac:spMkLst>
        </pc:spChg>
        <pc:spChg chg="mod">
          <ac:chgData name="Valentin Pesselier" userId="cf697035-0f42-4192-9f5a-e0574965b84e" providerId="ADAL" clId="{B4D9AF91-CB83-4F72-8E22-012FC5210CFD}" dt="2023-12-18T17:01:44.715" v="22"/>
          <ac:spMkLst>
            <pc:docMk/>
            <pc:sldMasterMk cId="3579239186" sldId="2147483660"/>
            <ac:spMk id="6" creationId="{00000000-0000-0000-0000-000000000000}"/>
          </ac:spMkLst>
        </pc:spChg>
        <pc:sldLayoutChg chg="modSp">
          <pc:chgData name="Valentin Pesselier" userId="cf697035-0f42-4192-9f5a-e0574965b84e" providerId="ADAL" clId="{B4D9AF91-CB83-4F72-8E22-012FC5210CFD}" dt="2023-12-18T17:01:44.715" v="22"/>
          <pc:sldLayoutMkLst>
            <pc:docMk/>
            <pc:sldMasterMk cId="3579239186" sldId="2147483660"/>
            <pc:sldLayoutMk cId="1437800112" sldId="2147483661"/>
          </pc:sldLayoutMkLst>
          <pc:spChg chg="mod">
            <ac:chgData name="Valentin Pesselier" userId="cf697035-0f42-4192-9f5a-e0574965b84e" providerId="ADAL" clId="{B4D9AF91-CB83-4F72-8E22-012FC5210CFD}" dt="2023-12-18T17:01:44.715" v="22"/>
            <ac:spMkLst>
              <pc:docMk/>
              <pc:sldMasterMk cId="3579239186" sldId="2147483660"/>
              <pc:sldLayoutMk cId="1437800112" sldId="2147483661"/>
              <ac:spMk id="2" creationId="{00000000-0000-0000-0000-000000000000}"/>
            </ac:spMkLst>
          </pc:spChg>
          <pc:spChg chg="mod">
            <ac:chgData name="Valentin Pesselier" userId="cf697035-0f42-4192-9f5a-e0574965b84e" providerId="ADAL" clId="{B4D9AF91-CB83-4F72-8E22-012FC5210CFD}" dt="2023-12-18T17:01:44.715" v="22"/>
            <ac:spMkLst>
              <pc:docMk/>
              <pc:sldMasterMk cId="3579239186" sldId="2147483660"/>
              <pc:sldLayoutMk cId="1437800112" sldId="2147483661"/>
              <ac:spMk id="3" creationId="{00000000-0000-0000-0000-000000000000}"/>
            </ac:spMkLst>
          </pc:spChg>
        </pc:sldLayoutChg>
        <pc:sldLayoutChg chg="modSp">
          <pc:chgData name="Valentin Pesselier" userId="cf697035-0f42-4192-9f5a-e0574965b84e" providerId="ADAL" clId="{B4D9AF91-CB83-4F72-8E22-012FC5210CFD}" dt="2023-12-18T17:01:44.715" v="22"/>
          <pc:sldLayoutMkLst>
            <pc:docMk/>
            <pc:sldMasterMk cId="3579239186" sldId="2147483660"/>
            <pc:sldLayoutMk cId="2811620392" sldId="2147483663"/>
          </pc:sldLayoutMkLst>
          <pc:spChg chg="mod">
            <ac:chgData name="Valentin Pesselier" userId="cf697035-0f42-4192-9f5a-e0574965b84e" providerId="ADAL" clId="{B4D9AF91-CB83-4F72-8E22-012FC5210CFD}" dt="2023-12-18T17:01:44.715" v="22"/>
            <ac:spMkLst>
              <pc:docMk/>
              <pc:sldMasterMk cId="3579239186" sldId="2147483660"/>
              <pc:sldLayoutMk cId="2811620392" sldId="2147483663"/>
              <ac:spMk id="2" creationId="{00000000-0000-0000-0000-000000000000}"/>
            </ac:spMkLst>
          </pc:spChg>
          <pc:spChg chg="mod">
            <ac:chgData name="Valentin Pesselier" userId="cf697035-0f42-4192-9f5a-e0574965b84e" providerId="ADAL" clId="{B4D9AF91-CB83-4F72-8E22-012FC5210CFD}" dt="2023-12-18T17:01:44.715" v="22"/>
            <ac:spMkLst>
              <pc:docMk/>
              <pc:sldMasterMk cId="3579239186" sldId="2147483660"/>
              <pc:sldLayoutMk cId="2811620392" sldId="2147483663"/>
              <ac:spMk id="3" creationId="{00000000-0000-0000-0000-000000000000}"/>
            </ac:spMkLst>
          </pc:spChg>
        </pc:sldLayoutChg>
        <pc:sldLayoutChg chg="modSp">
          <pc:chgData name="Valentin Pesselier" userId="cf697035-0f42-4192-9f5a-e0574965b84e" providerId="ADAL" clId="{B4D9AF91-CB83-4F72-8E22-012FC5210CFD}" dt="2023-12-18T17:01:44.715" v="22"/>
          <pc:sldLayoutMkLst>
            <pc:docMk/>
            <pc:sldMasterMk cId="3579239186" sldId="2147483660"/>
            <pc:sldLayoutMk cId="2746660972" sldId="2147483664"/>
          </pc:sldLayoutMkLst>
          <pc:spChg chg="mod">
            <ac:chgData name="Valentin Pesselier" userId="cf697035-0f42-4192-9f5a-e0574965b84e" providerId="ADAL" clId="{B4D9AF91-CB83-4F72-8E22-012FC5210CFD}" dt="2023-12-18T17:01:44.715" v="22"/>
            <ac:spMkLst>
              <pc:docMk/>
              <pc:sldMasterMk cId="3579239186" sldId="2147483660"/>
              <pc:sldLayoutMk cId="2746660972" sldId="2147483664"/>
              <ac:spMk id="3" creationId="{00000000-0000-0000-0000-000000000000}"/>
            </ac:spMkLst>
          </pc:spChg>
          <pc:spChg chg="mod">
            <ac:chgData name="Valentin Pesselier" userId="cf697035-0f42-4192-9f5a-e0574965b84e" providerId="ADAL" clId="{B4D9AF91-CB83-4F72-8E22-012FC5210CFD}" dt="2023-12-18T17:01:44.715" v="22"/>
            <ac:spMkLst>
              <pc:docMk/>
              <pc:sldMasterMk cId="3579239186" sldId="2147483660"/>
              <pc:sldLayoutMk cId="2746660972" sldId="2147483664"/>
              <ac:spMk id="4" creationId="{00000000-0000-0000-0000-000000000000}"/>
            </ac:spMkLst>
          </pc:spChg>
        </pc:sldLayoutChg>
        <pc:sldLayoutChg chg="modSp">
          <pc:chgData name="Valentin Pesselier" userId="cf697035-0f42-4192-9f5a-e0574965b84e" providerId="ADAL" clId="{B4D9AF91-CB83-4F72-8E22-012FC5210CFD}" dt="2023-12-18T17:01:44.715" v="22"/>
          <pc:sldLayoutMkLst>
            <pc:docMk/>
            <pc:sldMasterMk cId="3579239186" sldId="2147483660"/>
            <pc:sldLayoutMk cId="4209790298" sldId="2147483665"/>
          </pc:sldLayoutMkLst>
          <pc:spChg chg="mod">
            <ac:chgData name="Valentin Pesselier" userId="cf697035-0f42-4192-9f5a-e0574965b84e" providerId="ADAL" clId="{B4D9AF91-CB83-4F72-8E22-012FC5210CFD}" dt="2023-12-18T17:01:44.715" v="22"/>
            <ac:spMkLst>
              <pc:docMk/>
              <pc:sldMasterMk cId="3579239186" sldId="2147483660"/>
              <pc:sldLayoutMk cId="4209790298" sldId="2147483665"/>
              <ac:spMk id="2" creationId="{00000000-0000-0000-0000-000000000000}"/>
            </ac:spMkLst>
          </pc:spChg>
          <pc:spChg chg="mod">
            <ac:chgData name="Valentin Pesselier" userId="cf697035-0f42-4192-9f5a-e0574965b84e" providerId="ADAL" clId="{B4D9AF91-CB83-4F72-8E22-012FC5210CFD}" dt="2023-12-18T17:01:44.715" v="22"/>
            <ac:spMkLst>
              <pc:docMk/>
              <pc:sldMasterMk cId="3579239186" sldId="2147483660"/>
              <pc:sldLayoutMk cId="4209790298" sldId="2147483665"/>
              <ac:spMk id="3" creationId="{00000000-0000-0000-0000-000000000000}"/>
            </ac:spMkLst>
          </pc:spChg>
          <pc:spChg chg="mod">
            <ac:chgData name="Valentin Pesselier" userId="cf697035-0f42-4192-9f5a-e0574965b84e" providerId="ADAL" clId="{B4D9AF91-CB83-4F72-8E22-012FC5210CFD}" dt="2023-12-18T17:01:44.715" v="22"/>
            <ac:spMkLst>
              <pc:docMk/>
              <pc:sldMasterMk cId="3579239186" sldId="2147483660"/>
              <pc:sldLayoutMk cId="4209790298" sldId="2147483665"/>
              <ac:spMk id="4" creationId="{00000000-0000-0000-0000-000000000000}"/>
            </ac:spMkLst>
          </pc:spChg>
          <pc:spChg chg="mod">
            <ac:chgData name="Valentin Pesselier" userId="cf697035-0f42-4192-9f5a-e0574965b84e" providerId="ADAL" clId="{B4D9AF91-CB83-4F72-8E22-012FC5210CFD}" dt="2023-12-18T17:01:44.715" v="22"/>
            <ac:spMkLst>
              <pc:docMk/>
              <pc:sldMasterMk cId="3579239186" sldId="2147483660"/>
              <pc:sldLayoutMk cId="4209790298" sldId="2147483665"/>
              <ac:spMk id="5" creationId="{00000000-0000-0000-0000-000000000000}"/>
            </ac:spMkLst>
          </pc:spChg>
          <pc:spChg chg="mod">
            <ac:chgData name="Valentin Pesselier" userId="cf697035-0f42-4192-9f5a-e0574965b84e" providerId="ADAL" clId="{B4D9AF91-CB83-4F72-8E22-012FC5210CFD}" dt="2023-12-18T17:01:44.715" v="22"/>
            <ac:spMkLst>
              <pc:docMk/>
              <pc:sldMasterMk cId="3579239186" sldId="2147483660"/>
              <pc:sldLayoutMk cId="4209790298" sldId="2147483665"/>
              <ac:spMk id="6" creationId="{00000000-0000-0000-0000-000000000000}"/>
            </ac:spMkLst>
          </pc:spChg>
        </pc:sldLayoutChg>
        <pc:sldLayoutChg chg="modSp">
          <pc:chgData name="Valentin Pesselier" userId="cf697035-0f42-4192-9f5a-e0574965b84e" providerId="ADAL" clId="{B4D9AF91-CB83-4F72-8E22-012FC5210CFD}" dt="2023-12-18T17:01:44.715" v="22"/>
          <pc:sldLayoutMkLst>
            <pc:docMk/>
            <pc:sldMasterMk cId="3579239186" sldId="2147483660"/>
            <pc:sldLayoutMk cId="3638017172" sldId="2147483668"/>
          </pc:sldLayoutMkLst>
          <pc:spChg chg="mod">
            <ac:chgData name="Valentin Pesselier" userId="cf697035-0f42-4192-9f5a-e0574965b84e" providerId="ADAL" clId="{B4D9AF91-CB83-4F72-8E22-012FC5210CFD}" dt="2023-12-18T17:01:44.715" v="22"/>
            <ac:spMkLst>
              <pc:docMk/>
              <pc:sldMasterMk cId="3579239186" sldId="2147483660"/>
              <pc:sldLayoutMk cId="3638017172" sldId="2147483668"/>
              <ac:spMk id="2" creationId="{00000000-0000-0000-0000-000000000000}"/>
            </ac:spMkLst>
          </pc:spChg>
          <pc:spChg chg="mod">
            <ac:chgData name="Valentin Pesselier" userId="cf697035-0f42-4192-9f5a-e0574965b84e" providerId="ADAL" clId="{B4D9AF91-CB83-4F72-8E22-012FC5210CFD}" dt="2023-12-18T17:01:44.715" v="22"/>
            <ac:spMkLst>
              <pc:docMk/>
              <pc:sldMasterMk cId="3579239186" sldId="2147483660"/>
              <pc:sldLayoutMk cId="3638017172" sldId="2147483668"/>
              <ac:spMk id="3" creationId="{00000000-0000-0000-0000-000000000000}"/>
            </ac:spMkLst>
          </pc:spChg>
          <pc:spChg chg="mod">
            <ac:chgData name="Valentin Pesselier" userId="cf697035-0f42-4192-9f5a-e0574965b84e" providerId="ADAL" clId="{B4D9AF91-CB83-4F72-8E22-012FC5210CFD}" dt="2023-12-18T17:01:44.715" v="22"/>
            <ac:spMkLst>
              <pc:docMk/>
              <pc:sldMasterMk cId="3579239186" sldId="2147483660"/>
              <pc:sldLayoutMk cId="3638017172" sldId="2147483668"/>
              <ac:spMk id="4" creationId="{00000000-0000-0000-0000-000000000000}"/>
            </ac:spMkLst>
          </pc:spChg>
        </pc:sldLayoutChg>
        <pc:sldLayoutChg chg="modSp">
          <pc:chgData name="Valentin Pesselier" userId="cf697035-0f42-4192-9f5a-e0574965b84e" providerId="ADAL" clId="{B4D9AF91-CB83-4F72-8E22-012FC5210CFD}" dt="2023-12-18T17:01:44.715" v="22"/>
          <pc:sldLayoutMkLst>
            <pc:docMk/>
            <pc:sldMasterMk cId="3579239186" sldId="2147483660"/>
            <pc:sldLayoutMk cId="3872996976" sldId="2147483669"/>
          </pc:sldLayoutMkLst>
          <pc:spChg chg="mod">
            <ac:chgData name="Valentin Pesselier" userId="cf697035-0f42-4192-9f5a-e0574965b84e" providerId="ADAL" clId="{B4D9AF91-CB83-4F72-8E22-012FC5210CFD}" dt="2023-12-18T17:01:44.715" v="22"/>
            <ac:spMkLst>
              <pc:docMk/>
              <pc:sldMasterMk cId="3579239186" sldId="2147483660"/>
              <pc:sldLayoutMk cId="3872996976" sldId="2147483669"/>
              <ac:spMk id="2" creationId="{00000000-0000-0000-0000-000000000000}"/>
            </ac:spMkLst>
          </pc:spChg>
          <pc:spChg chg="mod">
            <ac:chgData name="Valentin Pesselier" userId="cf697035-0f42-4192-9f5a-e0574965b84e" providerId="ADAL" clId="{B4D9AF91-CB83-4F72-8E22-012FC5210CFD}" dt="2023-12-18T17:01:44.715" v="22"/>
            <ac:spMkLst>
              <pc:docMk/>
              <pc:sldMasterMk cId="3579239186" sldId="2147483660"/>
              <pc:sldLayoutMk cId="3872996976" sldId="2147483669"/>
              <ac:spMk id="3" creationId="{00000000-0000-0000-0000-000000000000}"/>
            </ac:spMkLst>
          </pc:spChg>
          <pc:spChg chg="mod">
            <ac:chgData name="Valentin Pesselier" userId="cf697035-0f42-4192-9f5a-e0574965b84e" providerId="ADAL" clId="{B4D9AF91-CB83-4F72-8E22-012FC5210CFD}" dt="2023-12-18T17:01:44.715" v="22"/>
            <ac:spMkLst>
              <pc:docMk/>
              <pc:sldMasterMk cId="3579239186" sldId="2147483660"/>
              <pc:sldLayoutMk cId="3872996976" sldId="2147483669"/>
              <ac:spMk id="4" creationId="{00000000-0000-0000-0000-000000000000}"/>
            </ac:spMkLst>
          </pc:spChg>
        </pc:sldLayoutChg>
        <pc:sldLayoutChg chg="modSp">
          <pc:chgData name="Valentin Pesselier" userId="cf697035-0f42-4192-9f5a-e0574965b84e" providerId="ADAL" clId="{B4D9AF91-CB83-4F72-8E22-012FC5210CFD}" dt="2023-12-18T17:01:44.715" v="22"/>
          <pc:sldLayoutMkLst>
            <pc:docMk/>
            <pc:sldMasterMk cId="3579239186" sldId="2147483660"/>
            <pc:sldLayoutMk cId="1483280966" sldId="2147483671"/>
          </pc:sldLayoutMkLst>
          <pc:spChg chg="mod">
            <ac:chgData name="Valentin Pesselier" userId="cf697035-0f42-4192-9f5a-e0574965b84e" providerId="ADAL" clId="{B4D9AF91-CB83-4F72-8E22-012FC5210CFD}" dt="2023-12-18T17:01:44.715" v="22"/>
            <ac:spMkLst>
              <pc:docMk/>
              <pc:sldMasterMk cId="3579239186" sldId="2147483660"/>
              <pc:sldLayoutMk cId="1483280966" sldId="2147483671"/>
              <ac:spMk id="2" creationId="{00000000-0000-0000-0000-000000000000}"/>
            </ac:spMkLst>
          </pc:spChg>
          <pc:spChg chg="mod">
            <ac:chgData name="Valentin Pesselier" userId="cf697035-0f42-4192-9f5a-e0574965b84e" providerId="ADAL" clId="{B4D9AF91-CB83-4F72-8E22-012FC5210CFD}" dt="2023-12-18T17:01:44.715" v="22"/>
            <ac:spMkLst>
              <pc:docMk/>
              <pc:sldMasterMk cId="3579239186" sldId="2147483660"/>
              <pc:sldLayoutMk cId="1483280966" sldId="2147483671"/>
              <ac:spMk id="3" creationId="{00000000-0000-0000-0000-000000000000}"/>
            </ac:spMkLst>
          </pc:spChg>
        </pc:sldLayoutChg>
        <pc:sldLayoutChg chg="modSp">
          <pc:chgData name="Valentin Pesselier" userId="cf697035-0f42-4192-9f5a-e0574965b84e" providerId="ADAL" clId="{B4D9AF91-CB83-4F72-8E22-012FC5210CFD}" dt="2023-12-18T17:01:44.715" v="22"/>
          <pc:sldLayoutMkLst>
            <pc:docMk/>
            <pc:sldMasterMk cId="3579239186" sldId="2147483660"/>
            <pc:sldLayoutMk cId="518895262" sldId="2147483672"/>
          </pc:sldLayoutMkLst>
          <pc:spChg chg="mod">
            <ac:chgData name="Valentin Pesselier" userId="cf697035-0f42-4192-9f5a-e0574965b84e" providerId="ADAL" clId="{B4D9AF91-CB83-4F72-8E22-012FC5210CFD}" dt="2023-12-18T17:01:44.715" v="22"/>
            <ac:spMkLst>
              <pc:docMk/>
              <pc:sldMasterMk cId="3579239186" sldId="2147483660"/>
              <pc:sldLayoutMk cId="518895262" sldId="2147483672"/>
              <ac:spMk id="7" creationId="{90CB84AD-F3E0-D0D0-B56A-D1E6BD41536F}"/>
            </ac:spMkLst>
          </pc:spChg>
          <pc:spChg chg="mod">
            <ac:chgData name="Valentin Pesselier" userId="cf697035-0f42-4192-9f5a-e0574965b84e" providerId="ADAL" clId="{B4D9AF91-CB83-4F72-8E22-012FC5210CFD}" dt="2023-12-18T17:01:44.715" v="22"/>
            <ac:spMkLst>
              <pc:docMk/>
              <pc:sldMasterMk cId="3579239186" sldId="2147483660"/>
              <pc:sldLayoutMk cId="518895262" sldId="2147483672"/>
              <ac:spMk id="8" creationId="{3D457C1D-46DB-DE2E-F0B1-0E2E060C3228}"/>
            </ac:spMkLst>
          </pc:spChg>
          <pc:spChg chg="mod">
            <ac:chgData name="Valentin Pesselier" userId="cf697035-0f42-4192-9f5a-e0574965b84e" providerId="ADAL" clId="{B4D9AF91-CB83-4F72-8E22-012FC5210CFD}" dt="2023-12-18T17:01:44.715" v="22"/>
            <ac:spMkLst>
              <pc:docMk/>
              <pc:sldMasterMk cId="3579239186" sldId="2147483660"/>
              <pc:sldLayoutMk cId="518895262" sldId="2147483672"/>
              <ac:spMk id="10" creationId="{0AB7437A-7825-806B-FBD0-92DE59846E61}"/>
            </ac:spMkLst>
          </pc:spChg>
          <pc:spChg chg="mod">
            <ac:chgData name="Valentin Pesselier" userId="cf697035-0f42-4192-9f5a-e0574965b84e" providerId="ADAL" clId="{B4D9AF91-CB83-4F72-8E22-012FC5210CFD}" dt="2023-12-18T17:01:44.715" v="22"/>
            <ac:spMkLst>
              <pc:docMk/>
              <pc:sldMasterMk cId="3579239186" sldId="2147483660"/>
              <pc:sldLayoutMk cId="518895262" sldId="2147483672"/>
              <ac:spMk id="11" creationId="{49B82636-64DC-1377-F44E-7FB70DB24699}"/>
            </ac:spMkLst>
          </pc:spChg>
          <pc:spChg chg="mod">
            <ac:chgData name="Valentin Pesselier" userId="cf697035-0f42-4192-9f5a-e0574965b84e" providerId="ADAL" clId="{B4D9AF91-CB83-4F72-8E22-012FC5210CFD}" dt="2023-12-18T17:01:44.715" v="22"/>
            <ac:spMkLst>
              <pc:docMk/>
              <pc:sldMasterMk cId="3579239186" sldId="2147483660"/>
              <pc:sldLayoutMk cId="518895262" sldId="2147483672"/>
              <ac:spMk id="12" creationId="{F1206291-CF41-1C8E-2593-62900E4920A6}"/>
            </ac:spMkLst>
          </pc:spChg>
          <pc:grpChg chg="mod">
            <ac:chgData name="Valentin Pesselier" userId="cf697035-0f42-4192-9f5a-e0574965b84e" providerId="ADAL" clId="{B4D9AF91-CB83-4F72-8E22-012FC5210CFD}" dt="2023-12-18T17:01:44.715" v="22"/>
            <ac:grpSpMkLst>
              <pc:docMk/>
              <pc:sldMasterMk cId="3579239186" sldId="2147483660"/>
              <pc:sldLayoutMk cId="518895262" sldId="2147483672"/>
              <ac:grpSpMk id="9" creationId="{6F47B4E2-77FB-4176-618C-E12B3A80C68E}"/>
            </ac:grpSpMkLst>
          </pc:grpChg>
          <pc:picChg chg="mod">
            <ac:chgData name="Valentin Pesselier" userId="cf697035-0f42-4192-9f5a-e0574965b84e" providerId="ADAL" clId="{B4D9AF91-CB83-4F72-8E22-012FC5210CFD}" dt="2023-12-18T17:01:44.715" v="22"/>
            <ac:picMkLst>
              <pc:docMk/>
              <pc:sldMasterMk cId="3579239186" sldId="2147483660"/>
              <pc:sldLayoutMk cId="518895262" sldId="2147483672"/>
              <ac:picMk id="2" creationId="{66A5A164-BBE4-2B45-1957-CC2D2E2D7907}"/>
            </ac:picMkLst>
          </pc:picChg>
          <pc:picChg chg="mod">
            <ac:chgData name="Valentin Pesselier" userId="cf697035-0f42-4192-9f5a-e0574965b84e" providerId="ADAL" clId="{B4D9AF91-CB83-4F72-8E22-012FC5210CFD}" dt="2023-12-18T17:01:44.715" v="22"/>
            <ac:picMkLst>
              <pc:docMk/>
              <pc:sldMasterMk cId="3579239186" sldId="2147483660"/>
              <pc:sldLayoutMk cId="518895262" sldId="2147483672"/>
              <ac:picMk id="3" creationId="{4094E73C-EB8E-8281-04C3-CBD768EDEB57}"/>
            </ac:picMkLst>
          </pc:picChg>
        </pc:sldLayoutChg>
      </pc:sldMasterChg>
      <pc:sldMasterChg chg="modSldLayout">
        <pc:chgData name="Valentin Pesselier" userId="cf697035-0f42-4192-9f5a-e0574965b84e" providerId="ADAL" clId="{B4D9AF91-CB83-4F72-8E22-012FC5210CFD}" dt="2023-12-18T17:01:44.369" v="21" actId="404"/>
        <pc:sldMasterMkLst>
          <pc:docMk/>
          <pc:sldMasterMk cId="3553646780" sldId="2147483673"/>
        </pc:sldMasterMkLst>
        <pc:sldLayoutChg chg="addSp delSp modSp mod">
          <pc:chgData name="Valentin Pesselier" userId="cf697035-0f42-4192-9f5a-e0574965b84e" providerId="ADAL" clId="{B4D9AF91-CB83-4F72-8E22-012FC5210CFD}" dt="2023-12-18T17:01:44.369" v="21" actId="404"/>
          <pc:sldLayoutMkLst>
            <pc:docMk/>
            <pc:sldMasterMk cId="3553646780" sldId="2147483673"/>
            <pc:sldLayoutMk cId="964192147" sldId="2147483685"/>
          </pc:sldLayoutMkLst>
          <pc:spChg chg="add del">
            <ac:chgData name="Valentin Pesselier" userId="cf697035-0f42-4192-9f5a-e0574965b84e" providerId="ADAL" clId="{B4D9AF91-CB83-4F72-8E22-012FC5210CFD}" dt="2023-12-18T17:01:42.948" v="15" actId="21"/>
            <ac:spMkLst>
              <pc:docMk/>
              <pc:sldMasterMk cId="3553646780" sldId="2147483673"/>
              <pc:sldLayoutMk cId="964192147" sldId="2147483685"/>
              <ac:spMk id="7" creationId="{90CB84AD-F3E0-D0D0-B56A-D1E6BD41536F}"/>
            </ac:spMkLst>
          </pc:spChg>
          <pc:spChg chg="add del">
            <ac:chgData name="Valentin Pesselier" userId="cf697035-0f42-4192-9f5a-e0574965b84e" providerId="ADAL" clId="{B4D9AF91-CB83-4F72-8E22-012FC5210CFD}" dt="2023-12-18T17:01:42.948" v="15" actId="21"/>
            <ac:spMkLst>
              <pc:docMk/>
              <pc:sldMasterMk cId="3553646780" sldId="2147483673"/>
              <pc:sldLayoutMk cId="964192147" sldId="2147483685"/>
              <ac:spMk id="8" creationId="{3D457C1D-46DB-DE2E-F0B1-0E2E060C3228}"/>
            </ac:spMkLst>
          </pc:spChg>
          <pc:spChg chg="add del mod">
            <ac:chgData name="Valentin Pesselier" userId="cf697035-0f42-4192-9f5a-e0574965b84e" providerId="ADAL" clId="{B4D9AF91-CB83-4F72-8E22-012FC5210CFD}" dt="2023-12-18T17:01:44.369" v="21" actId="404"/>
            <ac:spMkLst>
              <pc:docMk/>
              <pc:sldMasterMk cId="3553646780" sldId="2147483673"/>
              <pc:sldLayoutMk cId="964192147" sldId="2147483685"/>
              <ac:spMk id="12" creationId="{F1206291-CF41-1C8E-2593-62900E4920A6}"/>
            </ac:spMkLst>
          </pc:spChg>
          <pc:grpChg chg="add del">
            <ac:chgData name="Valentin Pesselier" userId="cf697035-0f42-4192-9f5a-e0574965b84e" providerId="ADAL" clId="{B4D9AF91-CB83-4F72-8E22-012FC5210CFD}" dt="2023-12-18T17:01:42.948" v="15" actId="21"/>
            <ac:grpSpMkLst>
              <pc:docMk/>
              <pc:sldMasterMk cId="3553646780" sldId="2147483673"/>
              <pc:sldLayoutMk cId="964192147" sldId="2147483685"/>
              <ac:grpSpMk id="9" creationId="{6F47B4E2-77FB-4176-618C-E12B3A80C68E}"/>
            </ac:grpSpMkLst>
          </pc:grpChg>
          <pc:picChg chg="add del">
            <ac:chgData name="Valentin Pesselier" userId="cf697035-0f42-4192-9f5a-e0574965b84e" providerId="ADAL" clId="{B4D9AF91-CB83-4F72-8E22-012FC5210CFD}" dt="2023-12-18T17:01:42.948" v="15" actId="21"/>
            <ac:picMkLst>
              <pc:docMk/>
              <pc:sldMasterMk cId="3553646780" sldId="2147483673"/>
              <pc:sldLayoutMk cId="964192147" sldId="2147483685"/>
              <ac:picMk id="2" creationId="{66A5A164-BBE4-2B45-1957-CC2D2E2D7907}"/>
            </ac:picMkLst>
          </pc:picChg>
          <pc:picChg chg="add del">
            <ac:chgData name="Valentin Pesselier" userId="cf697035-0f42-4192-9f5a-e0574965b84e" providerId="ADAL" clId="{B4D9AF91-CB83-4F72-8E22-012FC5210CFD}" dt="2023-12-18T17:01:42.948" v="15" actId="21"/>
            <ac:picMkLst>
              <pc:docMk/>
              <pc:sldMasterMk cId="3553646780" sldId="2147483673"/>
              <pc:sldLayoutMk cId="964192147" sldId="2147483685"/>
              <ac:picMk id="3" creationId="{4094E73C-EB8E-8281-04C3-CBD768EDEB57}"/>
            </ac:picMkLst>
          </pc:picChg>
        </pc:sldLayoutChg>
      </pc:sldMasterChg>
    </pc:docChg>
  </pc:docChgLst>
  <pc:docChgLst>
    <pc:chgData name="Valentin Pesselier" userId="dc3f1274-5e17-44c3-8514-fa436a55aad1" providerId="ADAL" clId="{B4D9AF91-CB83-4F72-8E22-012FC5210CFD}"/>
    <pc:docChg chg="custSel modMainMaster">
      <pc:chgData name="Valentin Pesselier" userId="dc3f1274-5e17-44c3-8514-fa436a55aad1" providerId="ADAL" clId="{B4D9AF91-CB83-4F72-8E22-012FC5210CFD}" dt="2024-01-16T08:01:58.920" v="88" actId="20577"/>
      <pc:docMkLst>
        <pc:docMk/>
      </pc:docMkLst>
      <pc:sldMasterChg chg="modSldLayout">
        <pc:chgData name="Valentin Pesselier" userId="dc3f1274-5e17-44c3-8514-fa436a55aad1" providerId="ADAL" clId="{B4D9AF91-CB83-4F72-8E22-012FC5210CFD}" dt="2024-01-16T08:01:58.920" v="88" actId="20577"/>
        <pc:sldMasterMkLst>
          <pc:docMk/>
          <pc:sldMasterMk cId="4156764080" sldId="2147483648"/>
        </pc:sldMasterMkLst>
        <pc:sldLayoutChg chg="addSp delSp modSp mod">
          <pc:chgData name="Valentin Pesselier" userId="dc3f1274-5e17-44c3-8514-fa436a55aad1" providerId="ADAL" clId="{B4D9AF91-CB83-4F72-8E22-012FC5210CFD}" dt="2024-01-16T07:56:50.456" v="21" actId="1036"/>
          <pc:sldLayoutMkLst>
            <pc:docMk/>
            <pc:sldMasterMk cId="4156764080" sldId="2147483648"/>
            <pc:sldLayoutMk cId="836024970" sldId="2147483649"/>
          </pc:sldLayoutMkLst>
          <pc:picChg chg="del">
            <ac:chgData name="Valentin Pesselier" userId="dc3f1274-5e17-44c3-8514-fa436a55aad1" providerId="ADAL" clId="{B4D9AF91-CB83-4F72-8E22-012FC5210CFD}" dt="2024-01-16T07:56:41.950" v="9" actId="478"/>
            <ac:picMkLst>
              <pc:docMk/>
              <pc:sldMasterMk cId="4156764080" sldId="2147483648"/>
              <pc:sldLayoutMk cId="836024970" sldId="2147483649"/>
              <ac:picMk id="5" creationId="{3651791D-2693-3AD2-4B42-7EF1C1AF2604}"/>
            </ac:picMkLst>
          </pc:picChg>
          <pc:picChg chg="add del mod">
            <ac:chgData name="Valentin Pesselier" userId="dc3f1274-5e17-44c3-8514-fa436a55aad1" providerId="ADAL" clId="{B4D9AF91-CB83-4F72-8E22-012FC5210CFD}" dt="2024-01-16T07:56:40.292" v="8" actId="21"/>
            <ac:picMkLst>
              <pc:docMk/>
              <pc:sldMasterMk cId="4156764080" sldId="2147483648"/>
              <pc:sldLayoutMk cId="836024970" sldId="2147483649"/>
              <ac:picMk id="6" creationId="{23BD937E-059F-1B90-DD5D-10BD89623ABE}"/>
            </ac:picMkLst>
          </pc:picChg>
          <pc:picChg chg="add mod">
            <ac:chgData name="Valentin Pesselier" userId="dc3f1274-5e17-44c3-8514-fa436a55aad1" providerId="ADAL" clId="{B4D9AF91-CB83-4F72-8E22-012FC5210CFD}" dt="2024-01-16T07:56:50.456" v="21" actId="1036"/>
            <ac:picMkLst>
              <pc:docMk/>
              <pc:sldMasterMk cId="4156764080" sldId="2147483648"/>
              <pc:sldLayoutMk cId="836024970" sldId="2147483649"/>
              <ac:picMk id="7" creationId="{23BD937E-059F-1B90-DD5D-10BD89623ABE}"/>
            </ac:picMkLst>
          </pc:picChg>
        </pc:sldLayoutChg>
        <pc:sldLayoutChg chg="modSp mod">
          <pc:chgData name="Valentin Pesselier" userId="dc3f1274-5e17-44c3-8514-fa436a55aad1" providerId="ADAL" clId="{B4D9AF91-CB83-4F72-8E22-012FC5210CFD}" dt="2024-01-16T08:01:58.920" v="88" actId="20577"/>
          <pc:sldLayoutMkLst>
            <pc:docMk/>
            <pc:sldMasterMk cId="4156764080" sldId="2147483648"/>
            <pc:sldLayoutMk cId="3959612343" sldId="2147483655"/>
          </pc:sldLayoutMkLst>
          <pc:spChg chg="mod">
            <ac:chgData name="Valentin Pesselier" userId="dc3f1274-5e17-44c3-8514-fa436a55aad1" providerId="ADAL" clId="{B4D9AF91-CB83-4F72-8E22-012FC5210CFD}" dt="2024-01-16T08:01:37.071" v="34" actId="20577"/>
            <ac:spMkLst>
              <pc:docMk/>
              <pc:sldMasterMk cId="4156764080" sldId="2147483648"/>
              <pc:sldLayoutMk cId="3959612343" sldId="2147483655"/>
              <ac:spMk id="12" creationId="{6ED4B042-0B0C-C4CA-AA64-CD91369CCBBE}"/>
            </ac:spMkLst>
          </pc:spChg>
          <pc:spChg chg="mod">
            <ac:chgData name="Valentin Pesselier" userId="dc3f1274-5e17-44c3-8514-fa436a55aad1" providerId="ADAL" clId="{B4D9AF91-CB83-4F72-8E22-012FC5210CFD}" dt="2024-01-16T08:01:43.413" v="47" actId="20577"/>
            <ac:spMkLst>
              <pc:docMk/>
              <pc:sldMasterMk cId="4156764080" sldId="2147483648"/>
              <pc:sldLayoutMk cId="3959612343" sldId="2147483655"/>
              <ac:spMk id="17" creationId="{316A7E15-748F-1295-5835-5CDD4C0D6ECE}"/>
            </ac:spMkLst>
          </pc:spChg>
          <pc:spChg chg="mod">
            <ac:chgData name="Valentin Pesselier" userId="dc3f1274-5e17-44c3-8514-fa436a55aad1" providerId="ADAL" clId="{B4D9AF91-CB83-4F72-8E22-012FC5210CFD}" dt="2024-01-16T08:01:58.920" v="88" actId="20577"/>
            <ac:spMkLst>
              <pc:docMk/>
              <pc:sldMasterMk cId="4156764080" sldId="2147483648"/>
              <pc:sldLayoutMk cId="3959612343" sldId="2147483655"/>
              <ac:spMk id="18" creationId="{C3536953-F954-6CD3-27A5-9F97991B476A}"/>
            </ac:spMkLst>
          </pc:spChg>
          <pc:spChg chg="mod">
            <ac:chgData name="Valentin Pesselier" userId="dc3f1274-5e17-44c3-8514-fa436a55aad1" providerId="ADAL" clId="{B4D9AF91-CB83-4F72-8E22-012FC5210CFD}" dt="2024-01-16T08:01:48.546" v="60" actId="20577"/>
            <ac:spMkLst>
              <pc:docMk/>
              <pc:sldMasterMk cId="4156764080" sldId="2147483648"/>
              <pc:sldLayoutMk cId="3959612343" sldId="2147483655"/>
              <ac:spMk id="19" creationId="{8EA73243-0387-EA36-4231-74E1F36615D2}"/>
            </ac:spMkLst>
          </pc:spChg>
        </pc:sldLayoutChg>
      </pc:sldMasterChg>
    </pc:docChg>
  </pc:docChgLst>
  <pc:docChgLst>
    <pc:chgData name="Matthieu Potes" userId="aa264c74-2b1b-4864-a830-f7c1fcf337d9" providerId="ADAL" clId="{C10C248E-A011-4C93-B12C-8AD5E208176D}"/>
    <pc:docChg chg="custSel modSld">
      <pc:chgData name="Matthieu Potes" userId="aa264c74-2b1b-4864-a830-f7c1fcf337d9" providerId="ADAL" clId="{C10C248E-A011-4C93-B12C-8AD5E208176D}" dt="2023-12-22T09:06:14.393" v="58" actId="1076"/>
      <pc:docMkLst>
        <pc:docMk/>
      </pc:docMkLst>
      <pc:sldChg chg="addSp delSp modSp mod">
        <pc:chgData name="Matthieu Potes" userId="aa264c74-2b1b-4864-a830-f7c1fcf337d9" providerId="ADAL" clId="{C10C248E-A011-4C93-B12C-8AD5E208176D}" dt="2023-12-22T09:06:14.393" v="58" actId="1076"/>
        <pc:sldMkLst>
          <pc:docMk/>
          <pc:sldMk cId="3369717166" sldId="266"/>
        </pc:sldMkLst>
        <pc:spChg chg="del">
          <ac:chgData name="Matthieu Potes" userId="aa264c74-2b1b-4864-a830-f7c1fcf337d9" providerId="ADAL" clId="{C10C248E-A011-4C93-B12C-8AD5E208176D}" dt="2023-12-22T08:25:04.073" v="0" actId="478"/>
          <ac:spMkLst>
            <pc:docMk/>
            <pc:sldMk cId="3369717166" sldId="266"/>
            <ac:spMk id="27" creationId="{B378F88F-22F2-C983-A002-93ACFBC45850}"/>
          </ac:spMkLst>
        </pc:spChg>
        <pc:picChg chg="add mod">
          <ac:chgData name="Matthieu Potes" userId="aa264c74-2b1b-4864-a830-f7c1fcf337d9" providerId="ADAL" clId="{C10C248E-A011-4C93-B12C-8AD5E208176D}" dt="2023-12-22T09:05:07.316" v="36" actId="408"/>
          <ac:picMkLst>
            <pc:docMk/>
            <pc:sldMk cId="3369717166" sldId="266"/>
            <ac:picMk id="7" creationId="{9210CD25-B1C0-6D45-D2B9-48F1CA9275CF}"/>
          </ac:picMkLst>
        </pc:picChg>
        <pc:picChg chg="add mod">
          <ac:chgData name="Matthieu Potes" userId="aa264c74-2b1b-4864-a830-f7c1fcf337d9" providerId="ADAL" clId="{C10C248E-A011-4C93-B12C-8AD5E208176D}" dt="2023-12-22T09:05:07.316" v="36" actId="408"/>
          <ac:picMkLst>
            <pc:docMk/>
            <pc:sldMk cId="3369717166" sldId="266"/>
            <ac:picMk id="8" creationId="{C4520E29-9DBE-664A-0498-971DA37DCAEF}"/>
          </ac:picMkLst>
        </pc:picChg>
        <pc:picChg chg="add mod">
          <ac:chgData name="Matthieu Potes" userId="aa264c74-2b1b-4864-a830-f7c1fcf337d9" providerId="ADAL" clId="{C10C248E-A011-4C93-B12C-8AD5E208176D}" dt="2023-12-22T09:05:07.316" v="36" actId="408"/>
          <ac:picMkLst>
            <pc:docMk/>
            <pc:sldMk cId="3369717166" sldId="266"/>
            <ac:picMk id="9" creationId="{E8439FC4-16C9-9FAE-3D94-32C48661F168}"/>
          </ac:picMkLst>
        </pc:picChg>
        <pc:picChg chg="add mod">
          <ac:chgData name="Matthieu Potes" userId="aa264c74-2b1b-4864-a830-f7c1fcf337d9" providerId="ADAL" clId="{C10C248E-A011-4C93-B12C-8AD5E208176D}" dt="2023-12-22T09:05:07.316" v="36" actId="408"/>
          <ac:picMkLst>
            <pc:docMk/>
            <pc:sldMk cId="3369717166" sldId="266"/>
            <ac:picMk id="10" creationId="{9E490AD2-AB1B-3685-E0B0-7A39D6E27B5F}"/>
          </ac:picMkLst>
        </pc:picChg>
        <pc:picChg chg="add mod">
          <ac:chgData name="Matthieu Potes" userId="aa264c74-2b1b-4864-a830-f7c1fcf337d9" providerId="ADAL" clId="{C10C248E-A011-4C93-B12C-8AD5E208176D}" dt="2023-12-22T09:06:09.479" v="57" actId="1076"/>
          <ac:picMkLst>
            <pc:docMk/>
            <pc:sldMk cId="3369717166" sldId="266"/>
            <ac:picMk id="11" creationId="{ED52F28B-0817-9B90-106B-D4535B22BAAB}"/>
          </ac:picMkLst>
        </pc:picChg>
        <pc:picChg chg="add mod">
          <ac:chgData name="Matthieu Potes" userId="aa264c74-2b1b-4864-a830-f7c1fcf337d9" providerId="ADAL" clId="{C10C248E-A011-4C93-B12C-8AD5E208176D}" dt="2023-12-22T09:06:09.479" v="57" actId="1076"/>
          <ac:picMkLst>
            <pc:docMk/>
            <pc:sldMk cId="3369717166" sldId="266"/>
            <ac:picMk id="12" creationId="{21359CBC-F294-557F-8052-44DF1E5FA505}"/>
          </ac:picMkLst>
        </pc:picChg>
        <pc:picChg chg="add mod">
          <ac:chgData name="Matthieu Potes" userId="aa264c74-2b1b-4864-a830-f7c1fcf337d9" providerId="ADAL" clId="{C10C248E-A011-4C93-B12C-8AD5E208176D}" dt="2023-12-22T09:06:09.479" v="57" actId="1076"/>
          <ac:picMkLst>
            <pc:docMk/>
            <pc:sldMk cId="3369717166" sldId="266"/>
            <ac:picMk id="13" creationId="{B7AF5FF8-B94D-EDCD-8FA2-C18CCB9B3780}"/>
          </ac:picMkLst>
        </pc:picChg>
        <pc:picChg chg="add mod">
          <ac:chgData name="Matthieu Potes" userId="aa264c74-2b1b-4864-a830-f7c1fcf337d9" providerId="ADAL" clId="{C10C248E-A011-4C93-B12C-8AD5E208176D}" dt="2023-12-22T09:06:09.479" v="57" actId="1076"/>
          <ac:picMkLst>
            <pc:docMk/>
            <pc:sldMk cId="3369717166" sldId="266"/>
            <ac:picMk id="14" creationId="{ABF8E144-E05C-FA73-8275-A7C8D61D6AA2}"/>
          </ac:picMkLst>
        </pc:picChg>
        <pc:picChg chg="add mod">
          <ac:chgData name="Matthieu Potes" userId="aa264c74-2b1b-4864-a830-f7c1fcf337d9" providerId="ADAL" clId="{C10C248E-A011-4C93-B12C-8AD5E208176D}" dt="2023-12-22T09:06:09.479" v="57" actId="1076"/>
          <ac:picMkLst>
            <pc:docMk/>
            <pc:sldMk cId="3369717166" sldId="266"/>
            <ac:picMk id="15" creationId="{C939CB4F-A0D7-8903-151F-57FB6EF1E9DA}"/>
          </ac:picMkLst>
        </pc:picChg>
        <pc:picChg chg="add mod">
          <ac:chgData name="Matthieu Potes" userId="aa264c74-2b1b-4864-a830-f7c1fcf337d9" providerId="ADAL" clId="{C10C248E-A011-4C93-B12C-8AD5E208176D}" dt="2023-12-22T09:06:09.479" v="57" actId="1076"/>
          <ac:picMkLst>
            <pc:docMk/>
            <pc:sldMk cId="3369717166" sldId="266"/>
            <ac:picMk id="16" creationId="{440DFF18-9BF4-EA9F-91E3-E0ADE59EB91B}"/>
          </ac:picMkLst>
        </pc:picChg>
        <pc:picChg chg="add mod">
          <ac:chgData name="Matthieu Potes" userId="aa264c74-2b1b-4864-a830-f7c1fcf337d9" providerId="ADAL" clId="{C10C248E-A011-4C93-B12C-8AD5E208176D}" dt="2023-12-22T09:06:09.479" v="57" actId="1076"/>
          <ac:picMkLst>
            <pc:docMk/>
            <pc:sldMk cId="3369717166" sldId="266"/>
            <ac:picMk id="17" creationId="{DB274178-5126-1BFD-4F12-CD861807CC3B}"/>
          </ac:picMkLst>
        </pc:picChg>
        <pc:picChg chg="add mod">
          <ac:chgData name="Matthieu Potes" userId="aa264c74-2b1b-4864-a830-f7c1fcf337d9" providerId="ADAL" clId="{C10C248E-A011-4C93-B12C-8AD5E208176D}" dt="2023-12-22T09:06:14.393" v="58" actId="1076"/>
          <ac:picMkLst>
            <pc:docMk/>
            <pc:sldMk cId="3369717166" sldId="266"/>
            <ac:picMk id="18" creationId="{F911CD45-B4A2-0C54-922D-EE516A7204B9}"/>
          </ac:picMkLst>
        </pc:picChg>
        <pc:picChg chg="add mod">
          <ac:chgData name="Matthieu Potes" userId="aa264c74-2b1b-4864-a830-f7c1fcf337d9" providerId="ADAL" clId="{C10C248E-A011-4C93-B12C-8AD5E208176D}" dt="2023-12-22T09:06:14.393" v="58" actId="1076"/>
          <ac:picMkLst>
            <pc:docMk/>
            <pc:sldMk cId="3369717166" sldId="266"/>
            <ac:picMk id="19" creationId="{9A458854-A955-610D-83D5-80CA59AF5553}"/>
          </ac:picMkLst>
        </pc:picChg>
        <pc:picChg chg="add mod">
          <ac:chgData name="Matthieu Potes" userId="aa264c74-2b1b-4864-a830-f7c1fcf337d9" providerId="ADAL" clId="{C10C248E-A011-4C93-B12C-8AD5E208176D}" dt="2023-12-22T09:06:14.393" v="58" actId="1076"/>
          <ac:picMkLst>
            <pc:docMk/>
            <pc:sldMk cId="3369717166" sldId="266"/>
            <ac:picMk id="20" creationId="{812BFB94-1F73-784A-073A-A141533E8E49}"/>
          </ac:picMkLst>
        </pc:picChg>
        <pc:picChg chg="add mod">
          <ac:chgData name="Matthieu Potes" userId="aa264c74-2b1b-4864-a830-f7c1fcf337d9" providerId="ADAL" clId="{C10C248E-A011-4C93-B12C-8AD5E208176D}" dt="2023-12-22T09:06:14.393" v="58" actId="1076"/>
          <ac:picMkLst>
            <pc:docMk/>
            <pc:sldMk cId="3369717166" sldId="266"/>
            <ac:picMk id="21" creationId="{83969DAA-1E4B-10B9-168B-FD09AF769A9A}"/>
          </ac:picMkLst>
        </pc:picChg>
        <pc:picChg chg="add mod">
          <ac:chgData name="Matthieu Potes" userId="aa264c74-2b1b-4864-a830-f7c1fcf337d9" providerId="ADAL" clId="{C10C248E-A011-4C93-B12C-8AD5E208176D}" dt="2023-12-22T09:06:14.393" v="58" actId="1076"/>
          <ac:picMkLst>
            <pc:docMk/>
            <pc:sldMk cId="3369717166" sldId="266"/>
            <ac:picMk id="22" creationId="{D81D1C03-3DDB-BF49-8817-AF4A14B80E73}"/>
          </ac:picMkLst>
        </pc:picChg>
        <pc:picChg chg="add mod">
          <ac:chgData name="Matthieu Potes" userId="aa264c74-2b1b-4864-a830-f7c1fcf337d9" providerId="ADAL" clId="{C10C248E-A011-4C93-B12C-8AD5E208176D}" dt="2023-12-22T09:06:14.393" v="58" actId="1076"/>
          <ac:picMkLst>
            <pc:docMk/>
            <pc:sldMk cId="3369717166" sldId="266"/>
            <ac:picMk id="23" creationId="{0E78465A-8032-2D2C-B500-037F5EA534AD}"/>
          </ac:picMkLst>
        </pc:picChg>
        <pc:picChg chg="add mod">
          <ac:chgData name="Matthieu Potes" userId="aa264c74-2b1b-4864-a830-f7c1fcf337d9" providerId="ADAL" clId="{C10C248E-A011-4C93-B12C-8AD5E208176D}" dt="2023-12-22T09:06:14.393" v="58" actId="1076"/>
          <ac:picMkLst>
            <pc:docMk/>
            <pc:sldMk cId="3369717166" sldId="266"/>
            <ac:picMk id="24" creationId="{9CA03F67-6017-7A5D-4C41-A8D5A4650805}"/>
          </ac:picMkLst>
        </pc:picChg>
        <pc:picChg chg="add mod">
          <ac:chgData name="Matthieu Potes" userId="aa264c74-2b1b-4864-a830-f7c1fcf337d9" providerId="ADAL" clId="{C10C248E-A011-4C93-B12C-8AD5E208176D}" dt="2023-12-22T09:06:14.393" v="58" actId="1076"/>
          <ac:picMkLst>
            <pc:docMk/>
            <pc:sldMk cId="3369717166" sldId="266"/>
            <ac:picMk id="25" creationId="{2B02286F-E16D-5E26-00CD-D287B4EDF095}"/>
          </ac:picMkLst>
        </pc:picChg>
        <pc:picChg chg="add mod">
          <ac:chgData name="Matthieu Potes" userId="aa264c74-2b1b-4864-a830-f7c1fcf337d9" providerId="ADAL" clId="{C10C248E-A011-4C93-B12C-8AD5E208176D}" dt="2023-12-22T09:06:14.393" v="58" actId="1076"/>
          <ac:picMkLst>
            <pc:docMk/>
            <pc:sldMk cId="3369717166" sldId="266"/>
            <ac:picMk id="26" creationId="{62119B06-1079-3D59-1A46-2A0404A2FD3C}"/>
          </ac:picMkLst>
        </pc:picChg>
        <pc:picChg chg="add mod">
          <ac:chgData name="Matthieu Potes" userId="aa264c74-2b1b-4864-a830-f7c1fcf337d9" providerId="ADAL" clId="{C10C248E-A011-4C93-B12C-8AD5E208176D}" dt="2023-12-22T09:06:14.393" v="58" actId="1076"/>
          <ac:picMkLst>
            <pc:docMk/>
            <pc:sldMk cId="3369717166" sldId="266"/>
            <ac:picMk id="28" creationId="{D04840DF-71EA-71D6-D053-2FEC325D9C2F}"/>
          </ac:picMkLst>
        </pc:picChg>
        <pc:picChg chg="add mod">
          <ac:chgData name="Matthieu Potes" userId="aa264c74-2b1b-4864-a830-f7c1fcf337d9" providerId="ADAL" clId="{C10C248E-A011-4C93-B12C-8AD5E208176D}" dt="2023-12-22T09:06:14.393" v="58" actId="1076"/>
          <ac:picMkLst>
            <pc:docMk/>
            <pc:sldMk cId="3369717166" sldId="266"/>
            <ac:picMk id="29" creationId="{E1E6D6FC-9A96-5785-E9A5-081F6AA623CB}"/>
          </ac:picMkLst>
        </pc:picChg>
        <pc:picChg chg="add mod">
          <ac:chgData name="Matthieu Potes" userId="aa264c74-2b1b-4864-a830-f7c1fcf337d9" providerId="ADAL" clId="{C10C248E-A011-4C93-B12C-8AD5E208176D}" dt="2023-12-22T09:06:14.393" v="58" actId="1076"/>
          <ac:picMkLst>
            <pc:docMk/>
            <pc:sldMk cId="3369717166" sldId="266"/>
            <ac:picMk id="30" creationId="{2A908A6A-3AE4-826B-786C-033C94D6B6C4}"/>
          </ac:picMkLst>
        </pc:picChg>
        <pc:picChg chg="add mod">
          <ac:chgData name="Matthieu Potes" userId="aa264c74-2b1b-4864-a830-f7c1fcf337d9" providerId="ADAL" clId="{C10C248E-A011-4C93-B12C-8AD5E208176D}" dt="2023-12-22T09:06:14.393" v="58" actId="1076"/>
          <ac:picMkLst>
            <pc:docMk/>
            <pc:sldMk cId="3369717166" sldId="266"/>
            <ac:picMk id="31" creationId="{87351E59-F635-ECA8-B315-B1C970F65E60}"/>
          </ac:picMkLst>
        </pc:picChg>
        <pc:picChg chg="add mod">
          <ac:chgData name="Matthieu Potes" userId="aa264c74-2b1b-4864-a830-f7c1fcf337d9" providerId="ADAL" clId="{C10C248E-A011-4C93-B12C-8AD5E208176D}" dt="2023-12-22T09:06:14.393" v="58" actId="1076"/>
          <ac:picMkLst>
            <pc:docMk/>
            <pc:sldMk cId="3369717166" sldId="266"/>
            <ac:picMk id="32" creationId="{D4AAF2A8-1D8F-CE36-6853-F47A246256D8}"/>
          </ac:picMkLst>
        </pc:picChg>
        <pc:picChg chg="add mod">
          <ac:chgData name="Matthieu Potes" userId="aa264c74-2b1b-4864-a830-f7c1fcf337d9" providerId="ADAL" clId="{C10C248E-A011-4C93-B12C-8AD5E208176D}" dt="2023-12-22T09:06:14.393" v="58" actId="1076"/>
          <ac:picMkLst>
            <pc:docMk/>
            <pc:sldMk cId="3369717166" sldId="266"/>
            <ac:picMk id="33" creationId="{33662AD1-0B86-0EF1-690B-CC5B608E9FFE}"/>
          </ac:picMkLst>
        </pc:picChg>
        <pc:picChg chg="add mod">
          <ac:chgData name="Matthieu Potes" userId="aa264c74-2b1b-4864-a830-f7c1fcf337d9" providerId="ADAL" clId="{C10C248E-A011-4C93-B12C-8AD5E208176D}" dt="2023-12-22T09:06:14.393" v="58" actId="1076"/>
          <ac:picMkLst>
            <pc:docMk/>
            <pc:sldMk cId="3369717166" sldId="266"/>
            <ac:picMk id="34" creationId="{074E4A09-7146-46A1-D7F7-9F5DE06E98AA}"/>
          </ac:picMkLst>
        </pc:picChg>
        <pc:picChg chg="add mod">
          <ac:chgData name="Matthieu Potes" userId="aa264c74-2b1b-4864-a830-f7c1fcf337d9" providerId="ADAL" clId="{C10C248E-A011-4C93-B12C-8AD5E208176D}" dt="2023-12-22T09:06:14.393" v="58" actId="1076"/>
          <ac:picMkLst>
            <pc:docMk/>
            <pc:sldMk cId="3369717166" sldId="266"/>
            <ac:picMk id="35" creationId="{38B51EF3-3FDA-945D-93EF-30FFB32DE153}"/>
          </ac:picMkLst>
        </pc:picChg>
        <pc:picChg chg="add mod">
          <ac:chgData name="Matthieu Potes" userId="aa264c74-2b1b-4864-a830-f7c1fcf337d9" providerId="ADAL" clId="{C10C248E-A011-4C93-B12C-8AD5E208176D}" dt="2023-12-22T09:06:14.393" v="58" actId="1076"/>
          <ac:picMkLst>
            <pc:docMk/>
            <pc:sldMk cId="3369717166" sldId="266"/>
            <ac:picMk id="36" creationId="{5C08FBEB-6A7B-3B43-6911-6707169A6233}"/>
          </ac:picMkLst>
        </pc:picChg>
        <pc:picChg chg="add mod">
          <ac:chgData name="Matthieu Potes" userId="aa264c74-2b1b-4864-a830-f7c1fcf337d9" providerId="ADAL" clId="{C10C248E-A011-4C93-B12C-8AD5E208176D}" dt="2023-12-22T09:06:14.393" v="58" actId="1076"/>
          <ac:picMkLst>
            <pc:docMk/>
            <pc:sldMk cId="3369717166" sldId="266"/>
            <ac:picMk id="37" creationId="{C1EFE388-609D-D135-4FC5-8614A5E6DE61}"/>
          </ac:picMkLst>
        </pc:picChg>
        <pc:picChg chg="add mod">
          <ac:chgData name="Matthieu Potes" userId="aa264c74-2b1b-4864-a830-f7c1fcf337d9" providerId="ADAL" clId="{C10C248E-A011-4C93-B12C-8AD5E208176D}" dt="2023-12-22T09:06:14.393" v="58" actId="1076"/>
          <ac:picMkLst>
            <pc:docMk/>
            <pc:sldMk cId="3369717166" sldId="266"/>
            <ac:picMk id="38" creationId="{A49FDCD7-3D34-9D8B-69AA-2B6EC8901575}"/>
          </ac:picMkLst>
        </pc:picChg>
        <pc:picChg chg="add mod">
          <ac:chgData name="Matthieu Potes" userId="aa264c74-2b1b-4864-a830-f7c1fcf337d9" providerId="ADAL" clId="{C10C248E-A011-4C93-B12C-8AD5E208176D}" dt="2023-12-22T09:06:14.393" v="58" actId="1076"/>
          <ac:picMkLst>
            <pc:docMk/>
            <pc:sldMk cId="3369717166" sldId="266"/>
            <ac:picMk id="39" creationId="{CDD8F742-0D9F-3224-9A92-6ACC65526FD9}"/>
          </ac:picMkLst>
        </pc:picChg>
        <pc:picChg chg="add mod">
          <ac:chgData name="Matthieu Potes" userId="aa264c74-2b1b-4864-a830-f7c1fcf337d9" providerId="ADAL" clId="{C10C248E-A011-4C93-B12C-8AD5E208176D}" dt="2023-12-22T09:06:14.393" v="58" actId="1076"/>
          <ac:picMkLst>
            <pc:docMk/>
            <pc:sldMk cId="3369717166" sldId="266"/>
            <ac:picMk id="40" creationId="{52F3ED06-A112-4992-D105-DD9B1E95FA80}"/>
          </ac:picMkLst>
        </pc:picChg>
        <pc:picChg chg="add mod">
          <ac:chgData name="Matthieu Potes" userId="aa264c74-2b1b-4864-a830-f7c1fcf337d9" providerId="ADAL" clId="{C10C248E-A011-4C93-B12C-8AD5E208176D}" dt="2023-12-22T08:45:04.351" v="11" actId="408"/>
          <ac:picMkLst>
            <pc:docMk/>
            <pc:sldMk cId="3369717166" sldId="266"/>
            <ac:picMk id="41" creationId="{A9A7688D-7101-2763-66F8-1A796A837842}"/>
          </ac:picMkLst>
        </pc:picChg>
        <pc:picChg chg="add mod">
          <ac:chgData name="Matthieu Potes" userId="aa264c74-2b1b-4864-a830-f7c1fcf337d9" providerId="ADAL" clId="{C10C248E-A011-4C93-B12C-8AD5E208176D}" dt="2023-12-22T09:06:14.393" v="58" actId="1076"/>
          <ac:picMkLst>
            <pc:docMk/>
            <pc:sldMk cId="3369717166" sldId="266"/>
            <ac:picMk id="42" creationId="{E5C70255-F04A-C010-396B-F8F5D1A283C4}"/>
          </ac:picMkLst>
        </pc:picChg>
        <pc:picChg chg="add mod">
          <ac:chgData name="Matthieu Potes" userId="aa264c74-2b1b-4864-a830-f7c1fcf337d9" providerId="ADAL" clId="{C10C248E-A011-4C93-B12C-8AD5E208176D}" dt="2023-12-22T09:06:14.393" v="58" actId="1076"/>
          <ac:picMkLst>
            <pc:docMk/>
            <pc:sldMk cId="3369717166" sldId="266"/>
            <ac:picMk id="43" creationId="{4B51DE4F-1F2D-B398-016D-E81CA2E77F58}"/>
          </ac:picMkLst>
        </pc:picChg>
        <pc:picChg chg="add mod">
          <ac:chgData name="Matthieu Potes" userId="aa264c74-2b1b-4864-a830-f7c1fcf337d9" providerId="ADAL" clId="{C10C248E-A011-4C93-B12C-8AD5E208176D}" dt="2023-12-22T09:06:14.393" v="58" actId="1076"/>
          <ac:picMkLst>
            <pc:docMk/>
            <pc:sldMk cId="3369717166" sldId="266"/>
            <ac:picMk id="44" creationId="{42F63992-A507-D054-1BE3-C1EA055397B4}"/>
          </ac:picMkLst>
        </pc:picChg>
        <pc:picChg chg="add mod">
          <ac:chgData name="Matthieu Potes" userId="aa264c74-2b1b-4864-a830-f7c1fcf337d9" providerId="ADAL" clId="{C10C248E-A011-4C93-B12C-8AD5E208176D}" dt="2023-12-22T08:45:04.351" v="11" actId="408"/>
          <ac:picMkLst>
            <pc:docMk/>
            <pc:sldMk cId="3369717166" sldId="266"/>
            <ac:picMk id="45" creationId="{B9A7ED01-A4E8-EC2D-3076-A01B96033534}"/>
          </ac:picMkLst>
        </pc:picChg>
        <pc:picChg chg="add mod">
          <ac:chgData name="Matthieu Potes" userId="aa264c74-2b1b-4864-a830-f7c1fcf337d9" providerId="ADAL" clId="{C10C248E-A011-4C93-B12C-8AD5E208176D}" dt="2023-12-22T09:06:14.393" v="58" actId="1076"/>
          <ac:picMkLst>
            <pc:docMk/>
            <pc:sldMk cId="3369717166" sldId="266"/>
            <ac:picMk id="46" creationId="{8C5AFCAF-2CC6-C484-AA50-9B118B51FC16}"/>
          </ac:picMkLst>
        </pc:picChg>
        <pc:picChg chg="add mod">
          <ac:chgData name="Matthieu Potes" userId="aa264c74-2b1b-4864-a830-f7c1fcf337d9" providerId="ADAL" clId="{C10C248E-A011-4C93-B12C-8AD5E208176D}" dt="2023-12-22T09:06:09.479" v="57" actId="1076"/>
          <ac:picMkLst>
            <pc:docMk/>
            <pc:sldMk cId="3369717166" sldId="266"/>
            <ac:picMk id="47" creationId="{CDDD1FD5-315C-5FE8-750C-F39C627CE690}"/>
          </ac:picMkLst>
        </pc:picChg>
        <pc:picChg chg="add mod">
          <ac:chgData name="Matthieu Potes" userId="aa264c74-2b1b-4864-a830-f7c1fcf337d9" providerId="ADAL" clId="{C10C248E-A011-4C93-B12C-8AD5E208176D}" dt="2023-12-22T09:06:14.393" v="58" actId="1076"/>
          <ac:picMkLst>
            <pc:docMk/>
            <pc:sldMk cId="3369717166" sldId="266"/>
            <ac:picMk id="48" creationId="{A952978E-582D-766C-803E-4F4896AC3585}"/>
          </ac:picMkLst>
        </pc:picChg>
        <pc:picChg chg="add mod">
          <ac:chgData name="Matthieu Potes" userId="aa264c74-2b1b-4864-a830-f7c1fcf337d9" providerId="ADAL" clId="{C10C248E-A011-4C93-B12C-8AD5E208176D}" dt="2023-12-22T09:06:09.479" v="57" actId="1076"/>
          <ac:picMkLst>
            <pc:docMk/>
            <pc:sldMk cId="3369717166" sldId="266"/>
            <ac:picMk id="49" creationId="{F9827A02-99E7-22C4-FAA7-453CE3B791FB}"/>
          </ac:picMkLst>
        </pc:picChg>
        <pc:picChg chg="add mod">
          <ac:chgData name="Matthieu Potes" userId="aa264c74-2b1b-4864-a830-f7c1fcf337d9" providerId="ADAL" clId="{C10C248E-A011-4C93-B12C-8AD5E208176D}" dt="2023-12-22T08:45:04.351" v="11" actId="408"/>
          <ac:picMkLst>
            <pc:docMk/>
            <pc:sldMk cId="3369717166" sldId="266"/>
            <ac:picMk id="50" creationId="{1879CCC9-40F9-4F9F-71F0-557DFFAA3814}"/>
          </ac:picMkLst>
        </pc:picChg>
        <pc:picChg chg="add mod">
          <ac:chgData name="Matthieu Potes" userId="aa264c74-2b1b-4864-a830-f7c1fcf337d9" providerId="ADAL" clId="{C10C248E-A011-4C93-B12C-8AD5E208176D}" dt="2023-12-22T09:05:07.316" v="36" actId="408"/>
          <ac:picMkLst>
            <pc:docMk/>
            <pc:sldMk cId="3369717166" sldId="266"/>
            <ac:picMk id="51" creationId="{AA912FBF-2641-BA91-87E0-B5F62014E0C8}"/>
          </ac:picMkLst>
        </pc:picChg>
        <pc:picChg chg="add mod">
          <ac:chgData name="Matthieu Potes" userId="aa264c74-2b1b-4864-a830-f7c1fcf337d9" providerId="ADAL" clId="{C10C248E-A011-4C93-B12C-8AD5E208176D}" dt="2023-12-22T09:06:09.479" v="57" actId="1076"/>
          <ac:picMkLst>
            <pc:docMk/>
            <pc:sldMk cId="3369717166" sldId="266"/>
            <ac:picMk id="52" creationId="{687290BC-3BBC-C477-C79D-72B9E6CDA5C8}"/>
          </ac:picMkLst>
        </pc:picChg>
        <pc:picChg chg="add mod">
          <ac:chgData name="Matthieu Potes" userId="aa264c74-2b1b-4864-a830-f7c1fcf337d9" providerId="ADAL" clId="{C10C248E-A011-4C93-B12C-8AD5E208176D}" dt="2023-12-22T08:45:04.351" v="11" actId="408"/>
          <ac:picMkLst>
            <pc:docMk/>
            <pc:sldMk cId="3369717166" sldId="266"/>
            <ac:picMk id="53" creationId="{010ADA3A-E330-D0FE-1A27-4C123DA2E9E2}"/>
          </ac:picMkLst>
        </pc:picChg>
        <pc:picChg chg="add mod">
          <ac:chgData name="Matthieu Potes" userId="aa264c74-2b1b-4864-a830-f7c1fcf337d9" providerId="ADAL" clId="{C10C248E-A011-4C93-B12C-8AD5E208176D}" dt="2023-12-22T09:05:07.316" v="36" actId="408"/>
          <ac:picMkLst>
            <pc:docMk/>
            <pc:sldMk cId="3369717166" sldId="266"/>
            <ac:picMk id="54" creationId="{8CBE0E93-1270-BF17-37E1-5FE912E9C78D}"/>
          </ac:picMkLst>
        </pc:picChg>
        <pc:picChg chg="add mod">
          <ac:chgData name="Matthieu Potes" userId="aa264c74-2b1b-4864-a830-f7c1fcf337d9" providerId="ADAL" clId="{C10C248E-A011-4C93-B12C-8AD5E208176D}" dt="2023-12-22T09:05:07.316" v="36" actId="408"/>
          <ac:picMkLst>
            <pc:docMk/>
            <pc:sldMk cId="3369717166" sldId="266"/>
            <ac:picMk id="55" creationId="{CA8B4150-3898-0ABE-96EF-539BAF88480A}"/>
          </ac:picMkLst>
        </pc:picChg>
        <pc:picChg chg="add mod">
          <ac:chgData name="Matthieu Potes" userId="aa264c74-2b1b-4864-a830-f7c1fcf337d9" providerId="ADAL" clId="{C10C248E-A011-4C93-B12C-8AD5E208176D}" dt="2023-12-22T08:45:04.351" v="11" actId="408"/>
          <ac:picMkLst>
            <pc:docMk/>
            <pc:sldMk cId="3369717166" sldId="266"/>
            <ac:picMk id="56" creationId="{B438329F-1BED-F2CC-57BC-0C2587384628}"/>
          </ac:picMkLst>
        </pc:picChg>
        <pc:picChg chg="add mod">
          <ac:chgData name="Matthieu Potes" userId="aa264c74-2b1b-4864-a830-f7c1fcf337d9" providerId="ADAL" clId="{C10C248E-A011-4C93-B12C-8AD5E208176D}" dt="2023-12-22T08:45:04.351" v="11" actId="408"/>
          <ac:picMkLst>
            <pc:docMk/>
            <pc:sldMk cId="3369717166" sldId="266"/>
            <ac:picMk id="57" creationId="{612679E5-AA59-A5E1-88D4-C4C9AD9E2B82}"/>
          </ac:picMkLst>
        </pc:picChg>
        <pc:picChg chg="add mod">
          <ac:chgData name="Matthieu Potes" userId="aa264c74-2b1b-4864-a830-f7c1fcf337d9" providerId="ADAL" clId="{C10C248E-A011-4C93-B12C-8AD5E208176D}" dt="2023-12-22T09:06:14.393" v="58" actId="1076"/>
          <ac:picMkLst>
            <pc:docMk/>
            <pc:sldMk cId="3369717166" sldId="266"/>
            <ac:picMk id="58" creationId="{98156DF5-439B-AA9C-BECC-7D4A54F284ED}"/>
          </ac:picMkLst>
        </pc:picChg>
        <pc:picChg chg="add mod">
          <ac:chgData name="Matthieu Potes" userId="aa264c74-2b1b-4864-a830-f7c1fcf337d9" providerId="ADAL" clId="{C10C248E-A011-4C93-B12C-8AD5E208176D}" dt="2023-12-22T08:45:04.351" v="11" actId="408"/>
          <ac:picMkLst>
            <pc:docMk/>
            <pc:sldMk cId="3369717166" sldId="266"/>
            <ac:picMk id="59" creationId="{7713F328-210C-BBF4-7461-82792EC1E36E}"/>
          </ac:picMkLst>
        </pc:picChg>
        <pc:picChg chg="add mod">
          <ac:chgData name="Matthieu Potes" userId="aa264c74-2b1b-4864-a830-f7c1fcf337d9" providerId="ADAL" clId="{C10C248E-A011-4C93-B12C-8AD5E208176D}" dt="2023-12-22T09:06:09.479" v="57" actId="1076"/>
          <ac:picMkLst>
            <pc:docMk/>
            <pc:sldMk cId="3369717166" sldId="266"/>
            <ac:picMk id="60" creationId="{5F1FA256-FCB6-FF83-53DE-E564D83B335B}"/>
          </ac:picMkLst>
        </pc:picChg>
        <pc:picChg chg="add mod">
          <ac:chgData name="Matthieu Potes" userId="aa264c74-2b1b-4864-a830-f7c1fcf337d9" providerId="ADAL" clId="{C10C248E-A011-4C93-B12C-8AD5E208176D}" dt="2023-12-22T09:06:09.479" v="57" actId="1076"/>
          <ac:picMkLst>
            <pc:docMk/>
            <pc:sldMk cId="3369717166" sldId="266"/>
            <ac:picMk id="61" creationId="{F73E6357-7E07-D371-957E-9462BBE8C524}"/>
          </ac:picMkLst>
        </pc:picChg>
        <pc:picChg chg="add mod">
          <ac:chgData name="Matthieu Potes" userId="aa264c74-2b1b-4864-a830-f7c1fcf337d9" providerId="ADAL" clId="{C10C248E-A011-4C93-B12C-8AD5E208176D}" dt="2023-12-22T09:06:09.479" v="57" actId="1076"/>
          <ac:picMkLst>
            <pc:docMk/>
            <pc:sldMk cId="3369717166" sldId="266"/>
            <ac:picMk id="62" creationId="{11E342E2-36AA-C786-FF53-5F4E6F2FBFF1}"/>
          </ac:picMkLst>
        </pc:picChg>
        <pc:picChg chg="add mod">
          <ac:chgData name="Matthieu Potes" userId="aa264c74-2b1b-4864-a830-f7c1fcf337d9" providerId="ADAL" clId="{C10C248E-A011-4C93-B12C-8AD5E208176D}" dt="2023-12-22T09:06:09.479" v="57" actId="1076"/>
          <ac:picMkLst>
            <pc:docMk/>
            <pc:sldMk cId="3369717166" sldId="266"/>
            <ac:picMk id="63" creationId="{F9E32F0F-8215-E466-381E-3CE49ACCECB5}"/>
          </ac:picMkLst>
        </pc:picChg>
        <pc:picChg chg="add mod">
          <ac:chgData name="Matthieu Potes" userId="aa264c74-2b1b-4864-a830-f7c1fcf337d9" providerId="ADAL" clId="{C10C248E-A011-4C93-B12C-8AD5E208176D}" dt="2023-12-22T09:05:05.651" v="35" actId="12789"/>
          <ac:picMkLst>
            <pc:docMk/>
            <pc:sldMk cId="3369717166" sldId="266"/>
            <ac:picMk id="64" creationId="{DD48D18F-8E29-865B-67C0-C3254E841A4D}"/>
          </ac:picMkLst>
        </pc:picChg>
        <pc:picChg chg="add mod">
          <ac:chgData name="Matthieu Potes" userId="aa264c74-2b1b-4864-a830-f7c1fcf337d9" providerId="ADAL" clId="{C10C248E-A011-4C93-B12C-8AD5E208176D}" dt="2023-12-22T09:05:07.316" v="36" actId="408"/>
          <ac:picMkLst>
            <pc:docMk/>
            <pc:sldMk cId="3369717166" sldId="266"/>
            <ac:picMk id="65" creationId="{5059D76B-C47B-E3D8-1280-C2A4337BCC84}"/>
          </ac:picMkLst>
        </pc:picChg>
        <pc:picChg chg="add mod">
          <ac:chgData name="Matthieu Potes" userId="aa264c74-2b1b-4864-a830-f7c1fcf337d9" providerId="ADAL" clId="{C10C248E-A011-4C93-B12C-8AD5E208176D}" dt="2023-12-22T08:44:59.574" v="10" actId="12789"/>
          <ac:picMkLst>
            <pc:docMk/>
            <pc:sldMk cId="3369717166" sldId="266"/>
            <ac:picMk id="66" creationId="{2FA02D4C-F55B-A284-D030-A20A12707B96}"/>
          </ac:picMkLst>
        </pc:picChg>
        <pc:picChg chg="add mod">
          <ac:chgData name="Matthieu Potes" userId="aa264c74-2b1b-4864-a830-f7c1fcf337d9" providerId="ADAL" clId="{C10C248E-A011-4C93-B12C-8AD5E208176D}" dt="2023-12-22T08:45:04.351" v="11" actId="408"/>
          <ac:picMkLst>
            <pc:docMk/>
            <pc:sldMk cId="3369717166" sldId="266"/>
            <ac:picMk id="67" creationId="{3F7F31D5-656B-8C78-B56C-91B26A3F0E35}"/>
          </ac:picMkLst>
        </pc:picChg>
        <pc:picChg chg="add mod">
          <ac:chgData name="Matthieu Potes" userId="aa264c74-2b1b-4864-a830-f7c1fcf337d9" providerId="ADAL" clId="{C10C248E-A011-4C93-B12C-8AD5E208176D}" dt="2023-12-22T08:45:04.351" v="11" actId="408"/>
          <ac:picMkLst>
            <pc:docMk/>
            <pc:sldMk cId="3369717166" sldId="266"/>
            <ac:picMk id="68" creationId="{A7339269-5E4B-F0B5-0CD3-CEA9E6249C43}"/>
          </ac:picMkLst>
        </pc:picChg>
        <pc:picChg chg="add mod">
          <ac:chgData name="Matthieu Potes" userId="aa264c74-2b1b-4864-a830-f7c1fcf337d9" providerId="ADAL" clId="{C10C248E-A011-4C93-B12C-8AD5E208176D}" dt="2023-12-22T09:05:07.316" v="36" actId="408"/>
          <ac:picMkLst>
            <pc:docMk/>
            <pc:sldMk cId="3369717166" sldId="266"/>
            <ac:picMk id="69" creationId="{1AE7D38E-BB7E-DAC7-9892-3E8A75B06468}"/>
          </ac:picMkLst>
        </pc:picChg>
        <pc:picChg chg="add mod">
          <ac:chgData name="Matthieu Potes" userId="aa264c74-2b1b-4864-a830-f7c1fcf337d9" providerId="ADAL" clId="{C10C248E-A011-4C93-B12C-8AD5E208176D}" dt="2023-12-22T09:06:14.393" v="58" actId="1076"/>
          <ac:picMkLst>
            <pc:docMk/>
            <pc:sldMk cId="3369717166" sldId="266"/>
            <ac:picMk id="70" creationId="{F7EC2B91-7B8E-2936-DDA9-2A0AD9C2C4F2}"/>
          </ac:picMkLst>
        </pc:picChg>
        <pc:picChg chg="add mod">
          <ac:chgData name="Matthieu Potes" userId="aa264c74-2b1b-4864-a830-f7c1fcf337d9" providerId="ADAL" clId="{C10C248E-A011-4C93-B12C-8AD5E208176D}" dt="2023-12-22T09:06:09.479" v="57" actId="1076"/>
          <ac:picMkLst>
            <pc:docMk/>
            <pc:sldMk cId="3369717166" sldId="266"/>
            <ac:picMk id="71" creationId="{3677CCFF-1E89-0303-A4ED-AC601C1D10B2}"/>
          </ac:picMkLst>
        </pc:picChg>
        <pc:picChg chg="add mod">
          <ac:chgData name="Matthieu Potes" userId="aa264c74-2b1b-4864-a830-f7c1fcf337d9" providerId="ADAL" clId="{C10C248E-A011-4C93-B12C-8AD5E208176D}" dt="2023-12-22T08:45:04.351" v="11" actId="408"/>
          <ac:picMkLst>
            <pc:docMk/>
            <pc:sldMk cId="3369717166" sldId="266"/>
            <ac:picMk id="72" creationId="{30EA616A-5EC7-9B2D-2AA7-7A49FF0D54E1}"/>
          </ac:picMkLst>
        </pc:picChg>
        <pc:picChg chg="add mod">
          <ac:chgData name="Matthieu Potes" userId="aa264c74-2b1b-4864-a830-f7c1fcf337d9" providerId="ADAL" clId="{C10C248E-A011-4C93-B12C-8AD5E208176D}" dt="2023-12-22T08:45:04.351" v="11" actId="408"/>
          <ac:picMkLst>
            <pc:docMk/>
            <pc:sldMk cId="3369717166" sldId="266"/>
            <ac:picMk id="73" creationId="{6E14988C-4946-46E0-5A43-07FC7A472C6F}"/>
          </ac:picMkLst>
        </pc:picChg>
        <pc:picChg chg="add mod">
          <ac:chgData name="Matthieu Potes" userId="aa264c74-2b1b-4864-a830-f7c1fcf337d9" providerId="ADAL" clId="{C10C248E-A011-4C93-B12C-8AD5E208176D}" dt="2023-12-22T08:45:04.351" v="11" actId="408"/>
          <ac:picMkLst>
            <pc:docMk/>
            <pc:sldMk cId="3369717166" sldId="266"/>
            <ac:picMk id="74" creationId="{A3F2FB76-489E-54F1-BACA-9BD2FF47C68B}"/>
          </ac:picMkLst>
        </pc:picChg>
        <pc:picChg chg="add mod">
          <ac:chgData name="Matthieu Potes" userId="aa264c74-2b1b-4864-a830-f7c1fcf337d9" providerId="ADAL" clId="{C10C248E-A011-4C93-B12C-8AD5E208176D}" dt="2023-12-22T08:45:04.351" v="11" actId="408"/>
          <ac:picMkLst>
            <pc:docMk/>
            <pc:sldMk cId="3369717166" sldId="266"/>
            <ac:picMk id="75" creationId="{09BDC9A7-D763-BE99-DC39-F33F243A28CF}"/>
          </ac:picMkLst>
        </pc:picChg>
        <pc:picChg chg="add mod">
          <ac:chgData name="Matthieu Potes" userId="aa264c74-2b1b-4864-a830-f7c1fcf337d9" providerId="ADAL" clId="{C10C248E-A011-4C93-B12C-8AD5E208176D}" dt="2023-12-22T09:05:07.316" v="36" actId="408"/>
          <ac:picMkLst>
            <pc:docMk/>
            <pc:sldMk cId="3369717166" sldId="266"/>
            <ac:picMk id="76" creationId="{0C8A55C2-A68C-BA44-7674-ECBF6E51C599}"/>
          </ac:picMkLst>
        </pc:picChg>
        <pc:picChg chg="add mod">
          <ac:chgData name="Matthieu Potes" userId="aa264c74-2b1b-4864-a830-f7c1fcf337d9" providerId="ADAL" clId="{C10C248E-A011-4C93-B12C-8AD5E208176D}" dt="2023-12-22T09:05:07.316" v="36" actId="408"/>
          <ac:picMkLst>
            <pc:docMk/>
            <pc:sldMk cId="3369717166" sldId="266"/>
            <ac:picMk id="77" creationId="{A71C6949-7A88-606F-E8A2-A05EC81D176B}"/>
          </ac:picMkLst>
        </pc:picChg>
        <pc:picChg chg="add mod">
          <ac:chgData name="Matthieu Potes" userId="aa264c74-2b1b-4864-a830-f7c1fcf337d9" providerId="ADAL" clId="{C10C248E-A011-4C93-B12C-8AD5E208176D}" dt="2023-12-22T09:05:07.316" v="36" actId="408"/>
          <ac:picMkLst>
            <pc:docMk/>
            <pc:sldMk cId="3369717166" sldId="266"/>
            <ac:picMk id="78" creationId="{61094454-AB18-95E3-7DCD-2B991DB182A3}"/>
          </ac:picMkLst>
        </pc:picChg>
        <pc:picChg chg="add mod">
          <ac:chgData name="Matthieu Potes" userId="aa264c74-2b1b-4864-a830-f7c1fcf337d9" providerId="ADAL" clId="{C10C248E-A011-4C93-B12C-8AD5E208176D}" dt="2023-12-22T09:06:14.393" v="58" actId="1076"/>
          <ac:picMkLst>
            <pc:docMk/>
            <pc:sldMk cId="3369717166" sldId="266"/>
            <ac:picMk id="79" creationId="{E616D5D9-866D-AE00-60F0-F91F2B90354D}"/>
          </ac:picMkLst>
        </pc:picChg>
        <pc:picChg chg="add mod">
          <ac:chgData name="Matthieu Potes" userId="aa264c74-2b1b-4864-a830-f7c1fcf337d9" providerId="ADAL" clId="{C10C248E-A011-4C93-B12C-8AD5E208176D}" dt="2023-12-22T09:06:14.393" v="58" actId="1076"/>
          <ac:picMkLst>
            <pc:docMk/>
            <pc:sldMk cId="3369717166" sldId="266"/>
            <ac:picMk id="80" creationId="{42CCDEF8-766D-DCD4-3056-A21F3A2358F7}"/>
          </ac:picMkLst>
        </pc:picChg>
        <pc:picChg chg="add mod">
          <ac:chgData name="Matthieu Potes" userId="aa264c74-2b1b-4864-a830-f7c1fcf337d9" providerId="ADAL" clId="{C10C248E-A011-4C93-B12C-8AD5E208176D}" dt="2023-12-22T09:06:14.393" v="58" actId="1076"/>
          <ac:picMkLst>
            <pc:docMk/>
            <pc:sldMk cId="3369717166" sldId="266"/>
            <ac:picMk id="81" creationId="{A02F18CF-B410-4F57-095F-B845A55CCFC1}"/>
          </ac:picMkLst>
        </pc:picChg>
        <pc:picChg chg="add mod">
          <ac:chgData name="Matthieu Potes" userId="aa264c74-2b1b-4864-a830-f7c1fcf337d9" providerId="ADAL" clId="{C10C248E-A011-4C93-B12C-8AD5E208176D}" dt="2023-12-22T09:06:14.393" v="58" actId="1076"/>
          <ac:picMkLst>
            <pc:docMk/>
            <pc:sldMk cId="3369717166" sldId="266"/>
            <ac:picMk id="82" creationId="{A08E108B-6820-A65B-8F4C-D6B0FA6A840B}"/>
          </ac:picMkLst>
        </pc:picChg>
        <pc:picChg chg="add mod">
          <ac:chgData name="Matthieu Potes" userId="aa264c74-2b1b-4864-a830-f7c1fcf337d9" providerId="ADAL" clId="{C10C248E-A011-4C93-B12C-8AD5E208176D}" dt="2023-12-22T08:44:59.574" v="10" actId="12789"/>
          <ac:picMkLst>
            <pc:docMk/>
            <pc:sldMk cId="3369717166" sldId="266"/>
            <ac:picMk id="83" creationId="{A2B053EF-A72B-AB9A-CF19-9B6297C8AA06}"/>
          </ac:picMkLst>
        </pc:picChg>
        <pc:picChg chg="add mod">
          <ac:chgData name="Matthieu Potes" userId="aa264c74-2b1b-4864-a830-f7c1fcf337d9" providerId="ADAL" clId="{C10C248E-A011-4C93-B12C-8AD5E208176D}" dt="2023-12-22T09:06:14.393" v="58" actId="1076"/>
          <ac:picMkLst>
            <pc:docMk/>
            <pc:sldMk cId="3369717166" sldId="266"/>
            <ac:picMk id="84" creationId="{9DB8C666-E011-7E36-BE53-6072DFBE1FA3}"/>
          </ac:picMkLst>
        </pc:picChg>
        <pc:picChg chg="add mod">
          <ac:chgData name="Matthieu Potes" userId="aa264c74-2b1b-4864-a830-f7c1fcf337d9" providerId="ADAL" clId="{C10C248E-A011-4C93-B12C-8AD5E208176D}" dt="2023-12-22T09:05:05.651" v="35" actId="12789"/>
          <ac:picMkLst>
            <pc:docMk/>
            <pc:sldMk cId="3369717166" sldId="266"/>
            <ac:picMk id="85" creationId="{81898E18-5A80-0D26-1F15-DEF7736C8ACE}"/>
          </ac:picMkLst>
        </pc:picChg>
        <pc:picChg chg="add mod">
          <ac:chgData name="Matthieu Potes" userId="aa264c74-2b1b-4864-a830-f7c1fcf337d9" providerId="ADAL" clId="{C10C248E-A011-4C93-B12C-8AD5E208176D}" dt="2023-12-22T09:06:09.479" v="57" actId="1076"/>
          <ac:picMkLst>
            <pc:docMk/>
            <pc:sldMk cId="3369717166" sldId="266"/>
            <ac:picMk id="86" creationId="{05CA7525-313D-909E-0B9C-A066E4521949}"/>
          </ac:picMkLst>
        </pc:picChg>
        <pc:picChg chg="add mod">
          <ac:chgData name="Matthieu Potes" userId="aa264c74-2b1b-4864-a830-f7c1fcf337d9" providerId="ADAL" clId="{C10C248E-A011-4C93-B12C-8AD5E208176D}" dt="2023-12-22T09:06:09.479" v="57" actId="1076"/>
          <ac:picMkLst>
            <pc:docMk/>
            <pc:sldMk cId="3369717166" sldId="266"/>
            <ac:picMk id="87" creationId="{14A9B13F-8135-9ABF-6DF1-09724B78BB16}"/>
          </ac:picMkLst>
        </pc:picChg>
        <pc:picChg chg="add mod">
          <ac:chgData name="Matthieu Potes" userId="aa264c74-2b1b-4864-a830-f7c1fcf337d9" providerId="ADAL" clId="{C10C248E-A011-4C93-B12C-8AD5E208176D}" dt="2023-12-22T09:06:14.393" v="58" actId="1076"/>
          <ac:picMkLst>
            <pc:docMk/>
            <pc:sldMk cId="3369717166" sldId="266"/>
            <ac:picMk id="88" creationId="{4ED4F439-5432-963F-19FF-0206C5047FE7}"/>
          </ac:picMkLst>
        </pc:picChg>
        <pc:picChg chg="add mod">
          <ac:chgData name="Matthieu Potes" userId="aa264c74-2b1b-4864-a830-f7c1fcf337d9" providerId="ADAL" clId="{C10C248E-A011-4C93-B12C-8AD5E208176D}" dt="2023-12-22T09:06:14.393" v="58" actId="1076"/>
          <ac:picMkLst>
            <pc:docMk/>
            <pc:sldMk cId="3369717166" sldId="266"/>
            <ac:picMk id="89" creationId="{E32E2A90-92FA-DB89-06A2-8B8C2DFBEC61}"/>
          </ac:picMkLst>
        </pc:picChg>
        <pc:picChg chg="add mod">
          <ac:chgData name="Matthieu Potes" userId="aa264c74-2b1b-4864-a830-f7c1fcf337d9" providerId="ADAL" clId="{C10C248E-A011-4C93-B12C-8AD5E208176D}" dt="2023-12-22T09:05:07.316" v="36" actId="408"/>
          <ac:picMkLst>
            <pc:docMk/>
            <pc:sldMk cId="3369717166" sldId="266"/>
            <ac:picMk id="90" creationId="{F2F0D4DE-2FFC-823C-453D-3AA3ED922D55}"/>
          </ac:picMkLst>
        </pc:picChg>
        <pc:picChg chg="add mod">
          <ac:chgData name="Matthieu Potes" userId="aa264c74-2b1b-4864-a830-f7c1fcf337d9" providerId="ADAL" clId="{C10C248E-A011-4C93-B12C-8AD5E208176D}" dt="2023-12-22T09:06:14.393" v="58" actId="1076"/>
          <ac:picMkLst>
            <pc:docMk/>
            <pc:sldMk cId="3369717166" sldId="266"/>
            <ac:picMk id="91" creationId="{E94D8347-9DDD-6C4F-25E0-82D56F643FDE}"/>
          </ac:picMkLst>
        </pc:picChg>
        <pc:picChg chg="add mod">
          <ac:chgData name="Matthieu Potes" userId="aa264c74-2b1b-4864-a830-f7c1fcf337d9" providerId="ADAL" clId="{C10C248E-A011-4C93-B12C-8AD5E208176D}" dt="2023-12-22T09:06:14.393" v="58" actId="1076"/>
          <ac:picMkLst>
            <pc:docMk/>
            <pc:sldMk cId="3369717166" sldId="266"/>
            <ac:picMk id="92" creationId="{BB3397F1-1488-9280-0804-FA20EBE88DC2}"/>
          </ac:picMkLst>
        </pc:picChg>
        <pc:picChg chg="add mod">
          <ac:chgData name="Matthieu Potes" userId="aa264c74-2b1b-4864-a830-f7c1fcf337d9" providerId="ADAL" clId="{C10C248E-A011-4C93-B12C-8AD5E208176D}" dt="2023-12-22T09:06:14.393" v="58" actId="1076"/>
          <ac:picMkLst>
            <pc:docMk/>
            <pc:sldMk cId="3369717166" sldId="266"/>
            <ac:picMk id="93" creationId="{F2D2D3FB-B5B4-D73C-B457-A361179C3DF1}"/>
          </ac:picMkLst>
        </pc:picChg>
        <pc:picChg chg="add mod">
          <ac:chgData name="Matthieu Potes" userId="aa264c74-2b1b-4864-a830-f7c1fcf337d9" providerId="ADAL" clId="{C10C248E-A011-4C93-B12C-8AD5E208176D}" dt="2023-12-22T09:06:14.393" v="58" actId="1076"/>
          <ac:picMkLst>
            <pc:docMk/>
            <pc:sldMk cId="3369717166" sldId="266"/>
            <ac:picMk id="94" creationId="{EC131CCC-B36E-A9BD-7442-3548CD6AFF4C}"/>
          </ac:picMkLst>
        </pc:picChg>
        <pc:picChg chg="add mod">
          <ac:chgData name="Matthieu Potes" userId="aa264c74-2b1b-4864-a830-f7c1fcf337d9" providerId="ADAL" clId="{C10C248E-A011-4C93-B12C-8AD5E208176D}" dt="2023-12-22T09:06:14.393" v="58" actId="1076"/>
          <ac:picMkLst>
            <pc:docMk/>
            <pc:sldMk cId="3369717166" sldId="266"/>
            <ac:picMk id="95" creationId="{F7093F0B-02E9-710B-254E-44E29F41CBE7}"/>
          </ac:picMkLst>
        </pc:picChg>
        <pc:picChg chg="add mod">
          <ac:chgData name="Matthieu Potes" userId="aa264c74-2b1b-4864-a830-f7c1fcf337d9" providerId="ADAL" clId="{C10C248E-A011-4C93-B12C-8AD5E208176D}" dt="2023-12-22T09:06:14.393" v="58" actId="1076"/>
          <ac:picMkLst>
            <pc:docMk/>
            <pc:sldMk cId="3369717166" sldId="266"/>
            <ac:picMk id="96" creationId="{5D7B5A20-1660-E9B5-9A8E-534D16C6CF06}"/>
          </ac:picMkLst>
        </pc:picChg>
        <pc:picChg chg="add mod">
          <ac:chgData name="Matthieu Potes" userId="aa264c74-2b1b-4864-a830-f7c1fcf337d9" providerId="ADAL" clId="{C10C248E-A011-4C93-B12C-8AD5E208176D}" dt="2023-12-22T09:06:14.393" v="58" actId="1076"/>
          <ac:picMkLst>
            <pc:docMk/>
            <pc:sldMk cId="3369717166" sldId="266"/>
            <ac:picMk id="97" creationId="{BE996840-377B-EFFA-C222-CB4E045A0B7E}"/>
          </ac:picMkLst>
        </pc:picChg>
        <pc:picChg chg="add mod">
          <ac:chgData name="Matthieu Potes" userId="aa264c74-2b1b-4864-a830-f7c1fcf337d9" providerId="ADAL" clId="{C10C248E-A011-4C93-B12C-8AD5E208176D}" dt="2023-12-22T09:06:14.393" v="58" actId="1076"/>
          <ac:picMkLst>
            <pc:docMk/>
            <pc:sldMk cId="3369717166" sldId="266"/>
            <ac:picMk id="98" creationId="{C2D0E628-6F90-3604-80FF-F6BFB29CBAA2}"/>
          </ac:picMkLst>
        </pc:picChg>
        <pc:picChg chg="add mod">
          <ac:chgData name="Matthieu Potes" userId="aa264c74-2b1b-4864-a830-f7c1fcf337d9" providerId="ADAL" clId="{C10C248E-A011-4C93-B12C-8AD5E208176D}" dt="2023-12-22T09:06:14.393" v="58" actId="1076"/>
          <ac:picMkLst>
            <pc:docMk/>
            <pc:sldMk cId="3369717166" sldId="266"/>
            <ac:picMk id="99" creationId="{782AD2F4-A4BC-D760-2484-75016C8FEB2C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EC2896-D250-4EA0-8469-3599F216B84E}" type="datetimeFigureOut">
              <a:rPr lang="fr-FR" smtClean="0"/>
              <a:t>13/06/2024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A10F9B-AA79-455C-9185-719570C24DA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826389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"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re 22">
            <a:extLst>
              <a:ext uri="{FF2B5EF4-FFF2-40B4-BE49-F238E27FC236}">
                <a16:creationId xmlns:a16="http://schemas.microsoft.com/office/drawing/2014/main" id="{94BE13B6-2CDA-F856-1B3B-73FEE4F9DE1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978401" y="3177947"/>
            <a:ext cx="6159499" cy="1325563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000" b="1"/>
            </a:lvl1pPr>
          </a:lstStyle>
          <a:p>
            <a:r>
              <a:rPr lang="fr-FR"/>
              <a:t>Modifiez le style du titre avec mots clés en blanc et fond orange et un point à la fin.</a:t>
            </a:r>
          </a:p>
        </p:txBody>
      </p:sp>
      <p:sp>
        <p:nvSpPr>
          <p:cNvPr id="29" name="Espace réservé du texte 27">
            <a:extLst>
              <a:ext uri="{FF2B5EF4-FFF2-40B4-BE49-F238E27FC236}">
                <a16:creationId xmlns:a16="http://schemas.microsoft.com/office/drawing/2014/main" id="{67C38A80-BAA7-9BF6-C4B4-0D48284553C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978401" y="5045400"/>
            <a:ext cx="4025901" cy="558800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>
              <a:buNone/>
              <a:defRPr sz="2000" b="1"/>
            </a:lvl1pPr>
            <a:lvl2pPr marL="457189" indent="0">
              <a:buNone/>
              <a:defRPr/>
            </a:lvl2pPr>
          </a:lstStyle>
          <a:p>
            <a:pPr lvl="0"/>
            <a:r>
              <a:rPr lang="fr-FR"/>
              <a:t>Type de document</a:t>
            </a:r>
          </a:p>
        </p:txBody>
      </p:sp>
      <p:sp>
        <p:nvSpPr>
          <p:cNvPr id="30" name="Espace réservé du texte 27">
            <a:extLst>
              <a:ext uri="{FF2B5EF4-FFF2-40B4-BE49-F238E27FC236}">
                <a16:creationId xmlns:a16="http://schemas.microsoft.com/office/drawing/2014/main" id="{E90F30AC-9C55-A4C6-AFC0-70C900D7B38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978401" y="5499100"/>
            <a:ext cx="4025901" cy="558800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>
              <a:buNone/>
              <a:defRPr sz="2000" b="0"/>
            </a:lvl1pPr>
            <a:lvl2pPr marL="457189" indent="0">
              <a:buNone/>
              <a:defRPr/>
            </a:lvl2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32" name="Espace réservé pour une image  31">
            <a:extLst>
              <a:ext uri="{FF2B5EF4-FFF2-40B4-BE49-F238E27FC236}">
                <a16:creationId xmlns:a16="http://schemas.microsoft.com/office/drawing/2014/main" id="{60C885AF-865B-739F-7B8F-3D77E21FC08F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0" y="0"/>
            <a:ext cx="4406900" cy="685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fr-FR"/>
              <a:t>Visuel lié à la </a:t>
            </a:r>
            <a:r>
              <a:rPr lang="fr-FR" err="1"/>
              <a:t>prez</a:t>
            </a:r>
            <a:r>
              <a:rPr lang="fr-FR"/>
              <a:t> + aller dans image et appliquer de la transparence</a:t>
            </a:r>
          </a:p>
        </p:txBody>
      </p:sp>
      <p:sp>
        <p:nvSpPr>
          <p:cNvPr id="38" name="Espace réservé pour une image  37">
            <a:extLst>
              <a:ext uri="{FF2B5EF4-FFF2-40B4-BE49-F238E27FC236}">
                <a16:creationId xmlns:a16="http://schemas.microsoft.com/office/drawing/2014/main" id="{038431BF-8081-A92B-591C-A212BA4AFA3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46100" y="1311963"/>
            <a:ext cx="3390900" cy="1848678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fr-FR"/>
              <a:t>Logo d’entreprise</a:t>
            </a:r>
          </a:p>
          <a:p>
            <a:r>
              <a:rPr lang="fr-FR"/>
              <a:t>(puis centrer) </a:t>
            </a:r>
          </a:p>
        </p:txBody>
      </p:sp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id="{EAB6F2FC-D254-7378-275F-80206B0ECAAC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413156922"/>
              </p:ext>
            </p:extLst>
          </p:nvPr>
        </p:nvGraphicFramePr>
        <p:xfrm>
          <a:off x="-4903836" y="0"/>
          <a:ext cx="4802236" cy="4297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1635">
                  <a:extLst>
                    <a:ext uri="{9D8B030D-6E8A-4147-A177-3AD203B41FA5}">
                      <a16:colId xmlns:a16="http://schemas.microsoft.com/office/drawing/2014/main" val="1437319828"/>
                    </a:ext>
                  </a:extLst>
                </a:gridCol>
                <a:gridCol w="1065507">
                  <a:extLst>
                    <a:ext uri="{9D8B030D-6E8A-4147-A177-3AD203B41FA5}">
                      <a16:colId xmlns:a16="http://schemas.microsoft.com/office/drawing/2014/main" val="4074413061"/>
                    </a:ext>
                  </a:extLst>
                </a:gridCol>
                <a:gridCol w="862547">
                  <a:extLst>
                    <a:ext uri="{9D8B030D-6E8A-4147-A177-3AD203B41FA5}">
                      <a16:colId xmlns:a16="http://schemas.microsoft.com/office/drawing/2014/main" val="2989111007"/>
                    </a:ext>
                  </a:extLst>
                </a:gridCol>
                <a:gridCol w="862547">
                  <a:extLst>
                    <a:ext uri="{9D8B030D-6E8A-4147-A177-3AD203B41FA5}">
                      <a16:colId xmlns:a16="http://schemas.microsoft.com/office/drawing/2014/main" val="213107681"/>
                    </a:ext>
                  </a:extLst>
                </a:gridCol>
              </a:tblGrid>
              <a:tr h="146894">
                <a:tc>
                  <a:txBody>
                    <a:bodyPr/>
                    <a:lstStyle/>
                    <a:p>
                      <a:r>
                        <a:rPr lang="fr-FR" sz="1200"/>
                        <a:t>Désignation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/>
                        <a:t>Couleur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/>
                        <a:t>Code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/>
                        <a:t>Exemple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0148549"/>
                  </a:ext>
                </a:extLst>
              </a:tr>
              <a:tr h="253543">
                <a:tc>
                  <a:txBody>
                    <a:bodyPr/>
                    <a:lstStyle/>
                    <a:p>
                      <a:r>
                        <a:rPr lang="fr-FR" sz="1200"/>
                        <a:t>Texte / arrière plan Sombre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/>
                        <a:t>Noir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/>
                        <a:t>#000000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4010918"/>
                  </a:ext>
                </a:extLst>
              </a:tr>
              <a:tr h="146894"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/>
                        <a:t>Texte / arrière plan clair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/>
                        <a:t>Blanc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/>
                        <a:t>#FFFFFF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/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6354485"/>
                  </a:ext>
                </a:extLst>
              </a:tr>
              <a:tr h="253543"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/>
                        <a:t>Texte / arrière plan Sombre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/>
                        <a:t>Gris foncé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/>
                        <a:t>#EAEAEA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/>
                    </a:p>
                  </a:txBody>
                  <a:tcP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1617972"/>
                  </a:ext>
                </a:extLst>
              </a:tr>
              <a:tr h="146894"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/>
                        <a:t>Texte / arrière plan clair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/>
                        <a:t>Gris clair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/>
                        <a:t>#F5F5F5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/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5542814"/>
                  </a:ext>
                </a:extLst>
              </a:tr>
              <a:tr h="146894">
                <a:tc>
                  <a:txBody>
                    <a:bodyPr/>
                    <a:lstStyle/>
                    <a:p>
                      <a:r>
                        <a:rPr lang="fr-FR" sz="1200"/>
                        <a:t>Accentuation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/>
                        <a:t>Orange foncé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/>
                        <a:t>#FA4616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8970264"/>
                  </a:ext>
                </a:extLst>
              </a:tr>
              <a:tr h="146894"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/>
                        <a:t>Accentuation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/>
                        <a:t>Orange clair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/>
                        <a:t>#FAC090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659376"/>
                  </a:ext>
                </a:extLst>
              </a:tr>
              <a:tr h="146894"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/>
                        <a:t>Accentuation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/>
                        <a:t>Vert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/>
                        <a:t>#00B050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7983342"/>
                  </a:ext>
                </a:extLst>
              </a:tr>
              <a:tr h="146894"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/>
                        <a:t>Accentuation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/>
                        <a:t>Rouge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/>
                        <a:t>#FF0000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/>
                    </a:p>
                  </a:txBody>
                  <a:tcP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0820641"/>
                  </a:ext>
                </a:extLst>
              </a:tr>
              <a:tr h="146894"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/>
                        <a:t>Accentuation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/>
                        <a:t>Vert foncé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/>
                        <a:t>#43635A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/>
                    </a:p>
                  </a:txBody>
                  <a:tcPr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4214736"/>
                  </a:ext>
                </a:extLst>
              </a:tr>
              <a:tr h="146894"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/>
                        <a:t>Accentuation 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/>
                        <a:t>Bleu foncé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/>
                        <a:t>#2751E3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/>
                    </a:p>
                  </a:txBody>
                  <a:tcPr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4883016"/>
                  </a:ext>
                </a:extLst>
              </a:tr>
              <a:tr h="146894">
                <a:tc>
                  <a:txBody>
                    <a:bodyPr/>
                    <a:lstStyle/>
                    <a:p>
                      <a:r>
                        <a:rPr lang="fr-FR" sz="1200"/>
                        <a:t>Lien hypertexte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/>
                        <a:t>Orange foncé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/>
                        <a:t>#FA4616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0906639"/>
                  </a:ext>
                </a:extLst>
              </a:tr>
              <a:tr h="146894"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/>
                        <a:t>Lien hypertexte visité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/>
                        <a:t>Orange clair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/>
                        <a:t>#FAC090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3241966"/>
                  </a:ext>
                </a:extLst>
              </a:tr>
            </a:tbl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65118FE7-FDD3-D5B2-34B8-00A1A7CFE40B}"/>
              </a:ext>
            </a:extLst>
          </p:cNvPr>
          <p:cNvSpPr/>
          <p:nvPr userDrawn="1"/>
        </p:nvSpPr>
        <p:spPr>
          <a:xfrm>
            <a:off x="11529848" y="6358759"/>
            <a:ext cx="662152" cy="499241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 descr="Une image contenant obscurité&#10;&#10;Description générée automatiquement">
            <a:extLst>
              <a:ext uri="{FF2B5EF4-FFF2-40B4-BE49-F238E27FC236}">
                <a16:creationId xmlns:a16="http://schemas.microsoft.com/office/drawing/2014/main" id="{23BD937E-059F-1B90-DD5D-10BD89623AB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8401" y="735722"/>
            <a:ext cx="3180335" cy="865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6024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bg>
      <p:bgPr>
        <a:solidFill>
          <a:srgbClr val="EAE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oShape 3">
            <a:extLst>
              <a:ext uri="{FF2B5EF4-FFF2-40B4-BE49-F238E27FC236}">
                <a16:creationId xmlns:a16="http://schemas.microsoft.com/office/drawing/2014/main" id="{049E1FC0-496C-6DB4-EED3-53896AEB627B}"/>
              </a:ext>
            </a:extLst>
          </p:cNvPr>
          <p:cNvSpPr/>
          <p:nvPr userDrawn="1"/>
        </p:nvSpPr>
        <p:spPr>
          <a:xfrm>
            <a:off x="207054" y="306071"/>
            <a:ext cx="611061" cy="0"/>
          </a:xfrm>
          <a:prstGeom prst="line">
            <a:avLst/>
          </a:prstGeom>
          <a:ln w="19050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s-ES" sz="800"/>
          </a:p>
        </p:txBody>
      </p:sp>
      <p:sp>
        <p:nvSpPr>
          <p:cNvPr id="13" name="TextBox 8">
            <a:extLst>
              <a:ext uri="{FF2B5EF4-FFF2-40B4-BE49-F238E27FC236}">
                <a16:creationId xmlns:a16="http://schemas.microsoft.com/office/drawing/2014/main" id="{A6F692A4-3CF6-A8A1-3760-9BCD8C221E1D}"/>
              </a:ext>
            </a:extLst>
          </p:cNvPr>
          <p:cNvSpPr txBox="1"/>
          <p:nvPr userDrawn="1"/>
        </p:nvSpPr>
        <p:spPr>
          <a:xfrm>
            <a:off x="252220" y="2174068"/>
            <a:ext cx="5591561" cy="1705980"/>
          </a:xfrm>
          <a:prstGeom prst="rect">
            <a:avLst/>
          </a:prstGeom>
        </p:spPr>
        <p:txBody>
          <a:bodyPr wrap="square" lIns="0" tIns="0" rIns="0" bIns="0" rtlCol="0" anchor="ctr">
            <a:spAutoFit/>
          </a:bodyPr>
          <a:lstStyle/>
          <a:p>
            <a:pPr marL="0" lvl="1" algn="ctr">
              <a:lnSpc>
                <a:spcPts val="14800"/>
              </a:lnSpc>
              <a:spcBef>
                <a:spcPct val="0"/>
              </a:spcBef>
            </a:pPr>
            <a:r>
              <a:rPr lang="en-US" sz="8534" b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Agenda</a:t>
            </a:r>
            <a:r>
              <a:rPr lang="en-US" sz="8534" b="1">
                <a:solidFill>
                  <a:srgbClr val="FA4616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</a:t>
            </a:r>
          </a:p>
        </p:txBody>
      </p:sp>
      <p:sp>
        <p:nvSpPr>
          <p:cNvPr id="14" name="Rectangle : coins arrondis 13">
            <a:extLst>
              <a:ext uri="{FF2B5EF4-FFF2-40B4-BE49-F238E27FC236}">
                <a16:creationId xmlns:a16="http://schemas.microsoft.com/office/drawing/2014/main" id="{CB5BDD86-21DC-9964-FB1E-89C284FC7DB7}"/>
              </a:ext>
            </a:extLst>
          </p:cNvPr>
          <p:cNvSpPr/>
          <p:nvPr userDrawn="1"/>
        </p:nvSpPr>
        <p:spPr>
          <a:xfrm>
            <a:off x="5842000" y="127000"/>
            <a:ext cx="2170609" cy="6648704"/>
          </a:xfrm>
          <a:prstGeom prst="roundRect">
            <a:avLst>
              <a:gd name="adj" fmla="val 13488"/>
            </a:avLst>
          </a:prstGeom>
          <a:solidFill>
            <a:srgbClr val="FA461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D3B7732-5E38-7EB3-265E-C4BFA8F130D6}"/>
              </a:ext>
            </a:extLst>
          </p:cNvPr>
          <p:cNvSpPr/>
          <p:nvPr userDrawn="1"/>
        </p:nvSpPr>
        <p:spPr>
          <a:xfrm>
            <a:off x="6096000" y="127000"/>
            <a:ext cx="6013704" cy="66487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800"/>
          </a:p>
        </p:txBody>
      </p:sp>
      <p:pic>
        <p:nvPicPr>
          <p:cNvPr id="17" name="Image 16" descr="Une image contenant capture d’écran, Graphique, cercle, Caractère coloré&#10;&#10;Description générée automatiquement">
            <a:extLst>
              <a:ext uri="{FF2B5EF4-FFF2-40B4-BE49-F238E27FC236}">
                <a16:creationId xmlns:a16="http://schemas.microsoft.com/office/drawing/2014/main" id="{A81D254F-2933-3650-E218-2739DA796B9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72905" y="192107"/>
            <a:ext cx="450637" cy="450637"/>
          </a:xfrm>
          <a:prstGeom prst="rect">
            <a:avLst/>
          </a:prstGeom>
        </p:spPr>
      </p:pic>
      <p:sp>
        <p:nvSpPr>
          <p:cNvPr id="22" name="Espace réservé du texte 20">
            <a:extLst>
              <a:ext uri="{FF2B5EF4-FFF2-40B4-BE49-F238E27FC236}">
                <a16:creationId xmlns:a16="http://schemas.microsoft.com/office/drawing/2014/main" id="{7C3E6AA6-EE7A-5A3B-16AE-421AADE195F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18115" y="182439"/>
            <a:ext cx="2325688" cy="258762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100" b="1"/>
            </a:lvl1pPr>
          </a:lstStyle>
          <a:p>
            <a:pPr lvl="0"/>
            <a:r>
              <a:rPr lang="fr-FR"/>
              <a:t>TITRE DE LA PARTIE</a:t>
            </a:r>
          </a:p>
        </p:txBody>
      </p:sp>
    </p:spTree>
    <p:extLst>
      <p:ext uri="{BB962C8B-B14F-4D97-AF65-F5344CB8AC3E}">
        <p14:creationId xmlns:p14="http://schemas.microsoft.com/office/powerpoint/2010/main" val="3085947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beig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 descr="Une image contenant capture d’écran, Graphique, cercle, Caractère coloré&#10;&#10;Description générée automatiquement">
            <a:extLst>
              <a:ext uri="{FF2B5EF4-FFF2-40B4-BE49-F238E27FC236}">
                <a16:creationId xmlns:a16="http://schemas.microsoft.com/office/drawing/2014/main" id="{9F1CABD1-F4DC-E5D1-A125-22F1150A9B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72905" y="192107"/>
            <a:ext cx="450637" cy="450637"/>
          </a:xfrm>
          <a:prstGeom prst="rect">
            <a:avLst/>
          </a:prstGeom>
        </p:spPr>
      </p:pic>
      <p:sp>
        <p:nvSpPr>
          <p:cNvPr id="8" name="AutoShape 3">
            <a:extLst>
              <a:ext uri="{FF2B5EF4-FFF2-40B4-BE49-F238E27FC236}">
                <a16:creationId xmlns:a16="http://schemas.microsoft.com/office/drawing/2014/main" id="{37DD0BEB-A620-4F92-0E30-D0A3067D166E}"/>
              </a:ext>
            </a:extLst>
          </p:cNvPr>
          <p:cNvSpPr/>
          <p:nvPr userDrawn="1"/>
        </p:nvSpPr>
        <p:spPr>
          <a:xfrm>
            <a:off x="207054" y="306071"/>
            <a:ext cx="611061" cy="0"/>
          </a:xfrm>
          <a:prstGeom prst="line">
            <a:avLst/>
          </a:prstGeom>
          <a:ln w="19050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s-ES" sz="800"/>
          </a:p>
        </p:txBody>
      </p:sp>
      <p:sp>
        <p:nvSpPr>
          <p:cNvPr id="9" name="Espace réservé du texte 20">
            <a:extLst>
              <a:ext uri="{FF2B5EF4-FFF2-40B4-BE49-F238E27FC236}">
                <a16:creationId xmlns:a16="http://schemas.microsoft.com/office/drawing/2014/main" id="{18D2F20A-BBE7-9C50-7B5B-23E5D1D72D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18115" y="182439"/>
            <a:ext cx="2325688" cy="258762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100" b="1"/>
            </a:lvl1pPr>
          </a:lstStyle>
          <a:p>
            <a:pPr lvl="0"/>
            <a:r>
              <a:rPr lang="fr-FR"/>
              <a:t>TITRE DE LA PARTIE</a:t>
            </a:r>
          </a:p>
        </p:txBody>
      </p:sp>
      <p:sp>
        <p:nvSpPr>
          <p:cNvPr id="13" name="Espace réservé du texte 10">
            <a:extLst>
              <a:ext uri="{FF2B5EF4-FFF2-40B4-BE49-F238E27FC236}">
                <a16:creationId xmlns:a16="http://schemas.microsoft.com/office/drawing/2014/main" id="{55C78668-D3E6-C48B-AFBE-F89ABFBE5C0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18114" y="805016"/>
            <a:ext cx="6823657" cy="81574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3600" b="1"/>
            </a:lvl1pPr>
          </a:lstStyle>
          <a:p>
            <a:pPr lvl="0"/>
            <a:r>
              <a:rPr lang="fr-FR"/>
              <a:t>Conclusion slide avec mots clés en blanc et fond orange et un point à la fin.</a:t>
            </a:r>
          </a:p>
        </p:txBody>
      </p:sp>
    </p:spTree>
    <p:extLst>
      <p:ext uri="{BB962C8B-B14F-4D97-AF65-F5344CB8AC3E}">
        <p14:creationId xmlns:p14="http://schemas.microsoft.com/office/powerpoint/2010/main" val="39569727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gris">
    <p:bg>
      <p:bgPr>
        <a:solidFill>
          <a:srgbClr val="EAE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ce réservé du texte 10">
            <a:extLst>
              <a:ext uri="{FF2B5EF4-FFF2-40B4-BE49-F238E27FC236}">
                <a16:creationId xmlns:a16="http://schemas.microsoft.com/office/drawing/2014/main" id="{55C78668-D3E6-C48B-AFBE-F89ABFBE5C0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18114" y="805016"/>
            <a:ext cx="6823657" cy="81574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3600" b="1"/>
            </a:lvl1pPr>
          </a:lstStyle>
          <a:p>
            <a:pPr lvl="0"/>
            <a:r>
              <a:rPr lang="fr-FR"/>
              <a:t>Conclusion slide avec mots clés en blanc et fond orange et un point à la fin.</a:t>
            </a:r>
          </a:p>
        </p:txBody>
      </p:sp>
    </p:spTree>
    <p:extLst>
      <p:ext uri="{BB962C8B-B14F-4D97-AF65-F5344CB8AC3E}">
        <p14:creationId xmlns:p14="http://schemas.microsoft.com/office/powerpoint/2010/main" val="34588287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gris blan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D89FEA0-4EB7-8E33-F9B0-32342E20643D}"/>
              </a:ext>
            </a:extLst>
          </p:cNvPr>
          <p:cNvSpPr/>
          <p:nvPr userDrawn="1"/>
        </p:nvSpPr>
        <p:spPr>
          <a:xfrm>
            <a:off x="-1" y="0"/>
            <a:ext cx="7921487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 descr="Une image contenant capture d’écran, Graphique, cercle, Caractère coloré&#10;&#10;Description générée automatiquement">
            <a:extLst>
              <a:ext uri="{FF2B5EF4-FFF2-40B4-BE49-F238E27FC236}">
                <a16:creationId xmlns:a16="http://schemas.microsoft.com/office/drawing/2014/main" id="{9F1CABD1-F4DC-E5D1-A125-22F1150A9B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72905" y="192107"/>
            <a:ext cx="450637" cy="450637"/>
          </a:xfrm>
          <a:prstGeom prst="rect">
            <a:avLst/>
          </a:prstGeom>
        </p:spPr>
      </p:pic>
      <p:sp>
        <p:nvSpPr>
          <p:cNvPr id="8" name="AutoShape 3">
            <a:extLst>
              <a:ext uri="{FF2B5EF4-FFF2-40B4-BE49-F238E27FC236}">
                <a16:creationId xmlns:a16="http://schemas.microsoft.com/office/drawing/2014/main" id="{37DD0BEB-A620-4F92-0E30-D0A3067D166E}"/>
              </a:ext>
            </a:extLst>
          </p:cNvPr>
          <p:cNvSpPr/>
          <p:nvPr userDrawn="1"/>
        </p:nvSpPr>
        <p:spPr>
          <a:xfrm>
            <a:off x="207054" y="306071"/>
            <a:ext cx="611061" cy="0"/>
          </a:xfrm>
          <a:prstGeom prst="line">
            <a:avLst/>
          </a:prstGeom>
          <a:ln w="19050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s-ES" sz="800"/>
          </a:p>
        </p:txBody>
      </p:sp>
      <p:sp>
        <p:nvSpPr>
          <p:cNvPr id="9" name="Espace réservé du texte 20">
            <a:extLst>
              <a:ext uri="{FF2B5EF4-FFF2-40B4-BE49-F238E27FC236}">
                <a16:creationId xmlns:a16="http://schemas.microsoft.com/office/drawing/2014/main" id="{18D2F20A-BBE7-9C50-7B5B-23E5D1D72D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18115" y="182439"/>
            <a:ext cx="2325688" cy="258762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100" b="1"/>
            </a:lvl1pPr>
          </a:lstStyle>
          <a:p>
            <a:pPr lvl="0"/>
            <a:r>
              <a:rPr lang="fr-FR"/>
              <a:t>TITRE DE LA PARTIE</a:t>
            </a:r>
          </a:p>
        </p:txBody>
      </p:sp>
      <p:sp>
        <p:nvSpPr>
          <p:cNvPr id="13" name="Espace réservé du texte 10">
            <a:extLst>
              <a:ext uri="{FF2B5EF4-FFF2-40B4-BE49-F238E27FC236}">
                <a16:creationId xmlns:a16="http://schemas.microsoft.com/office/drawing/2014/main" id="{55C78668-D3E6-C48B-AFBE-F89ABFBE5C0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18114" y="805016"/>
            <a:ext cx="6823657" cy="81574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3600" b="1"/>
            </a:lvl1pPr>
          </a:lstStyle>
          <a:p>
            <a:pPr lvl="0"/>
            <a:r>
              <a:rPr lang="fr-FR"/>
              <a:t>Conclusion slide avec mots clés en blanc et fond orange et un point à la fin.</a:t>
            </a:r>
          </a:p>
        </p:txBody>
      </p:sp>
    </p:spTree>
    <p:extLst>
      <p:ext uri="{BB962C8B-B14F-4D97-AF65-F5344CB8AC3E}">
        <p14:creationId xmlns:p14="http://schemas.microsoft.com/office/powerpoint/2010/main" val="1677679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u gris blan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D89FEA0-4EB7-8E33-F9B0-32342E20643D}"/>
              </a:ext>
            </a:extLst>
          </p:cNvPr>
          <p:cNvSpPr/>
          <p:nvPr userDrawn="1"/>
        </p:nvSpPr>
        <p:spPr>
          <a:xfrm>
            <a:off x="-1" y="0"/>
            <a:ext cx="7921487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 descr="Une image contenant capture d’écran, Graphique, cercle, Caractère coloré&#10;&#10;Description générée automatiquement">
            <a:extLst>
              <a:ext uri="{FF2B5EF4-FFF2-40B4-BE49-F238E27FC236}">
                <a16:creationId xmlns:a16="http://schemas.microsoft.com/office/drawing/2014/main" id="{9F1CABD1-F4DC-E5D1-A125-22F1150A9B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72905" y="192107"/>
            <a:ext cx="450637" cy="450637"/>
          </a:xfrm>
          <a:prstGeom prst="rect">
            <a:avLst/>
          </a:prstGeom>
        </p:spPr>
      </p:pic>
      <p:sp>
        <p:nvSpPr>
          <p:cNvPr id="8" name="AutoShape 3">
            <a:extLst>
              <a:ext uri="{FF2B5EF4-FFF2-40B4-BE49-F238E27FC236}">
                <a16:creationId xmlns:a16="http://schemas.microsoft.com/office/drawing/2014/main" id="{37DD0BEB-A620-4F92-0E30-D0A3067D166E}"/>
              </a:ext>
            </a:extLst>
          </p:cNvPr>
          <p:cNvSpPr/>
          <p:nvPr userDrawn="1"/>
        </p:nvSpPr>
        <p:spPr>
          <a:xfrm>
            <a:off x="207054" y="306071"/>
            <a:ext cx="611061" cy="0"/>
          </a:xfrm>
          <a:prstGeom prst="line">
            <a:avLst/>
          </a:prstGeom>
          <a:ln w="19050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s-ES" sz="800"/>
          </a:p>
        </p:txBody>
      </p:sp>
      <p:sp>
        <p:nvSpPr>
          <p:cNvPr id="9" name="Espace réservé du texte 20">
            <a:extLst>
              <a:ext uri="{FF2B5EF4-FFF2-40B4-BE49-F238E27FC236}">
                <a16:creationId xmlns:a16="http://schemas.microsoft.com/office/drawing/2014/main" id="{18D2F20A-BBE7-9C50-7B5B-23E5D1D72D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18115" y="182439"/>
            <a:ext cx="2325688" cy="258762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100" b="1"/>
            </a:lvl1pPr>
          </a:lstStyle>
          <a:p>
            <a:pPr lvl="0"/>
            <a:r>
              <a:rPr lang="fr-FR"/>
              <a:t>TITRE DE LA PARTIE</a:t>
            </a:r>
          </a:p>
        </p:txBody>
      </p:sp>
      <p:sp>
        <p:nvSpPr>
          <p:cNvPr id="13" name="Espace réservé du texte 10">
            <a:extLst>
              <a:ext uri="{FF2B5EF4-FFF2-40B4-BE49-F238E27FC236}">
                <a16:creationId xmlns:a16="http://schemas.microsoft.com/office/drawing/2014/main" id="{55C78668-D3E6-C48B-AFBE-F89ABFBE5C0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18114" y="805016"/>
            <a:ext cx="6823657" cy="81574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3600" b="1"/>
            </a:lvl1pPr>
          </a:lstStyle>
          <a:p>
            <a:pPr lvl="0"/>
            <a:r>
              <a:rPr lang="fr-FR"/>
              <a:t>Conclusion slide avec mots clés en blanc et fond orange et un point à la fin.</a:t>
            </a:r>
          </a:p>
        </p:txBody>
      </p:sp>
    </p:spTree>
    <p:extLst>
      <p:ext uri="{BB962C8B-B14F-4D97-AF65-F5344CB8AC3E}">
        <p14:creationId xmlns:p14="http://schemas.microsoft.com/office/powerpoint/2010/main" val="29081575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orange">
    <p:bg>
      <p:bgPr>
        <a:solidFill>
          <a:srgbClr val="FA461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9F1CABD1-F4DC-E5D1-A125-22F1150A9B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573351" y="192107"/>
            <a:ext cx="449744" cy="450637"/>
          </a:xfrm>
          <a:prstGeom prst="rect">
            <a:avLst/>
          </a:prstGeom>
        </p:spPr>
      </p:pic>
      <p:sp>
        <p:nvSpPr>
          <p:cNvPr id="8" name="AutoShape 3">
            <a:extLst>
              <a:ext uri="{FF2B5EF4-FFF2-40B4-BE49-F238E27FC236}">
                <a16:creationId xmlns:a16="http://schemas.microsoft.com/office/drawing/2014/main" id="{37DD0BEB-A620-4F92-0E30-D0A3067D166E}"/>
              </a:ext>
            </a:extLst>
          </p:cNvPr>
          <p:cNvSpPr/>
          <p:nvPr userDrawn="1"/>
        </p:nvSpPr>
        <p:spPr>
          <a:xfrm>
            <a:off x="207054" y="306071"/>
            <a:ext cx="611061" cy="0"/>
          </a:xfrm>
          <a:prstGeom prst="line">
            <a:avLst/>
          </a:prstGeom>
          <a:ln w="19050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s-ES" sz="800"/>
          </a:p>
        </p:txBody>
      </p:sp>
      <p:sp>
        <p:nvSpPr>
          <p:cNvPr id="9" name="Espace réservé du texte 20">
            <a:extLst>
              <a:ext uri="{FF2B5EF4-FFF2-40B4-BE49-F238E27FC236}">
                <a16:creationId xmlns:a16="http://schemas.microsoft.com/office/drawing/2014/main" id="{18D2F20A-BBE7-9C50-7B5B-23E5D1D72D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18115" y="182439"/>
            <a:ext cx="2325688" cy="258762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100" b="1"/>
            </a:lvl1pPr>
          </a:lstStyle>
          <a:p>
            <a:pPr lvl="0"/>
            <a:r>
              <a:rPr lang="fr-FR"/>
              <a:t>TITRE DE LA PARTIE</a:t>
            </a:r>
          </a:p>
        </p:txBody>
      </p:sp>
      <p:sp>
        <p:nvSpPr>
          <p:cNvPr id="13" name="Espace réservé du texte 10">
            <a:extLst>
              <a:ext uri="{FF2B5EF4-FFF2-40B4-BE49-F238E27FC236}">
                <a16:creationId xmlns:a16="http://schemas.microsoft.com/office/drawing/2014/main" id="{55C78668-D3E6-C48B-AFBE-F89ABFBE5C0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18114" y="805016"/>
            <a:ext cx="6823657" cy="81574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3600" b="1"/>
            </a:lvl1pPr>
          </a:lstStyle>
          <a:p>
            <a:pPr lvl="0"/>
            <a:r>
              <a:rPr lang="fr-FR"/>
              <a:t>Conclusion slide avec mots clés en blanc et fond orange et un point à la fin.</a:t>
            </a:r>
          </a:p>
        </p:txBody>
      </p:sp>
    </p:spTree>
    <p:extLst>
      <p:ext uri="{BB962C8B-B14F-4D97-AF65-F5344CB8AC3E}">
        <p14:creationId xmlns:p14="http://schemas.microsoft.com/office/powerpoint/2010/main" val="2927800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n">
    <p:bg>
      <p:bgPr>
        <a:solidFill>
          <a:srgbClr val="EAE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B994138-567E-F09B-43D9-ADBA67B9A906}"/>
              </a:ext>
            </a:extLst>
          </p:cNvPr>
          <p:cNvSpPr/>
          <p:nvPr userDrawn="1"/>
        </p:nvSpPr>
        <p:spPr>
          <a:xfrm>
            <a:off x="3970209" y="104648"/>
            <a:ext cx="8120191" cy="66487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80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4EE1CC5-E5C4-DD63-45FB-23EF55E0757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000" y="1756706"/>
            <a:ext cx="580461" cy="580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4">
            <a:extLst>
              <a:ext uri="{FF2B5EF4-FFF2-40B4-BE49-F238E27FC236}">
                <a16:creationId xmlns:a16="http://schemas.microsoft.com/office/drawing/2014/main" id="{4474D5A4-2AB7-B32B-D213-40916780419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000" y="2737354"/>
            <a:ext cx="580461" cy="580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6">
            <a:extLst>
              <a:ext uri="{FF2B5EF4-FFF2-40B4-BE49-F238E27FC236}">
                <a16:creationId xmlns:a16="http://schemas.microsoft.com/office/drawing/2014/main" id="{DAC200A2-94C7-EA7B-C190-393C312B6C8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000" y="4626540"/>
            <a:ext cx="580461" cy="580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0">
            <a:extLst>
              <a:ext uri="{FF2B5EF4-FFF2-40B4-BE49-F238E27FC236}">
                <a16:creationId xmlns:a16="http://schemas.microsoft.com/office/drawing/2014/main" id="{0EB44642-3211-F81E-66FF-F3B299ADABA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000" y="3634968"/>
            <a:ext cx="580461" cy="580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F4EE4F5D-F8C0-D8AC-03C7-6414CBB98DDA}"/>
              </a:ext>
            </a:extLst>
          </p:cNvPr>
          <p:cNvSpPr txBox="1"/>
          <p:nvPr userDrawn="1"/>
        </p:nvSpPr>
        <p:spPr>
          <a:xfrm>
            <a:off x="508000" y="1179750"/>
            <a:ext cx="22352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400" b="1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Nos réseaux :</a:t>
            </a:r>
            <a:endParaRPr lang="fr-FR" sz="1400" b="1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6ED4B042-0B0C-C4CA-AA64-CD91369CCBBE}"/>
              </a:ext>
            </a:extLst>
          </p:cNvPr>
          <p:cNvSpPr txBox="1"/>
          <p:nvPr userDrawn="1"/>
        </p:nvSpPr>
        <p:spPr>
          <a:xfrm>
            <a:off x="1320800" y="1923825"/>
            <a:ext cx="22352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20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Pulsa Conseil</a:t>
            </a:r>
            <a:endParaRPr lang="fr-FR" sz="120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14" name="Group 3">
            <a:extLst>
              <a:ext uri="{FF2B5EF4-FFF2-40B4-BE49-F238E27FC236}">
                <a16:creationId xmlns:a16="http://schemas.microsoft.com/office/drawing/2014/main" id="{E10DE976-5F2D-6C30-1CC7-F20269BAFD26}"/>
              </a:ext>
            </a:extLst>
          </p:cNvPr>
          <p:cNvGrpSpPr/>
          <p:nvPr userDrawn="1"/>
        </p:nvGrpSpPr>
        <p:grpSpPr>
          <a:xfrm rot="5760664">
            <a:off x="7614529" y="1430872"/>
            <a:ext cx="831553" cy="3420662"/>
            <a:chOff x="0" y="0"/>
            <a:chExt cx="516401" cy="3077792"/>
          </a:xfrm>
        </p:grpSpPr>
        <p:sp>
          <p:nvSpPr>
            <p:cNvPr id="15" name="Freeform 4">
              <a:extLst>
                <a:ext uri="{FF2B5EF4-FFF2-40B4-BE49-F238E27FC236}">
                  <a16:creationId xmlns:a16="http://schemas.microsoft.com/office/drawing/2014/main" id="{361691A3-3F82-437D-39F8-E989E30670A0}"/>
                </a:ext>
              </a:extLst>
            </p:cNvPr>
            <p:cNvSpPr/>
            <p:nvPr/>
          </p:nvSpPr>
          <p:spPr>
            <a:xfrm>
              <a:off x="0" y="0"/>
              <a:ext cx="516401" cy="3077792"/>
            </a:xfrm>
            <a:custGeom>
              <a:avLst/>
              <a:gdLst/>
              <a:ahLst/>
              <a:cxnLst/>
              <a:rect l="l" t="t" r="r" b="b"/>
              <a:pathLst>
                <a:path w="516401" h="3077792">
                  <a:moveTo>
                    <a:pt x="313201" y="0"/>
                  </a:moveTo>
                  <a:lnTo>
                    <a:pt x="0" y="0"/>
                  </a:lnTo>
                  <a:lnTo>
                    <a:pt x="203200" y="3077792"/>
                  </a:lnTo>
                  <a:lnTo>
                    <a:pt x="516401" y="3077792"/>
                  </a:lnTo>
                  <a:lnTo>
                    <a:pt x="313201" y="0"/>
                  </a:lnTo>
                  <a:close/>
                </a:path>
              </a:pathLst>
            </a:custGeom>
            <a:solidFill>
              <a:srgbClr val="FA4616"/>
            </a:solidFill>
          </p:spPr>
          <p:txBody>
            <a:bodyPr/>
            <a:lstStyle/>
            <a:p>
              <a:endParaRPr lang="es-ES" sz="800"/>
            </a:p>
          </p:txBody>
        </p:sp>
        <p:sp>
          <p:nvSpPr>
            <p:cNvPr id="16" name="TextBox 5">
              <a:extLst>
                <a:ext uri="{FF2B5EF4-FFF2-40B4-BE49-F238E27FC236}">
                  <a16:creationId xmlns:a16="http://schemas.microsoft.com/office/drawing/2014/main" id="{EA1A6899-6F32-6434-4A6C-2442086790CE}"/>
                </a:ext>
              </a:extLst>
            </p:cNvPr>
            <p:cNvSpPr txBox="1"/>
            <p:nvPr/>
          </p:nvSpPr>
          <p:spPr>
            <a:xfrm>
              <a:off x="101600" y="-38100"/>
              <a:ext cx="313201" cy="311589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027"/>
                </a:lnSpc>
              </a:pPr>
              <a:endParaRPr sz="800"/>
            </a:p>
          </p:txBody>
        </p:sp>
      </p:grpSp>
      <p:sp>
        <p:nvSpPr>
          <p:cNvPr id="17" name="ZoneTexte 16">
            <a:extLst>
              <a:ext uri="{FF2B5EF4-FFF2-40B4-BE49-F238E27FC236}">
                <a16:creationId xmlns:a16="http://schemas.microsoft.com/office/drawing/2014/main" id="{316A7E15-748F-1295-5835-5CDD4C0D6ECE}"/>
              </a:ext>
            </a:extLst>
          </p:cNvPr>
          <p:cNvSpPr txBox="1"/>
          <p:nvPr userDrawn="1"/>
        </p:nvSpPr>
        <p:spPr>
          <a:xfrm>
            <a:off x="1320800" y="2903379"/>
            <a:ext cx="22352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20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Pulsa Conseil</a:t>
            </a:r>
            <a:endParaRPr lang="fr-FR" sz="120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C3536953-F954-6CD3-27A5-9F97991B476A}"/>
              </a:ext>
            </a:extLst>
          </p:cNvPr>
          <p:cNvSpPr txBox="1"/>
          <p:nvPr userDrawn="1"/>
        </p:nvSpPr>
        <p:spPr>
          <a:xfrm>
            <a:off x="1320800" y="4793659"/>
            <a:ext cx="22352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20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contact@pulsa-conseil.fr</a:t>
            </a:r>
            <a:endParaRPr lang="fr-FR" sz="120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8EA73243-0387-EA36-4231-74E1F36615D2}"/>
              </a:ext>
            </a:extLst>
          </p:cNvPr>
          <p:cNvSpPr txBox="1"/>
          <p:nvPr userDrawn="1"/>
        </p:nvSpPr>
        <p:spPr>
          <a:xfrm>
            <a:off x="1320800" y="3802088"/>
            <a:ext cx="22352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20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Pulsa-conseil.fr</a:t>
            </a:r>
            <a:endParaRPr lang="fr-FR" sz="120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0" name="TextBox 5">
            <a:extLst>
              <a:ext uri="{FF2B5EF4-FFF2-40B4-BE49-F238E27FC236}">
                <a16:creationId xmlns:a16="http://schemas.microsoft.com/office/drawing/2014/main" id="{C4D3E32A-1A91-BD33-1D86-6FBB21120EA4}"/>
              </a:ext>
            </a:extLst>
          </p:cNvPr>
          <p:cNvSpPr txBox="1"/>
          <p:nvPr userDrawn="1"/>
        </p:nvSpPr>
        <p:spPr>
          <a:xfrm>
            <a:off x="4733131" y="1690309"/>
            <a:ext cx="7028773" cy="342414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480"/>
              </a:lnSpc>
            </a:pPr>
            <a:r>
              <a:rPr lang="fr-FR" sz="3200" b="1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“ Plus de </a:t>
            </a:r>
            <a:r>
              <a:rPr lang="fr-FR" sz="4800" b="1">
                <a:solidFill>
                  <a:srgbClr val="FA4616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70%</a:t>
            </a:r>
            <a:r>
              <a:rPr lang="fr-FR" sz="4800" b="1">
                <a:solidFill>
                  <a:srgbClr val="684B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3200" b="1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des industriels considèrent leur transformation comme </a:t>
            </a:r>
            <a:r>
              <a:rPr lang="fr-FR" sz="3200" b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priorité absolue. </a:t>
            </a:r>
            <a:r>
              <a:rPr lang="fr-FR" sz="3200" b="1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”</a:t>
            </a:r>
          </a:p>
          <a:p>
            <a:pPr>
              <a:lnSpc>
                <a:spcPts val="4480"/>
              </a:lnSpc>
            </a:pPr>
            <a:endParaRPr lang="fr-FR" sz="3200" b="1">
              <a:solidFill>
                <a:srgbClr val="00000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lnSpc>
                <a:spcPts val="4480"/>
              </a:lnSpc>
            </a:pPr>
            <a:r>
              <a:rPr lang="fr-FR" sz="5867" b="1">
                <a:solidFill>
                  <a:srgbClr val="FA4616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ET VOUS ?</a:t>
            </a:r>
            <a:br>
              <a:rPr lang="fr-FR" sz="3200" b="1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fr-FR" sz="3200" b="1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CONTACTEZ-NOUS</a:t>
            </a:r>
            <a:r>
              <a:rPr lang="fr-FR" sz="3200" b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</a:t>
            </a:r>
          </a:p>
        </p:txBody>
      </p:sp>
      <p:pic>
        <p:nvPicPr>
          <p:cNvPr id="21" name="Image 20" descr="Une image contenant capture d’écran, Graphique, cercle, Caractère coloré&#10;&#10;Description générée automatiquement">
            <a:extLst>
              <a:ext uri="{FF2B5EF4-FFF2-40B4-BE49-F238E27FC236}">
                <a16:creationId xmlns:a16="http://schemas.microsoft.com/office/drawing/2014/main" id="{DCC20259-BDB6-B998-925E-B70A5335ABE3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72905" y="192107"/>
            <a:ext cx="450637" cy="450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9612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56764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3" r:id="rId4"/>
    <p:sldLayoutId id="2147483656" r:id="rId5"/>
    <p:sldLayoutId id="2147483657" r:id="rId6"/>
    <p:sldLayoutId id="2147483654" r:id="rId7"/>
    <p:sldLayoutId id="2147483655" r:id="rId8"/>
  </p:sldLayoutIdLst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3">
            <a:extLst>
              <a:ext uri="{FF2B5EF4-FFF2-40B4-BE49-F238E27FC236}">
                <a16:creationId xmlns:a16="http://schemas.microsoft.com/office/drawing/2014/main" id="{DC141C6F-5B07-0B87-686A-AC8B2838DBE4}"/>
              </a:ext>
            </a:extLst>
          </p:cNvPr>
          <p:cNvGrpSpPr/>
          <p:nvPr/>
        </p:nvGrpSpPr>
        <p:grpSpPr>
          <a:xfrm rot="5845478">
            <a:off x="5116257" y="-609964"/>
            <a:ext cx="1108110" cy="2652197"/>
            <a:chOff x="0" y="0"/>
            <a:chExt cx="516401" cy="3077792"/>
          </a:xfrm>
        </p:grpSpPr>
        <p:sp>
          <p:nvSpPr>
            <p:cNvPr id="6" name="Freeform 4">
              <a:extLst>
                <a:ext uri="{FF2B5EF4-FFF2-40B4-BE49-F238E27FC236}">
                  <a16:creationId xmlns:a16="http://schemas.microsoft.com/office/drawing/2014/main" id="{87DEC7F4-9345-7184-3C00-15CAC976E3FF}"/>
                </a:ext>
              </a:extLst>
            </p:cNvPr>
            <p:cNvSpPr/>
            <p:nvPr/>
          </p:nvSpPr>
          <p:spPr>
            <a:xfrm>
              <a:off x="0" y="0"/>
              <a:ext cx="516401" cy="3077792"/>
            </a:xfrm>
            <a:custGeom>
              <a:avLst/>
              <a:gdLst/>
              <a:ahLst/>
              <a:cxnLst/>
              <a:rect l="l" t="t" r="r" b="b"/>
              <a:pathLst>
                <a:path w="516401" h="3077792">
                  <a:moveTo>
                    <a:pt x="313201" y="0"/>
                  </a:moveTo>
                  <a:lnTo>
                    <a:pt x="0" y="0"/>
                  </a:lnTo>
                  <a:lnTo>
                    <a:pt x="203200" y="3077792"/>
                  </a:lnTo>
                  <a:lnTo>
                    <a:pt x="516401" y="3077792"/>
                  </a:lnTo>
                  <a:lnTo>
                    <a:pt x="313201" y="0"/>
                  </a:lnTo>
                  <a:close/>
                </a:path>
              </a:pathLst>
            </a:custGeom>
            <a:solidFill>
              <a:srgbClr val="FA4616"/>
            </a:solidFill>
          </p:spPr>
          <p:txBody>
            <a:bodyPr/>
            <a:lstStyle/>
            <a:p>
              <a:endParaRPr lang="es-ES" sz="800"/>
            </a:p>
          </p:txBody>
        </p:sp>
        <p:sp>
          <p:nvSpPr>
            <p:cNvPr id="7" name="TextBox 5">
              <a:extLst>
                <a:ext uri="{FF2B5EF4-FFF2-40B4-BE49-F238E27FC236}">
                  <a16:creationId xmlns:a16="http://schemas.microsoft.com/office/drawing/2014/main" id="{5D6FD51E-16F1-3FF3-263D-9AE8C188A535}"/>
                </a:ext>
              </a:extLst>
            </p:cNvPr>
            <p:cNvSpPr txBox="1"/>
            <p:nvPr/>
          </p:nvSpPr>
          <p:spPr>
            <a:xfrm>
              <a:off x="101600" y="-38100"/>
              <a:ext cx="313201" cy="311589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027"/>
                </a:lnSpc>
              </a:pPr>
              <a:endParaRPr sz="800"/>
            </a:p>
          </p:txBody>
        </p:sp>
      </p:grp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1DC77AE-FF84-7269-953B-CF2F1625AED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8656" y="330449"/>
            <a:ext cx="7250163" cy="815748"/>
          </a:xfrm>
        </p:spPr>
        <p:txBody>
          <a:bodyPr/>
          <a:lstStyle/>
          <a:p>
            <a:pPr algn="ctr"/>
            <a:r>
              <a:rPr lang="fr-FR" sz="4800" dirty="0"/>
              <a:t>La feuille de </a:t>
            </a:r>
            <a:r>
              <a:rPr lang="fr-FR" sz="4800" dirty="0">
                <a:solidFill>
                  <a:schemeClr val="bg1"/>
                </a:solidFill>
              </a:rPr>
              <a:t>cadrage</a:t>
            </a:r>
          </a:p>
        </p:txBody>
      </p:sp>
      <p:graphicFrame>
        <p:nvGraphicFramePr>
          <p:cNvPr id="2" name="Espace réservé du contenu 3">
            <a:extLst>
              <a:ext uri="{FF2B5EF4-FFF2-40B4-BE49-F238E27FC236}">
                <a16:creationId xmlns:a16="http://schemas.microsoft.com/office/drawing/2014/main" id="{78B3845D-7BF1-22AD-1D57-C4D035456BB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06307874"/>
              </p:ext>
            </p:extLst>
          </p:nvPr>
        </p:nvGraphicFramePr>
        <p:xfrm>
          <a:off x="206477" y="1427761"/>
          <a:ext cx="11759381" cy="5277681"/>
        </p:xfrm>
        <a:graphic>
          <a:graphicData uri="http://schemas.openxmlformats.org/drawingml/2006/table">
            <a:tbl>
              <a:tblPr firstRow="1" bandRow="1">
                <a:effectLst>
                  <a:outerShdw sx="1000" sy="1000" algn="ctr" rotWithShape="0">
                    <a:srgbClr val="000000"/>
                  </a:outerShdw>
                </a:effectLst>
                <a:tableStyleId>{5940675A-B579-460E-94D1-54222C63F5DA}</a:tableStyleId>
              </a:tblPr>
              <a:tblGrid>
                <a:gridCol w="5832653">
                  <a:extLst>
                    <a:ext uri="{9D8B030D-6E8A-4147-A177-3AD203B41FA5}">
                      <a16:colId xmlns:a16="http://schemas.microsoft.com/office/drawing/2014/main" val="808306774"/>
                    </a:ext>
                  </a:extLst>
                </a:gridCol>
                <a:gridCol w="5926728">
                  <a:extLst>
                    <a:ext uri="{9D8B030D-6E8A-4147-A177-3AD203B41FA5}">
                      <a16:colId xmlns:a16="http://schemas.microsoft.com/office/drawing/2014/main" val="907715110"/>
                    </a:ext>
                  </a:extLst>
                </a:gridCol>
              </a:tblGrid>
              <a:tr h="1628874">
                <a:tc>
                  <a:txBody>
                    <a:bodyPr/>
                    <a:lstStyle/>
                    <a:p>
                      <a:r>
                        <a:rPr lang="fr-FR" sz="1400" b="1" u="sng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Problématique</a:t>
                      </a:r>
                      <a:endParaRPr lang="fr-FR" sz="1400" b="0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b="1" u="sng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« On aura réussi si »</a:t>
                      </a:r>
                    </a:p>
                    <a:p>
                      <a:pPr marL="0" indent="0" algn="l" rtl="0" eaLnBrk="1" latinLnBrk="0" hangingPunct="1">
                        <a:buFont typeface="Arial" panose="020B0604020202020204" pitchFamily="34" charset="0"/>
                        <a:buNone/>
                      </a:pPr>
                      <a:endParaRPr lang="fr-FR" sz="12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5783804"/>
                  </a:ext>
                </a:extLst>
              </a:tr>
              <a:tr h="1777015">
                <a:tc>
                  <a:txBody>
                    <a:bodyPr/>
                    <a:lstStyle/>
                    <a:p>
                      <a:r>
                        <a:rPr lang="fr-FR" sz="1400" b="1" u="sng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Périmètre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b="1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31347118"/>
                  </a:ext>
                </a:extLst>
              </a:tr>
              <a:tr h="1871792">
                <a:tc>
                  <a:txBody>
                    <a:bodyPr/>
                    <a:lstStyle/>
                    <a:p>
                      <a:r>
                        <a:rPr lang="fr-FR" sz="1400" b="1" u="sng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Composition de l’équipe du chantier</a:t>
                      </a:r>
                      <a:endParaRPr lang="fr-FR" sz="1400" b="1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b="1" u="sng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Planning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94616042"/>
                  </a:ext>
                </a:extLst>
              </a:tr>
            </a:tbl>
          </a:graphicData>
        </a:graphic>
      </p:graphicFrame>
      <p:graphicFrame>
        <p:nvGraphicFramePr>
          <p:cNvPr id="19" name="Tableau 18">
            <a:extLst>
              <a:ext uri="{FF2B5EF4-FFF2-40B4-BE49-F238E27FC236}">
                <a16:creationId xmlns:a16="http://schemas.microsoft.com/office/drawing/2014/main" id="{0EE64C2F-D255-D57D-E3F5-4ED55ED510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7527069"/>
              </p:ext>
            </p:extLst>
          </p:nvPr>
        </p:nvGraphicFramePr>
        <p:xfrm>
          <a:off x="6430297" y="3126658"/>
          <a:ext cx="5159963" cy="163215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0212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693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693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8039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Indicateur</a:t>
                      </a: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Niveau Actuel</a:t>
                      </a: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Objectif cible</a:t>
                      </a: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8039"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8039"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8039"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4" name="Image 3" descr="Une image contenant obscurité&#10;&#10;Description générée automatiquement">
            <a:extLst>
              <a:ext uri="{FF2B5EF4-FFF2-40B4-BE49-F238E27FC236}">
                <a16:creationId xmlns:a16="http://schemas.microsoft.com/office/drawing/2014/main" id="{2F9E130E-2CC2-F669-4A74-278D378187E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7377" y="394931"/>
            <a:ext cx="2522884" cy="686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805004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Personnalisé 1">
      <a:dk1>
        <a:sysClr val="windowText" lastClr="000000"/>
      </a:dk1>
      <a:lt1>
        <a:sysClr val="window" lastClr="FFFFFF"/>
      </a:lt1>
      <a:dk2>
        <a:srgbClr val="EAEAEA"/>
      </a:dk2>
      <a:lt2>
        <a:srgbClr val="F5F5F5"/>
      </a:lt2>
      <a:accent1>
        <a:srgbClr val="FA4616"/>
      </a:accent1>
      <a:accent2>
        <a:srgbClr val="FAC090"/>
      </a:accent2>
      <a:accent3>
        <a:srgbClr val="00B050"/>
      </a:accent3>
      <a:accent4>
        <a:srgbClr val="FF0000"/>
      </a:accent4>
      <a:accent5>
        <a:srgbClr val="43635A"/>
      </a:accent5>
      <a:accent6>
        <a:srgbClr val="2751E3"/>
      </a:accent6>
      <a:hlink>
        <a:srgbClr val="FA4616"/>
      </a:hlink>
      <a:folHlink>
        <a:srgbClr val="FAC090"/>
      </a:folHlink>
    </a:clrScheme>
    <a:fontScheme name="Open Sans">
      <a:majorFont>
        <a:latin typeface="Open Sans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ADDFB3B39B9E244A2A9D82C7A679DBD" ma:contentTypeVersion="13" ma:contentTypeDescription="Crée un document." ma:contentTypeScope="" ma:versionID="5a3e5a5cc29dfb50b69ecec6c2a8718e">
  <xsd:schema xmlns:xsd="http://www.w3.org/2001/XMLSchema" xmlns:xs="http://www.w3.org/2001/XMLSchema" xmlns:p="http://schemas.microsoft.com/office/2006/metadata/properties" xmlns:ns2="4a629833-fb4b-45dd-985f-16fc5c45764c" xmlns:ns3="d525704d-d306-4680-be86-4c5befe005eb" targetNamespace="http://schemas.microsoft.com/office/2006/metadata/properties" ma:root="true" ma:fieldsID="54c7e59e24b62652945ccd2d0bba5676" ns2:_="" ns3:_="">
    <xsd:import namespace="4a629833-fb4b-45dd-985f-16fc5c45764c"/>
    <xsd:import namespace="d525704d-d306-4680-be86-4c5befe005e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a629833-fb4b-45dd-985f-16fc5c45764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6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Balises d’images" ma:readOnly="false" ma:fieldId="{5cf76f15-5ced-4ddc-b409-7134ff3c332f}" ma:taxonomyMulti="true" ma:sspId="987bfea5-6565-45a1-b763-f9cb31bd3ff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525704d-d306-4680-be86-4c5befe005eb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692ebf3f-ee80-4c2c-9cc3-a01145244d68}" ma:internalName="TaxCatchAll" ma:showField="CatchAllData" ma:web="d525704d-d306-4680-be86-4c5befe005e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525704d-d306-4680-be86-4c5befe005eb" xsi:nil="true"/>
    <lcf76f155ced4ddcb4097134ff3c332f xmlns="4a629833-fb4b-45dd-985f-16fc5c45764c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01920786-165D-475D-A2CB-98D577E0A11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17D22FD-B7CF-4A35-BA3D-69D5588422A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a629833-fb4b-45dd-985f-16fc5c45764c"/>
    <ds:schemaRef ds:uri="d525704d-d306-4680-be86-4c5befe005e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494B147-BC29-4CBC-9CA1-AB59FC4EFA30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4eb7992d-803d-46d2-bd5f-9582323dae08"/>
    <ds:schemaRef ds:uri="http://www.w3.org/XML/1998/namespace"/>
    <ds:schemaRef ds:uri="d525704d-d306-4680-be86-4c5befe005eb"/>
    <ds:schemaRef ds:uri="4a629833-fb4b-45dd-985f-16fc5c45764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10</TotalTime>
  <Words>23</Words>
  <Application>Microsoft Office PowerPoint</Application>
  <PresentationFormat>Grand écran</PresentationFormat>
  <Paragraphs>9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Open Sans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Valentin Pesselier</dc:creator>
  <cp:lastModifiedBy>valentin.pesselier@pulsa-conseil.fr</cp:lastModifiedBy>
  <cp:revision>4</cp:revision>
  <dcterms:created xsi:type="dcterms:W3CDTF">2023-12-18T16:48:55Z</dcterms:created>
  <dcterms:modified xsi:type="dcterms:W3CDTF">2024-06-13T13:09:21Z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0x0101003D26242E7FCA6A448A1F49E7C10A177E</vt:lpwstr>
  </property>
  <property fmtid="{D5CDD505-2E9C-101B-9397-08002B2CF9AE}" pid="3" name="MediaServiceImageTags">
    <vt:lpwstr/>
  </property>
</Properties>
</file>