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</p:sldIdLst>
  <p:sldSz cx="13320713" cy="96012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A854F13-5166-4C67-9295-BC442E7F62BB}" v="3" dt="2024-03-04T13:49:07.5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33" d="100"/>
          <a:sy n="33" d="100"/>
        </p:scale>
        <p:origin x="3438" y="14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alentin Pesselier" userId="dc3f1274-5e17-44c3-8514-fa436a55aad1" providerId="ADAL" clId="{BA854F13-5166-4C67-9295-BC442E7F62BB}"/>
    <pc:docChg chg="custSel modSld">
      <pc:chgData name="Valentin Pesselier" userId="dc3f1274-5e17-44c3-8514-fa436a55aad1" providerId="ADAL" clId="{BA854F13-5166-4C67-9295-BC442E7F62BB}" dt="2024-03-04T13:49:11.561" v="3" actId="21"/>
      <pc:docMkLst>
        <pc:docMk/>
      </pc:docMkLst>
      <pc:sldChg chg="addSp delSp modSp mod">
        <pc:chgData name="Valentin Pesselier" userId="dc3f1274-5e17-44c3-8514-fa436a55aad1" providerId="ADAL" clId="{BA854F13-5166-4C67-9295-BC442E7F62BB}" dt="2024-03-04T13:49:11.561" v="3" actId="21"/>
        <pc:sldMkLst>
          <pc:docMk/>
          <pc:sldMk cId="16800732" sldId="256"/>
        </pc:sldMkLst>
        <pc:picChg chg="add del mod">
          <ac:chgData name="Valentin Pesselier" userId="dc3f1274-5e17-44c3-8514-fa436a55aad1" providerId="ADAL" clId="{BA854F13-5166-4C67-9295-BC442E7F62BB}" dt="2024-03-04T13:49:11.561" v="3" actId="21"/>
          <ac:picMkLst>
            <pc:docMk/>
            <pc:sldMk cId="16800732" sldId="256"/>
            <ac:picMk id="2" creationId="{A4797EF4-03B1-D4AA-9DCC-6FBA1596F3BA}"/>
          </ac:picMkLst>
        </pc:picChg>
      </pc:sldChg>
    </pc:docChg>
  </pc:docChgLst>
  <pc:docChgLst>
    <pc:chgData name="Valentin Pesselier" userId="dc3f1274-5e17-44c3-8514-fa436a55aad1" providerId="ADAL" clId="{443C66C6-0C3B-40DD-A5DE-4B8C2698EFF6}"/>
    <pc:docChg chg="undo custSel addSld modSld modMainMaster">
      <pc:chgData name="Valentin Pesselier" userId="dc3f1274-5e17-44c3-8514-fa436a55aad1" providerId="ADAL" clId="{443C66C6-0C3B-40DD-A5DE-4B8C2698EFF6}" dt="2024-02-13T08:36:20.207" v="61" actId="14100"/>
      <pc:docMkLst>
        <pc:docMk/>
      </pc:docMkLst>
      <pc:sldChg chg="addSp delSp modSp new mod">
        <pc:chgData name="Valentin Pesselier" userId="dc3f1274-5e17-44c3-8514-fa436a55aad1" providerId="ADAL" clId="{443C66C6-0C3B-40DD-A5DE-4B8C2698EFF6}" dt="2024-02-13T08:36:20.207" v="61" actId="14100"/>
        <pc:sldMkLst>
          <pc:docMk/>
          <pc:sldMk cId="16800732" sldId="256"/>
        </pc:sldMkLst>
        <pc:spChg chg="del">
          <ac:chgData name="Valentin Pesselier" userId="dc3f1274-5e17-44c3-8514-fa436a55aad1" providerId="ADAL" clId="{443C66C6-0C3B-40DD-A5DE-4B8C2698EFF6}" dt="2024-02-13T08:18:59.816" v="1" actId="478"/>
          <ac:spMkLst>
            <pc:docMk/>
            <pc:sldMk cId="16800732" sldId="256"/>
            <ac:spMk id="2" creationId="{11D410A1-B794-3444-92D9-4633364BF2C4}"/>
          </ac:spMkLst>
        </pc:spChg>
        <pc:spChg chg="del">
          <ac:chgData name="Valentin Pesselier" userId="dc3f1274-5e17-44c3-8514-fa436a55aad1" providerId="ADAL" clId="{443C66C6-0C3B-40DD-A5DE-4B8C2698EFF6}" dt="2024-02-13T08:18:59.816" v="1" actId="478"/>
          <ac:spMkLst>
            <pc:docMk/>
            <pc:sldMk cId="16800732" sldId="256"/>
            <ac:spMk id="3" creationId="{BE3B7458-6CDE-B1CF-F6B2-F4D81CA3C78B}"/>
          </ac:spMkLst>
        </pc:spChg>
        <pc:spChg chg="mod">
          <ac:chgData name="Valentin Pesselier" userId="dc3f1274-5e17-44c3-8514-fa436a55aad1" providerId="ADAL" clId="{443C66C6-0C3B-40DD-A5DE-4B8C2698EFF6}" dt="2024-02-13T08:19:19.143" v="3"/>
          <ac:spMkLst>
            <pc:docMk/>
            <pc:sldMk cId="16800732" sldId="256"/>
            <ac:spMk id="5" creationId="{31C0B90B-031F-732A-6CEE-583D419217F0}"/>
          </ac:spMkLst>
        </pc:spChg>
        <pc:spChg chg="mod">
          <ac:chgData name="Valentin Pesselier" userId="dc3f1274-5e17-44c3-8514-fa436a55aad1" providerId="ADAL" clId="{443C66C6-0C3B-40DD-A5DE-4B8C2698EFF6}" dt="2024-02-13T08:19:19.143" v="3"/>
          <ac:spMkLst>
            <pc:docMk/>
            <pc:sldMk cId="16800732" sldId="256"/>
            <ac:spMk id="6" creationId="{E4131E3C-7C77-8D14-0768-C2319E93CC8E}"/>
          </ac:spMkLst>
        </pc:spChg>
        <pc:spChg chg="mod">
          <ac:chgData name="Valentin Pesselier" userId="dc3f1274-5e17-44c3-8514-fa436a55aad1" providerId="ADAL" clId="{443C66C6-0C3B-40DD-A5DE-4B8C2698EFF6}" dt="2024-02-13T08:19:19.143" v="3"/>
          <ac:spMkLst>
            <pc:docMk/>
            <pc:sldMk cId="16800732" sldId="256"/>
            <ac:spMk id="8" creationId="{82B4D7AF-5493-E20B-E4EF-E4ABB9C9E7AA}"/>
          </ac:spMkLst>
        </pc:spChg>
        <pc:spChg chg="mod">
          <ac:chgData name="Valentin Pesselier" userId="dc3f1274-5e17-44c3-8514-fa436a55aad1" providerId="ADAL" clId="{443C66C6-0C3B-40DD-A5DE-4B8C2698EFF6}" dt="2024-02-13T08:19:19.143" v="3"/>
          <ac:spMkLst>
            <pc:docMk/>
            <pc:sldMk cId="16800732" sldId="256"/>
            <ac:spMk id="9" creationId="{4B2630CE-5AA7-89D8-1D10-CA6156E75447}"/>
          </ac:spMkLst>
        </pc:spChg>
        <pc:spChg chg="add del mod">
          <ac:chgData name="Valentin Pesselier" userId="dc3f1274-5e17-44c3-8514-fa436a55aad1" providerId="ADAL" clId="{443C66C6-0C3B-40DD-A5DE-4B8C2698EFF6}" dt="2024-02-13T08:19:48.436" v="4" actId="478"/>
          <ac:spMkLst>
            <pc:docMk/>
            <pc:sldMk cId="16800732" sldId="256"/>
            <ac:spMk id="10" creationId="{86933455-0745-4F2F-0078-194BBB0B25D4}"/>
          </ac:spMkLst>
        </pc:spChg>
        <pc:spChg chg="add del mod">
          <ac:chgData name="Valentin Pesselier" userId="dc3f1274-5e17-44c3-8514-fa436a55aad1" providerId="ADAL" clId="{443C66C6-0C3B-40DD-A5DE-4B8C2698EFF6}" dt="2024-02-13T08:19:48.436" v="4" actId="478"/>
          <ac:spMkLst>
            <pc:docMk/>
            <pc:sldMk cId="16800732" sldId="256"/>
            <ac:spMk id="11" creationId="{46A06E89-6BC5-6FA1-6024-9E1585C08267}"/>
          </ac:spMkLst>
        </pc:spChg>
        <pc:spChg chg="add del mod">
          <ac:chgData name="Valentin Pesselier" userId="dc3f1274-5e17-44c3-8514-fa436a55aad1" providerId="ADAL" clId="{443C66C6-0C3B-40DD-A5DE-4B8C2698EFF6}" dt="2024-02-13T08:19:48.436" v="4" actId="478"/>
          <ac:spMkLst>
            <pc:docMk/>
            <pc:sldMk cId="16800732" sldId="256"/>
            <ac:spMk id="12" creationId="{6C97D6DF-4377-C9D0-19B5-DC5A1D39DCCB}"/>
          </ac:spMkLst>
        </pc:spChg>
        <pc:spChg chg="add del mod">
          <ac:chgData name="Valentin Pesselier" userId="dc3f1274-5e17-44c3-8514-fa436a55aad1" providerId="ADAL" clId="{443C66C6-0C3B-40DD-A5DE-4B8C2698EFF6}" dt="2024-02-13T08:19:48.436" v="4" actId="478"/>
          <ac:spMkLst>
            <pc:docMk/>
            <pc:sldMk cId="16800732" sldId="256"/>
            <ac:spMk id="13" creationId="{0E33B13D-9D7D-F031-9616-FEDF6140FDEA}"/>
          </ac:spMkLst>
        </pc:spChg>
        <pc:spChg chg="add del mod">
          <ac:chgData name="Valentin Pesselier" userId="dc3f1274-5e17-44c3-8514-fa436a55aad1" providerId="ADAL" clId="{443C66C6-0C3B-40DD-A5DE-4B8C2698EFF6}" dt="2024-02-13T08:19:48.436" v="4" actId="478"/>
          <ac:spMkLst>
            <pc:docMk/>
            <pc:sldMk cId="16800732" sldId="256"/>
            <ac:spMk id="14" creationId="{ED7E1A63-C0CC-F8CC-61DF-9E89A22AC417}"/>
          </ac:spMkLst>
        </pc:spChg>
        <pc:spChg chg="add del mod">
          <ac:chgData name="Valentin Pesselier" userId="dc3f1274-5e17-44c3-8514-fa436a55aad1" providerId="ADAL" clId="{443C66C6-0C3B-40DD-A5DE-4B8C2698EFF6}" dt="2024-02-13T08:19:48.436" v="4" actId="478"/>
          <ac:spMkLst>
            <pc:docMk/>
            <pc:sldMk cId="16800732" sldId="256"/>
            <ac:spMk id="15" creationId="{A939669B-D573-81DD-9E23-8EE02B517013}"/>
          </ac:spMkLst>
        </pc:spChg>
        <pc:spChg chg="add del mod">
          <ac:chgData name="Valentin Pesselier" userId="dc3f1274-5e17-44c3-8514-fa436a55aad1" providerId="ADAL" clId="{443C66C6-0C3B-40DD-A5DE-4B8C2698EFF6}" dt="2024-02-13T08:19:48.436" v="4" actId="478"/>
          <ac:spMkLst>
            <pc:docMk/>
            <pc:sldMk cId="16800732" sldId="256"/>
            <ac:spMk id="17" creationId="{1805F1FA-AA6B-C3D9-BBF8-D7D848668AFD}"/>
          </ac:spMkLst>
        </pc:spChg>
        <pc:spChg chg="add del mod">
          <ac:chgData name="Valentin Pesselier" userId="dc3f1274-5e17-44c3-8514-fa436a55aad1" providerId="ADAL" clId="{443C66C6-0C3B-40DD-A5DE-4B8C2698EFF6}" dt="2024-02-13T08:19:48.436" v="4" actId="478"/>
          <ac:spMkLst>
            <pc:docMk/>
            <pc:sldMk cId="16800732" sldId="256"/>
            <ac:spMk id="18" creationId="{D6DC43B3-855C-BA32-FBAF-F819DF1D5FB8}"/>
          </ac:spMkLst>
        </pc:spChg>
        <pc:spChg chg="add del mod">
          <ac:chgData name="Valentin Pesselier" userId="dc3f1274-5e17-44c3-8514-fa436a55aad1" providerId="ADAL" clId="{443C66C6-0C3B-40DD-A5DE-4B8C2698EFF6}" dt="2024-02-13T08:19:48.436" v="4" actId="478"/>
          <ac:spMkLst>
            <pc:docMk/>
            <pc:sldMk cId="16800732" sldId="256"/>
            <ac:spMk id="19" creationId="{02397EEF-F6B7-DBEE-5130-D63D8AAEAD7D}"/>
          </ac:spMkLst>
        </pc:spChg>
        <pc:spChg chg="add del mod">
          <ac:chgData name="Valentin Pesselier" userId="dc3f1274-5e17-44c3-8514-fa436a55aad1" providerId="ADAL" clId="{443C66C6-0C3B-40DD-A5DE-4B8C2698EFF6}" dt="2024-02-13T08:19:48.436" v="4" actId="478"/>
          <ac:spMkLst>
            <pc:docMk/>
            <pc:sldMk cId="16800732" sldId="256"/>
            <ac:spMk id="20" creationId="{9103CCFB-CBFC-7C7B-C5E3-BCE679EE6741}"/>
          </ac:spMkLst>
        </pc:spChg>
        <pc:spChg chg="add del mod">
          <ac:chgData name="Valentin Pesselier" userId="dc3f1274-5e17-44c3-8514-fa436a55aad1" providerId="ADAL" clId="{443C66C6-0C3B-40DD-A5DE-4B8C2698EFF6}" dt="2024-02-13T08:19:48.436" v="4" actId="478"/>
          <ac:spMkLst>
            <pc:docMk/>
            <pc:sldMk cId="16800732" sldId="256"/>
            <ac:spMk id="21" creationId="{BBC3F11D-16F1-AAB8-E305-D8DE98046BE2}"/>
          </ac:spMkLst>
        </pc:spChg>
        <pc:spChg chg="add del mod">
          <ac:chgData name="Valentin Pesselier" userId="dc3f1274-5e17-44c3-8514-fa436a55aad1" providerId="ADAL" clId="{443C66C6-0C3B-40DD-A5DE-4B8C2698EFF6}" dt="2024-02-13T08:19:48.436" v="4" actId="478"/>
          <ac:spMkLst>
            <pc:docMk/>
            <pc:sldMk cId="16800732" sldId="256"/>
            <ac:spMk id="22" creationId="{FE6C35DD-39B9-FECD-8473-0FF7C62B5E33}"/>
          </ac:spMkLst>
        </pc:spChg>
        <pc:spChg chg="add del mod">
          <ac:chgData name="Valentin Pesselier" userId="dc3f1274-5e17-44c3-8514-fa436a55aad1" providerId="ADAL" clId="{443C66C6-0C3B-40DD-A5DE-4B8C2698EFF6}" dt="2024-02-13T08:19:48.436" v="4" actId="478"/>
          <ac:spMkLst>
            <pc:docMk/>
            <pc:sldMk cId="16800732" sldId="256"/>
            <ac:spMk id="23" creationId="{53E3F058-1A2B-25C8-71A0-84BFE4B3A9AF}"/>
          </ac:spMkLst>
        </pc:spChg>
        <pc:spChg chg="add del mod">
          <ac:chgData name="Valentin Pesselier" userId="dc3f1274-5e17-44c3-8514-fa436a55aad1" providerId="ADAL" clId="{443C66C6-0C3B-40DD-A5DE-4B8C2698EFF6}" dt="2024-02-13T08:19:48.436" v="4" actId="478"/>
          <ac:spMkLst>
            <pc:docMk/>
            <pc:sldMk cId="16800732" sldId="256"/>
            <ac:spMk id="24" creationId="{FF6DEF61-36F8-9EE3-B012-D7D2C512E879}"/>
          </ac:spMkLst>
        </pc:spChg>
        <pc:spChg chg="add del mod">
          <ac:chgData name="Valentin Pesselier" userId="dc3f1274-5e17-44c3-8514-fa436a55aad1" providerId="ADAL" clId="{443C66C6-0C3B-40DD-A5DE-4B8C2698EFF6}" dt="2024-02-13T08:19:48.436" v="4" actId="478"/>
          <ac:spMkLst>
            <pc:docMk/>
            <pc:sldMk cId="16800732" sldId="256"/>
            <ac:spMk id="25" creationId="{C81FC6CD-2153-A4AB-DB47-32FCC6466C04}"/>
          </ac:spMkLst>
        </pc:spChg>
        <pc:spChg chg="add del mod">
          <ac:chgData name="Valentin Pesselier" userId="dc3f1274-5e17-44c3-8514-fa436a55aad1" providerId="ADAL" clId="{443C66C6-0C3B-40DD-A5DE-4B8C2698EFF6}" dt="2024-02-13T08:19:48.436" v="4" actId="478"/>
          <ac:spMkLst>
            <pc:docMk/>
            <pc:sldMk cId="16800732" sldId="256"/>
            <ac:spMk id="26" creationId="{CD9D7CC3-98B0-FA4B-C42D-A3A73AFC131B}"/>
          </ac:spMkLst>
        </pc:spChg>
        <pc:spChg chg="add del mod">
          <ac:chgData name="Valentin Pesselier" userId="dc3f1274-5e17-44c3-8514-fa436a55aad1" providerId="ADAL" clId="{443C66C6-0C3B-40DD-A5DE-4B8C2698EFF6}" dt="2024-02-13T08:19:48.436" v="4" actId="478"/>
          <ac:spMkLst>
            <pc:docMk/>
            <pc:sldMk cId="16800732" sldId="256"/>
            <ac:spMk id="27" creationId="{66042970-C013-F28D-441C-10114ABADFEF}"/>
          </ac:spMkLst>
        </pc:spChg>
        <pc:spChg chg="add del mod">
          <ac:chgData name="Valentin Pesselier" userId="dc3f1274-5e17-44c3-8514-fa436a55aad1" providerId="ADAL" clId="{443C66C6-0C3B-40DD-A5DE-4B8C2698EFF6}" dt="2024-02-13T08:19:48.436" v="4" actId="478"/>
          <ac:spMkLst>
            <pc:docMk/>
            <pc:sldMk cId="16800732" sldId="256"/>
            <ac:spMk id="28" creationId="{D8616D83-8D5F-9683-CEFE-508820E14BD7}"/>
          </ac:spMkLst>
        </pc:spChg>
        <pc:spChg chg="add del mod">
          <ac:chgData name="Valentin Pesselier" userId="dc3f1274-5e17-44c3-8514-fa436a55aad1" providerId="ADAL" clId="{443C66C6-0C3B-40DD-A5DE-4B8C2698EFF6}" dt="2024-02-13T08:19:48.436" v="4" actId="478"/>
          <ac:spMkLst>
            <pc:docMk/>
            <pc:sldMk cId="16800732" sldId="256"/>
            <ac:spMk id="29" creationId="{16990153-3809-8635-69E9-06ED9D1C04F4}"/>
          </ac:spMkLst>
        </pc:spChg>
        <pc:spChg chg="add del mod">
          <ac:chgData name="Valentin Pesselier" userId="dc3f1274-5e17-44c3-8514-fa436a55aad1" providerId="ADAL" clId="{443C66C6-0C3B-40DD-A5DE-4B8C2698EFF6}" dt="2024-02-13T08:19:48.436" v="4" actId="478"/>
          <ac:spMkLst>
            <pc:docMk/>
            <pc:sldMk cId="16800732" sldId="256"/>
            <ac:spMk id="30" creationId="{79C206CD-B65D-4252-9823-E7F9CD33CD1C}"/>
          </ac:spMkLst>
        </pc:spChg>
        <pc:spChg chg="add del mod">
          <ac:chgData name="Valentin Pesselier" userId="dc3f1274-5e17-44c3-8514-fa436a55aad1" providerId="ADAL" clId="{443C66C6-0C3B-40DD-A5DE-4B8C2698EFF6}" dt="2024-02-13T08:19:48.436" v="4" actId="478"/>
          <ac:spMkLst>
            <pc:docMk/>
            <pc:sldMk cId="16800732" sldId="256"/>
            <ac:spMk id="31" creationId="{99054F9A-BAB9-6C72-4B5B-4F31045C8FFD}"/>
          </ac:spMkLst>
        </pc:spChg>
        <pc:spChg chg="add del mod">
          <ac:chgData name="Valentin Pesselier" userId="dc3f1274-5e17-44c3-8514-fa436a55aad1" providerId="ADAL" clId="{443C66C6-0C3B-40DD-A5DE-4B8C2698EFF6}" dt="2024-02-13T08:19:48.436" v="4" actId="478"/>
          <ac:spMkLst>
            <pc:docMk/>
            <pc:sldMk cId="16800732" sldId="256"/>
            <ac:spMk id="32" creationId="{C969CE14-B9F5-3857-E1A2-5AD0EACA9FFB}"/>
          </ac:spMkLst>
        </pc:spChg>
        <pc:spChg chg="add del mod">
          <ac:chgData name="Valentin Pesselier" userId="dc3f1274-5e17-44c3-8514-fa436a55aad1" providerId="ADAL" clId="{443C66C6-0C3B-40DD-A5DE-4B8C2698EFF6}" dt="2024-02-13T08:19:48.436" v="4" actId="478"/>
          <ac:spMkLst>
            <pc:docMk/>
            <pc:sldMk cId="16800732" sldId="256"/>
            <ac:spMk id="33" creationId="{F9532158-6E0A-0684-EFF7-26B503029174}"/>
          </ac:spMkLst>
        </pc:spChg>
        <pc:spChg chg="add del mod">
          <ac:chgData name="Valentin Pesselier" userId="dc3f1274-5e17-44c3-8514-fa436a55aad1" providerId="ADAL" clId="{443C66C6-0C3B-40DD-A5DE-4B8C2698EFF6}" dt="2024-02-13T08:19:48.436" v="4" actId="478"/>
          <ac:spMkLst>
            <pc:docMk/>
            <pc:sldMk cId="16800732" sldId="256"/>
            <ac:spMk id="34" creationId="{A849E4E6-D96F-2225-2F90-678AB2A20D3D}"/>
          </ac:spMkLst>
        </pc:spChg>
        <pc:spChg chg="add del mod">
          <ac:chgData name="Valentin Pesselier" userId="dc3f1274-5e17-44c3-8514-fa436a55aad1" providerId="ADAL" clId="{443C66C6-0C3B-40DD-A5DE-4B8C2698EFF6}" dt="2024-02-13T08:19:48.436" v="4" actId="478"/>
          <ac:spMkLst>
            <pc:docMk/>
            <pc:sldMk cId="16800732" sldId="256"/>
            <ac:spMk id="35" creationId="{84388F9A-5671-2A89-6B58-0526AEF66203}"/>
          </ac:spMkLst>
        </pc:spChg>
        <pc:spChg chg="add del mod">
          <ac:chgData name="Valentin Pesselier" userId="dc3f1274-5e17-44c3-8514-fa436a55aad1" providerId="ADAL" clId="{443C66C6-0C3B-40DD-A5DE-4B8C2698EFF6}" dt="2024-02-13T08:19:48.436" v="4" actId="478"/>
          <ac:spMkLst>
            <pc:docMk/>
            <pc:sldMk cId="16800732" sldId="256"/>
            <ac:spMk id="36" creationId="{06976B50-A30A-1F74-52F0-1E4D7EBD8266}"/>
          </ac:spMkLst>
        </pc:spChg>
        <pc:spChg chg="add del mod">
          <ac:chgData name="Valentin Pesselier" userId="dc3f1274-5e17-44c3-8514-fa436a55aad1" providerId="ADAL" clId="{443C66C6-0C3B-40DD-A5DE-4B8C2698EFF6}" dt="2024-02-13T08:19:48.436" v="4" actId="478"/>
          <ac:spMkLst>
            <pc:docMk/>
            <pc:sldMk cId="16800732" sldId="256"/>
            <ac:spMk id="37" creationId="{53855B86-C53D-9FF1-0453-77B47840A2FF}"/>
          </ac:spMkLst>
        </pc:spChg>
        <pc:spChg chg="add del mod">
          <ac:chgData name="Valentin Pesselier" userId="dc3f1274-5e17-44c3-8514-fa436a55aad1" providerId="ADAL" clId="{443C66C6-0C3B-40DD-A5DE-4B8C2698EFF6}" dt="2024-02-13T08:19:48.436" v="4" actId="478"/>
          <ac:spMkLst>
            <pc:docMk/>
            <pc:sldMk cId="16800732" sldId="256"/>
            <ac:spMk id="38" creationId="{8B2C1627-3547-CD55-719B-BA2FBC154803}"/>
          </ac:spMkLst>
        </pc:spChg>
        <pc:spChg chg="add del mod">
          <ac:chgData name="Valentin Pesselier" userId="dc3f1274-5e17-44c3-8514-fa436a55aad1" providerId="ADAL" clId="{443C66C6-0C3B-40DD-A5DE-4B8C2698EFF6}" dt="2024-02-13T08:19:48.436" v="4" actId="478"/>
          <ac:spMkLst>
            <pc:docMk/>
            <pc:sldMk cId="16800732" sldId="256"/>
            <ac:spMk id="39" creationId="{8692FC0C-A01E-0AAF-B046-E45E90376F1D}"/>
          </ac:spMkLst>
        </pc:spChg>
        <pc:spChg chg="add del mod">
          <ac:chgData name="Valentin Pesselier" userId="dc3f1274-5e17-44c3-8514-fa436a55aad1" providerId="ADAL" clId="{443C66C6-0C3B-40DD-A5DE-4B8C2698EFF6}" dt="2024-02-13T08:19:48.436" v="4" actId="478"/>
          <ac:spMkLst>
            <pc:docMk/>
            <pc:sldMk cId="16800732" sldId="256"/>
            <ac:spMk id="40" creationId="{B3CC7C07-DDD4-2DB5-7513-F2932A0296A5}"/>
          </ac:spMkLst>
        </pc:spChg>
        <pc:spChg chg="add del mod">
          <ac:chgData name="Valentin Pesselier" userId="dc3f1274-5e17-44c3-8514-fa436a55aad1" providerId="ADAL" clId="{443C66C6-0C3B-40DD-A5DE-4B8C2698EFF6}" dt="2024-02-13T08:19:48.436" v="4" actId="478"/>
          <ac:spMkLst>
            <pc:docMk/>
            <pc:sldMk cId="16800732" sldId="256"/>
            <ac:spMk id="41" creationId="{4A0D3A6B-3FD5-14BA-FCA9-3AE74CAE5715}"/>
          </ac:spMkLst>
        </pc:spChg>
        <pc:spChg chg="add del mod">
          <ac:chgData name="Valentin Pesselier" userId="dc3f1274-5e17-44c3-8514-fa436a55aad1" providerId="ADAL" clId="{443C66C6-0C3B-40DD-A5DE-4B8C2698EFF6}" dt="2024-02-13T08:19:48.436" v="4" actId="478"/>
          <ac:spMkLst>
            <pc:docMk/>
            <pc:sldMk cId="16800732" sldId="256"/>
            <ac:spMk id="43" creationId="{304507CE-F843-D002-DC16-F840EF1150C0}"/>
          </ac:spMkLst>
        </pc:spChg>
        <pc:spChg chg="add del mod">
          <ac:chgData name="Valentin Pesselier" userId="dc3f1274-5e17-44c3-8514-fa436a55aad1" providerId="ADAL" clId="{443C66C6-0C3B-40DD-A5DE-4B8C2698EFF6}" dt="2024-02-13T08:19:48.436" v="4" actId="478"/>
          <ac:spMkLst>
            <pc:docMk/>
            <pc:sldMk cId="16800732" sldId="256"/>
            <ac:spMk id="44" creationId="{64D98656-C841-19BD-2509-E58B6E66EC1B}"/>
          </ac:spMkLst>
        </pc:spChg>
        <pc:spChg chg="add del mod">
          <ac:chgData name="Valentin Pesselier" userId="dc3f1274-5e17-44c3-8514-fa436a55aad1" providerId="ADAL" clId="{443C66C6-0C3B-40DD-A5DE-4B8C2698EFF6}" dt="2024-02-13T08:19:48.436" v="4" actId="478"/>
          <ac:spMkLst>
            <pc:docMk/>
            <pc:sldMk cId="16800732" sldId="256"/>
            <ac:spMk id="45" creationId="{D2DBC0F8-F75B-5AC9-01CE-C3711CBB2E8F}"/>
          </ac:spMkLst>
        </pc:spChg>
        <pc:spChg chg="add del mod">
          <ac:chgData name="Valentin Pesselier" userId="dc3f1274-5e17-44c3-8514-fa436a55aad1" providerId="ADAL" clId="{443C66C6-0C3B-40DD-A5DE-4B8C2698EFF6}" dt="2024-02-13T08:19:48.436" v="4" actId="478"/>
          <ac:spMkLst>
            <pc:docMk/>
            <pc:sldMk cId="16800732" sldId="256"/>
            <ac:spMk id="46" creationId="{E153FE83-1518-BB66-D615-AA56DD919114}"/>
          </ac:spMkLst>
        </pc:spChg>
        <pc:spChg chg="add del mod">
          <ac:chgData name="Valentin Pesselier" userId="dc3f1274-5e17-44c3-8514-fa436a55aad1" providerId="ADAL" clId="{443C66C6-0C3B-40DD-A5DE-4B8C2698EFF6}" dt="2024-02-13T08:19:48.436" v="4" actId="478"/>
          <ac:spMkLst>
            <pc:docMk/>
            <pc:sldMk cId="16800732" sldId="256"/>
            <ac:spMk id="47" creationId="{FF916C18-2E3E-6066-67EE-FC74EC144C03}"/>
          </ac:spMkLst>
        </pc:spChg>
        <pc:spChg chg="add del mod">
          <ac:chgData name="Valentin Pesselier" userId="dc3f1274-5e17-44c3-8514-fa436a55aad1" providerId="ADAL" clId="{443C66C6-0C3B-40DD-A5DE-4B8C2698EFF6}" dt="2024-02-13T08:19:48.436" v="4" actId="478"/>
          <ac:spMkLst>
            <pc:docMk/>
            <pc:sldMk cId="16800732" sldId="256"/>
            <ac:spMk id="48" creationId="{B4555F71-7881-E550-C326-73E03A53BA99}"/>
          </ac:spMkLst>
        </pc:spChg>
        <pc:spChg chg="add del mod">
          <ac:chgData name="Valentin Pesselier" userId="dc3f1274-5e17-44c3-8514-fa436a55aad1" providerId="ADAL" clId="{443C66C6-0C3B-40DD-A5DE-4B8C2698EFF6}" dt="2024-02-13T08:19:48.436" v="4" actId="478"/>
          <ac:spMkLst>
            <pc:docMk/>
            <pc:sldMk cId="16800732" sldId="256"/>
            <ac:spMk id="50" creationId="{FC675C8B-5A7A-C3DB-1DF2-3DFC29EC63DA}"/>
          </ac:spMkLst>
        </pc:spChg>
        <pc:spChg chg="add del mod">
          <ac:chgData name="Valentin Pesselier" userId="dc3f1274-5e17-44c3-8514-fa436a55aad1" providerId="ADAL" clId="{443C66C6-0C3B-40DD-A5DE-4B8C2698EFF6}" dt="2024-02-13T08:19:48.436" v="4" actId="478"/>
          <ac:spMkLst>
            <pc:docMk/>
            <pc:sldMk cId="16800732" sldId="256"/>
            <ac:spMk id="51" creationId="{5C89BF56-4FBA-AAC8-7066-CA2964EA6A14}"/>
          </ac:spMkLst>
        </pc:spChg>
        <pc:spChg chg="add del mod">
          <ac:chgData name="Valentin Pesselier" userId="dc3f1274-5e17-44c3-8514-fa436a55aad1" providerId="ADAL" clId="{443C66C6-0C3B-40DD-A5DE-4B8C2698EFF6}" dt="2024-02-13T08:19:48.436" v="4" actId="478"/>
          <ac:spMkLst>
            <pc:docMk/>
            <pc:sldMk cId="16800732" sldId="256"/>
            <ac:spMk id="52" creationId="{3E296CA4-EC22-18A5-7613-60CDDD6EF2D2}"/>
          </ac:spMkLst>
        </pc:spChg>
        <pc:spChg chg="add del mod">
          <ac:chgData name="Valentin Pesselier" userId="dc3f1274-5e17-44c3-8514-fa436a55aad1" providerId="ADAL" clId="{443C66C6-0C3B-40DD-A5DE-4B8C2698EFF6}" dt="2024-02-13T08:19:48.436" v="4" actId="478"/>
          <ac:spMkLst>
            <pc:docMk/>
            <pc:sldMk cId="16800732" sldId="256"/>
            <ac:spMk id="53" creationId="{69DEA184-6FDD-7F17-AF0E-6DF7CDFDAE67}"/>
          </ac:spMkLst>
        </pc:spChg>
        <pc:spChg chg="add del mod">
          <ac:chgData name="Valentin Pesselier" userId="dc3f1274-5e17-44c3-8514-fa436a55aad1" providerId="ADAL" clId="{443C66C6-0C3B-40DD-A5DE-4B8C2698EFF6}" dt="2024-02-13T08:19:48.436" v="4" actId="478"/>
          <ac:spMkLst>
            <pc:docMk/>
            <pc:sldMk cId="16800732" sldId="256"/>
            <ac:spMk id="55" creationId="{BBBE4B2D-70DC-DE8A-F11D-8E1B1EF77A2E}"/>
          </ac:spMkLst>
        </pc:spChg>
        <pc:spChg chg="add del mod">
          <ac:chgData name="Valentin Pesselier" userId="dc3f1274-5e17-44c3-8514-fa436a55aad1" providerId="ADAL" clId="{443C66C6-0C3B-40DD-A5DE-4B8C2698EFF6}" dt="2024-02-13T08:19:48.436" v="4" actId="478"/>
          <ac:spMkLst>
            <pc:docMk/>
            <pc:sldMk cId="16800732" sldId="256"/>
            <ac:spMk id="56" creationId="{35371BB6-87F6-35B8-DE0C-1876DA7ED4CA}"/>
          </ac:spMkLst>
        </pc:spChg>
        <pc:spChg chg="add del mod">
          <ac:chgData name="Valentin Pesselier" userId="dc3f1274-5e17-44c3-8514-fa436a55aad1" providerId="ADAL" clId="{443C66C6-0C3B-40DD-A5DE-4B8C2698EFF6}" dt="2024-02-13T08:19:48.436" v="4" actId="478"/>
          <ac:spMkLst>
            <pc:docMk/>
            <pc:sldMk cId="16800732" sldId="256"/>
            <ac:spMk id="57" creationId="{96E1C073-F215-56E6-92A2-41A8598EC289}"/>
          </ac:spMkLst>
        </pc:spChg>
        <pc:spChg chg="add del mod">
          <ac:chgData name="Valentin Pesselier" userId="dc3f1274-5e17-44c3-8514-fa436a55aad1" providerId="ADAL" clId="{443C66C6-0C3B-40DD-A5DE-4B8C2698EFF6}" dt="2024-02-13T08:19:48.436" v="4" actId="478"/>
          <ac:spMkLst>
            <pc:docMk/>
            <pc:sldMk cId="16800732" sldId="256"/>
            <ac:spMk id="58" creationId="{A0827E9B-F0DA-2299-1994-1F8502B4A719}"/>
          </ac:spMkLst>
        </pc:spChg>
        <pc:spChg chg="add del mod">
          <ac:chgData name="Valentin Pesselier" userId="dc3f1274-5e17-44c3-8514-fa436a55aad1" providerId="ADAL" clId="{443C66C6-0C3B-40DD-A5DE-4B8C2698EFF6}" dt="2024-02-13T08:19:48.436" v="4" actId="478"/>
          <ac:spMkLst>
            <pc:docMk/>
            <pc:sldMk cId="16800732" sldId="256"/>
            <ac:spMk id="59" creationId="{279CD97C-13CE-0300-18FE-19EDAEEB88BF}"/>
          </ac:spMkLst>
        </pc:spChg>
        <pc:spChg chg="add del mod">
          <ac:chgData name="Valentin Pesselier" userId="dc3f1274-5e17-44c3-8514-fa436a55aad1" providerId="ADAL" clId="{443C66C6-0C3B-40DD-A5DE-4B8C2698EFF6}" dt="2024-02-13T08:19:48.436" v="4" actId="478"/>
          <ac:spMkLst>
            <pc:docMk/>
            <pc:sldMk cId="16800732" sldId="256"/>
            <ac:spMk id="60" creationId="{C97F2A2B-CE0E-0689-1BC3-CC3F27675DBB}"/>
          </ac:spMkLst>
        </pc:spChg>
        <pc:spChg chg="add del mod">
          <ac:chgData name="Valentin Pesselier" userId="dc3f1274-5e17-44c3-8514-fa436a55aad1" providerId="ADAL" clId="{443C66C6-0C3B-40DD-A5DE-4B8C2698EFF6}" dt="2024-02-13T08:19:48.436" v="4" actId="478"/>
          <ac:spMkLst>
            <pc:docMk/>
            <pc:sldMk cId="16800732" sldId="256"/>
            <ac:spMk id="61" creationId="{76856947-3813-8B03-FDF1-0BD0BF099F44}"/>
          </ac:spMkLst>
        </pc:spChg>
        <pc:spChg chg="add del mod">
          <ac:chgData name="Valentin Pesselier" userId="dc3f1274-5e17-44c3-8514-fa436a55aad1" providerId="ADAL" clId="{443C66C6-0C3B-40DD-A5DE-4B8C2698EFF6}" dt="2024-02-13T08:19:48.436" v="4" actId="478"/>
          <ac:spMkLst>
            <pc:docMk/>
            <pc:sldMk cId="16800732" sldId="256"/>
            <ac:spMk id="62" creationId="{9D930AC3-1649-514D-3C46-D8048C21406F}"/>
          </ac:spMkLst>
        </pc:spChg>
        <pc:spChg chg="add del mod">
          <ac:chgData name="Valentin Pesselier" userId="dc3f1274-5e17-44c3-8514-fa436a55aad1" providerId="ADAL" clId="{443C66C6-0C3B-40DD-A5DE-4B8C2698EFF6}" dt="2024-02-13T08:19:48.436" v="4" actId="478"/>
          <ac:spMkLst>
            <pc:docMk/>
            <pc:sldMk cId="16800732" sldId="256"/>
            <ac:spMk id="63" creationId="{9891369E-CAE5-F9C0-604E-DF29F46C9D73}"/>
          </ac:spMkLst>
        </pc:spChg>
        <pc:spChg chg="add del mod">
          <ac:chgData name="Valentin Pesselier" userId="dc3f1274-5e17-44c3-8514-fa436a55aad1" providerId="ADAL" clId="{443C66C6-0C3B-40DD-A5DE-4B8C2698EFF6}" dt="2024-02-13T08:19:48.436" v="4" actId="478"/>
          <ac:spMkLst>
            <pc:docMk/>
            <pc:sldMk cId="16800732" sldId="256"/>
            <ac:spMk id="64" creationId="{0DF12B2D-DAB7-BB59-2D05-B65708722FF4}"/>
          </ac:spMkLst>
        </pc:spChg>
        <pc:spChg chg="add del mod">
          <ac:chgData name="Valentin Pesselier" userId="dc3f1274-5e17-44c3-8514-fa436a55aad1" providerId="ADAL" clId="{443C66C6-0C3B-40DD-A5DE-4B8C2698EFF6}" dt="2024-02-13T08:19:48.436" v="4" actId="478"/>
          <ac:spMkLst>
            <pc:docMk/>
            <pc:sldMk cId="16800732" sldId="256"/>
            <ac:spMk id="65" creationId="{1FF5A387-776A-156C-9761-3DB197965E78}"/>
          </ac:spMkLst>
        </pc:spChg>
        <pc:spChg chg="add del mod">
          <ac:chgData name="Valentin Pesselier" userId="dc3f1274-5e17-44c3-8514-fa436a55aad1" providerId="ADAL" clId="{443C66C6-0C3B-40DD-A5DE-4B8C2698EFF6}" dt="2024-02-13T08:19:48.436" v="4" actId="478"/>
          <ac:spMkLst>
            <pc:docMk/>
            <pc:sldMk cId="16800732" sldId="256"/>
            <ac:spMk id="66" creationId="{565E2E24-6AD6-5D20-0490-F7715DA7E6E1}"/>
          </ac:spMkLst>
        </pc:spChg>
        <pc:spChg chg="add del mod">
          <ac:chgData name="Valentin Pesselier" userId="dc3f1274-5e17-44c3-8514-fa436a55aad1" providerId="ADAL" clId="{443C66C6-0C3B-40DD-A5DE-4B8C2698EFF6}" dt="2024-02-13T08:19:48.436" v="4" actId="478"/>
          <ac:spMkLst>
            <pc:docMk/>
            <pc:sldMk cId="16800732" sldId="256"/>
            <ac:spMk id="68" creationId="{8C35EA92-7633-29E2-A6ED-52C40DC3A8B2}"/>
          </ac:spMkLst>
        </pc:spChg>
        <pc:spChg chg="mod">
          <ac:chgData name="Valentin Pesselier" userId="dc3f1274-5e17-44c3-8514-fa436a55aad1" providerId="ADAL" clId="{443C66C6-0C3B-40DD-A5DE-4B8C2698EFF6}" dt="2024-02-13T08:19:19.143" v="3"/>
          <ac:spMkLst>
            <pc:docMk/>
            <pc:sldMk cId="16800732" sldId="256"/>
            <ac:spMk id="70" creationId="{487EA704-4CCF-54BA-77F2-3E48F1A9E852}"/>
          </ac:spMkLst>
        </pc:spChg>
        <pc:spChg chg="mod">
          <ac:chgData name="Valentin Pesselier" userId="dc3f1274-5e17-44c3-8514-fa436a55aad1" providerId="ADAL" clId="{443C66C6-0C3B-40DD-A5DE-4B8C2698EFF6}" dt="2024-02-13T08:19:19.143" v="3"/>
          <ac:spMkLst>
            <pc:docMk/>
            <pc:sldMk cId="16800732" sldId="256"/>
            <ac:spMk id="71" creationId="{F5D8601F-EE50-B3EE-C6A1-9F20A8483773}"/>
          </ac:spMkLst>
        </pc:spChg>
        <pc:spChg chg="add del mod">
          <ac:chgData name="Valentin Pesselier" userId="dc3f1274-5e17-44c3-8514-fa436a55aad1" providerId="ADAL" clId="{443C66C6-0C3B-40DD-A5DE-4B8C2698EFF6}" dt="2024-02-13T08:19:48.436" v="4" actId="478"/>
          <ac:spMkLst>
            <pc:docMk/>
            <pc:sldMk cId="16800732" sldId="256"/>
            <ac:spMk id="72" creationId="{04682E34-F8CF-4180-B07D-E429F6AA0D90}"/>
          </ac:spMkLst>
        </pc:spChg>
        <pc:spChg chg="add del mod">
          <ac:chgData name="Valentin Pesselier" userId="dc3f1274-5e17-44c3-8514-fa436a55aad1" providerId="ADAL" clId="{443C66C6-0C3B-40DD-A5DE-4B8C2698EFF6}" dt="2024-02-13T08:19:48.436" v="4" actId="478"/>
          <ac:spMkLst>
            <pc:docMk/>
            <pc:sldMk cId="16800732" sldId="256"/>
            <ac:spMk id="74" creationId="{750DE2D8-4100-E444-8071-8DF0BEABE85C}"/>
          </ac:spMkLst>
        </pc:spChg>
        <pc:spChg chg="mod">
          <ac:chgData name="Valentin Pesselier" userId="dc3f1274-5e17-44c3-8514-fa436a55aad1" providerId="ADAL" clId="{443C66C6-0C3B-40DD-A5DE-4B8C2698EFF6}" dt="2024-02-13T08:19:19.143" v="3"/>
          <ac:spMkLst>
            <pc:docMk/>
            <pc:sldMk cId="16800732" sldId="256"/>
            <ac:spMk id="76" creationId="{C18A870F-C814-4487-69E7-88346AF178F4}"/>
          </ac:spMkLst>
        </pc:spChg>
        <pc:spChg chg="mod">
          <ac:chgData name="Valentin Pesselier" userId="dc3f1274-5e17-44c3-8514-fa436a55aad1" providerId="ADAL" clId="{443C66C6-0C3B-40DD-A5DE-4B8C2698EFF6}" dt="2024-02-13T08:19:19.143" v="3"/>
          <ac:spMkLst>
            <pc:docMk/>
            <pc:sldMk cId="16800732" sldId="256"/>
            <ac:spMk id="77" creationId="{583FF363-DEBC-9F23-39AF-F62392505201}"/>
          </ac:spMkLst>
        </pc:spChg>
        <pc:spChg chg="add del mod">
          <ac:chgData name="Valentin Pesselier" userId="dc3f1274-5e17-44c3-8514-fa436a55aad1" providerId="ADAL" clId="{443C66C6-0C3B-40DD-A5DE-4B8C2698EFF6}" dt="2024-02-13T08:19:48.436" v="4" actId="478"/>
          <ac:spMkLst>
            <pc:docMk/>
            <pc:sldMk cId="16800732" sldId="256"/>
            <ac:spMk id="78" creationId="{0DBEBC6F-4133-5AB7-3168-4236A04D7911}"/>
          </ac:spMkLst>
        </pc:spChg>
        <pc:spChg chg="add del mod">
          <ac:chgData name="Valentin Pesselier" userId="dc3f1274-5e17-44c3-8514-fa436a55aad1" providerId="ADAL" clId="{443C66C6-0C3B-40DD-A5DE-4B8C2698EFF6}" dt="2024-02-13T08:19:48.436" v="4" actId="478"/>
          <ac:spMkLst>
            <pc:docMk/>
            <pc:sldMk cId="16800732" sldId="256"/>
            <ac:spMk id="80" creationId="{152F1A1F-C452-C1FD-6990-9E049C0405F6}"/>
          </ac:spMkLst>
        </pc:spChg>
        <pc:spChg chg="mod">
          <ac:chgData name="Valentin Pesselier" userId="dc3f1274-5e17-44c3-8514-fa436a55aad1" providerId="ADAL" clId="{443C66C6-0C3B-40DD-A5DE-4B8C2698EFF6}" dt="2024-02-13T08:19:19.143" v="3"/>
          <ac:spMkLst>
            <pc:docMk/>
            <pc:sldMk cId="16800732" sldId="256"/>
            <ac:spMk id="82" creationId="{ACD40D7E-208A-5BEC-DDA8-4E928825B9C2}"/>
          </ac:spMkLst>
        </pc:spChg>
        <pc:spChg chg="mod">
          <ac:chgData name="Valentin Pesselier" userId="dc3f1274-5e17-44c3-8514-fa436a55aad1" providerId="ADAL" clId="{443C66C6-0C3B-40DD-A5DE-4B8C2698EFF6}" dt="2024-02-13T08:19:19.143" v="3"/>
          <ac:spMkLst>
            <pc:docMk/>
            <pc:sldMk cId="16800732" sldId="256"/>
            <ac:spMk id="83" creationId="{0C7AE20B-D070-2ECB-E3C6-1F31F00EEF83}"/>
          </ac:spMkLst>
        </pc:spChg>
        <pc:spChg chg="add del mod">
          <ac:chgData name="Valentin Pesselier" userId="dc3f1274-5e17-44c3-8514-fa436a55aad1" providerId="ADAL" clId="{443C66C6-0C3B-40DD-A5DE-4B8C2698EFF6}" dt="2024-02-13T08:19:48.436" v="4" actId="478"/>
          <ac:spMkLst>
            <pc:docMk/>
            <pc:sldMk cId="16800732" sldId="256"/>
            <ac:spMk id="84" creationId="{496C066C-5F98-3464-E073-D36515885C46}"/>
          </ac:spMkLst>
        </pc:spChg>
        <pc:spChg chg="add del mod">
          <ac:chgData name="Valentin Pesselier" userId="dc3f1274-5e17-44c3-8514-fa436a55aad1" providerId="ADAL" clId="{443C66C6-0C3B-40DD-A5DE-4B8C2698EFF6}" dt="2024-02-13T08:19:48.436" v="4" actId="478"/>
          <ac:spMkLst>
            <pc:docMk/>
            <pc:sldMk cId="16800732" sldId="256"/>
            <ac:spMk id="86" creationId="{6C5687AB-3595-0038-CEF2-1BA677F88478}"/>
          </ac:spMkLst>
        </pc:spChg>
        <pc:spChg chg="mod">
          <ac:chgData name="Valentin Pesselier" userId="dc3f1274-5e17-44c3-8514-fa436a55aad1" providerId="ADAL" clId="{443C66C6-0C3B-40DD-A5DE-4B8C2698EFF6}" dt="2024-02-13T08:19:19.143" v="3"/>
          <ac:spMkLst>
            <pc:docMk/>
            <pc:sldMk cId="16800732" sldId="256"/>
            <ac:spMk id="88" creationId="{8D1267A6-8E78-04E7-A508-30E7CFC22843}"/>
          </ac:spMkLst>
        </pc:spChg>
        <pc:spChg chg="mod">
          <ac:chgData name="Valentin Pesselier" userId="dc3f1274-5e17-44c3-8514-fa436a55aad1" providerId="ADAL" clId="{443C66C6-0C3B-40DD-A5DE-4B8C2698EFF6}" dt="2024-02-13T08:19:19.143" v="3"/>
          <ac:spMkLst>
            <pc:docMk/>
            <pc:sldMk cId="16800732" sldId="256"/>
            <ac:spMk id="89" creationId="{1DACD18E-91B3-239A-0B8E-D60F766CF1D2}"/>
          </ac:spMkLst>
        </pc:spChg>
        <pc:spChg chg="add del mod">
          <ac:chgData name="Valentin Pesselier" userId="dc3f1274-5e17-44c3-8514-fa436a55aad1" providerId="ADAL" clId="{443C66C6-0C3B-40DD-A5DE-4B8C2698EFF6}" dt="2024-02-13T08:19:48.436" v="4" actId="478"/>
          <ac:spMkLst>
            <pc:docMk/>
            <pc:sldMk cId="16800732" sldId="256"/>
            <ac:spMk id="90" creationId="{88BC3BF0-CC11-0A48-4667-91E9AF932D67}"/>
          </ac:spMkLst>
        </pc:spChg>
        <pc:spChg chg="add del mod">
          <ac:chgData name="Valentin Pesselier" userId="dc3f1274-5e17-44c3-8514-fa436a55aad1" providerId="ADAL" clId="{443C66C6-0C3B-40DD-A5DE-4B8C2698EFF6}" dt="2024-02-13T08:19:48.436" v="4" actId="478"/>
          <ac:spMkLst>
            <pc:docMk/>
            <pc:sldMk cId="16800732" sldId="256"/>
            <ac:spMk id="92" creationId="{000745E2-D7F7-54F5-58A1-EAE1EA14D117}"/>
          </ac:spMkLst>
        </pc:spChg>
        <pc:spChg chg="mod">
          <ac:chgData name="Valentin Pesselier" userId="dc3f1274-5e17-44c3-8514-fa436a55aad1" providerId="ADAL" clId="{443C66C6-0C3B-40DD-A5DE-4B8C2698EFF6}" dt="2024-02-13T08:19:19.143" v="3"/>
          <ac:spMkLst>
            <pc:docMk/>
            <pc:sldMk cId="16800732" sldId="256"/>
            <ac:spMk id="94" creationId="{006AE3E1-F413-0740-A740-6D0DE59279C5}"/>
          </ac:spMkLst>
        </pc:spChg>
        <pc:spChg chg="mod">
          <ac:chgData name="Valentin Pesselier" userId="dc3f1274-5e17-44c3-8514-fa436a55aad1" providerId="ADAL" clId="{443C66C6-0C3B-40DD-A5DE-4B8C2698EFF6}" dt="2024-02-13T08:19:19.143" v="3"/>
          <ac:spMkLst>
            <pc:docMk/>
            <pc:sldMk cId="16800732" sldId="256"/>
            <ac:spMk id="95" creationId="{574C2AF0-F731-004F-BA49-BDDC383CB749}"/>
          </ac:spMkLst>
        </pc:spChg>
        <pc:spChg chg="add del mod">
          <ac:chgData name="Valentin Pesselier" userId="dc3f1274-5e17-44c3-8514-fa436a55aad1" providerId="ADAL" clId="{443C66C6-0C3B-40DD-A5DE-4B8C2698EFF6}" dt="2024-02-13T08:19:48.436" v="4" actId="478"/>
          <ac:spMkLst>
            <pc:docMk/>
            <pc:sldMk cId="16800732" sldId="256"/>
            <ac:spMk id="96" creationId="{BA2E2B3B-50CD-36B0-5E16-6309E8196A8F}"/>
          </ac:spMkLst>
        </pc:spChg>
        <pc:spChg chg="add del mod">
          <ac:chgData name="Valentin Pesselier" userId="dc3f1274-5e17-44c3-8514-fa436a55aad1" providerId="ADAL" clId="{443C66C6-0C3B-40DD-A5DE-4B8C2698EFF6}" dt="2024-02-13T08:19:48.436" v="4" actId="478"/>
          <ac:spMkLst>
            <pc:docMk/>
            <pc:sldMk cId="16800732" sldId="256"/>
            <ac:spMk id="98" creationId="{6530B94F-965C-8530-F30E-62696829119F}"/>
          </ac:spMkLst>
        </pc:spChg>
        <pc:spChg chg="add del mod">
          <ac:chgData name="Valentin Pesselier" userId="dc3f1274-5e17-44c3-8514-fa436a55aad1" providerId="ADAL" clId="{443C66C6-0C3B-40DD-A5DE-4B8C2698EFF6}" dt="2024-02-13T08:19:48.436" v="4" actId="478"/>
          <ac:spMkLst>
            <pc:docMk/>
            <pc:sldMk cId="16800732" sldId="256"/>
            <ac:spMk id="99" creationId="{63C41E9D-94DE-7A64-2CF6-773C468E0977}"/>
          </ac:spMkLst>
        </pc:spChg>
        <pc:spChg chg="mod">
          <ac:chgData name="Valentin Pesselier" userId="dc3f1274-5e17-44c3-8514-fa436a55aad1" providerId="ADAL" clId="{443C66C6-0C3B-40DD-A5DE-4B8C2698EFF6}" dt="2024-02-13T08:20:29.117" v="5"/>
          <ac:spMkLst>
            <pc:docMk/>
            <pc:sldMk cId="16800732" sldId="256"/>
            <ac:spMk id="101" creationId="{E8ACDBD4-7FE7-3C25-D67A-AF47C218728C}"/>
          </ac:spMkLst>
        </pc:spChg>
        <pc:spChg chg="mod">
          <ac:chgData name="Valentin Pesselier" userId="dc3f1274-5e17-44c3-8514-fa436a55aad1" providerId="ADAL" clId="{443C66C6-0C3B-40DD-A5DE-4B8C2698EFF6}" dt="2024-02-13T08:20:29.117" v="5"/>
          <ac:spMkLst>
            <pc:docMk/>
            <pc:sldMk cId="16800732" sldId="256"/>
            <ac:spMk id="102" creationId="{8ACBC55E-A1D1-0635-58AF-FD78162714C0}"/>
          </ac:spMkLst>
        </pc:spChg>
        <pc:spChg chg="mod">
          <ac:chgData name="Valentin Pesselier" userId="dc3f1274-5e17-44c3-8514-fa436a55aad1" providerId="ADAL" clId="{443C66C6-0C3B-40DD-A5DE-4B8C2698EFF6}" dt="2024-02-13T08:20:29.117" v="5"/>
          <ac:spMkLst>
            <pc:docMk/>
            <pc:sldMk cId="16800732" sldId="256"/>
            <ac:spMk id="104" creationId="{4C170422-668F-B9DD-6C23-7A3F420355D9}"/>
          </ac:spMkLst>
        </pc:spChg>
        <pc:spChg chg="mod">
          <ac:chgData name="Valentin Pesselier" userId="dc3f1274-5e17-44c3-8514-fa436a55aad1" providerId="ADAL" clId="{443C66C6-0C3B-40DD-A5DE-4B8C2698EFF6}" dt="2024-02-13T08:20:29.117" v="5"/>
          <ac:spMkLst>
            <pc:docMk/>
            <pc:sldMk cId="16800732" sldId="256"/>
            <ac:spMk id="105" creationId="{1F9C7A61-2C3B-0F2C-9EAB-C3F37324F1CF}"/>
          </ac:spMkLst>
        </pc:spChg>
        <pc:spChg chg="add mod">
          <ac:chgData name="Valentin Pesselier" userId="dc3f1274-5e17-44c3-8514-fa436a55aad1" providerId="ADAL" clId="{443C66C6-0C3B-40DD-A5DE-4B8C2698EFF6}" dt="2024-02-13T08:33:22.314" v="15" actId="1036"/>
          <ac:spMkLst>
            <pc:docMk/>
            <pc:sldMk cId="16800732" sldId="256"/>
            <ac:spMk id="106" creationId="{60253052-8901-29D4-A2BC-DEFEB2B8DAFC}"/>
          </ac:spMkLst>
        </pc:spChg>
        <pc:spChg chg="add mod">
          <ac:chgData name="Valentin Pesselier" userId="dc3f1274-5e17-44c3-8514-fa436a55aad1" providerId="ADAL" clId="{443C66C6-0C3B-40DD-A5DE-4B8C2698EFF6}" dt="2024-02-13T08:35:29.712" v="35" actId="14100"/>
          <ac:spMkLst>
            <pc:docMk/>
            <pc:sldMk cId="16800732" sldId="256"/>
            <ac:spMk id="107" creationId="{72B0E203-07FF-4E02-CF15-4296FA82E821}"/>
          </ac:spMkLst>
        </pc:spChg>
        <pc:spChg chg="add mod">
          <ac:chgData name="Valentin Pesselier" userId="dc3f1274-5e17-44c3-8514-fa436a55aad1" providerId="ADAL" clId="{443C66C6-0C3B-40DD-A5DE-4B8C2698EFF6}" dt="2024-02-13T08:36:07.586" v="60" actId="1036"/>
          <ac:spMkLst>
            <pc:docMk/>
            <pc:sldMk cId="16800732" sldId="256"/>
            <ac:spMk id="108" creationId="{76D850D9-15A0-9821-4918-509AC8061203}"/>
          </ac:spMkLst>
        </pc:spChg>
        <pc:spChg chg="add mod">
          <ac:chgData name="Valentin Pesselier" userId="dc3f1274-5e17-44c3-8514-fa436a55aad1" providerId="ADAL" clId="{443C66C6-0C3B-40DD-A5DE-4B8C2698EFF6}" dt="2024-02-13T08:36:07.586" v="60" actId="1036"/>
          <ac:spMkLst>
            <pc:docMk/>
            <pc:sldMk cId="16800732" sldId="256"/>
            <ac:spMk id="109" creationId="{9AA9031A-9373-CDBA-E875-26E0EEAD62BA}"/>
          </ac:spMkLst>
        </pc:spChg>
        <pc:spChg chg="add mod">
          <ac:chgData name="Valentin Pesselier" userId="dc3f1274-5e17-44c3-8514-fa436a55aad1" providerId="ADAL" clId="{443C66C6-0C3B-40DD-A5DE-4B8C2698EFF6}" dt="2024-02-13T08:33:22.314" v="15" actId="1036"/>
          <ac:spMkLst>
            <pc:docMk/>
            <pc:sldMk cId="16800732" sldId="256"/>
            <ac:spMk id="110" creationId="{F25F7C50-23AD-800E-22D7-015E7F838468}"/>
          </ac:spMkLst>
        </pc:spChg>
        <pc:spChg chg="add mod">
          <ac:chgData name="Valentin Pesselier" userId="dc3f1274-5e17-44c3-8514-fa436a55aad1" providerId="ADAL" clId="{443C66C6-0C3B-40DD-A5DE-4B8C2698EFF6}" dt="2024-02-13T08:33:22.314" v="15" actId="1036"/>
          <ac:spMkLst>
            <pc:docMk/>
            <pc:sldMk cId="16800732" sldId="256"/>
            <ac:spMk id="111" creationId="{156BF544-EFFE-63CF-492B-909974B2BEAE}"/>
          </ac:spMkLst>
        </pc:spChg>
        <pc:spChg chg="add mod">
          <ac:chgData name="Valentin Pesselier" userId="dc3f1274-5e17-44c3-8514-fa436a55aad1" providerId="ADAL" clId="{443C66C6-0C3B-40DD-A5DE-4B8C2698EFF6}" dt="2024-02-13T08:33:22.314" v="15" actId="1036"/>
          <ac:spMkLst>
            <pc:docMk/>
            <pc:sldMk cId="16800732" sldId="256"/>
            <ac:spMk id="113" creationId="{AB109C66-E02D-7860-D2D4-B19474E02254}"/>
          </ac:spMkLst>
        </pc:spChg>
        <pc:spChg chg="add mod">
          <ac:chgData name="Valentin Pesselier" userId="dc3f1274-5e17-44c3-8514-fa436a55aad1" providerId="ADAL" clId="{443C66C6-0C3B-40DD-A5DE-4B8C2698EFF6}" dt="2024-02-13T08:36:07.586" v="60" actId="1036"/>
          <ac:spMkLst>
            <pc:docMk/>
            <pc:sldMk cId="16800732" sldId="256"/>
            <ac:spMk id="114" creationId="{DC3BC75B-BC77-4CEA-7E01-803ED94BEEE1}"/>
          </ac:spMkLst>
        </pc:spChg>
        <pc:spChg chg="add mod">
          <ac:chgData name="Valentin Pesselier" userId="dc3f1274-5e17-44c3-8514-fa436a55aad1" providerId="ADAL" clId="{443C66C6-0C3B-40DD-A5DE-4B8C2698EFF6}" dt="2024-02-13T08:36:07.586" v="60" actId="1036"/>
          <ac:spMkLst>
            <pc:docMk/>
            <pc:sldMk cId="16800732" sldId="256"/>
            <ac:spMk id="115" creationId="{6046F588-CC19-1A07-B9F2-5A66FCFA000F}"/>
          </ac:spMkLst>
        </pc:spChg>
        <pc:spChg chg="add mod">
          <ac:chgData name="Valentin Pesselier" userId="dc3f1274-5e17-44c3-8514-fa436a55aad1" providerId="ADAL" clId="{443C66C6-0C3B-40DD-A5DE-4B8C2698EFF6}" dt="2024-02-13T08:36:07.586" v="60" actId="1036"/>
          <ac:spMkLst>
            <pc:docMk/>
            <pc:sldMk cId="16800732" sldId="256"/>
            <ac:spMk id="116" creationId="{6F698ED3-7310-E018-BCEE-A9421AC00E40}"/>
          </ac:spMkLst>
        </pc:spChg>
        <pc:spChg chg="add mod">
          <ac:chgData name="Valentin Pesselier" userId="dc3f1274-5e17-44c3-8514-fa436a55aad1" providerId="ADAL" clId="{443C66C6-0C3B-40DD-A5DE-4B8C2698EFF6}" dt="2024-02-13T08:36:07.586" v="60" actId="1036"/>
          <ac:spMkLst>
            <pc:docMk/>
            <pc:sldMk cId="16800732" sldId="256"/>
            <ac:spMk id="117" creationId="{C4CFD45A-C504-1EF2-AD83-BA24E2D45F1C}"/>
          </ac:spMkLst>
        </pc:spChg>
        <pc:spChg chg="add mod">
          <ac:chgData name="Valentin Pesselier" userId="dc3f1274-5e17-44c3-8514-fa436a55aad1" providerId="ADAL" clId="{443C66C6-0C3B-40DD-A5DE-4B8C2698EFF6}" dt="2024-02-13T08:36:07.586" v="60" actId="1036"/>
          <ac:spMkLst>
            <pc:docMk/>
            <pc:sldMk cId="16800732" sldId="256"/>
            <ac:spMk id="118" creationId="{FCDD7717-F9E6-E145-DB8B-D29744C6C95A}"/>
          </ac:spMkLst>
        </pc:spChg>
        <pc:spChg chg="add mod">
          <ac:chgData name="Valentin Pesselier" userId="dc3f1274-5e17-44c3-8514-fa436a55aad1" providerId="ADAL" clId="{443C66C6-0C3B-40DD-A5DE-4B8C2698EFF6}" dt="2024-02-13T08:36:07.586" v="60" actId="1036"/>
          <ac:spMkLst>
            <pc:docMk/>
            <pc:sldMk cId="16800732" sldId="256"/>
            <ac:spMk id="119" creationId="{08A259D6-8693-900F-D359-FC1F469C5E0F}"/>
          </ac:spMkLst>
        </pc:spChg>
        <pc:spChg chg="add mod">
          <ac:chgData name="Valentin Pesselier" userId="dc3f1274-5e17-44c3-8514-fa436a55aad1" providerId="ADAL" clId="{443C66C6-0C3B-40DD-A5DE-4B8C2698EFF6}" dt="2024-02-13T08:36:07.586" v="60" actId="1036"/>
          <ac:spMkLst>
            <pc:docMk/>
            <pc:sldMk cId="16800732" sldId="256"/>
            <ac:spMk id="120" creationId="{D3B27B93-891E-BBAE-3CC7-A800FA78F80E}"/>
          </ac:spMkLst>
        </pc:spChg>
        <pc:spChg chg="add mod">
          <ac:chgData name="Valentin Pesselier" userId="dc3f1274-5e17-44c3-8514-fa436a55aad1" providerId="ADAL" clId="{443C66C6-0C3B-40DD-A5DE-4B8C2698EFF6}" dt="2024-02-13T08:36:07.586" v="60" actId="1036"/>
          <ac:spMkLst>
            <pc:docMk/>
            <pc:sldMk cId="16800732" sldId="256"/>
            <ac:spMk id="121" creationId="{DE0D9863-D77D-3741-87A0-B40B948F2543}"/>
          </ac:spMkLst>
        </pc:spChg>
        <pc:spChg chg="add mod">
          <ac:chgData name="Valentin Pesselier" userId="dc3f1274-5e17-44c3-8514-fa436a55aad1" providerId="ADAL" clId="{443C66C6-0C3B-40DD-A5DE-4B8C2698EFF6}" dt="2024-02-13T08:36:07.586" v="60" actId="1036"/>
          <ac:spMkLst>
            <pc:docMk/>
            <pc:sldMk cId="16800732" sldId="256"/>
            <ac:spMk id="122" creationId="{77117F1C-29EE-7C5A-B427-12866F4E7A60}"/>
          </ac:spMkLst>
        </pc:spChg>
        <pc:spChg chg="add mod">
          <ac:chgData name="Valentin Pesselier" userId="dc3f1274-5e17-44c3-8514-fa436a55aad1" providerId="ADAL" clId="{443C66C6-0C3B-40DD-A5DE-4B8C2698EFF6}" dt="2024-02-13T08:36:07.586" v="60" actId="1036"/>
          <ac:spMkLst>
            <pc:docMk/>
            <pc:sldMk cId="16800732" sldId="256"/>
            <ac:spMk id="123" creationId="{D5F30142-5082-98F1-CB6C-1BB3A803B40F}"/>
          </ac:spMkLst>
        </pc:spChg>
        <pc:spChg chg="add mod">
          <ac:chgData name="Valentin Pesselier" userId="dc3f1274-5e17-44c3-8514-fa436a55aad1" providerId="ADAL" clId="{443C66C6-0C3B-40DD-A5DE-4B8C2698EFF6}" dt="2024-02-13T08:36:07.586" v="60" actId="1036"/>
          <ac:spMkLst>
            <pc:docMk/>
            <pc:sldMk cId="16800732" sldId="256"/>
            <ac:spMk id="124" creationId="{618AD3E8-FDD4-DC0F-3203-C63D17D6423D}"/>
          </ac:spMkLst>
        </pc:spChg>
        <pc:spChg chg="add mod">
          <ac:chgData name="Valentin Pesselier" userId="dc3f1274-5e17-44c3-8514-fa436a55aad1" providerId="ADAL" clId="{443C66C6-0C3B-40DD-A5DE-4B8C2698EFF6}" dt="2024-02-13T08:36:07.586" v="60" actId="1036"/>
          <ac:spMkLst>
            <pc:docMk/>
            <pc:sldMk cId="16800732" sldId="256"/>
            <ac:spMk id="125" creationId="{7A17E3C3-469A-F47B-2D39-F561B0BC88C1}"/>
          </ac:spMkLst>
        </pc:spChg>
        <pc:spChg chg="add mod">
          <ac:chgData name="Valentin Pesselier" userId="dc3f1274-5e17-44c3-8514-fa436a55aad1" providerId="ADAL" clId="{443C66C6-0C3B-40DD-A5DE-4B8C2698EFF6}" dt="2024-02-13T08:36:07.586" v="60" actId="1036"/>
          <ac:spMkLst>
            <pc:docMk/>
            <pc:sldMk cId="16800732" sldId="256"/>
            <ac:spMk id="126" creationId="{97AB578C-337F-FB07-ECC5-D9400A4776DD}"/>
          </ac:spMkLst>
        </pc:spChg>
        <pc:spChg chg="add mod">
          <ac:chgData name="Valentin Pesselier" userId="dc3f1274-5e17-44c3-8514-fa436a55aad1" providerId="ADAL" clId="{443C66C6-0C3B-40DD-A5DE-4B8C2698EFF6}" dt="2024-02-13T08:36:07.586" v="60" actId="1036"/>
          <ac:spMkLst>
            <pc:docMk/>
            <pc:sldMk cId="16800732" sldId="256"/>
            <ac:spMk id="127" creationId="{74FE6403-D66C-1336-31F2-47B9FF8DD8B9}"/>
          </ac:spMkLst>
        </pc:spChg>
        <pc:spChg chg="add mod">
          <ac:chgData name="Valentin Pesselier" userId="dc3f1274-5e17-44c3-8514-fa436a55aad1" providerId="ADAL" clId="{443C66C6-0C3B-40DD-A5DE-4B8C2698EFF6}" dt="2024-02-13T08:36:07.586" v="60" actId="1036"/>
          <ac:spMkLst>
            <pc:docMk/>
            <pc:sldMk cId="16800732" sldId="256"/>
            <ac:spMk id="128" creationId="{5F62D8CA-592F-9991-861B-84FE6E94162A}"/>
          </ac:spMkLst>
        </pc:spChg>
        <pc:spChg chg="add mod">
          <ac:chgData name="Valentin Pesselier" userId="dc3f1274-5e17-44c3-8514-fa436a55aad1" providerId="ADAL" clId="{443C66C6-0C3B-40DD-A5DE-4B8C2698EFF6}" dt="2024-02-13T08:36:07.586" v="60" actId="1036"/>
          <ac:spMkLst>
            <pc:docMk/>
            <pc:sldMk cId="16800732" sldId="256"/>
            <ac:spMk id="129" creationId="{E87BA1B6-3F31-67FD-55BF-81C24A9B11D4}"/>
          </ac:spMkLst>
        </pc:spChg>
        <pc:spChg chg="add mod">
          <ac:chgData name="Valentin Pesselier" userId="dc3f1274-5e17-44c3-8514-fa436a55aad1" providerId="ADAL" clId="{443C66C6-0C3B-40DD-A5DE-4B8C2698EFF6}" dt="2024-02-13T08:36:07.586" v="60" actId="1036"/>
          <ac:spMkLst>
            <pc:docMk/>
            <pc:sldMk cId="16800732" sldId="256"/>
            <ac:spMk id="130" creationId="{F3BF7E2B-5C0C-66F7-97F3-5F3B679F8536}"/>
          </ac:spMkLst>
        </pc:spChg>
        <pc:spChg chg="add mod">
          <ac:chgData name="Valentin Pesselier" userId="dc3f1274-5e17-44c3-8514-fa436a55aad1" providerId="ADAL" clId="{443C66C6-0C3B-40DD-A5DE-4B8C2698EFF6}" dt="2024-02-13T08:36:07.586" v="60" actId="1036"/>
          <ac:spMkLst>
            <pc:docMk/>
            <pc:sldMk cId="16800732" sldId="256"/>
            <ac:spMk id="131" creationId="{75F28446-268C-055F-DB65-1F45BC4BFF33}"/>
          </ac:spMkLst>
        </pc:spChg>
        <pc:spChg chg="add mod">
          <ac:chgData name="Valentin Pesselier" userId="dc3f1274-5e17-44c3-8514-fa436a55aad1" providerId="ADAL" clId="{443C66C6-0C3B-40DD-A5DE-4B8C2698EFF6}" dt="2024-02-13T08:36:07.586" v="60" actId="1036"/>
          <ac:spMkLst>
            <pc:docMk/>
            <pc:sldMk cId="16800732" sldId="256"/>
            <ac:spMk id="132" creationId="{40846B71-86FA-97AD-AADB-4817D64F6A91}"/>
          </ac:spMkLst>
        </pc:spChg>
        <pc:spChg chg="add mod">
          <ac:chgData name="Valentin Pesselier" userId="dc3f1274-5e17-44c3-8514-fa436a55aad1" providerId="ADAL" clId="{443C66C6-0C3B-40DD-A5DE-4B8C2698EFF6}" dt="2024-02-13T08:36:07.586" v="60" actId="1036"/>
          <ac:spMkLst>
            <pc:docMk/>
            <pc:sldMk cId="16800732" sldId="256"/>
            <ac:spMk id="133" creationId="{FDBEE153-E397-BEF9-A1E5-F6CD15D82B95}"/>
          </ac:spMkLst>
        </pc:spChg>
        <pc:spChg chg="add mod">
          <ac:chgData name="Valentin Pesselier" userId="dc3f1274-5e17-44c3-8514-fa436a55aad1" providerId="ADAL" clId="{443C66C6-0C3B-40DD-A5DE-4B8C2698EFF6}" dt="2024-02-13T08:36:07.586" v="60" actId="1036"/>
          <ac:spMkLst>
            <pc:docMk/>
            <pc:sldMk cId="16800732" sldId="256"/>
            <ac:spMk id="134" creationId="{8203D2D6-7799-E8D5-746F-9F682B745ACA}"/>
          </ac:spMkLst>
        </pc:spChg>
        <pc:spChg chg="add mod">
          <ac:chgData name="Valentin Pesselier" userId="dc3f1274-5e17-44c3-8514-fa436a55aad1" providerId="ADAL" clId="{443C66C6-0C3B-40DD-A5DE-4B8C2698EFF6}" dt="2024-02-13T08:36:07.586" v="60" actId="1036"/>
          <ac:spMkLst>
            <pc:docMk/>
            <pc:sldMk cId="16800732" sldId="256"/>
            <ac:spMk id="135" creationId="{A0F8D471-FB63-53C4-35A2-C18524DBB212}"/>
          </ac:spMkLst>
        </pc:spChg>
        <pc:spChg chg="add mod">
          <ac:chgData name="Valentin Pesselier" userId="dc3f1274-5e17-44c3-8514-fa436a55aad1" providerId="ADAL" clId="{443C66C6-0C3B-40DD-A5DE-4B8C2698EFF6}" dt="2024-02-13T08:36:07.586" v="60" actId="1036"/>
          <ac:spMkLst>
            <pc:docMk/>
            <pc:sldMk cId="16800732" sldId="256"/>
            <ac:spMk id="136" creationId="{9495E075-F860-7525-17B2-3DB152B28ADA}"/>
          </ac:spMkLst>
        </pc:spChg>
        <pc:spChg chg="add mod">
          <ac:chgData name="Valentin Pesselier" userId="dc3f1274-5e17-44c3-8514-fa436a55aad1" providerId="ADAL" clId="{443C66C6-0C3B-40DD-A5DE-4B8C2698EFF6}" dt="2024-02-13T08:36:07.586" v="60" actId="1036"/>
          <ac:spMkLst>
            <pc:docMk/>
            <pc:sldMk cId="16800732" sldId="256"/>
            <ac:spMk id="137" creationId="{C393DAB2-A656-050A-8B3C-41416DCCA168}"/>
          </ac:spMkLst>
        </pc:spChg>
        <pc:spChg chg="add mod">
          <ac:chgData name="Valentin Pesselier" userId="dc3f1274-5e17-44c3-8514-fa436a55aad1" providerId="ADAL" clId="{443C66C6-0C3B-40DD-A5DE-4B8C2698EFF6}" dt="2024-02-13T08:33:22.314" v="15" actId="1036"/>
          <ac:spMkLst>
            <pc:docMk/>
            <pc:sldMk cId="16800732" sldId="256"/>
            <ac:spMk id="139" creationId="{074889D5-5C97-E79A-4BE2-E1E1BAF9FF91}"/>
          </ac:spMkLst>
        </pc:spChg>
        <pc:spChg chg="add mod">
          <ac:chgData name="Valentin Pesselier" userId="dc3f1274-5e17-44c3-8514-fa436a55aad1" providerId="ADAL" clId="{443C66C6-0C3B-40DD-A5DE-4B8C2698EFF6}" dt="2024-02-13T08:36:07.586" v="60" actId="1036"/>
          <ac:spMkLst>
            <pc:docMk/>
            <pc:sldMk cId="16800732" sldId="256"/>
            <ac:spMk id="140" creationId="{7656C69F-ED1E-63E2-0F81-0E2461F66BC2}"/>
          </ac:spMkLst>
        </pc:spChg>
        <pc:spChg chg="add mod">
          <ac:chgData name="Valentin Pesselier" userId="dc3f1274-5e17-44c3-8514-fa436a55aad1" providerId="ADAL" clId="{443C66C6-0C3B-40DD-A5DE-4B8C2698EFF6}" dt="2024-02-13T08:36:07.586" v="60" actId="1036"/>
          <ac:spMkLst>
            <pc:docMk/>
            <pc:sldMk cId="16800732" sldId="256"/>
            <ac:spMk id="141" creationId="{0C77AC36-67AE-6D07-DEEA-B8872325EB4C}"/>
          </ac:spMkLst>
        </pc:spChg>
        <pc:spChg chg="add mod">
          <ac:chgData name="Valentin Pesselier" userId="dc3f1274-5e17-44c3-8514-fa436a55aad1" providerId="ADAL" clId="{443C66C6-0C3B-40DD-A5DE-4B8C2698EFF6}" dt="2024-02-13T08:36:07.586" v="60" actId="1036"/>
          <ac:spMkLst>
            <pc:docMk/>
            <pc:sldMk cId="16800732" sldId="256"/>
            <ac:spMk id="142" creationId="{8C668274-8AF3-4E27-9CC1-4FF93422B23D}"/>
          </ac:spMkLst>
        </pc:spChg>
        <pc:spChg chg="add mod">
          <ac:chgData name="Valentin Pesselier" userId="dc3f1274-5e17-44c3-8514-fa436a55aad1" providerId="ADAL" clId="{443C66C6-0C3B-40DD-A5DE-4B8C2698EFF6}" dt="2024-02-13T08:36:20.207" v="61" actId="14100"/>
          <ac:spMkLst>
            <pc:docMk/>
            <pc:sldMk cId="16800732" sldId="256"/>
            <ac:spMk id="143" creationId="{802DC7AE-C448-3D4B-5948-029434D75F09}"/>
          </ac:spMkLst>
        </pc:spChg>
        <pc:spChg chg="add mod">
          <ac:chgData name="Valentin Pesselier" userId="dc3f1274-5e17-44c3-8514-fa436a55aad1" providerId="ADAL" clId="{443C66C6-0C3B-40DD-A5DE-4B8C2698EFF6}" dt="2024-02-13T08:33:22.314" v="15" actId="1036"/>
          <ac:spMkLst>
            <pc:docMk/>
            <pc:sldMk cId="16800732" sldId="256"/>
            <ac:spMk id="144" creationId="{B1898CAF-C980-AF72-599B-8AA4BF585CB6}"/>
          </ac:spMkLst>
        </pc:spChg>
        <pc:spChg chg="add mod">
          <ac:chgData name="Valentin Pesselier" userId="dc3f1274-5e17-44c3-8514-fa436a55aad1" providerId="ADAL" clId="{443C66C6-0C3B-40DD-A5DE-4B8C2698EFF6}" dt="2024-02-13T08:36:07.586" v="60" actId="1036"/>
          <ac:spMkLst>
            <pc:docMk/>
            <pc:sldMk cId="16800732" sldId="256"/>
            <ac:spMk id="146" creationId="{6F2CC91E-9BA8-DDF0-6EAA-C76C12DB5848}"/>
          </ac:spMkLst>
        </pc:spChg>
        <pc:spChg chg="add mod">
          <ac:chgData name="Valentin Pesselier" userId="dc3f1274-5e17-44c3-8514-fa436a55aad1" providerId="ADAL" clId="{443C66C6-0C3B-40DD-A5DE-4B8C2698EFF6}" dt="2024-02-13T08:36:07.586" v="60" actId="1036"/>
          <ac:spMkLst>
            <pc:docMk/>
            <pc:sldMk cId="16800732" sldId="256"/>
            <ac:spMk id="147" creationId="{857648F0-A0DB-F886-7893-E0D61E9D5DB1}"/>
          </ac:spMkLst>
        </pc:spChg>
        <pc:spChg chg="add mod">
          <ac:chgData name="Valentin Pesselier" userId="dc3f1274-5e17-44c3-8514-fa436a55aad1" providerId="ADAL" clId="{443C66C6-0C3B-40DD-A5DE-4B8C2698EFF6}" dt="2024-02-13T08:36:07.586" v="60" actId="1036"/>
          <ac:spMkLst>
            <pc:docMk/>
            <pc:sldMk cId="16800732" sldId="256"/>
            <ac:spMk id="148" creationId="{366503B5-3076-3BED-B832-986FC8BD9DA2}"/>
          </ac:spMkLst>
        </pc:spChg>
        <pc:spChg chg="add mod">
          <ac:chgData name="Valentin Pesselier" userId="dc3f1274-5e17-44c3-8514-fa436a55aad1" providerId="ADAL" clId="{443C66C6-0C3B-40DD-A5DE-4B8C2698EFF6}" dt="2024-02-13T08:36:07.586" v="60" actId="1036"/>
          <ac:spMkLst>
            <pc:docMk/>
            <pc:sldMk cId="16800732" sldId="256"/>
            <ac:spMk id="149" creationId="{F0933BBB-524B-CCF9-EC2F-9012D9AEE5BC}"/>
          </ac:spMkLst>
        </pc:spChg>
        <pc:spChg chg="add mod">
          <ac:chgData name="Valentin Pesselier" userId="dc3f1274-5e17-44c3-8514-fa436a55aad1" providerId="ADAL" clId="{443C66C6-0C3B-40DD-A5DE-4B8C2698EFF6}" dt="2024-02-13T08:36:07.586" v="60" actId="1036"/>
          <ac:spMkLst>
            <pc:docMk/>
            <pc:sldMk cId="16800732" sldId="256"/>
            <ac:spMk id="151" creationId="{F5898BC4-EA70-2803-DF06-8A32BAE7D466}"/>
          </ac:spMkLst>
        </pc:spChg>
        <pc:spChg chg="add mod">
          <ac:chgData name="Valentin Pesselier" userId="dc3f1274-5e17-44c3-8514-fa436a55aad1" providerId="ADAL" clId="{443C66C6-0C3B-40DD-A5DE-4B8C2698EFF6}" dt="2024-02-13T08:36:07.586" v="60" actId="1036"/>
          <ac:spMkLst>
            <pc:docMk/>
            <pc:sldMk cId="16800732" sldId="256"/>
            <ac:spMk id="152" creationId="{D6A28BD3-9BF2-EDA6-2A78-0E7FA787CE73}"/>
          </ac:spMkLst>
        </pc:spChg>
        <pc:spChg chg="add mod">
          <ac:chgData name="Valentin Pesselier" userId="dc3f1274-5e17-44c3-8514-fa436a55aad1" providerId="ADAL" clId="{443C66C6-0C3B-40DD-A5DE-4B8C2698EFF6}" dt="2024-02-13T08:36:07.586" v="60" actId="1036"/>
          <ac:spMkLst>
            <pc:docMk/>
            <pc:sldMk cId="16800732" sldId="256"/>
            <ac:spMk id="153" creationId="{E7A30832-0DD1-D52C-CA02-1F8B057081DC}"/>
          </ac:spMkLst>
        </pc:spChg>
        <pc:spChg chg="add mod">
          <ac:chgData name="Valentin Pesselier" userId="dc3f1274-5e17-44c3-8514-fa436a55aad1" providerId="ADAL" clId="{443C66C6-0C3B-40DD-A5DE-4B8C2698EFF6}" dt="2024-02-13T08:36:07.586" v="60" actId="1036"/>
          <ac:spMkLst>
            <pc:docMk/>
            <pc:sldMk cId="16800732" sldId="256"/>
            <ac:spMk id="154" creationId="{B85DF133-C982-30F4-D2C4-CA8BBEEB7BD0}"/>
          </ac:spMkLst>
        </pc:spChg>
        <pc:spChg chg="add mod">
          <ac:chgData name="Valentin Pesselier" userId="dc3f1274-5e17-44c3-8514-fa436a55aad1" providerId="ADAL" clId="{443C66C6-0C3B-40DD-A5DE-4B8C2698EFF6}" dt="2024-02-13T08:36:07.586" v="60" actId="1036"/>
          <ac:spMkLst>
            <pc:docMk/>
            <pc:sldMk cId="16800732" sldId="256"/>
            <ac:spMk id="155" creationId="{C0792193-CEDC-B9E4-2FF8-CC61219CE59E}"/>
          </ac:spMkLst>
        </pc:spChg>
        <pc:spChg chg="add mod">
          <ac:chgData name="Valentin Pesselier" userId="dc3f1274-5e17-44c3-8514-fa436a55aad1" providerId="ADAL" clId="{443C66C6-0C3B-40DD-A5DE-4B8C2698EFF6}" dt="2024-02-13T08:36:07.586" v="60" actId="1036"/>
          <ac:spMkLst>
            <pc:docMk/>
            <pc:sldMk cId="16800732" sldId="256"/>
            <ac:spMk id="156" creationId="{1A6D7652-D8BD-AAD7-1491-8F6E2CD829CE}"/>
          </ac:spMkLst>
        </pc:spChg>
        <pc:spChg chg="add mod">
          <ac:chgData name="Valentin Pesselier" userId="dc3f1274-5e17-44c3-8514-fa436a55aad1" providerId="ADAL" clId="{443C66C6-0C3B-40DD-A5DE-4B8C2698EFF6}" dt="2024-02-13T08:33:22.314" v="15" actId="1036"/>
          <ac:spMkLst>
            <pc:docMk/>
            <pc:sldMk cId="16800732" sldId="256"/>
            <ac:spMk id="157" creationId="{601F086E-068A-8743-404B-7B2E3A635EF3}"/>
          </ac:spMkLst>
        </pc:spChg>
        <pc:spChg chg="add mod">
          <ac:chgData name="Valentin Pesselier" userId="dc3f1274-5e17-44c3-8514-fa436a55aad1" providerId="ADAL" clId="{443C66C6-0C3B-40DD-A5DE-4B8C2698EFF6}" dt="2024-02-13T08:33:22.314" v="15" actId="1036"/>
          <ac:spMkLst>
            <pc:docMk/>
            <pc:sldMk cId="16800732" sldId="256"/>
            <ac:spMk id="158" creationId="{F4056B27-0660-8934-2EAC-DEB570FE3178}"/>
          </ac:spMkLst>
        </pc:spChg>
        <pc:spChg chg="add mod">
          <ac:chgData name="Valentin Pesselier" userId="dc3f1274-5e17-44c3-8514-fa436a55aad1" providerId="ADAL" clId="{443C66C6-0C3B-40DD-A5DE-4B8C2698EFF6}" dt="2024-02-13T08:36:07.586" v="60" actId="1036"/>
          <ac:spMkLst>
            <pc:docMk/>
            <pc:sldMk cId="16800732" sldId="256"/>
            <ac:spMk id="159" creationId="{FA0E8E7F-A279-B9D1-06C4-756EB5958397}"/>
          </ac:spMkLst>
        </pc:spChg>
        <pc:spChg chg="add mod">
          <ac:chgData name="Valentin Pesselier" userId="dc3f1274-5e17-44c3-8514-fa436a55aad1" providerId="ADAL" clId="{443C66C6-0C3B-40DD-A5DE-4B8C2698EFF6}" dt="2024-02-13T08:36:07.586" v="60" actId="1036"/>
          <ac:spMkLst>
            <pc:docMk/>
            <pc:sldMk cId="16800732" sldId="256"/>
            <ac:spMk id="160" creationId="{91BADD0E-3ABC-9F45-B0C2-E0A446AB7A9C}"/>
          </ac:spMkLst>
        </pc:spChg>
        <pc:spChg chg="add mod">
          <ac:chgData name="Valentin Pesselier" userId="dc3f1274-5e17-44c3-8514-fa436a55aad1" providerId="ADAL" clId="{443C66C6-0C3B-40DD-A5DE-4B8C2698EFF6}" dt="2024-02-13T08:36:07.586" v="60" actId="1036"/>
          <ac:spMkLst>
            <pc:docMk/>
            <pc:sldMk cId="16800732" sldId="256"/>
            <ac:spMk id="161" creationId="{038B5B56-7863-4AC7-F631-E402DBE6483E}"/>
          </ac:spMkLst>
        </pc:spChg>
        <pc:spChg chg="add mod">
          <ac:chgData name="Valentin Pesselier" userId="dc3f1274-5e17-44c3-8514-fa436a55aad1" providerId="ADAL" clId="{443C66C6-0C3B-40DD-A5DE-4B8C2698EFF6}" dt="2024-02-13T08:36:07.586" v="60" actId="1036"/>
          <ac:spMkLst>
            <pc:docMk/>
            <pc:sldMk cId="16800732" sldId="256"/>
            <ac:spMk id="162" creationId="{57C8A338-8009-D9ED-7C52-5CB203705EEB}"/>
          </ac:spMkLst>
        </pc:spChg>
        <pc:spChg chg="add mod">
          <ac:chgData name="Valentin Pesselier" userId="dc3f1274-5e17-44c3-8514-fa436a55aad1" providerId="ADAL" clId="{443C66C6-0C3B-40DD-A5DE-4B8C2698EFF6}" dt="2024-02-13T08:33:22.314" v="15" actId="1036"/>
          <ac:spMkLst>
            <pc:docMk/>
            <pc:sldMk cId="16800732" sldId="256"/>
            <ac:spMk id="164" creationId="{CE204748-8590-EDAE-FF8F-CE4C23475A59}"/>
          </ac:spMkLst>
        </pc:spChg>
        <pc:spChg chg="mod">
          <ac:chgData name="Valentin Pesselier" userId="dc3f1274-5e17-44c3-8514-fa436a55aad1" providerId="ADAL" clId="{443C66C6-0C3B-40DD-A5DE-4B8C2698EFF6}" dt="2024-02-13T08:20:29.117" v="5"/>
          <ac:spMkLst>
            <pc:docMk/>
            <pc:sldMk cId="16800732" sldId="256"/>
            <ac:spMk id="166" creationId="{AA51E3BE-DA60-C46A-5CA7-D5DD48EA913D}"/>
          </ac:spMkLst>
        </pc:spChg>
        <pc:spChg chg="mod">
          <ac:chgData name="Valentin Pesselier" userId="dc3f1274-5e17-44c3-8514-fa436a55aad1" providerId="ADAL" clId="{443C66C6-0C3B-40DD-A5DE-4B8C2698EFF6}" dt="2024-02-13T08:20:29.117" v="5"/>
          <ac:spMkLst>
            <pc:docMk/>
            <pc:sldMk cId="16800732" sldId="256"/>
            <ac:spMk id="167" creationId="{49B2615E-4A90-CBCD-32A0-BD1EFA6EE460}"/>
          </ac:spMkLst>
        </pc:spChg>
        <pc:spChg chg="add mod">
          <ac:chgData name="Valentin Pesselier" userId="dc3f1274-5e17-44c3-8514-fa436a55aad1" providerId="ADAL" clId="{443C66C6-0C3B-40DD-A5DE-4B8C2698EFF6}" dt="2024-02-13T08:33:22.314" v="15" actId="1036"/>
          <ac:spMkLst>
            <pc:docMk/>
            <pc:sldMk cId="16800732" sldId="256"/>
            <ac:spMk id="168" creationId="{FC045603-13A2-212A-8780-57449BC04F0E}"/>
          </ac:spMkLst>
        </pc:spChg>
        <pc:spChg chg="add mod">
          <ac:chgData name="Valentin Pesselier" userId="dc3f1274-5e17-44c3-8514-fa436a55aad1" providerId="ADAL" clId="{443C66C6-0C3B-40DD-A5DE-4B8C2698EFF6}" dt="2024-02-13T08:33:22.314" v="15" actId="1036"/>
          <ac:spMkLst>
            <pc:docMk/>
            <pc:sldMk cId="16800732" sldId="256"/>
            <ac:spMk id="170" creationId="{FE861BA0-C8C7-66F3-8941-65497A05BF9A}"/>
          </ac:spMkLst>
        </pc:spChg>
        <pc:spChg chg="mod">
          <ac:chgData name="Valentin Pesselier" userId="dc3f1274-5e17-44c3-8514-fa436a55aad1" providerId="ADAL" clId="{443C66C6-0C3B-40DD-A5DE-4B8C2698EFF6}" dt="2024-02-13T08:20:29.117" v="5"/>
          <ac:spMkLst>
            <pc:docMk/>
            <pc:sldMk cId="16800732" sldId="256"/>
            <ac:spMk id="172" creationId="{4A0E0600-E77E-91F4-AF8B-EA90721D0E75}"/>
          </ac:spMkLst>
        </pc:spChg>
        <pc:spChg chg="mod">
          <ac:chgData name="Valentin Pesselier" userId="dc3f1274-5e17-44c3-8514-fa436a55aad1" providerId="ADAL" clId="{443C66C6-0C3B-40DD-A5DE-4B8C2698EFF6}" dt="2024-02-13T08:20:29.117" v="5"/>
          <ac:spMkLst>
            <pc:docMk/>
            <pc:sldMk cId="16800732" sldId="256"/>
            <ac:spMk id="173" creationId="{FC65B9A7-AC02-133B-C7B9-B09C29D9A6AA}"/>
          </ac:spMkLst>
        </pc:spChg>
        <pc:spChg chg="add mod">
          <ac:chgData name="Valentin Pesselier" userId="dc3f1274-5e17-44c3-8514-fa436a55aad1" providerId="ADAL" clId="{443C66C6-0C3B-40DD-A5DE-4B8C2698EFF6}" dt="2024-02-13T08:36:07.586" v="60" actId="1036"/>
          <ac:spMkLst>
            <pc:docMk/>
            <pc:sldMk cId="16800732" sldId="256"/>
            <ac:spMk id="174" creationId="{3F51CCB0-5671-80CF-FFB1-4523914CD0CE}"/>
          </ac:spMkLst>
        </pc:spChg>
        <pc:spChg chg="add mod">
          <ac:chgData name="Valentin Pesselier" userId="dc3f1274-5e17-44c3-8514-fa436a55aad1" providerId="ADAL" clId="{443C66C6-0C3B-40DD-A5DE-4B8C2698EFF6}" dt="2024-02-13T08:36:07.586" v="60" actId="1036"/>
          <ac:spMkLst>
            <pc:docMk/>
            <pc:sldMk cId="16800732" sldId="256"/>
            <ac:spMk id="176" creationId="{F377BE3F-89F1-6AA3-0ED5-49973D1474EF}"/>
          </ac:spMkLst>
        </pc:spChg>
        <pc:spChg chg="mod">
          <ac:chgData name="Valentin Pesselier" userId="dc3f1274-5e17-44c3-8514-fa436a55aad1" providerId="ADAL" clId="{443C66C6-0C3B-40DD-A5DE-4B8C2698EFF6}" dt="2024-02-13T08:20:29.117" v="5"/>
          <ac:spMkLst>
            <pc:docMk/>
            <pc:sldMk cId="16800732" sldId="256"/>
            <ac:spMk id="178" creationId="{4E108DDA-BC49-A060-8DE6-F37894904D42}"/>
          </ac:spMkLst>
        </pc:spChg>
        <pc:spChg chg="mod">
          <ac:chgData name="Valentin Pesselier" userId="dc3f1274-5e17-44c3-8514-fa436a55aad1" providerId="ADAL" clId="{443C66C6-0C3B-40DD-A5DE-4B8C2698EFF6}" dt="2024-02-13T08:20:29.117" v="5"/>
          <ac:spMkLst>
            <pc:docMk/>
            <pc:sldMk cId="16800732" sldId="256"/>
            <ac:spMk id="179" creationId="{B80F0FC0-8B98-FE2F-AD7E-E41700607111}"/>
          </ac:spMkLst>
        </pc:spChg>
        <pc:spChg chg="add mod">
          <ac:chgData name="Valentin Pesselier" userId="dc3f1274-5e17-44c3-8514-fa436a55aad1" providerId="ADAL" clId="{443C66C6-0C3B-40DD-A5DE-4B8C2698EFF6}" dt="2024-02-13T08:36:07.586" v="60" actId="1036"/>
          <ac:spMkLst>
            <pc:docMk/>
            <pc:sldMk cId="16800732" sldId="256"/>
            <ac:spMk id="180" creationId="{7146A0EE-39F5-41CE-6DE9-F9A9176FD2FB}"/>
          </ac:spMkLst>
        </pc:spChg>
        <pc:spChg chg="add mod">
          <ac:chgData name="Valentin Pesselier" userId="dc3f1274-5e17-44c3-8514-fa436a55aad1" providerId="ADAL" clId="{443C66C6-0C3B-40DD-A5DE-4B8C2698EFF6}" dt="2024-02-13T08:36:07.586" v="60" actId="1036"/>
          <ac:spMkLst>
            <pc:docMk/>
            <pc:sldMk cId="16800732" sldId="256"/>
            <ac:spMk id="182" creationId="{52AC529A-9CA4-A31F-C527-F224CCCB98D1}"/>
          </ac:spMkLst>
        </pc:spChg>
        <pc:spChg chg="mod">
          <ac:chgData name="Valentin Pesselier" userId="dc3f1274-5e17-44c3-8514-fa436a55aad1" providerId="ADAL" clId="{443C66C6-0C3B-40DD-A5DE-4B8C2698EFF6}" dt="2024-02-13T08:20:29.117" v="5"/>
          <ac:spMkLst>
            <pc:docMk/>
            <pc:sldMk cId="16800732" sldId="256"/>
            <ac:spMk id="184" creationId="{869B2477-64AA-E369-D960-CCEB6E8A945E}"/>
          </ac:spMkLst>
        </pc:spChg>
        <pc:spChg chg="mod">
          <ac:chgData name="Valentin Pesselier" userId="dc3f1274-5e17-44c3-8514-fa436a55aad1" providerId="ADAL" clId="{443C66C6-0C3B-40DD-A5DE-4B8C2698EFF6}" dt="2024-02-13T08:20:29.117" v="5"/>
          <ac:spMkLst>
            <pc:docMk/>
            <pc:sldMk cId="16800732" sldId="256"/>
            <ac:spMk id="185" creationId="{9FC4F6C1-93EF-D7F8-F4B3-C60FC4A97546}"/>
          </ac:spMkLst>
        </pc:spChg>
        <pc:spChg chg="add mod">
          <ac:chgData name="Valentin Pesselier" userId="dc3f1274-5e17-44c3-8514-fa436a55aad1" providerId="ADAL" clId="{443C66C6-0C3B-40DD-A5DE-4B8C2698EFF6}" dt="2024-02-13T08:36:07.586" v="60" actId="1036"/>
          <ac:spMkLst>
            <pc:docMk/>
            <pc:sldMk cId="16800732" sldId="256"/>
            <ac:spMk id="186" creationId="{775E2EBF-6B72-F508-2857-C224CACD4C9F}"/>
          </ac:spMkLst>
        </pc:spChg>
        <pc:spChg chg="add mod">
          <ac:chgData name="Valentin Pesselier" userId="dc3f1274-5e17-44c3-8514-fa436a55aad1" providerId="ADAL" clId="{443C66C6-0C3B-40DD-A5DE-4B8C2698EFF6}" dt="2024-02-13T08:36:07.586" v="60" actId="1036"/>
          <ac:spMkLst>
            <pc:docMk/>
            <pc:sldMk cId="16800732" sldId="256"/>
            <ac:spMk id="188" creationId="{E661392D-1DA9-14C1-0623-8C7C701D2FFD}"/>
          </ac:spMkLst>
        </pc:spChg>
        <pc:spChg chg="mod">
          <ac:chgData name="Valentin Pesselier" userId="dc3f1274-5e17-44c3-8514-fa436a55aad1" providerId="ADAL" clId="{443C66C6-0C3B-40DD-A5DE-4B8C2698EFF6}" dt="2024-02-13T08:20:29.117" v="5"/>
          <ac:spMkLst>
            <pc:docMk/>
            <pc:sldMk cId="16800732" sldId="256"/>
            <ac:spMk id="190" creationId="{14ACD555-AB11-70FC-8AD9-8E198991020F}"/>
          </ac:spMkLst>
        </pc:spChg>
        <pc:spChg chg="mod">
          <ac:chgData name="Valentin Pesselier" userId="dc3f1274-5e17-44c3-8514-fa436a55aad1" providerId="ADAL" clId="{443C66C6-0C3B-40DD-A5DE-4B8C2698EFF6}" dt="2024-02-13T08:20:29.117" v="5"/>
          <ac:spMkLst>
            <pc:docMk/>
            <pc:sldMk cId="16800732" sldId="256"/>
            <ac:spMk id="191" creationId="{A223B441-3B33-C4C8-C11E-4081B2DE535C}"/>
          </ac:spMkLst>
        </pc:spChg>
        <pc:spChg chg="add mod">
          <ac:chgData name="Valentin Pesselier" userId="dc3f1274-5e17-44c3-8514-fa436a55aad1" providerId="ADAL" clId="{443C66C6-0C3B-40DD-A5DE-4B8C2698EFF6}" dt="2024-02-13T08:36:07.586" v="60" actId="1036"/>
          <ac:spMkLst>
            <pc:docMk/>
            <pc:sldMk cId="16800732" sldId="256"/>
            <ac:spMk id="192" creationId="{EDFE991C-ABB1-8E90-99F2-7BABF34D5861}"/>
          </ac:spMkLst>
        </pc:spChg>
        <pc:spChg chg="add mod">
          <ac:chgData name="Valentin Pesselier" userId="dc3f1274-5e17-44c3-8514-fa436a55aad1" providerId="ADAL" clId="{443C66C6-0C3B-40DD-A5DE-4B8C2698EFF6}" dt="2024-02-13T08:36:07.586" v="60" actId="1036"/>
          <ac:spMkLst>
            <pc:docMk/>
            <pc:sldMk cId="16800732" sldId="256"/>
            <ac:spMk id="194" creationId="{FFDFE529-47FC-B855-2CA7-E5B241168190}"/>
          </ac:spMkLst>
        </pc:spChg>
        <pc:spChg chg="add mod">
          <ac:chgData name="Valentin Pesselier" userId="dc3f1274-5e17-44c3-8514-fa436a55aad1" providerId="ADAL" clId="{443C66C6-0C3B-40DD-A5DE-4B8C2698EFF6}" dt="2024-02-13T08:36:07.586" v="60" actId="1036"/>
          <ac:spMkLst>
            <pc:docMk/>
            <pc:sldMk cId="16800732" sldId="256"/>
            <ac:spMk id="195" creationId="{A45C9306-4F6B-6D06-13B5-C6C30EEA7DF8}"/>
          </ac:spMkLst>
        </pc:spChg>
        <pc:grpChg chg="add del mod">
          <ac:chgData name="Valentin Pesselier" userId="dc3f1274-5e17-44c3-8514-fa436a55aad1" providerId="ADAL" clId="{443C66C6-0C3B-40DD-A5DE-4B8C2698EFF6}" dt="2024-02-13T08:19:48.436" v="4" actId="478"/>
          <ac:grpSpMkLst>
            <pc:docMk/>
            <pc:sldMk cId="16800732" sldId="256"/>
            <ac:grpSpMk id="4" creationId="{24F67F73-F06A-F161-B6A5-5839DD1BCC70}"/>
          </ac:grpSpMkLst>
        </pc:grpChg>
        <pc:grpChg chg="add del mod">
          <ac:chgData name="Valentin Pesselier" userId="dc3f1274-5e17-44c3-8514-fa436a55aad1" providerId="ADAL" clId="{443C66C6-0C3B-40DD-A5DE-4B8C2698EFF6}" dt="2024-02-13T08:19:48.436" v="4" actId="478"/>
          <ac:grpSpMkLst>
            <pc:docMk/>
            <pc:sldMk cId="16800732" sldId="256"/>
            <ac:grpSpMk id="7" creationId="{99470CAB-61EA-BFAA-647D-F2432963B143}"/>
          </ac:grpSpMkLst>
        </pc:grpChg>
        <pc:grpChg chg="add del mod">
          <ac:chgData name="Valentin Pesselier" userId="dc3f1274-5e17-44c3-8514-fa436a55aad1" providerId="ADAL" clId="{443C66C6-0C3B-40DD-A5DE-4B8C2698EFF6}" dt="2024-02-13T08:19:48.436" v="4" actId="478"/>
          <ac:grpSpMkLst>
            <pc:docMk/>
            <pc:sldMk cId="16800732" sldId="256"/>
            <ac:grpSpMk id="69" creationId="{BE2699B8-CE04-CCF4-7108-EF8BAEFE407F}"/>
          </ac:grpSpMkLst>
        </pc:grpChg>
        <pc:grpChg chg="add del mod">
          <ac:chgData name="Valentin Pesselier" userId="dc3f1274-5e17-44c3-8514-fa436a55aad1" providerId="ADAL" clId="{443C66C6-0C3B-40DD-A5DE-4B8C2698EFF6}" dt="2024-02-13T08:19:48.436" v="4" actId="478"/>
          <ac:grpSpMkLst>
            <pc:docMk/>
            <pc:sldMk cId="16800732" sldId="256"/>
            <ac:grpSpMk id="75" creationId="{38A0D9EC-B328-F013-A5F7-28417E5CD018}"/>
          </ac:grpSpMkLst>
        </pc:grpChg>
        <pc:grpChg chg="add del mod">
          <ac:chgData name="Valentin Pesselier" userId="dc3f1274-5e17-44c3-8514-fa436a55aad1" providerId="ADAL" clId="{443C66C6-0C3B-40DD-A5DE-4B8C2698EFF6}" dt="2024-02-13T08:19:48.436" v="4" actId="478"/>
          <ac:grpSpMkLst>
            <pc:docMk/>
            <pc:sldMk cId="16800732" sldId="256"/>
            <ac:grpSpMk id="81" creationId="{AA265F7D-EAE3-B681-E2A5-FFB01E320BD4}"/>
          </ac:grpSpMkLst>
        </pc:grpChg>
        <pc:grpChg chg="add del mod">
          <ac:chgData name="Valentin Pesselier" userId="dc3f1274-5e17-44c3-8514-fa436a55aad1" providerId="ADAL" clId="{443C66C6-0C3B-40DD-A5DE-4B8C2698EFF6}" dt="2024-02-13T08:19:48.436" v="4" actId="478"/>
          <ac:grpSpMkLst>
            <pc:docMk/>
            <pc:sldMk cId="16800732" sldId="256"/>
            <ac:grpSpMk id="87" creationId="{2A3E8B08-34A8-CA48-BEB7-FA415870D89C}"/>
          </ac:grpSpMkLst>
        </pc:grpChg>
        <pc:grpChg chg="add del mod">
          <ac:chgData name="Valentin Pesselier" userId="dc3f1274-5e17-44c3-8514-fa436a55aad1" providerId="ADAL" clId="{443C66C6-0C3B-40DD-A5DE-4B8C2698EFF6}" dt="2024-02-13T08:19:48.436" v="4" actId="478"/>
          <ac:grpSpMkLst>
            <pc:docMk/>
            <pc:sldMk cId="16800732" sldId="256"/>
            <ac:grpSpMk id="93" creationId="{F6819D8C-79A2-234B-E8CE-2C2017D0B89A}"/>
          </ac:grpSpMkLst>
        </pc:grpChg>
        <pc:grpChg chg="add mod">
          <ac:chgData name="Valentin Pesselier" userId="dc3f1274-5e17-44c3-8514-fa436a55aad1" providerId="ADAL" clId="{443C66C6-0C3B-40DD-A5DE-4B8C2698EFF6}" dt="2024-02-13T08:33:22.314" v="15" actId="1036"/>
          <ac:grpSpMkLst>
            <pc:docMk/>
            <pc:sldMk cId="16800732" sldId="256"/>
            <ac:grpSpMk id="100" creationId="{B42B8596-0B38-33B1-3E86-2D33CF44EF47}"/>
          </ac:grpSpMkLst>
        </pc:grpChg>
        <pc:grpChg chg="add mod">
          <ac:chgData name="Valentin Pesselier" userId="dc3f1274-5e17-44c3-8514-fa436a55aad1" providerId="ADAL" clId="{443C66C6-0C3B-40DD-A5DE-4B8C2698EFF6}" dt="2024-02-13T08:33:22.314" v="15" actId="1036"/>
          <ac:grpSpMkLst>
            <pc:docMk/>
            <pc:sldMk cId="16800732" sldId="256"/>
            <ac:grpSpMk id="103" creationId="{106704A5-DCB3-EF9F-B354-4827B8B2D493}"/>
          </ac:grpSpMkLst>
        </pc:grpChg>
        <pc:grpChg chg="add mod">
          <ac:chgData name="Valentin Pesselier" userId="dc3f1274-5e17-44c3-8514-fa436a55aad1" providerId="ADAL" clId="{443C66C6-0C3B-40DD-A5DE-4B8C2698EFF6}" dt="2024-02-13T08:33:22.314" v="15" actId="1036"/>
          <ac:grpSpMkLst>
            <pc:docMk/>
            <pc:sldMk cId="16800732" sldId="256"/>
            <ac:grpSpMk id="165" creationId="{89E8BFE8-1CE0-46AA-2E24-965404B74978}"/>
          </ac:grpSpMkLst>
        </pc:grpChg>
        <pc:grpChg chg="add mod">
          <ac:chgData name="Valentin Pesselier" userId="dc3f1274-5e17-44c3-8514-fa436a55aad1" providerId="ADAL" clId="{443C66C6-0C3B-40DD-A5DE-4B8C2698EFF6}" dt="2024-02-13T08:36:07.586" v="60" actId="1036"/>
          <ac:grpSpMkLst>
            <pc:docMk/>
            <pc:sldMk cId="16800732" sldId="256"/>
            <ac:grpSpMk id="171" creationId="{3C2C2D66-151C-8100-0C01-A1879663523E}"/>
          </ac:grpSpMkLst>
        </pc:grpChg>
        <pc:grpChg chg="add mod">
          <ac:chgData name="Valentin Pesselier" userId="dc3f1274-5e17-44c3-8514-fa436a55aad1" providerId="ADAL" clId="{443C66C6-0C3B-40DD-A5DE-4B8C2698EFF6}" dt="2024-02-13T08:36:07.586" v="60" actId="1036"/>
          <ac:grpSpMkLst>
            <pc:docMk/>
            <pc:sldMk cId="16800732" sldId="256"/>
            <ac:grpSpMk id="177" creationId="{1CD23496-F5AF-043E-B0BC-BF750EA5983B}"/>
          </ac:grpSpMkLst>
        </pc:grpChg>
        <pc:grpChg chg="add mod">
          <ac:chgData name="Valentin Pesselier" userId="dc3f1274-5e17-44c3-8514-fa436a55aad1" providerId="ADAL" clId="{443C66C6-0C3B-40DD-A5DE-4B8C2698EFF6}" dt="2024-02-13T08:36:07.586" v="60" actId="1036"/>
          <ac:grpSpMkLst>
            <pc:docMk/>
            <pc:sldMk cId="16800732" sldId="256"/>
            <ac:grpSpMk id="183" creationId="{D0429BA6-7905-AF8A-EBCA-E643979DF144}"/>
          </ac:grpSpMkLst>
        </pc:grpChg>
        <pc:grpChg chg="add mod">
          <ac:chgData name="Valentin Pesselier" userId="dc3f1274-5e17-44c3-8514-fa436a55aad1" providerId="ADAL" clId="{443C66C6-0C3B-40DD-A5DE-4B8C2698EFF6}" dt="2024-02-13T08:36:07.586" v="60" actId="1036"/>
          <ac:grpSpMkLst>
            <pc:docMk/>
            <pc:sldMk cId="16800732" sldId="256"/>
            <ac:grpSpMk id="189" creationId="{AE08590F-6528-9123-8305-451ED2AC1AB2}"/>
          </ac:grpSpMkLst>
        </pc:grpChg>
        <pc:graphicFrameChg chg="add del mod">
          <ac:chgData name="Valentin Pesselier" userId="dc3f1274-5e17-44c3-8514-fa436a55aad1" providerId="ADAL" clId="{443C66C6-0C3B-40DD-A5DE-4B8C2698EFF6}" dt="2024-02-13T08:19:48.436" v="4" actId="478"/>
          <ac:graphicFrameMkLst>
            <pc:docMk/>
            <pc:sldMk cId="16800732" sldId="256"/>
            <ac:graphicFrameMk id="16" creationId="{978C47E5-4422-57E7-E2A2-1E2B5B3AA258}"/>
          </ac:graphicFrameMkLst>
        </pc:graphicFrameChg>
        <pc:graphicFrameChg chg="add del mod">
          <ac:chgData name="Valentin Pesselier" userId="dc3f1274-5e17-44c3-8514-fa436a55aad1" providerId="ADAL" clId="{443C66C6-0C3B-40DD-A5DE-4B8C2698EFF6}" dt="2024-02-13T08:19:48.436" v="4" actId="478"/>
          <ac:graphicFrameMkLst>
            <pc:docMk/>
            <pc:sldMk cId="16800732" sldId="256"/>
            <ac:graphicFrameMk id="42" creationId="{57D81FF8-68D8-60BD-C7FA-8E18EAB9B221}"/>
          </ac:graphicFrameMkLst>
        </pc:graphicFrameChg>
        <pc:graphicFrameChg chg="add del mod">
          <ac:chgData name="Valentin Pesselier" userId="dc3f1274-5e17-44c3-8514-fa436a55aad1" providerId="ADAL" clId="{443C66C6-0C3B-40DD-A5DE-4B8C2698EFF6}" dt="2024-02-13T08:19:48.436" v="4" actId="478"/>
          <ac:graphicFrameMkLst>
            <pc:docMk/>
            <pc:sldMk cId="16800732" sldId="256"/>
            <ac:graphicFrameMk id="49" creationId="{EE34F344-F5ED-F44F-1C0B-552048C9177A}"/>
          </ac:graphicFrameMkLst>
        </pc:graphicFrameChg>
        <pc:graphicFrameChg chg="add del mod">
          <ac:chgData name="Valentin Pesselier" userId="dc3f1274-5e17-44c3-8514-fa436a55aad1" providerId="ADAL" clId="{443C66C6-0C3B-40DD-A5DE-4B8C2698EFF6}" dt="2024-02-13T08:19:48.436" v="4" actId="478"/>
          <ac:graphicFrameMkLst>
            <pc:docMk/>
            <pc:sldMk cId="16800732" sldId="256"/>
            <ac:graphicFrameMk id="54" creationId="{67DD4B08-EF69-CF08-7A73-147E535192C1}"/>
          </ac:graphicFrameMkLst>
        </pc:graphicFrameChg>
        <pc:graphicFrameChg chg="add mod">
          <ac:chgData name="Valentin Pesselier" userId="dc3f1274-5e17-44c3-8514-fa436a55aad1" providerId="ADAL" clId="{443C66C6-0C3B-40DD-A5DE-4B8C2698EFF6}" dt="2024-02-13T08:36:07.586" v="60" actId="1036"/>
          <ac:graphicFrameMkLst>
            <pc:docMk/>
            <pc:sldMk cId="16800732" sldId="256"/>
            <ac:graphicFrameMk id="112" creationId="{4F3777B5-E757-D954-4446-74FEE320C617}"/>
          </ac:graphicFrameMkLst>
        </pc:graphicFrameChg>
        <pc:graphicFrameChg chg="add mod">
          <ac:chgData name="Valentin Pesselier" userId="dc3f1274-5e17-44c3-8514-fa436a55aad1" providerId="ADAL" clId="{443C66C6-0C3B-40DD-A5DE-4B8C2698EFF6}" dt="2024-02-13T08:33:22.314" v="15" actId="1036"/>
          <ac:graphicFrameMkLst>
            <pc:docMk/>
            <pc:sldMk cId="16800732" sldId="256"/>
            <ac:graphicFrameMk id="138" creationId="{B354C6ED-A160-7D37-64D6-B097EF0C3212}"/>
          </ac:graphicFrameMkLst>
        </pc:graphicFrameChg>
        <pc:graphicFrameChg chg="add mod">
          <ac:chgData name="Valentin Pesselier" userId="dc3f1274-5e17-44c3-8514-fa436a55aad1" providerId="ADAL" clId="{443C66C6-0C3B-40DD-A5DE-4B8C2698EFF6}" dt="2024-02-13T08:35:44.614" v="48" actId="1035"/>
          <ac:graphicFrameMkLst>
            <pc:docMk/>
            <pc:sldMk cId="16800732" sldId="256"/>
            <ac:graphicFrameMk id="145" creationId="{24EE24A7-A3B9-B7B3-C4F8-17E87199CC9D}"/>
          </ac:graphicFrameMkLst>
        </pc:graphicFrameChg>
        <pc:graphicFrameChg chg="add mod">
          <ac:chgData name="Valentin Pesselier" userId="dc3f1274-5e17-44c3-8514-fa436a55aad1" providerId="ADAL" clId="{443C66C6-0C3B-40DD-A5DE-4B8C2698EFF6}" dt="2024-02-13T08:36:07.586" v="60" actId="1036"/>
          <ac:graphicFrameMkLst>
            <pc:docMk/>
            <pc:sldMk cId="16800732" sldId="256"/>
            <ac:graphicFrameMk id="150" creationId="{D0705EA4-1CB3-F390-0545-1D7F7316A1ED}"/>
          </ac:graphicFrameMkLst>
        </pc:graphicFrameChg>
        <pc:picChg chg="add mod">
          <ac:chgData name="Valentin Pesselier" userId="dc3f1274-5e17-44c3-8514-fa436a55aad1" providerId="ADAL" clId="{443C66C6-0C3B-40DD-A5DE-4B8C2698EFF6}" dt="2024-02-13T08:36:07.586" v="60" actId="1036"/>
          <ac:picMkLst>
            <pc:docMk/>
            <pc:sldMk cId="16800732" sldId="256"/>
            <ac:picMk id="3" creationId="{D6A8BCC0-DCF4-851D-6EF4-F916851A3384}"/>
          </ac:picMkLst>
        </pc:picChg>
        <pc:picChg chg="add del mod">
          <ac:chgData name="Valentin Pesselier" userId="dc3f1274-5e17-44c3-8514-fa436a55aad1" providerId="ADAL" clId="{443C66C6-0C3B-40DD-A5DE-4B8C2698EFF6}" dt="2024-02-13T08:19:48.436" v="4" actId="478"/>
          <ac:picMkLst>
            <pc:docMk/>
            <pc:sldMk cId="16800732" sldId="256"/>
            <ac:picMk id="67" creationId="{25D64E57-AE6E-19FF-5C1F-EA735294BE1C}"/>
          </ac:picMkLst>
        </pc:picChg>
        <pc:picChg chg="add del mod">
          <ac:chgData name="Valentin Pesselier" userId="dc3f1274-5e17-44c3-8514-fa436a55aad1" providerId="ADAL" clId="{443C66C6-0C3B-40DD-A5DE-4B8C2698EFF6}" dt="2024-02-13T08:19:48.436" v="4" actId="478"/>
          <ac:picMkLst>
            <pc:docMk/>
            <pc:sldMk cId="16800732" sldId="256"/>
            <ac:picMk id="73" creationId="{D77EE0BD-7ECF-BD96-6C1B-A241B2EB046C}"/>
          </ac:picMkLst>
        </pc:picChg>
        <pc:picChg chg="add del mod">
          <ac:chgData name="Valentin Pesselier" userId="dc3f1274-5e17-44c3-8514-fa436a55aad1" providerId="ADAL" clId="{443C66C6-0C3B-40DD-A5DE-4B8C2698EFF6}" dt="2024-02-13T08:19:48.436" v="4" actId="478"/>
          <ac:picMkLst>
            <pc:docMk/>
            <pc:sldMk cId="16800732" sldId="256"/>
            <ac:picMk id="79" creationId="{A2A46E91-3C69-49EB-9A01-60C580CC929E}"/>
          </ac:picMkLst>
        </pc:picChg>
        <pc:picChg chg="add del mod">
          <ac:chgData name="Valentin Pesselier" userId="dc3f1274-5e17-44c3-8514-fa436a55aad1" providerId="ADAL" clId="{443C66C6-0C3B-40DD-A5DE-4B8C2698EFF6}" dt="2024-02-13T08:19:48.436" v="4" actId="478"/>
          <ac:picMkLst>
            <pc:docMk/>
            <pc:sldMk cId="16800732" sldId="256"/>
            <ac:picMk id="85" creationId="{078DCD83-BC3F-55A6-2886-F93F9E04E4A3}"/>
          </ac:picMkLst>
        </pc:picChg>
        <pc:picChg chg="add del mod">
          <ac:chgData name="Valentin Pesselier" userId="dc3f1274-5e17-44c3-8514-fa436a55aad1" providerId="ADAL" clId="{443C66C6-0C3B-40DD-A5DE-4B8C2698EFF6}" dt="2024-02-13T08:19:48.436" v="4" actId="478"/>
          <ac:picMkLst>
            <pc:docMk/>
            <pc:sldMk cId="16800732" sldId="256"/>
            <ac:picMk id="91" creationId="{B546AB8C-206F-A86B-B278-683B446D043A}"/>
          </ac:picMkLst>
        </pc:picChg>
        <pc:picChg chg="add del mod">
          <ac:chgData name="Valentin Pesselier" userId="dc3f1274-5e17-44c3-8514-fa436a55aad1" providerId="ADAL" clId="{443C66C6-0C3B-40DD-A5DE-4B8C2698EFF6}" dt="2024-02-13T08:19:48.436" v="4" actId="478"/>
          <ac:picMkLst>
            <pc:docMk/>
            <pc:sldMk cId="16800732" sldId="256"/>
            <ac:picMk id="97" creationId="{39DDAD7E-C0DC-EF29-FA3B-A2BB629F9027}"/>
          </ac:picMkLst>
        </pc:picChg>
        <pc:picChg chg="add mod">
          <ac:chgData name="Valentin Pesselier" userId="dc3f1274-5e17-44c3-8514-fa436a55aad1" providerId="ADAL" clId="{443C66C6-0C3B-40DD-A5DE-4B8C2698EFF6}" dt="2024-02-13T08:33:22.314" v="15" actId="1036"/>
          <ac:picMkLst>
            <pc:docMk/>
            <pc:sldMk cId="16800732" sldId="256"/>
            <ac:picMk id="163" creationId="{42894420-A3BE-FC0D-E7FA-7DE06D2B1F64}"/>
          </ac:picMkLst>
        </pc:picChg>
        <pc:picChg chg="add mod">
          <ac:chgData name="Valentin Pesselier" userId="dc3f1274-5e17-44c3-8514-fa436a55aad1" providerId="ADAL" clId="{443C66C6-0C3B-40DD-A5DE-4B8C2698EFF6}" dt="2024-02-13T08:33:22.314" v="15" actId="1036"/>
          <ac:picMkLst>
            <pc:docMk/>
            <pc:sldMk cId="16800732" sldId="256"/>
            <ac:picMk id="169" creationId="{D914E9FF-D227-F63C-2639-063AD844F1F9}"/>
          </ac:picMkLst>
        </pc:picChg>
        <pc:picChg chg="add mod">
          <ac:chgData name="Valentin Pesselier" userId="dc3f1274-5e17-44c3-8514-fa436a55aad1" providerId="ADAL" clId="{443C66C6-0C3B-40DD-A5DE-4B8C2698EFF6}" dt="2024-02-13T08:36:07.586" v="60" actId="1036"/>
          <ac:picMkLst>
            <pc:docMk/>
            <pc:sldMk cId="16800732" sldId="256"/>
            <ac:picMk id="175" creationId="{E56B28F0-F6AD-D137-6C3A-5902EC1F4271}"/>
          </ac:picMkLst>
        </pc:picChg>
        <pc:picChg chg="add mod">
          <ac:chgData name="Valentin Pesselier" userId="dc3f1274-5e17-44c3-8514-fa436a55aad1" providerId="ADAL" clId="{443C66C6-0C3B-40DD-A5DE-4B8C2698EFF6}" dt="2024-02-13T08:36:07.586" v="60" actId="1036"/>
          <ac:picMkLst>
            <pc:docMk/>
            <pc:sldMk cId="16800732" sldId="256"/>
            <ac:picMk id="181" creationId="{4BC528A6-A304-DDB8-6764-A71C11128103}"/>
          </ac:picMkLst>
        </pc:picChg>
        <pc:picChg chg="add mod">
          <ac:chgData name="Valentin Pesselier" userId="dc3f1274-5e17-44c3-8514-fa436a55aad1" providerId="ADAL" clId="{443C66C6-0C3B-40DD-A5DE-4B8C2698EFF6}" dt="2024-02-13T08:36:07.586" v="60" actId="1036"/>
          <ac:picMkLst>
            <pc:docMk/>
            <pc:sldMk cId="16800732" sldId="256"/>
            <ac:picMk id="187" creationId="{0DFA30AD-B557-0E57-6B5A-BD26CD57A6AA}"/>
          </ac:picMkLst>
        </pc:picChg>
        <pc:picChg chg="add mod">
          <ac:chgData name="Valentin Pesselier" userId="dc3f1274-5e17-44c3-8514-fa436a55aad1" providerId="ADAL" clId="{443C66C6-0C3B-40DD-A5DE-4B8C2698EFF6}" dt="2024-02-13T08:36:07.586" v="60" actId="1036"/>
          <ac:picMkLst>
            <pc:docMk/>
            <pc:sldMk cId="16800732" sldId="256"/>
            <ac:picMk id="193" creationId="{3E554485-BDB8-D2EE-B3DD-8330A5D01EF0}"/>
          </ac:picMkLst>
        </pc:picChg>
      </pc:sldChg>
      <pc:sldMasterChg chg="modSp modSldLayout">
        <pc:chgData name="Valentin Pesselier" userId="dc3f1274-5e17-44c3-8514-fa436a55aad1" providerId="ADAL" clId="{443C66C6-0C3B-40DD-A5DE-4B8C2698EFF6}" dt="2024-02-13T08:19:09.978" v="2"/>
        <pc:sldMasterMkLst>
          <pc:docMk/>
          <pc:sldMasterMk cId="438188172" sldId="2147483648"/>
        </pc:sldMasterMkLst>
        <pc:spChg chg="mod">
          <ac:chgData name="Valentin Pesselier" userId="dc3f1274-5e17-44c3-8514-fa436a55aad1" providerId="ADAL" clId="{443C66C6-0C3B-40DD-A5DE-4B8C2698EFF6}" dt="2024-02-13T08:19:09.978" v="2"/>
          <ac:spMkLst>
            <pc:docMk/>
            <pc:sldMasterMk cId="438188172" sldId="2147483648"/>
            <ac:spMk id="2" creationId="{1CF69367-3B9E-C228-DA97-1433273F83E4}"/>
          </ac:spMkLst>
        </pc:spChg>
        <pc:spChg chg="mod">
          <ac:chgData name="Valentin Pesselier" userId="dc3f1274-5e17-44c3-8514-fa436a55aad1" providerId="ADAL" clId="{443C66C6-0C3B-40DD-A5DE-4B8C2698EFF6}" dt="2024-02-13T08:19:09.978" v="2"/>
          <ac:spMkLst>
            <pc:docMk/>
            <pc:sldMasterMk cId="438188172" sldId="2147483648"/>
            <ac:spMk id="3" creationId="{7416E01B-8D0C-367A-16BC-53FE385B81FC}"/>
          </ac:spMkLst>
        </pc:spChg>
        <pc:spChg chg="mod">
          <ac:chgData name="Valentin Pesselier" userId="dc3f1274-5e17-44c3-8514-fa436a55aad1" providerId="ADAL" clId="{443C66C6-0C3B-40DD-A5DE-4B8C2698EFF6}" dt="2024-02-13T08:19:09.978" v="2"/>
          <ac:spMkLst>
            <pc:docMk/>
            <pc:sldMasterMk cId="438188172" sldId="2147483648"/>
            <ac:spMk id="4" creationId="{5517C73B-1098-FCEF-E2F9-6E1D84DB054D}"/>
          </ac:spMkLst>
        </pc:spChg>
        <pc:spChg chg="mod">
          <ac:chgData name="Valentin Pesselier" userId="dc3f1274-5e17-44c3-8514-fa436a55aad1" providerId="ADAL" clId="{443C66C6-0C3B-40DD-A5DE-4B8C2698EFF6}" dt="2024-02-13T08:19:09.978" v="2"/>
          <ac:spMkLst>
            <pc:docMk/>
            <pc:sldMasterMk cId="438188172" sldId="2147483648"/>
            <ac:spMk id="5" creationId="{C6775D26-797A-9D94-42B6-5607243667E2}"/>
          </ac:spMkLst>
        </pc:spChg>
        <pc:spChg chg="mod">
          <ac:chgData name="Valentin Pesselier" userId="dc3f1274-5e17-44c3-8514-fa436a55aad1" providerId="ADAL" clId="{443C66C6-0C3B-40DD-A5DE-4B8C2698EFF6}" dt="2024-02-13T08:19:09.978" v="2"/>
          <ac:spMkLst>
            <pc:docMk/>
            <pc:sldMasterMk cId="438188172" sldId="2147483648"/>
            <ac:spMk id="6" creationId="{E21DA9EF-288A-3E16-859A-CFAB9CE103DA}"/>
          </ac:spMkLst>
        </pc:spChg>
        <pc:sldLayoutChg chg="modSp">
          <pc:chgData name="Valentin Pesselier" userId="dc3f1274-5e17-44c3-8514-fa436a55aad1" providerId="ADAL" clId="{443C66C6-0C3B-40DD-A5DE-4B8C2698EFF6}" dt="2024-02-13T08:19:09.978" v="2"/>
          <pc:sldLayoutMkLst>
            <pc:docMk/>
            <pc:sldMasterMk cId="438188172" sldId="2147483648"/>
            <pc:sldLayoutMk cId="17637461" sldId="2147483649"/>
          </pc:sldLayoutMkLst>
          <pc:spChg chg="mod">
            <ac:chgData name="Valentin Pesselier" userId="dc3f1274-5e17-44c3-8514-fa436a55aad1" providerId="ADAL" clId="{443C66C6-0C3B-40DD-A5DE-4B8C2698EFF6}" dt="2024-02-13T08:19:09.978" v="2"/>
            <ac:spMkLst>
              <pc:docMk/>
              <pc:sldMasterMk cId="438188172" sldId="2147483648"/>
              <pc:sldLayoutMk cId="17637461" sldId="2147483649"/>
              <ac:spMk id="2" creationId="{8A138602-3D6A-CC8A-BAB8-1EA0A530502D}"/>
            </ac:spMkLst>
          </pc:spChg>
          <pc:spChg chg="mod">
            <ac:chgData name="Valentin Pesselier" userId="dc3f1274-5e17-44c3-8514-fa436a55aad1" providerId="ADAL" clId="{443C66C6-0C3B-40DD-A5DE-4B8C2698EFF6}" dt="2024-02-13T08:19:09.978" v="2"/>
            <ac:spMkLst>
              <pc:docMk/>
              <pc:sldMasterMk cId="438188172" sldId="2147483648"/>
              <pc:sldLayoutMk cId="17637461" sldId="2147483649"/>
              <ac:spMk id="3" creationId="{B406EACB-AA09-F26B-B97C-8916C007F19B}"/>
            </ac:spMkLst>
          </pc:spChg>
        </pc:sldLayoutChg>
        <pc:sldLayoutChg chg="modSp">
          <pc:chgData name="Valentin Pesselier" userId="dc3f1274-5e17-44c3-8514-fa436a55aad1" providerId="ADAL" clId="{443C66C6-0C3B-40DD-A5DE-4B8C2698EFF6}" dt="2024-02-13T08:19:09.978" v="2"/>
          <pc:sldLayoutMkLst>
            <pc:docMk/>
            <pc:sldMasterMk cId="438188172" sldId="2147483648"/>
            <pc:sldLayoutMk cId="3023610089" sldId="2147483651"/>
          </pc:sldLayoutMkLst>
          <pc:spChg chg="mod">
            <ac:chgData name="Valentin Pesselier" userId="dc3f1274-5e17-44c3-8514-fa436a55aad1" providerId="ADAL" clId="{443C66C6-0C3B-40DD-A5DE-4B8C2698EFF6}" dt="2024-02-13T08:19:09.978" v="2"/>
            <ac:spMkLst>
              <pc:docMk/>
              <pc:sldMasterMk cId="438188172" sldId="2147483648"/>
              <pc:sldLayoutMk cId="3023610089" sldId="2147483651"/>
              <ac:spMk id="2" creationId="{C3FE7605-0128-51AC-DFB0-9081D194E7BF}"/>
            </ac:spMkLst>
          </pc:spChg>
          <pc:spChg chg="mod">
            <ac:chgData name="Valentin Pesselier" userId="dc3f1274-5e17-44c3-8514-fa436a55aad1" providerId="ADAL" clId="{443C66C6-0C3B-40DD-A5DE-4B8C2698EFF6}" dt="2024-02-13T08:19:09.978" v="2"/>
            <ac:spMkLst>
              <pc:docMk/>
              <pc:sldMasterMk cId="438188172" sldId="2147483648"/>
              <pc:sldLayoutMk cId="3023610089" sldId="2147483651"/>
              <ac:spMk id="3" creationId="{C68CEDAD-7C31-CCF6-4E85-6AD0C7A3B0C8}"/>
            </ac:spMkLst>
          </pc:spChg>
        </pc:sldLayoutChg>
        <pc:sldLayoutChg chg="modSp">
          <pc:chgData name="Valentin Pesselier" userId="dc3f1274-5e17-44c3-8514-fa436a55aad1" providerId="ADAL" clId="{443C66C6-0C3B-40DD-A5DE-4B8C2698EFF6}" dt="2024-02-13T08:19:09.978" v="2"/>
          <pc:sldLayoutMkLst>
            <pc:docMk/>
            <pc:sldMasterMk cId="438188172" sldId="2147483648"/>
            <pc:sldLayoutMk cId="3098622473" sldId="2147483652"/>
          </pc:sldLayoutMkLst>
          <pc:spChg chg="mod">
            <ac:chgData name="Valentin Pesselier" userId="dc3f1274-5e17-44c3-8514-fa436a55aad1" providerId="ADAL" clId="{443C66C6-0C3B-40DD-A5DE-4B8C2698EFF6}" dt="2024-02-13T08:19:09.978" v="2"/>
            <ac:spMkLst>
              <pc:docMk/>
              <pc:sldMasterMk cId="438188172" sldId="2147483648"/>
              <pc:sldLayoutMk cId="3098622473" sldId="2147483652"/>
              <ac:spMk id="3" creationId="{1353D82D-3744-D756-B807-5BA5B8FC8822}"/>
            </ac:spMkLst>
          </pc:spChg>
          <pc:spChg chg="mod">
            <ac:chgData name="Valentin Pesselier" userId="dc3f1274-5e17-44c3-8514-fa436a55aad1" providerId="ADAL" clId="{443C66C6-0C3B-40DD-A5DE-4B8C2698EFF6}" dt="2024-02-13T08:19:09.978" v="2"/>
            <ac:spMkLst>
              <pc:docMk/>
              <pc:sldMasterMk cId="438188172" sldId="2147483648"/>
              <pc:sldLayoutMk cId="3098622473" sldId="2147483652"/>
              <ac:spMk id="4" creationId="{E6BE7BBC-044F-222E-4D87-CDEBB4569BF7}"/>
            </ac:spMkLst>
          </pc:spChg>
        </pc:sldLayoutChg>
        <pc:sldLayoutChg chg="modSp">
          <pc:chgData name="Valentin Pesselier" userId="dc3f1274-5e17-44c3-8514-fa436a55aad1" providerId="ADAL" clId="{443C66C6-0C3B-40DD-A5DE-4B8C2698EFF6}" dt="2024-02-13T08:19:09.978" v="2"/>
          <pc:sldLayoutMkLst>
            <pc:docMk/>
            <pc:sldMasterMk cId="438188172" sldId="2147483648"/>
            <pc:sldLayoutMk cId="1799347148" sldId="2147483653"/>
          </pc:sldLayoutMkLst>
          <pc:spChg chg="mod">
            <ac:chgData name="Valentin Pesselier" userId="dc3f1274-5e17-44c3-8514-fa436a55aad1" providerId="ADAL" clId="{443C66C6-0C3B-40DD-A5DE-4B8C2698EFF6}" dt="2024-02-13T08:19:09.978" v="2"/>
            <ac:spMkLst>
              <pc:docMk/>
              <pc:sldMasterMk cId="438188172" sldId="2147483648"/>
              <pc:sldLayoutMk cId="1799347148" sldId="2147483653"/>
              <ac:spMk id="2" creationId="{62A27DAF-78B1-AA09-AF10-869B4EA8EECF}"/>
            </ac:spMkLst>
          </pc:spChg>
          <pc:spChg chg="mod">
            <ac:chgData name="Valentin Pesselier" userId="dc3f1274-5e17-44c3-8514-fa436a55aad1" providerId="ADAL" clId="{443C66C6-0C3B-40DD-A5DE-4B8C2698EFF6}" dt="2024-02-13T08:19:09.978" v="2"/>
            <ac:spMkLst>
              <pc:docMk/>
              <pc:sldMasterMk cId="438188172" sldId="2147483648"/>
              <pc:sldLayoutMk cId="1799347148" sldId="2147483653"/>
              <ac:spMk id="3" creationId="{FFCBA652-B6FE-EFA2-72CE-E9E70CEA7560}"/>
            </ac:spMkLst>
          </pc:spChg>
          <pc:spChg chg="mod">
            <ac:chgData name="Valentin Pesselier" userId="dc3f1274-5e17-44c3-8514-fa436a55aad1" providerId="ADAL" clId="{443C66C6-0C3B-40DD-A5DE-4B8C2698EFF6}" dt="2024-02-13T08:19:09.978" v="2"/>
            <ac:spMkLst>
              <pc:docMk/>
              <pc:sldMasterMk cId="438188172" sldId="2147483648"/>
              <pc:sldLayoutMk cId="1799347148" sldId="2147483653"/>
              <ac:spMk id="4" creationId="{F2A28390-8EB5-C308-2FD8-2CB77964E8FC}"/>
            </ac:spMkLst>
          </pc:spChg>
          <pc:spChg chg="mod">
            <ac:chgData name="Valentin Pesselier" userId="dc3f1274-5e17-44c3-8514-fa436a55aad1" providerId="ADAL" clId="{443C66C6-0C3B-40DD-A5DE-4B8C2698EFF6}" dt="2024-02-13T08:19:09.978" v="2"/>
            <ac:spMkLst>
              <pc:docMk/>
              <pc:sldMasterMk cId="438188172" sldId="2147483648"/>
              <pc:sldLayoutMk cId="1799347148" sldId="2147483653"/>
              <ac:spMk id="5" creationId="{1DBE2747-1EA9-23B8-F3E5-3BB223342D99}"/>
            </ac:spMkLst>
          </pc:spChg>
          <pc:spChg chg="mod">
            <ac:chgData name="Valentin Pesselier" userId="dc3f1274-5e17-44c3-8514-fa436a55aad1" providerId="ADAL" clId="{443C66C6-0C3B-40DD-A5DE-4B8C2698EFF6}" dt="2024-02-13T08:19:09.978" v="2"/>
            <ac:spMkLst>
              <pc:docMk/>
              <pc:sldMasterMk cId="438188172" sldId="2147483648"/>
              <pc:sldLayoutMk cId="1799347148" sldId="2147483653"/>
              <ac:spMk id="6" creationId="{3BF34FD0-20DB-A824-787E-40F6601558AD}"/>
            </ac:spMkLst>
          </pc:spChg>
        </pc:sldLayoutChg>
        <pc:sldLayoutChg chg="modSp">
          <pc:chgData name="Valentin Pesselier" userId="dc3f1274-5e17-44c3-8514-fa436a55aad1" providerId="ADAL" clId="{443C66C6-0C3B-40DD-A5DE-4B8C2698EFF6}" dt="2024-02-13T08:19:09.978" v="2"/>
          <pc:sldLayoutMkLst>
            <pc:docMk/>
            <pc:sldMasterMk cId="438188172" sldId="2147483648"/>
            <pc:sldLayoutMk cId="1986614338" sldId="2147483656"/>
          </pc:sldLayoutMkLst>
          <pc:spChg chg="mod">
            <ac:chgData name="Valentin Pesselier" userId="dc3f1274-5e17-44c3-8514-fa436a55aad1" providerId="ADAL" clId="{443C66C6-0C3B-40DD-A5DE-4B8C2698EFF6}" dt="2024-02-13T08:19:09.978" v="2"/>
            <ac:spMkLst>
              <pc:docMk/>
              <pc:sldMasterMk cId="438188172" sldId="2147483648"/>
              <pc:sldLayoutMk cId="1986614338" sldId="2147483656"/>
              <ac:spMk id="2" creationId="{9F79B7F5-9EF1-7C08-7BBB-54DA75E7EFDE}"/>
            </ac:spMkLst>
          </pc:spChg>
          <pc:spChg chg="mod">
            <ac:chgData name="Valentin Pesselier" userId="dc3f1274-5e17-44c3-8514-fa436a55aad1" providerId="ADAL" clId="{443C66C6-0C3B-40DD-A5DE-4B8C2698EFF6}" dt="2024-02-13T08:19:09.978" v="2"/>
            <ac:spMkLst>
              <pc:docMk/>
              <pc:sldMasterMk cId="438188172" sldId="2147483648"/>
              <pc:sldLayoutMk cId="1986614338" sldId="2147483656"/>
              <ac:spMk id="3" creationId="{F2135BFC-60C4-692A-1D1B-E590087D8CC9}"/>
            </ac:spMkLst>
          </pc:spChg>
          <pc:spChg chg="mod">
            <ac:chgData name="Valentin Pesselier" userId="dc3f1274-5e17-44c3-8514-fa436a55aad1" providerId="ADAL" clId="{443C66C6-0C3B-40DD-A5DE-4B8C2698EFF6}" dt="2024-02-13T08:19:09.978" v="2"/>
            <ac:spMkLst>
              <pc:docMk/>
              <pc:sldMasterMk cId="438188172" sldId="2147483648"/>
              <pc:sldLayoutMk cId="1986614338" sldId="2147483656"/>
              <ac:spMk id="4" creationId="{E721E47F-07E2-B2A0-8570-BE6D5DE46FA3}"/>
            </ac:spMkLst>
          </pc:spChg>
        </pc:sldLayoutChg>
        <pc:sldLayoutChg chg="modSp">
          <pc:chgData name="Valentin Pesselier" userId="dc3f1274-5e17-44c3-8514-fa436a55aad1" providerId="ADAL" clId="{443C66C6-0C3B-40DD-A5DE-4B8C2698EFF6}" dt="2024-02-13T08:19:09.978" v="2"/>
          <pc:sldLayoutMkLst>
            <pc:docMk/>
            <pc:sldMasterMk cId="438188172" sldId="2147483648"/>
            <pc:sldLayoutMk cId="1411467633" sldId="2147483657"/>
          </pc:sldLayoutMkLst>
          <pc:spChg chg="mod">
            <ac:chgData name="Valentin Pesselier" userId="dc3f1274-5e17-44c3-8514-fa436a55aad1" providerId="ADAL" clId="{443C66C6-0C3B-40DD-A5DE-4B8C2698EFF6}" dt="2024-02-13T08:19:09.978" v="2"/>
            <ac:spMkLst>
              <pc:docMk/>
              <pc:sldMasterMk cId="438188172" sldId="2147483648"/>
              <pc:sldLayoutMk cId="1411467633" sldId="2147483657"/>
              <ac:spMk id="2" creationId="{E6513E84-C4B8-C303-67EF-E131A9CDB641}"/>
            </ac:spMkLst>
          </pc:spChg>
          <pc:spChg chg="mod">
            <ac:chgData name="Valentin Pesselier" userId="dc3f1274-5e17-44c3-8514-fa436a55aad1" providerId="ADAL" clId="{443C66C6-0C3B-40DD-A5DE-4B8C2698EFF6}" dt="2024-02-13T08:19:09.978" v="2"/>
            <ac:spMkLst>
              <pc:docMk/>
              <pc:sldMasterMk cId="438188172" sldId="2147483648"/>
              <pc:sldLayoutMk cId="1411467633" sldId="2147483657"/>
              <ac:spMk id="3" creationId="{2B453B1F-C143-0AB3-0D98-69E02F364D5C}"/>
            </ac:spMkLst>
          </pc:spChg>
          <pc:spChg chg="mod">
            <ac:chgData name="Valentin Pesselier" userId="dc3f1274-5e17-44c3-8514-fa436a55aad1" providerId="ADAL" clId="{443C66C6-0C3B-40DD-A5DE-4B8C2698EFF6}" dt="2024-02-13T08:19:09.978" v="2"/>
            <ac:spMkLst>
              <pc:docMk/>
              <pc:sldMasterMk cId="438188172" sldId="2147483648"/>
              <pc:sldLayoutMk cId="1411467633" sldId="2147483657"/>
              <ac:spMk id="4" creationId="{62261F2F-583B-D5F0-C0EA-1877BB39C3DE}"/>
            </ac:spMkLst>
          </pc:spChg>
        </pc:sldLayoutChg>
        <pc:sldLayoutChg chg="modSp">
          <pc:chgData name="Valentin Pesselier" userId="dc3f1274-5e17-44c3-8514-fa436a55aad1" providerId="ADAL" clId="{443C66C6-0C3B-40DD-A5DE-4B8C2698EFF6}" dt="2024-02-13T08:19:09.978" v="2"/>
          <pc:sldLayoutMkLst>
            <pc:docMk/>
            <pc:sldMasterMk cId="438188172" sldId="2147483648"/>
            <pc:sldLayoutMk cId="1840654999" sldId="2147483659"/>
          </pc:sldLayoutMkLst>
          <pc:spChg chg="mod">
            <ac:chgData name="Valentin Pesselier" userId="dc3f1274-5e17-44c3-8514-fa436a55aad1" providerId="ADAL" clId="{443C66C6-0C3B-40DD-A5DE-4B8C2698EFF6}" dt="2024-02-13T08:19:09.978" v="2"/>
            <ac:spMkLst>
              <pc:docMk/>
              <pc:sldMasterMk cId="438188172" sldId="2147483648"/>
              <pc:sldLayoutMk cId="1840654999" sldId="2147483659"/>
              <ac:spMk id="2" creationId="{0107DB91-7DCE-AC7F-59D6-8AA28E4B5FE1}"/>
            </ac:spMkLst>
          </pc:spChg>
          <pc:spChg chg="mod">
            <ac:chgData name="Valentin Pesselier" userId="dc3f1274-5e17-44c3-8514-fa436a55aad1" providerId="ADAL" clId="{443C66C6-0C3B-40DD-A5DE-4B8C2698EFF6}" dt="2024-02-13T08:19:09.978" v="2"/>
            <ac:spMkLst>
              <pc:docMk/>
              <pc:sldMasterMk cId="438188172" sldId="2147483648"/>
              <pc:sldLayoutMk cId="1840654999" sldId="2147483659"/>
              <ac:spMk id="3" creationId="{1BC46E30-111E-F58D-FB0B-C249E8A39EE9}"/>
            </ac:spMkLst>
          </pc:spChg>
        </pc:sldLayoutChg>
      </pc:sldMaster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330E49B-89F7-4A34-8326-028DA1A664BB}" type="doc">
      <dgm:prSet loTypeId="urn:microsoft.com/office/officeart/2005/8/layout/hierarchy5" loCatId="hierarchy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fr-FR"/>
        </a:p>
      </dgm:t>
    </dgm:pt>
    <dgm:pt modelId="{F29BF504-EC0D-4367-83A9-7B35675316FE}">
      <dgm:prSet phldrT="[Texte]" phldr="1"/>
      <dgm:spPr>
        <a:ln>
          <a:solidFill>
            <a:schemeClr val="tx1"/>
          </a:solidFill>
        </a:ln>
      </dgm:spPr>
      <dgm:t>
        <a:bodyPr/>
        <a:lstStyle/>
        <a:p>
          <a:endParaRPr lang="fr-FR" dirty="0">
            <a:solidFill>
              <a:schemeClr val="bg1"/>
            </a:solidFill>
          </a:endParaRPr>
        </a:p>
      </dgm:t>
    </dgm:pt>
    <dgm:pt modelId="{24FE24CF-1131-481B-9A80-A04A4859C913}" type="parTrans" cxnId="{262DD283-A601-4725-A60B-8F5362DA805D}">
      <dgm:prSet/>
      <dgm:spPr/>
      <dgm:t>
        <a:bodyPr/>
        <a:lstStyle/>
        <a:p>
          <a:endParaRPr lang="fr-FR">
            <a:solidFill>
              <a:schemeClr val="bg1"/>
            </a:solidFill>
          </a:endParaRPr>
        </a:p>
      </dgm:t>
    </dgm:pt>
    <dgm:pt modelId="{286C3631-337C-4EBC-AB4E-EFD81136494B}" type="sibTrans" cxnId="{262DD283-A601-4725-A60B-8F5362DA805D}">
      <dgm:prSet/>
      <dgm:spPr/>
      <dgm:t>
        <a:bodyPr/>
        <a:lstStyle/>
        <a:p>
          <a:endParaRPr lang="fr-FR">
            <a:solidFill>
              <a:schemeClr val="bg1"/>
            </a:solidFill>
          </a:endParaRPr>
        </a:p>
      </dgm:t>
    </dgm:pt>
    <dgm:pt modelId="{2BCCFF28-3FD8-429B-82C9-B3AECBECF091}">
      <dgm:prSet phldrT="[Texte]"/>
      <dgm:spPr>
        <a:ln>
          <a:solidFill>
            <a:schemeClr val="tx1"/>
          </a:solidFill>
        </a:ln>
      </dgm:spPr>
      <dgm:t>
        <a:bodyPr/>
        <a:lstStyle/>
        <a:p>
          <a:endParaRPr lang="fr-FR" dirty="0">
            <a:solidFill>
              <a:schemeClr val="bg1"/>
            </a:solidFill>
          </a:endParaRPr>
        </a:p>
      </dgm:t>
    </dgm:pt>
    <dgm:pt modelId="{5F7F9FFC-490B-45C1-8912-C1B50EEE2E96}" type="parTrans" cxnId="{1E42CABA-5429-4784-BAE7-F8F48CEA0FE5}">
      <dgm:prSet/>
      <dgm:spPr/>
      <dgm:t>
        <a:bodyPr/>
        <a:lstStyle/>
        <a:p>
          <a:endParaRPr lang="fr-FR">
            <a:solidFill>
              <a:schemeClr val="bg1"/>
            </a:solidFill>
          </a:endParaRPr>
        </a:p>
      </dgm:t>
    </dgm:pt>
    <dgm:pt modelId="{37A05CAD-1A73-465F-9810-FC711249D05A}" type="sibTrans" cxnId="{1E42CABA-5429-4784-BAE7-F8F48CEA0FE5}">
      <dgm:prSet/>
      <dgm:spPr/>
      <dgm:t>
        <a:bodyPr/>
        <a:lstStyle/>
        <a:p>
          <a:endParaRPr lang="fr-FR">
            <a:solidFill>
              <a:schemeClr val="bg1"/>
            </a:solidFill>
          </a:endParaRPr>
        </a:p>
      </dgm:t>
    </dgm:pt>
    <dgm:pt modelId="{80E8C48E-549B-4AE0-8AB3-39F991C46281}">
      <dgm:prSet phldrT="[Texte]"/>
      <dgm:spPr>
        <a:ln>
          <a:solidFill>
            <a:schemeClr val="tx1"/>
          </a:solidFill>
        </a:ln>
      </dgm:spPr>
      <dgm:t>
        <a:bodyPr/>
        <a:lstStyle/>
        <a:p>
          <a:endParaRPr lang="fr-FR" dirty="0">
            <a:solidFill>
              <a:schemeClr val="bg1"/>
            </a:solidFill>
          </a:endParaRPr>
        </a:p>
      </dgm:t>
    </dgm:pt>
    <dgm:pt modelId="{F7206995-7F7D-4250-9999-170904824011}" type="parTrans" cxnId="{D32ADCEB-31E4-4722-9F37-60018FA34066}">
      <dgm:prSet/>
      <dgm:spPr/>
      <dgm:t>
        <a:bodyPr/>
        <a:lstStyle/>
        <a:p>
          <a:endParaRPr lang="fr-FR">
            <a:solidFill>
              <a:schemeClr val="bg1"/>
            </a:solidFill>
          </a:endParaRPr>
        </a:p>
      </dgm:t>
    </dgm:pt>
    <dgm:pt modelId="{2892D67B-CC16-40FF-8D90-125592526B86}" type="sibTrans" cxnId="{D32ADCEB-31E4-4722-9F37-60018FA34066}">
      <dgm:prSet/>
      <dgm:spPr/>
      <dgm:t>
        <a:bodyPr/>
        <a:lstStyle/>
        <a:p>
          <a:endParaRPr lang="fr-FR">
            <a:solidFill>
              <a:schemeClr val="bg1"/>
            </a:solidFill>
          </a:endParaRPr>
        </a:p>
      </dgm:t>
    </dgm:pt>
    <dgm:pt modelId="{0372E262-A075-4228-BAC8-63BB9CF1C06E}">
      <dgm:prSet phldrT="[Texte]" phldr="1"/>
      <dgm:spPr>
        <a:ln>
          <a:solidFill>
            <a:schemeClr val="tx1"/>
          </a:solidFill>
        </a:ln>
      </dgm:spPr>
      <dgm:t>
        <a:bodyPr/>
        <a:lstStyle/>
        <a:p>
          <a:endParaRPr lang="fr-FR" dirty="0">
            <a:solidFill>
              <a:schemeClr val="bg1"/>
            </a:solidFill>
          </a:endParaRPr>
        </a:p>
      </dgm:t>
    </dgm:pt>
    <dgm:pt modelId="{4AB9D1B0-FF46-48B9-9ED1-C078039A4389}" type="parTrans" cxnId="{BB7BE09F-0841-47AE-B1BE-1C477092CAF3}">
      <dgm:prSet/>
      <dgm:spPr/>
      <dgm:t>
        <a:bodyPr/>
        <a:lstStyle/>
        <a:p>
          <a:endParaRPr lang="fr-FR">
            <a:solidFill>
              <a:schemeClr val="bg1"/>
            </a:solidFill>
          </a:endParaRPr>
        </a:p>
      </dgm:t>
    </dgm:pt>
    <dgm:pt modelId="{BB578ADF-3405-4B36-807F-31EB26043D16}" type="sibTrans" cxnId="{BB7BE09F-0841-47AE-B1BE-1C477092CAF3}">
      <dgm:prSet/>
      <dgm:spPr/>
      <dgm:t>
        <a:bodyPr/>
        <a:lstStyle/>
        <a:p>
          <a:endParaRPr lang="fr-FR">
            <a:solidFill>
              <a:schemeClr val="bg1"/>
            </a:solidFill>
          </a:endParaRPr>
        </a:p>
      </dgm:t>
    </dgm:pt>
    <dgm:pt modelId="{A938203E-142E-4691-A3DC-835945EE7823}">
      <dgm:prSet phldrT="[Texte]"/>
      <dgm:spPr>
        <a:ln>
          <a:solidFill>
            <a:schemeClr val="tx1"/>
          </a:solidFill>
        </a:ln>
      </dgm:spPr>
      <dgm:t>
        <a:bodyPr/>
        <a:lstStyle/>
        <a:p>
          <a:endParaRPr lang="fr-FR" dirty="0">
            <a:solidFill>
              <a:schemeClr val="bg1"/>
            </a:solidFill>
          </a:endParaRPr>
        </a:p>
      </dgm:t>
    </dgm:pt>
    <dgm:pt modelId="{4EF21E80-7C88-48A6-AACF-636C2D54F489}" type="parTrans" cxnId="{78079FFD-D794-491D-B2BA-88CDF4C00D09}">
      <dgm:prSet/>
      <dgm:spPr/>
      <dgm:t>
        <a:bodyPr/>
        <a:lstStyle/>
        <a:p>
          <a:endParaRPr lang="fr-FR">
            <a:solidFill>
              <a:schemeClr val="bg1"/>
            </a:solidFill>
          </a:endParaRPr>
        </a:p>
      </dgm:t>
    </dgm:pt>
    <dgm:pt modelId="{57D26798-FF1C-46DE-B2F4-915B18556CC1}" type="sibTrans" cxnId="{78079FFD-D794-491D-B2BA-88CDF4C00D09}">
      <dgm:prSet/>
      <dgm:spPr/>
      <dgm:t>
        <a:bodyPr/>
        <a:lstStyle/>
        <a:p>
          <a:endParaRPr lang="fr-FR">
            <a:solidFill>
              <a:schemeClr val="bg1"/>
            </a:solidFill>
          </a:endParaRPr>
        </a:p>
      </dgm:t>
    </dgm:pt>
    <dgm:pt modelId="{332D46DB-6B58-4AFB-8373-AA457D283AF8}">
      <dgm:prSet phldrT="[Texte]"/>
      <dgm:spPr>
        <a:ln>
          <a:solidFill>
            <a:schemeClr val="tx1"/>
          </a:solidFill>
        </a:ln>
      </dgm:spPr>
      <dgm:t>
        <a:bodyPr/>
        <a:lstStyle/>
        <a:p>
          <a:endParaRPr lang="fr-FR" dirty="0">
            <a:solidFill>
              <a:schemeClr val="bg1"/>
            </a:solidFill>
          </a:endParaRPr>
        </a:p>
      </dgm:t>
    </dgm:pt>
    <dgm:pt modelId="{31AB2977-CDB1-4AE6-9ECA-C9E2CDC1CA49}" type="parTrans" cxnId="{0027D470-F6AB-4B70-9601-9A8B0C8E91C2}">
      <dgm:prSet/>
      <dgm:spPr/>
      <dgm:t>
        <a:bodyPr/>
        <a:lstStyle/>
        <a:p>
          <a:endParaRPr lang="fr-FR">
            <a:solidFill>
              <a:schemeClr val="bg1"/>
            </a:solidFill>
          </a:endParaRPr>
        </a:p>
      </dgm:t>
    </dgm:pt>
    <dgm:pt modelId="{5FA45EB4-F599-4D07-8DF4-0843EEF49B09}" type="sibTrans" cxnId="{0027D470-F6AB-4B70-9601-9A8B0C8E91C2}">
      <dgm:prSet/>
      <dgm:spPr/>
      <dgm:t>
        <a:bodyPr/>
        <a:lstStyle/>
        <a:p>
          <a:endParaRPr lang="fr-FR">
            <a:solidFill>
              <a:schemeClr val="bg1"/>
            </a:solidFill>
          </a:endParaRPr>
        </a:p>
      </dgm:t>
    </dgm:pt>
    <dgm:pt modelId="{DE8340C7-062B-4808-A0D4-F391901663F5}">
      <dgm:prSet phldrT="[Texte]"/>
      <dgm:spPr>
        <a:ln>
          <a:solidFill>
            <a:schemeClr val="tx1"/>
          </a:solidFill>
        </a:ln>
      </dgm:spPr>
      <dgm:t>
        <a:bodyPr/>
        <a:lstStyle/>
        <a:p>
          <a:r>
            <a:rPr lang="fr-FR" dirty="0">
              <a:solidFill>
                <a:schemeClr val="bg1"/>
              </a:solidFill>
            </a:rPr>
            <a:t>	</a:t>
          </a:r>
        </a:p>
      </dgm:t>
    </dgm:pt>
    <dgm:pt modelId="{C8233BAB-5A04-434C-BB11-C88B7F2D9662}" type="parTrans" cxnId="{53195145-0D47-418E-A2CE-286ED2C0E219}">
      <dgm:prSet/>
      <dgm:spPr/>
      <dgm:t>
        <a:bodyPr/>
        <a:lstStyle/>
        <a:p>
          <a:endParaRPr lang="fr-FR">
            <a:solidFill>
              <a:schemeClr val="bg1"/>
            </a:solidFill>
          </a:endParaRPr>
        </a:p>
      </dgm:t>
    </dgm:pt>
    <dgm:pt modelId="{C1610FAC-40F5-49F9-AB01-C326317FDDE6}" type="sibTrans" cxnId="{53195145-0D47-418E-A2CE-286ED2C0E219}">
      <dgm:prSet/>
      <dgm:spPr/>
      <dgm:t>
        <a:bodyPr/>
        <a:lstStyle/>
        <a:p>
          <a:endParaRPr lang="fr-FR">
            <a:solidFill>
              <a:schemeClr val="bg1"/>
            </a:solidFill>
          </a:endParaRPr>
        </a:p>
      </dgm:t>
    </dgm:pt>
    <dgm:pt modelId="{BBC166C9-6020-4DDD-94C3-2E2F0A807DB2}">
      <dgm:prSet phldrT="[Texte]"/>
      <dgm:spPr>
        <a:ln>
          <a:solidFill>
            <a:schemeClr val="tx1"/>
          </a:solidFill>
        </a:ln>
      </dgm:spPr>
      <dgm:t>
        <a:bodyPr/>
        <a:lstStyle/>
        <a:p>
          <a:endParaRPr lang="fr-FR" dirty="0">
            <a:solidFill>
              <a:schemeClr val="bg1"/>
            </a:solidFill>
          </a:endParaRPr>
        </a:p>
      </dgm:t>
    </dgm:pt>
    <dgm:pt modelId="{47DC7B8F-12C2-4481-BC33-A857EFBCC8AE}" type="parTrans" cxnId="{954F48C0-4582-4E7A-8A32-161578B921DD}">
      <dgm:prSet/>
      <dgm:spPr/>
      <dgm:t>
        <a:bodyPr/>
        <a:lstStyle/>
        <a:p>
          <a:endParaRPr lang="fr-FR">
            <a:solidFill>
              <a:schemeClr val="bg1"/>
            </a:solidFill>
          </a:endParaRPr>
        </a:p>
      </dgm:t>
    </dgm:pt>
    <dgm:pt modelId="{EA100EA9-3D51-4911-B93D-68AA3098A32F}" type="sibTrans" cxnId="{954F48C0-4582-4E7A-8A32-161578B921DD}">
      <dgm:prSet/>
      <dgm:spPr/>
      <dgm:t>
        <a:bodyPr/>
        <a:lstStyle/>
        <a:p>
          <a:endParaRPr lang="fr-FR">
            <a:solidFill>
              <a:schemeClr val="bg1"/>
            </a:solidFill>
          </a:endParaRPr>
        </a:p>
      </dgm:t>
    </dgm:pt>
    <dgm:pt modelId="{0A244164-94E3-45DA-9ED2-33D7F4155F6D}">
      <dgm:prSet phldrT="[Texte]"/>
      <dgm:spPr>
        <a:ln>
          <a:solidFill>
            <a:schemeClr val="tx1"/>
          </a:solidFill>
        </a:ln>
      </dgm:spPr>
      <dgm:t>
        <a:bodyPr/>
        <a:lstStyle/>
        <a:p>
          <a:endParaRPr lang="fr-FR" dirty="0">
            <a:solidFill>
              <a:schemeClr val="bg1"/>
            </a:solidFill>
          </a:endParaRPr>
        </a:p>
      </dgm:t>
    </dgm:pt>
    <dgm:pt modelId="{1A83C665-D1E2-4F8A-A301-95D928FF7DE4}" type="parTrans" cxnId="{EAA4C811-C449-4E5C-BC9C-1F5A6D4501AC}">
      <dgm:prSet/>
      <dgm:spPr/>
      <dgm:t>
        <a:bodyPr/>
        <a:lstStyle/>
        <a:p>
          <a:endParaRPr lang="fr-FR">
            <a:solidFill>
              <a:schemeClr val="bg1"/>
            </a:solidFill>
          </a:endParaRPr>
        </a:p>
      </dgm:t>
    </dgm:pt>
    <dgm:pt modelId="{63617919-DF5E-4496-9B71-0D030A5CD40D}" type="sibTrans" cxnId="{EAA4C811-C449-4E5C-BC9C-1F5A6D4501AC}">
      <dgm:prSet/>
      <dgm:spPr/>
      <dgm:t>
        <a:bodyPr/>
        <a:lstStyle/>
        <a:p>
          <a:endParaRPr lang="fr-FR">
            <a:solidFill>
              <a:schemeClr val="bg1"/>
            </a:solidFill>
          </a:endParaRPr>
        </a:p>
      </dgm:t>
    </dgm:pt>
    <dgm:pt modelId="{8A1DACD2-41D0-4EBF-A6C3-5208E56EBF46}">
      <dgm:prSet phldrT="[Texte]"/>
      <dgm:spPr>
        <a:ln>
          <a:solidFill>
            <a:schemeClr val="tx1"/>
          </a:solidFill>
        </a:ln>
      </dgm:spPr>
      <dgm:t>
        <a:bodyPr/>
        <a:lstStyle/>
        <a:p>
          <a:endParaRPr lang="fr-FR" dirty="0">
            <a:solidFill>
              <a:schemeClr val="bg1"/>
            </a:solidFill>
          </a:endParaRPr>
        </a:p>
      </dgm:t>
    </dgm:pt>
    <dgm:pt modelId="{A74B573C-3D46-4FA0-8085-846EE6203330}" type="parTrans" cxnId="{86161AB4-4702-420F-B598-E170C6B19882}">
      <dgm:prSet/>
      <dgm:spPr/>
      <dgm:t>
        <a:bodyPr/>
        <a:lstStyle/>
        <a:p>
          <a:endParaRPr lang="fr-FR">
            <a:solidFill>
              <a:schemeClr val="bg1"/>
            </a:solidFill>
          </a:endParaRPr>
        </a:p>
      </dgm:t>
    </dgm:pt>
    <dgm:pt modelId="{3CDDC395-AFAC-43B2-BAB9-47C7BCDE324F}" type="sibTrans" cxnId="{86161AB4-4702-420F-B598-E170C6B19882}">
      <dgm:prSet/>
      <dgm:spPr/>
      <dgm:t>
        <a:bodyPr/>
        <a:lstStyle/>
        <a:p>
          <a:endParaRPr lang="fr-FR">
            <a:solidFill>
              <a:schemeClr val="bg1"/>
            </a:solidFill>
          </a:endParaRPr>
        </a:p>
      </dgm:t>
    </dgm:pt>
    <dgm:pt modelId="{45B11FFE-B384-4412-A434-01E914FBFC02}">
      <dgm:prSet phldrT="[Texte]"/>
      <dgm:spPr>
        <a:ln>
          <a:solidFill>
            <a:schemeClr val="tx1"/>
          </a:solidFill>
        </a:ln>
      </dgm:spPr>
      <dgm:t>
        <a:bodyPr/>
        <a:lstStyle/>
        <a:p>
          <a:endParaRPr lang="fr-FR" dirty="0">
            <a:solidFill>
              <a:schemeClr val="bg1"/>
            </a:solidFill>
          </a:endParaRPr>
        </a:p>
      </dgm:t>
    </dgm:pt>
    <dgm:pt modelId="{975D59B6-9D5A-402A-8AC2-CD9693B40597}" type="parTrans" cxnId="{7EDF0CF3-F27B-44AF-B977-5A2A9046A2FC}">
      <dgm:prSet/>
      <dgm:spPr/>
      <dgm:t>
        <a:bodyPr/>
        <a:lstStyle/>
        <a:p>
          <a:endParaRPr lang="fr-FR">
            <a:solidFill>
              <a:schemeClr val="bg1"/>
            </a:solidFill>
          </a:endParaRPr>
        </a:p>
      </dgm:t>
    </dgm:pt>
    <dgm:pt modelId="{BE8DE594-9682-40AB-A23D-52065EAAA405}" type="sibTrans" cxnId="{7EDF0CF3-F27B-44AF-B977-5A2A9046A2FC}">
      <dgm:prSet/>
      <dgm:spPr/>
      <dgm:t>
        <a:bodyPr/>
        <a:lstStyle/>
        <a:p>
          <a:endParaRPr lang="fr-FR">
            <a:solidFill>
              <a:schemeClr val="bg1"/>
            </a:solidFill>
          </a:endParaRPr>
        </a:p>
      </dgm:t>
    </dgm:pt>
    <dgm:pt modelId="{A4634DA4-7385-4661-A4F6-7C7070F618F9}">
      <dgm:prSet phldrT="[Texte]"/>
      <dgm:spPr>
        <a:ln>
          <a:solidFill>
            <a:schemeClr val="tx1"/>
          </a:solidFill>
        </a:ln>
      </dgm:spPr>
      <dgm:t>
        <a:bodyPr/>
        <a:lstStyle/>
        <a:p>
          <a:endParaRPr lang="fr-FR" dirty="0">
            <a:solidFill>
              <a:schemeClr val="bg1"/>
            </a:solidFill>
          </a:endParaRPr>
        </a:p>
      </dgm:t>
    </dgm:pt>
    <dgm:pt modelId="{50BE3B96-C771-4583-943B-8E6898D8D1FA}" type="parTrans" cxnId="{06337ABA-10BF-47C0-AC78-0CF9B7F948E7}">
      <dgm:prSet/>
      <dgm:spPr/>
      <dgm:t>
        <a:bodyPr/>
        <a:lstStyle/>
        <a:p>
          <a:endParaRPr lang="fr-FR">
            <a:solidFill>
              <a:schemeClr val="bg1"/>
            </a:solidFill>
          </a:endParaRPr>
        </a:p>
      </dgm:t>
    </dgm:pt>
    <dgm:pt modelId="{F2E46552-100C-4CA0-BD0C-0A2881210A5B}" type="sibTrans" cxnId="{06337ABA-10BF-47C0-AC78-0CF9B7F948E7}">
      <dgm:prSet/>
      <dgm:spPr/>
      <dgm:t>
        <a:bodyPr/>
        <a:lstStyle/>
        <a:p>
          <a:endParaRPr lang="fr-FR">
            <a:solidFill>
              <a:schemeClr val="bg1"/>
            </a:solidFill>
          </a:endParaRPr>
        </a:p>
      </dgm:t>
    </dgm:pt>
    <dgm:pt modelId="{5A65D09E-F92F-4476-AC7A-D9918BBB003F}">
      <dgm:prSet phldrT="[Texte]"/>
      <dgm:spPr>
        <a:ln>
          <a:solidFill>
            <a:schemeClr val="tx1"/>
          </a:solidFill>
        </a:ln>
      </dgm:spPr>
      <dgm:t>
        <a:bodyPr/>
        <a:lstStyle/>
        <a:p>
          <a:endParaRPr lang="fr-FR" dirty="0">
            <a:solidFill>
              <a:schemeClr val="bg1"/>
            </a:solidFill>
          </a:endParaRPr>
        </a:p>
      </dgm:t>
    </dgm:pt>
    <dgm:pt modelId="{4F31E71D-E92C-4EE5-AD60-88FFBCF388D1}" type="parTrans" cxnId="{3D841BB5-48D9-41D4-B7D5-B3143E9BD727}">
      <dgm:prSet/>
      <dgm:spPr/>
      <dgm:t>
        <a:bodyPr/>
        <a:lstStyle/>
        <a:p>
          <a:endParaRPr lang="fr-FR">
            <a:solidFill>
              <a:schemeClr val="bg1"/>
            </a:solidFill>
          </a:endParaRPr>
        </a:p>
      </dgm:t>
    </dgm:pt>
    <dgm:pt modelId="{89E7E498-C156-4532-9427-CAA4861027CE}" type="sibTrans" cxnId="{3D841BB5-48D9-41D4-B7D5-B3143E9BD727}">
      <dgm:prSet/>
      <dgm:spPr/>
      <dgm:t>
        <a:bodyPr/>
        <a:lstStyle/>
        <a:p>
          <a:endParaRPr lang="fr-FR">
            <a:solidFill>
              <a:schemeClr val="bg1"/>
            </a:solidFill>
          </a:endParaRPr>
        </a:p>
      </dgm:t>
    </dgm:pt>
    <dgm:pt modelId="{9E85007A-6D2F-4A6E-984E-0F736376E0FE}">
      <dgm:prSet phldrT="[Texte]"/>
      <dgm:spPr>
        <a:ln>
          <a:solidFill>
            <a:schemeClr val="tx1"/>
          </a:solidFill>
        </a:ln>
      </dgm:spPr>
      <dgm:t>
        <a:bodyPr/>
        <a:lstStyle/>
        <a:p>
          <a:endParaRPr lang="fr-FR" dirty="0">
            <a:solidFill>
              <a:schemeClr val="bg1"/>
            </a:solidFill>
          </a:endParaRPr>
        </a:p>
      </dgm:t>
    </dgm:pt>
    <dgm:pt modelId="{6905EF97-A186-46DF-8C45-D9676499E669}" type="parTrans" cxnId="{1C29195B-69F3-43DA-9184-0B48A23B7642}">
      <dgm:prSet/>
      <dgm:spPr/>
      <dgm:t>
        <a:bodyPr/>
        <a:lstStyle/>
        <a:p>
          <a:endParaRPr lang="fr-FR">
            <a:solidFill>
              <a:schemeClr val="bg1"/>
            </a:solidFill>
          </a:endParaRPr>
        </a:p>
      </dgm:t>
    </dgm:pt>
    <dgm:pt modelId="{35D97529-C11E-4E39-B3E5-B064D35AEC90}" type="sibTrans" cxnId="{1C29195B-69F3-43DA-9184-0B48A23B7642}">
      <dgm:prSet/>
      <dgm:spPr/>
      <dgm:t>
        <a:bodyPr/>
        <a:lstStyle/>
        <a:p>
          <a:endParaRPr lang="fr-FR">
            <a:solidFill>
              <a:schemeClr val="bg1"/>
            </a:solidFill>
          </a:endParaRPr>
        </a:p>
      </dgm:t>
    </dgm:pt>
    <dgm:pt modelId="{815F91B2-DD61-44FA-8F77-CBAF7A0F3F7F}">
      <dgm:prSet phldrT="[Texte]"/>
      <dgm:spPr>
        <a:ln>
          <a:solidFill>
            <a:schemeClr val="tx1"/>
          </a:solidFill>
        </a:ln>
      </dgm:spPr>
      <dgm:t>
        <a:bodyPr/>
        <a:lstStyle/>
        <a:p>
          <a:endParaRPr lang="fr-FR" dirty="0">
            <a:solidFill>
              <a:schemeClr val="bg1"/>
            </a:solidFill>
          </a:endParaRPr>
        </a:p>
      </dgm:t>
    </dgm:pt>
    <dgm:pt modelId="{2EFDC341-36CA-469B-A5C0-DD9056E5794E}" type="parTrans" cxnId="{68D34801-2B89-4DEB-925A-9347F28DF962}">
      <dgm:prSet/>
      <dgm:spPr/>
      <dgm:t>
        <a:bodyPr/>
        <a:lstStyle/>
        <a:p>
          <a:endParaRPr lang="fr-FR">
            <a:solidFill>
              <a:schemeClr val="bg1"/>
            </a:solidFill>
          </a:endParaRPr>
        </a:p>
      </dgm:t>
    </dgm:pt>
    <dgm:pt modelId="{D8A792C5-0003-4495-906F-F59F794E3CD0}" type="sibTrans" cxnId="{68D34801-2B89-4DEB-925A-9347F28DF962}">
      <dgm:prSet/>
      <dgm:spPr/>
      <dgm:t>
        <a:bodyPr/>
        <a:lstStyle/>
        <a:p>
          <a:endParaRPr lang="fr-FR">
            <a:solidFill>
              <a:schemeClr val="bg1"/>
            </a:solidFill>
          </a:endParaRPr>
        </a:p>
      </dgm:t>
    </dgm:pt>
    <dgm:pt modelId="{5DFBD926-D87F-49A4-B782-5E227571096A}">
      <dgm:prSet phldrT="[Texte]"/>
      <dgm:spPr>
        <a:ln>
          <a:solidFill>
            <a:schemeClr val="tx1"/>
          </a:solidFill>
        </a:ln>
      </dgm:spPr>
      <dgm:t>
        <a:bodyPr/>
        <a:lstStyle/>
        <a:p>
          <a:endParaRPr lang="fr-FR" dirty="0">
            <a:solidFill>
              <a:schemeClr val="bg1"/>
            </a:solidFill>
          </a:endParaRPr>
        </a:p>
      </dgm:t>
    </dgm:pt>
    <dgm:pt modelId="{6780F02B-7576-4F11-9030-3238B257FC7B}" type="parTrans" cxnId="{E384A261-20A1-40D4-9F1E-90F340C50F47}">
      <dgm:prSet/>
      <dgm:spPr/>
      <dgm:t>
        <a:bodyPr/>
        <a:lstStyle/>
        <a:p>
          <a:endParaRPr lang="fr-FR"/>
        </a:p>
      </dgm:t>
    </dgm:pt>
    <dgm:pt modelId="{5F52B525-767E-454F-8A0D-7EC50401835D}" type="sibTrans" cxnId="{E384A261-20A1-40D4-9F1E-90F340C50F47}">
      <dgm:prSet/>
      <dgm:spPr/>
      <dgm:t>
        <a:bodyPr/>
        <a:lstStyle/>
        <a:p>
          <a:endParaRPr lang="fr-FR"/>
        </a:p>
      </dgm:t>
    </dgm:pt>
    <dgm:pt modelId="{88398E00-B309-48AE-BE5C-75148DA23B21}">
      <dgm:prSet phldrT="[Texte]"/>
      <dgm:spPr>
        <a:ln>
          <a:solidFill>
            <a:schemeClr val="tx1"/>
          </a:solidFill>
        </a:ln>
      </dgm:spPr>
      <dgm:t>
        <a:bodyPr/>
        <a:lstStyle/>
        <a:p>
          <a:endParaRPr lang="fr-FR" dirty="0">
            <a:solidFill>
              <a:schemeClr val="bg1"/>
            </a:solidFill>
          </a:endParaRPr>
        </a:p>
      </dgm:t>
    </dgm:pt>
    <dgm:pt modelId="{52ED2FF2-8590-4A0F-ABDD-8E516B4CF0B0}" type="parTrans" cxnId="{03775C5B-67F5-456C-AA7A-E92E28E75F04}">
      <dgm:prSet/>
      <dgm:spPr/>
      <dgm:t>
        <a:bodyPr/>
        <a:lstStyle/>
        <a:p>
          <a:endParaRPr lang="fr-FR"/>
        </a:p>
      </dgm:t>
    </dgm:pt>
    <dgm:pt modelId="{C685F781-92E5-46A3-AC92-10C44A41A502}" type="sibTrans" cxnId="{03775C5B-67F5-456C-AA7A-E92E28E75F04}">
      <dgm:prSet/>
      <dgm:spPr/>
      <dgm:t>
        <a:bodyPr/>
        <a:lstStyle/>
        <a:p>
          <a:endParaRPr lang="fr-FR"/>
        </a:p>
      </dgm:t>
    </dgm:pt>
    <dgm:pt modelId="{25D22EB2-F476-477E-A825-C725FD59D8B9}">
      <dgm:prSet phldrT="[Texte]"/>
      <dgm:spPr>
        <a:ln>
          <a:solidFill>
            <a:schemeClr val="tx1"/>
          </a:solidFill>
        </a:ln>
      </dgm:spPr>
      <dgm:t>
        <a:bodyPr/>
        <a:lstStyle/>
        <a:p>
          <a:endParaRPr lang="fr-FR" dirty="0">
            <a:solidFill>
              <a:schemeClr val="bg1"/>
            </a:solidFill>
          </a:endParaRPr>
        </a:p>
      </dgm:t>
    </dgm:pt>
    <dgm:pt modelId="{9EEB0C4B-5DDB-43FC-8404-F36FB0A3947F}" type="parTrans" cxnId="{14D95A5A-69C3-4700-ACE4-FC05A95B99D1}">
      <dgm:prSet/>
      <dgm:spPr/>
      <dgm:t>
        <a:bodyPr/>
        <a:lstStyle/>
        <a:p>
          <a:endParaRPr lang="fr-FR"/>
        </a:p>
      </dgm:t>
    </dgm:pt>
    <dgm:pt modelId="{A87AED40-CFD2-4D31-91CB-27A759CB4201}" type="sibTrans" cxnId="{14D95A5A-69C3-4700-ACE4-FC05A95B99D1}">
      <dgm:prSet/>
      <dgm:spPr/>
      <dgm:t>
        <a:bodyPr/>
        <a:lstStyle/>
        <a:p>
          <a:endParaRPr lang="fr-FR"/>
        </a:p>
      </dgm:t>
    </dgm:pt>
    <dgm:pt modelId="{9466A9D9-A764-4BE8-A883-61132218655A}">
      <dgm:prSet phldrT="[Texte]"/>
      <dgm:spPr>
        <a:ln>
          <a:solidFill>
            <a:schemeClr val="tx1"/>
          </a:solidFill>
        </a:ln>
      </dgm:spPr>
      <dgm:t>
        <a:bodyPr/>
        <a:lstStyle/>
        <a:p>
          <a:endParaRPr lang="fr-FR" dirty="0">
            <a:solidFill>
              <a:schemeClr val="bg1"/>
            </a:solidFill>
          </a:endParaRPr>
        </a:p>
      </dgm:t>
    </dgm:pt>
    <dgm:pt modelId="{DB2AB7E4-7525-42EB-A302-F6AD369028B5}" type="parTrans" cxnId="{AB95B939-27BB-4F98-9AB3-7BF01970917B}">
      <dgm:prSet/>
      <dgm:spPr/>
      <dgm:t>
        <a:bodyPr/>
        <a:lstStyle/>
        <a:p>
          <a:endParaRPr lang="fr-FR"/>
        </a:p>
      </dgm:t>
    </dgm:pt>
    <dgm:pt modelId="{E1EB5E71-EBA5-41CC-A4F9-DD51081B2224}" type="sibTrans" cxnId="{AB95B939-27BB-4F98-9AB3-7BF01970917B}">
      <dgm:prSet/>
      <dgm:spPr/>
      <dgm:t>
        <a:bodyPr/>
        <a:lstStyle/>
        <a:p>
          <a:endParaRPr lang="fr-FR"/>
        </a:p>
      </dgm:t>
    </dgm:pt>
    <dgm:pt modelId="{C2C5EF1E-99A8-4C26-AAB4-FDA1B8CA8B44}" type="pres">
      <dgm:prSet presAssocID="{0330E49B-89F7-4A34-8326-028DA1A664BB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66604A4A-BE80-427E-A1BE-05BD8A30B9EC}" type="pres">
      <dgm:prSet presAssocID="{0330E49B-89F7-4A34-8326-028DA1A664BB}" presName="hierFlow" presStyleCnt="0"/>
      <dgm:spPr/>
    </dgm:pt>
    <dgm:pt modelId="{40015599-1C55-4306-B19D-F5864E767C1B}" type="pres">
      <dgm:prSet presAssocID="{0330E49B-89F7-4A34-8326-028DA1A664BB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64F3B730-0565-49C8-AF4F-F33F94169965}" type="pres">
      <dgm:prSet presAssocID="{F29BF504-EC0D-4367-83A9-7B35675316FE}" presName="Name17" presStyleCnt="0"/>
      <dgm:spPr/>
    </dgm:pt>
    <dgm:pt modelId="{E069CEB6-C85C-4554-94ED-E0B41F3F636E}" type="pres">
      <dgm:prSet presAssocID="{F29BF504-EC0D-4367-83A9-7B35675316FE}" presName="level1Shape" presStyleLbl="node0" presStyleIdx="0" presStyleCnt="1">
        <dgm:presLayoutVars>
          <dgm:chPref val="3"/>
        </dgm:presLayoutVars>
      </dgm:prSet>
      <dgm:spPr/>
    </dgm:pt>
    <dgm:pt modelId="{07ABD782-F0FA-47F0-8083-EDF4DA6162AB}" type="pres">
      <dgm:prSet presAssocID="{F29BF504-EC0D-4367-83A9-7B35675316FE}" presName="hierChild2" presStyleCnt="0"/>
      <dgm:spPr/>
    </dgm:pt>
    <dgm:pt modelId="{9EB7E8BF-7605-430C-A1E6-3099BBBD4394}" type="pres">
      <dgm:prSet presAssocID="{31AB2977-CDB1-4AE6-9ECA-C9E2CDC1CA49}" presName="Name25" presStyleLbl="parChTrans1D2" presStyleIdx="0" presStyleCnt="2"/>
      <dgm:spPr/>
    </dgm:pt>
    <dgm:pt modelId="{6B34FFBD-D3A0-4916-AF53-42621AC799AF}" type="pres">
      <dgm:prSet presAssocID="{31AB2977-CDB1-4AE6-9ECA-C9E2CDC1CA49}" presName="connTx" presStyleLbl="parChTrans1D2" presStyleIdx="0" presStyleCnt="2"/>
      <dgm:spPr/>
    </dgm:pt>
    <dgm:pt modelId="{0A7F9D36-D203-4AFC-BC6C-C81D8EE3527A}" type="pres">
      <dgm:prSet presAssocID="{332D46DB-6B58-4AFB-8373-AA457D283AF8}" presName="Name30" presStyleCnt="0"/>
      <dgm:spPr/>
    </dgm:pt>
    <dgm:pt modelId="{4A63681A-C897-40F1-B9CD-9BF869E4A892}" type="pres">
      <dgm:prSet presAssocID="{332D46DB-6B58-4AFB-8373-AA457D283AF8}" presName="level2Shape" presStyleLbl="node2" presStyleIdx="0" presStyleCnt="2"/>
      <dgm:spPr/>
    </dgm:pt>
    <dgm:pt modelId="{D920C6C3-F5D1-454B-B0EF-7A53E25C6978}" type="pres">
      <dgm:prSet presAssocID="{332D46DB-6B58-4AFB-8373-AA457D283AF8}" presName="hierChild3" presStyleCnt="0"/>
      <dgm:spPr/>
    </dgm:pt>
    <dgm:pt modelId="{08F34467-EC8F-4774-A2DE-2773E3BA39DF}" type="pres">
      <dgm:prSet presAssocID="{1A83C665-D1E2-4F8A-A301-95D928FF7DE4}" presName="Name25" presStyleLbl="parChTrans1D3" presStyleIdx="0" presStyleCnt="4"/>
      <dgm:spPr/>
    </dgm:pt>
    <dgm:pt modelId="{5A6F5739-A879-4001-A638-36CDA33A73A8}" type="pres">
      <dgm:prSet presAssocID="{1A83C665-D1E2-4F8A-A301-95D928FF7DE4}" presName="connTx" presStyleLbl="parChTrans1D3" presStyleIdx="0" presStyleCnt="4"/>
      <dgm:spPr/>
    </dgm:pt>
    <dgm:pt modelId="{A0E8AA83-09C0-4175-A636-E9805CCFB23F}" type="pres">
      <dgm:prSet presAssocID="{0A244164-94E3-45DA-9ED2-33D7F4155F6D}" presName="Name30" presStyleCnt="0"/>
      <dgm:spPr/>
    </dgm:pt>
    <dgm:pt modelId="{31E66759-F6CB-469F-A378-AB9B2E5EF558}" type="pres">
      <dgm:prSet presAssocID="{0A244164-94E3-45DA-9ED2-33D7F4155F6D}" presName="level2Shape" presStyleLbl="node3" presStyleIdx="0" presStyleCnt="4"/>
      <dgm:spPr/>
    </dgm:pt>
    <dgm:pt modelId="{94BF28D5-3813-4F02-9ED8-E7D1D5EFD7DF}" type="pres">
      <dgm:prSet presAssocID="{0A244164-94E3-45DA-9ED2-33D7F4155F6D}" presName="hierChild3" presStyleCnt="0"/>
      <dgm:spPr/>
    </dgm:pt>
    <dgm:pt modelId="{EA638E2D-5162-40B0-B3F9-273E49D86F11}" type="pres">
      <dgm:prSet presAssocID="{A74B573C-3D46-4FA0-8085-846EE6203330}" presName="Name25" presStyleLbl="parChTrans1D4" presStyleIdx="0" presStyleCnt="12"/>
      <dgm:spPr/>
    </dgm:pt>
    <dgm:pt modelId="{C26AF58B-876F-47B4-9A86-FBDB265EAB4E}" type="pres">
      <dgm:prSet presAssocID="{A74B573C-3D46-4FA0-8085-846EE6203330}" presName="connTx" presStyleLbl="parChTrans1D4" presStyleIdx="0" presStyleCnt="12"/>
      <dgm:spPr/>
    </dgm:pt>
    <dgm:pt modelId="{E4D4D30C-347B-4FAE-92DF-517173EA160A}" type="pres">
      <dgm:prSet presAssocID="{8A1DACD2-41D0-4EBF-A6C3-5208E56EBF46}" presName="Name30" presStyleCnt="0"/>
      <dgm:spPr/>
    </dgm:pt>
    <dgm:pt modelId="{F3FB43AE-D59D-43DB-866A-B2D2390F67FC}" type="pres">
      <dgm:prSet presAssocID="{8A1DACD2-41D0-4EBF-A6C3-5208E56EBF46}" presName="level2Shape" presStyleLbl="node4" presStyleIdx="0" presStyleCnt="12"/>
      <dgm:spPr/>
    </dgm:pt>
    <dgm:pt modelId="{6E162176-4E41-42BC-8FF6-3D5D5CB694FE}" type="pres">
      <dgm:prSet presAssocID="{8A1DACD2-41D0-4EBF-A6C3-5208E56EBF46}" presName="hierChild3" presStyleCnt="0"/>
      <dgm:spPr/>
    </dgm:pt>
    <dgm:pt modelId="{B15EDCE3-52FA-4328-A378-6B6AD928E856}" type="pres">
      <dgm:prSet presAssocID="{C8233BAB-5A04-434C-BB11-C88B7F2D9662}" presName="Name25" presStyleLbl="parChTrans1D4" presStyleIdx="1" presStyleCnt="12"/>
      <dgm:spPr/>
    </dgm:pt>
    <dgm:pt modelId="{B6C9AD8E-0282-476F-801B-AE4A8C70F055}" type="pres">
      <dgm:prSet presAssocID="{C8233BAB-5A04-434C-BB11-C88B7F2D9662}" presName="connTx" presStyleLbl="parChTrans1D4" presStyleIdx="1" presStyleCnt="12"/>
      <dgm:spPr/>
    </dgm:pt>
    <dgm:pt modelId="{4D7D6275-C663-4EB4-8166-4E76BCAF94CB}" type="pres">
      <dgm:prSet presAssocID="{DE8340C7-062B-4808-A0D4-F391901663F5}" presName="Name30" presStyleCnt="0"/>
      <dgm:spPr/>
    </dgm:pt>
    <dgm:pt modelId="{FBF80657-89BD-4AF7-974E-7EB70BF74DBB}" type="pres">
      <dgm:prSet presAssocID="{DE8340C7-062B-4808-A0D4-F391901663F5}" presName="level2Shape" presStyleLbl="node4" presStyleIdx="1" presStyleCnt="12"/>
      <dgm:spPr/>
    </dgm:pt>
    <dgm:pt modelId="{D3824122-13A0-411F-B87D-E5D3FC340B44}" type="pres">
      <dgm:prSet presAssocID="{DE8340C7-062B-4808-A0D4-F391901663F5}" presName="hierChild3" presStyleCnt="0"/>
      <dgm:spPr/>
    </dgm:pt>
    <dgm:pt modelId="{71082567-CD66-4C7C-BE37-AEB06CD34007}" type="pres">
      <dgm:prSet presAssocID="{6780F02B-7576-4F11-9030-3238B257FC7B}" presName="Name25" presStyleLbl="parChTrans1D4" presStyleIdx="2" presStyleCnt="12"/>
      <dgm:spPr/>
    </dgm:pt>
    <dgm:pt modelId="{C4D0F7A3-C3D9-4E95-A750-95C0062F864D}" type="pres">
      <dgm:prSet presAssocID="{6780F02B-7576-4F11-9030-3238B257FC7B}" presName="connTx" presStyleLbl="parChTrans1D4" presStyleIdx="2" presStyleCnt="12"/>
      <dgm:spPr/>
    </dgm:pt>
    <dgm:pt modelId="{04ECE77D-397E-4790-98CF-DA4D2D18752E}" type="pres">
      <dgm:prSet presAssocID="{5DFBD926-D87F-49A4-B782-5E227571096A}" presName="Name30" presStyleCnt="0"/>
      <dgm:spPr/>
    </dgm:pt>
    <dgm:pt modelId="{8942EA97-1628-4192-967E-ECA72CC9F097}" type="pres">
      <dgm:prSet presAssocID="{5DFBD926-D87F-49A4-B782-5E227571096A}" presName="level2Shape" presStyleLbl="node4" presStyleIdx="2" presStyleCnt="12"/>
      <dgm:spPr/>
    </dgm:pt>
    <dgm:pt modelId="{8DEADF70-BDB3-4C17-BDF9-C262F122BB16}" type="pres">
      <dgm:prSet presAssocID="{5DFBD926-D87F-49A4-B782-5E227571096A}" presName="hierChild3" presStyleCnt="0"/>
      <dgm:spPr/>
    </dgm:pt>
    <dgm:pt modelId="{FF592454-2773-41CF-9DA4-8D1EC0584355}" type="pres">
      <dgm:prSet presAssocID="{47DC7B8F-12C2-4481-BC33-A857EFBCC8AE}" presName="Name25" presStyleLbl="parChTrans1D3" presStyleIdx="1" presStyleCnt="4"/>
      <dgm:spPr/>
    </dgm:pt>
    <dgm:pt modelId="{FB570343-B91A-4603-8889-85856D4FE94F}" type="pres">
      <dgm:prSet presAssocID="{47DC7B8F-12C2-4481-BC33-A857EFBCC8AE}" presName="connTx" presStyleLbl="parChTrans1D3" presStyleIdx="1" presStyleCnt="4"/>
      <dgm:spPr/>
    </dgm:pt>
    <dgm:pt modelId="{08FCBB3C-3D33-4CD6-9E7E-5ACBD4062DED}" type="pres">
      <dgm:prSet presAssocID="{BBC166C9-6020-4DDD-94C3-2E2F0A807DB2}" presName="Name30" presStyleCnt="0"/>
      <dgm:spPr/>
    </dgm:pt>
    <dgm:pt modelId="{23AE4C45-F32E-40A6-BFFA-F83DABA8E738}" type="pres">
      <dgm:prSet presAssocID="{BBC166C9-6020-4DDD-94C3-2E2F0A807DB2}" presName="level2Shape" presStyleLbl="node3" presStyleIdx="1" presStyleCnt="4"/>
      <dgm:spPr/>
    </dgm:pt>
    <dgm:pt modelId="{14FD6EE9-9451-4189-A60A-3366313EBD90}" type="pres">
      <dgm:prSet presAssocID="{BBC166C9-6020-4DDD-94C3-2E2F0A807DB2}" presName="hierChild3" presStyleCnt="0"/>
      <dgm:spPr/>
    </dgm:pt>
    <dgm:pt modelId="{4A1454B3-FF7B-4CC3-B779-C5F483C32127}" type="pres">
      <dgm:prSet presAssocID="{975D59B6-9D5A-402A-8AC2-CD9693B40597}" presName="Name25" presStyleLbl="parChTrans1D4" presStyleIdx="3" presStyleCnt="12"/>
      <dgm:spPr/>
    </dgm:pt>
    <dgm:pt modelId="{DE411181-E3C1-4F58-B641-EC14EBD84BE5}" type="pres">
      <dgm:prSet presAssocID="{975D59B6-9D5A-402A-8AC2-CD9693B40597}" presName="connTx" presStyleLbl="parChTrans1D4" presStyleIdx="3" presStyleCnt="12"/>
      <dgm:spPr/>
    </dgm:pt>
    <dgm:pt modelId="{0BDFF793-91FE-46A5-8BB8-5625082BD4C8}" type="pres">
      <dgm:prSet presAssocID="{45B11FFE-B384-4412-A434-01E914FBFC02}" presName="Name30" presStyleCnt="0"/>
      <dgm:spPr/>
    </dgm:pt>
    <dgm:pt modelId="{804A2737-7F12-4D1E-BCA5-A9F72EB1E933}" type="pres">
      <dgm:prSet presAssocID="{45B11FFE-B384-4412-A434-01E914FBFC02}" presName="level2Shape" presStyleLbl="node4" presStyleIdx="3" presStyleCnt="12"/>
      <dgm:spPr/>
    </dgm:pt>
    <dgm:pt modelId="{B2C599B8-EC10-4E11-9A6F-A5673DE97599}" type="pres">
      <dgm:prSet presAssocID="{45B11FFE-B384-4412-A434-01E914FBFC02}" presName="hierChild3" presStyleCnt="0"/>
      <dgm:spPr/>
    </dgm:pt>
    <dgm:pt modelId="{5E296070-B926-4408-893E-9397F846189D}" type="pres">
      <dgm:prSet presAssocID="{52ED2FF2-8590-4A0F-ABDD-8E516B4CF0B0}" presName="Name25" presStyleLbl="parChTrans1D4" presStyleIdx="4" presStyleCnt="12"/>
      <dgm:spPr/>
    </dgm:pt>
    <dgm:pt modelId="{642D6113-8F70-4DA6-A216-947352BEF1DB}" type="pres">
      <dgm:prSet presAssocID="{52ED2FF2-8590-4A0F-ABDD-8E516B4CF0B0}" presName="connTx" presStyleLbl="parChTrans1D4" presStyleIdx="4" presStyleCnt="12"/>
      <dgm:spPr/>
    </dgm:pt>
    <dgm:pt modelId="{1CA3E96A-3654-4D64-B1AC-5A4A8FAD8061}" type="pres">
      <dgm:prSet presAssocID="{88398E00-B309-48AE-BE5C-75148DA23B21}" presName="Name30" presStyleCnt="0"/>
      <dgm:spPr/>
    </dgm:pt>
    <dgm:pt modelId="{37D6E2D7-5BAD-4055-A715-5946175A047D}" type="pres">
      <dgm:prSet presAssocID="{88398E00-B309-48AE-BE5C-75148DA23B21}" presName="level2Shape" presStyleLbl="node4" presStyleIdx="4" presStyleCnt="12"/>
      <dgm:spPr/>
    </dgm:pt>
    <dgm:pt modelId="{8031E05F-6DFB-4104-A6B6-517D9CB888CE}" type="pres">
      <dgm:prSet presAssocID="{88398E00-B309-48AE-BE5C-75148DA23B21}" presName="hierChild3" presStyleCnt="0"/>
      <dgm:spPr/>
    </dgm:pt>
    <dgm:pt modelId="{914F3252-A082-4FE9-BEC6-1234007171BF}" type="pres">
      <dgm:prSet presAssocID="{4F31E71D-E92C-4EE5-AD60-88FFBCF388D1}" presName="Name25" presStyleLbl="parChTrans1D4" presStyleIdx="5" presStyleCnt="12"/>
      <dgm:spPr/>
    </dgm:pt>
    <dgm:pt modelId="{5F111AFE-AC3F-428E-A881-8AD79CF1D24D}" type="pres">
      <dgm:prSet presAssocID="{4F31E71D-E92C-4EE5-AD60-88FFBCF388D1}" presName="connTx" presStyleLbl="parChTrans1D4" presStyleIdx="5" presStyleCnt="12"/>
      <dgm:spPr/>
    </dgm:pt>
    <dgm:pt modelId="{2A84EBA1-6117-4014-BB25-21AEDA50A520}" type="pres">
      <dgm:prSet presAssocID="{5A65D09E-F92F-4476-AC7A-D9918BBB003F}" presName="Name30" presStyleCnt="0"/>
      <dgm:spPr/>
    </dgm:pt>
    <dgm:pt modelId="{5881EED8-377C-4F83-A5E6-557F7EBD2FBF}" type="pres">
      <dgm:prSet presAssocID="{5A65D09E-F92F-4476-AC7A-D9918BBB003F}" presName="level2Shape" presStyleLbl="node4" presStyleIdx="5" presStyleCnt="12"/>
      <dgm:spPr/>
    </dgm:pt>
    <dgm:pt modelId="{A108B4B6-AA67-48E6-932E-FD31DFB2CEB1}" type="pres">
      <dgm:prSet presAssocID="{5A65D09E-F92F-4476-AC7A-D9918BBB003F}" presName="hierChild3" presStyleCnt="0"/>
      <dgm:spPr/>
    </dgm:pt>
    <dgm:pt modelId="{EA91AC9C-DD48-48E9-AF96-AE84670512C1}" type="pres">
      <dgm:prSet presAssocID="{5F7F9FFC-490B-45C1-8912-C1B50EEE2E96}" presName="Name25" presStyleLbl="parChTrans1D2" presStyleIdx="1" presStyleCnt="2"/>
      <dgm:spPr/>
    </dgm:pt>
    <dgm:pt modelId="{DE9EE9FC-D193-4EC2-8F56-F1391A61560D}" type="pres">
      <dgm:prSet presAssocID="{5F7F9FFC-490B-45C1-8912-C1B50EEE2E96}" presName="connTx" presStyleLbl="parChTrans1D2" presStyleIdx="1" presStyleCnt="2"/>
      <dgm:spPr/>
    </dgm:pt>
    <dgm:pt modelId="{174ACEBD-7C31-4848-8ACD-CD26ACA1B2EC}" type="pres">
      <dgm:prSet presAssocID="{2BCCFF28-3FD8-429B-82C9-B3AECBECF091}" presName="Name30" presStyleCnt="0"/>
      <dgm:spPr/>
    </dgm:pt>
    <dgm:pt modelId="{DC9EEB03-46A1-4664-B576-FAEB914C41C9}" type="pres">
      <dgm:prSet presAssocID="{2BCCFF28-3FD8-429B-82C9-B3AECBECF091}" presName="level2Shape" presStyleLbl="node2" presStyleIdx="1" presStyleCnt="2"/>
      <dgm:spPr/>
    </dgm:pt>
    <dgm:pt modelId="{A00CB977-9280-4345-8961-722D8B2A8526}" type="pres">
      <dgm:prSet presAssocID="{2BCCFF28-3FD8-429B-82C9-B3AECBECF091}" presName="hierChild3" presStyleCnt="0"/>
      <dgm:spPr/>
    </dgm:pt>
    <dgm:pt modelId="{2F7148F8-D027-4395-9703-139A8722BFD3}" type="pres">
      <dgm:prSet presAssocID="{6905EF97-A186-46DF-8C45-D9676499E669}" presName="Name25" presStyleLbl="parChTrans1D3" presStyleIdx="2" presStyleCnt="4"/>
      <dgm:spPr/>
    </dgm:pt>
    <dgm:pt modelId="{BBAA5280-83F0-4C04-BA19-C87C0C94F898}" type="pres">
      <dgm:prSet presAssocID="{6905EF97-A186-46DF-8C45-D9676499E669}" presName="connTx" presStyleLbl="parChTrans1D3" presStyleIdx="2" presStyleCnt="4"/>
      <dgm:spPr/>
    </dgm:pt>
    <dgm:pt modelId="{FE8AE86B-0315-41B8-851A-64A8CC74FC17}" type="pres">
      <dgm:prSet presAssocID="{9E85007A-6D2F-4A6E-984E-0F736376E0FE}" presName="Name30" presStyleCnt="0"/>
      <dgm:spPr/>
    </dgm:pt>
    <dgm:pt modelId="{499991D5-EC8A-48DE-A57C-6F5EF90BF056}" type="pres">
      <dgm:prSet presAssocID="{9E85007A-6D2F-4A6E-984E-0F736376E0FE}" presName="level2Shape" presStyleLbl="node3" presStyleIdx="2" presStyleCnt="4"/>
      <dgm:spPr/>
    </dgm:pt>
    <dgm:pt modelId="{E43CCA7C-CEA2-4A2E-B271-8A583CA27627}" type="pres">
      <dgm:prSet presAssocID="{9E85007A-6D2F-4A6E-984E-0F736376E0FE}" presName="hierChild3" presStyleCnt="0"/>
      <dgm:spPr/>
    </dgm:pt>
    <dgm:pt modelId="{56D446AB-DCA5-43E4-8CEB-20D2781E5A19}" type="pres">
      <dgm:prSet presAssocID="{2EFDC341-36CA-469B-A5C0-DD9056E5794E}" presName="Name25" presStyleLbl="parChTrans1D4" presStyleIdx="6" presStyleCnt="12"/>
      <dgm:spPr/>
    </dgm:pt>
    <dgm:pt modelId="{666201DA-9A5C-43C5-BD71-989A64F26356}" type="pres">
      <dgm:prSet presAssocID="{2EFDC341-36CA-469B-A5C0-DD9056E5794E}" presName="connTx" presStyleLbl="parChTrans1D4" presStyleIdx="6" presStyleCnt="12"/>
      <dgm:spPr/>
    </dgm:pt>
    <dgm:pt modelId="{1CFF127D-C7C5-41DC-9C1B-3DAFE19B6155}" type="pres">
      <dgm:prSet presAssocID="{815F91B2-DD61-44FA-8F77-CBAF7A0F3F7F}" presName="Name30" presStyleCnt="0"/>
      <dgm:spPr/>
    </dgm:pt>
    <dgm:pt modelId="{7C7A8244-D74F-4DF4-9696-3CA119D4498E}" type="pres">
      <dgm:prSet presAssocID="{815F91B2-DD61-44FA-8F77-CBAF7A0F3F7F}" presName="level2Shape" presStyleLbl="node4" presStyleIdx="6" presStyleCnt="12"/>
      <dgm:spPr/>
    </dgm:pt>
    <dgm:pt modelId="{8487E89F-7409-4B13-B32E-2D8EFC8BF4BD}" type="pres">
      <dgm:prSet presAssocID="{815F91B2-DD61-44FA-8F77-CBAF7A0F3F7F}" presName="hierChild3" presStyleCnt="0"/>
      <dgm:spPr/>
    </dgm:pt>
    <dgm:pt modelId="{3ADF2D14-0C9C-4C4A-B808-A403D84C0558}" type="pres">
      <dgm:prSet presAssocID="{9EEB0C4B-5DDB-43FC-8404-F36FB0A3947F}" presName="Name25" presStyleLbl="parChTrans1D4" presStyleIdx="7" presStyleCnt="12"/>
      <dgm:spPr/>
    </dgm:pt>
    <dgm:pt modelId="{B6E6B700-32F1-4E19-9130-467FBEA9FAD4}" type="pres">
      <dgm:prSet presAssocID="{9EEB0C4B-5DDB-43FC-8404-F36FB0A3947F}" presName="connTx" presStyleLbl="parChTrans1D4" presStyleIdx="7" presStyleCnt="12"/>
      <dgm:spPr/>
    </dgm:pt>
    <dgm:pt modelId="{62F95217-E03E-4207-8BFF-CCBCF6E4C96E}" type="pres">
      <dgm:prSet presAssocID="{25D22EB2-F476-477E-A825-C725FD59D8B9}" presName="Name30" presStyleCnt="0"/>
      <dgm:spPr/>
    </dgm:pt>
    <dgm:pt modelId="{459D4994-39B0-4F43-9A4F-C21D9FE55A88}" type="pres">
      <dgm:prSet presAssocID="{25D22EB2-F476-477E-A825-C725FD59D8B9}" presName="level2Shape" presStyleLbl="node4" presStyleIdx="7" presStyleCnt="12"/>
      <dgm:spPr/>
    </dgm:pt>
    <dgm:pt modelId="{EDCE3828-855C-4226-B076-A5AE3DA1E7AB}" type="pres">
      <dgm:prSet presAssocID="{25D22EB2-F476-477E-A825-C725FD59D8B9}" presName="hierChild3" presStyleCnt="0"/>
      <dgm:spPr/>
    </dgm:pt>
    <dgm:pt modelId="{35FC3B0B-B84D-4B4E-A32A-83AD2684ACC9}" type="pres">
      <dgm:prSet presAssocID="{F7206995-7F7D-4250-9999-170904824011}" presName="Name25" presStyleLbl="parChTrans1D4" presStyleIdx="8" presStyleCnt="12"/>
      <dgm:spPr/>
    </dgm:pt>
    <dgm:pt modelId="{E924D478-DD9D-4D73-834E-78AA2F8CA51A}" type="pres">
      <dgm:prSet presAssocID="{F7206995-7F7D-4250-9999-170904824011}" presName="connTx" presStyleLbl="parChTrans1D4" presStyleIdx="8" presStyleCnt="12"/>
      <dgm:spPr/>
    </dgm:pt>
    <dgm:pt modelId="{5F0D7C7F-2124-4758-A6B4-A573E6AC9FC5}" type="pres">
      <dgm:prSet presAssocID="{80E8C48E-549B-4AE0-8AB3-39F991C46281}" presName="Name30" presStyleCnt="0"/>
      <dgm:spPr/>
    </dgm:pt>
    <dgm:pt modelId="{27F7F8FF-A720-469E-A297-7EDA4C81DFFA}" type="pres">
      <dgm:prSet presAssocID="{80E8C48E-549B-4AE0-8AB3-39F991C46281}" presName="level2Shape" presStyleLbl="node4" presStyleIdx="8" presStyleCnt="12"/>
      <dgm:spPr/>
    </dgm:pt>
    <dgm:pt modelId="{C3B5D2AA-38FF-4F5B-8FAA-720335FA56D8}" type="pres">
      <dgm:prSet presAssocID="{80E8C48E-549B-4AE0-8AB3-39F991C46281}" presName="hierChild3" presStyleCnt="0"/>
      <dgm:spPr/>
    </dgm:pt>
    <dgm:pt modelId="{5C4724F0-F8E0-4BEF-87F5-2D5865D2D61D}" type="pres">
      <dgm:prSet presAssocID="{4AB9D1B0-FF46-48B9-9ED1-C078039A4389}" presName="Name25" presStyleLbl="parChTrans1D3" presStyleIdx="3" presStyleCnt="4"/>
      <dgm:spPr/>
    </dgm:pt>
    <dgm:pt modelId="{9F9DA32C-331B-47A3-96EC-ED800AB7572A}" type="pres">
      <dgm:prSet presAssocID="{4AB9D1B0-FF46-48B9-9ED1-C078039A4389}" presName="connTx" presStyleLbl="parChTrans1D3" presStyleIdx="3" presStyleCnt="4"/>
      <dgm:spPr/>
    </dgm:pt>
    <dgm:pt modelId="{70B90553-FA3A-4F61-98AC-DCDF42A515A1}" type="pres">
      <dgm:prSet presAssocID="{0372E262-A075-4228-BAC8-63BB9CF1C06E}" presName="Name30" presStyleCnt="0"/>
      <dgm:spPr/>
    </dgm:pt>
    <dgm:pt modelId="{960F1765-DF7F-4EEE-9F5B-A3EE02BA822E}" type="pres">
      <dgm:prSet presAssocID="{0372E262-A075-4228-BAC8-63BB9CF1C06E}" presName="level2Shape" presStyleLbl="node3" presStyleIdx="3" presStyleCnt="4"/>
      <dgm:spPr/>
    </dgm:pt>
    <dgm:pt modelId="{C63D1FB9-154B-4C13-9D3B-2D556C496BB3}" type="pres">
      <dgm:prSet presAssocID="{0372E262-A075-4228-BAC8-63BB9CF1C06E}" presName="hierChild3" presStyleCnt="0"/>
      <dgm:spPr/>
    </dgm:pt>
    <dgm:pt modelId="{61FC0061-D2AA-41DE-B756-2CD65203A496}" type="pres">
      <dgm:prSet presAssocID="{50BE3B96-C771-4583-943B-8E6898D8D1FA}" presName="Name25" presStyleLbl="parChTrans1D4" presStyleIdx="9" presStyleCnt="12"/>
      <dgm:spPr/>
    </dgm:pt>
    <dgm:pt modelId="{B781C1D8-8792-428C-A73F-D28889DCCF7D}" type="pres">
      <dgm:prSet presAssocID="{50BE3B96-C771-4583-943B-8E6898D8D1FA}" presName="connTx" presStyleLbl="parChTrans1D4" presStyleIdx="9" presStyleCnt="12"/>
      <dgm:spPr/>
    </dgm:pt>
    <dgm:pt modelId="{67A4B280-4150-46A0-B6D8-8A5932888C07}" type="pres">
      <dgm:prSet presAssocID="{A4634DA4-7385-4661-A4F6-7C7070F618F9}" presName="Name30" presStyleCnt="0"/>
      <dgm:spPr/>
    </dgm:pt>
    <dgm:pt modelId="{2EB06807-2FB7-4E24-9711-E76F779DD242}" type="pres">
      <dgm:prSet presAssocID="{A4634DA4-7385-4661-A4F6-7C7070F618F9}" presName="level2Shape" presStyleLbl="node4" presStyleIdx="9" presStyleCnt="12"/>
      <dgm:spPr/>
    </dgm:pt>
    <dgm:pt modelId="{8BC14100-889F-4EE9-B762-9B0ECE980DB0}" type="pres">
      <dgm:prSet presAssocID="{A4634DA4-7385-4661-A4F6-7C7070F618F9}" presName="hierChild3" presStyleCnt="0"/>
      <dgm:spPr/>
    </dgm:pt>
    <dgm:pt modelId="{0F1AD457-1F8B-4683-B86B-DCCC9AB0B8B3}" type="pres">
      <dgm:prSet presAssocID="{DB2AB7E4-7525-42EB-A302-F6AD369028B5}" presName="Name25" presStyleLbl="parChTrans1D4" presStyleIdx="10" presStyleCnt="12"/>
      <dgm:spPr/>
    </dgm:pt>
    <dgm:pt modelId="{4EB6FFAB-ABBF-4CA0-B2DD-2952D739F952}" type="pres">
      <dgm:prSet presAssocID="{DB2AB7E4-7525-42EB-A302-F6AD369028B5}" presName="connTx" presStyleLbl="parChTrans1D4" presStyleIdx="10" presStyleCnt="12"/>
      <dgm:spPr/>
    </dgm:pt>
    <dgm:pt modelId="{828D277C-4D43-4B8A-92BD-2FA7E803964C}" type="pres">
      <dgm:prSet presAssocID="{9466A9D9-A764-4BE8-A883-61132218655A}" presName="Name30" presStyleCnt="0"/>
      <dgm:spPr/>
    </dgm:pt>
    <dgm:pt modelId="{38F93251-E996-4C43-9031-272C4D374F5F}" type="pres">
      <dgm:prSet presAssocID="{9466A9D9-A764-4BE8-A883-61132218655A}" presName="level2Shape" presStyleLbl="node4" presStyleIdx="10" presStyleCnt="12"/>
      <dgm:spPr/>
    </dgm:pt>
    <dgm:pt modelId="{58D1FDBB-4E6A-4FB5-8475-16A425B16C64}" type="pres">
      <dgm:prSet presAssocID="{9466A9D9-A764-4BE8-A883-61132218655A}" presName="hierChild3" presStyleCnt="0"/>
      <dgm:spPr/>
    </dgm:pt>
    <dgm:pt modelId="{FCBA83BB-87F7-4356-95BD-887B5237601F}" type="pres">
      <dgm:prSet presAssocID="{4EF21E80-7C88-48A6-AACF-636C2D54F489}" presName="Name25" presStyleLbl="parChTrans1D4" presStyleIdx="11" presStyleCnt="12"/>
      <dgm:spPr/>
    </dgm:pt>
    <dgm:pt modelId="{960C1D05-4218-486C-9981-C4C7C0432654}" type="pres">
      <dgm:prSet presAssocID="{4EF21E80-7C88-48A6-AACF-636C2D54F489}" presName="connTx" presStyleLbl="parChTrans1D4" presStyleIdx="11" presStyleCnt="12"/>
      <dgm:spPr/>
    </dgm:pt>
    <dgm:pt modelId="{0C6A27B0-CD34-4EBD-907B-C1CD0D405EF7}" type="pres">
      <dgm:prSet presAssocID="{A938203E-142E-4691-A3DC-835945EE7823}" presName="Name30" presStyleCnt="0"/>
      <dgm:spPr/>
    </dgm:pt>
    <dgm:pt modelId="{18AFF035-43A9-4372-B764-6EE9BE2D6116}" type="pres">
      <dgm:prSet presAssocID="{A938203E-142E-4691-A3DC-835945EE7823}" presName="level2Shape" presStyleLbl="node4" presStyleIdx="11" presStyleCnt="12"/>
      <dgm:spPr/>
    </dgm:pt>
    <dgm:pt modelId="{A97493FC-32D6-462D-B1F0-DC92973B5ED8}" type="pres">
      <dgm:prSet presAssocID="{A938203E-142E-4691-A3DC-835945EE7823}" presName="hierChild3" presStyleCnt="0"/>
      <dgm:spPr/>
    </dgm:pt>
    <dgm:pt modelId="{B0A9A9F7-EACA-4E5E-B2A8-51231B5EEBE2}" type="pres">
      <dgm:prSet presAssocID="{0330E49B-89F7-4A34-8326-028DA1A664BB}" presName="bgShapesFlow" presStyleCnt="0"/>
      <dgm:spPr/>
    </dgm:pt>
  </dgm:ptLst>
  <dgm:cxnLst>
    <dgm:cxn modelId="{27055700-2A5C-4CF2-9667-39F6DEF33211}" type="presOf" srcId="{9E85007A-6D2F-4A6E-984E-0F736376E0FE}" destId="{499991D5-EC8A-48DE-A57C-6F5EF90BF056}" srcOrd="0" destOrd="0" presId="urn:microsoft.com/office/officeart/2005/8/layout/hierarchy5"/>
    <dgm:cxn modelId="{68D34801-2B89-4DEB-925A-9347F28DF962}" srcId="{9E85007A-6D2F-4A6E-984E-0F736376E0FE}" destId="{815F91B2-DD61-44FA-8F77-CBAF7A0F3F7F}" srcOrd="0" destOrd="0" parTransId="{2EFDC341-36CA-469B-A5C0-DD9056E5794E}" sibTransId="{D8A792C5-0003-4495-906F-F59F794E3CD0}"/>
    <dgm:cxn modelId="{78B84606-DF01-4F52-9163-92FF5EFC6112}" type="presOf" srcId="{6905EF97-A186-46DF-8C45-D9676499E669}" destId="{2F7148F8-D027-4395-9703-139A8722BFD3}" srcOrd="0" destOrd="0" presId="urn:microsoft.com/office/officeart/2005/8/layout/hierarchy5"/>
    <dgm:cxn modelId="{DF9E190A-9EAC-45B0-AF86-535BE6CE87EC}" type="presOf" srcId="{50BE3B96-C771-4583-943B-8E6898D8D1FA}" destId="{61FC0061-D2AA-41DE-B756-2CD65203A496}" srcOrd="0" destOrd="0" presId="urn:microsoft.com/office/officeart/2005/8/layout/hierarchy5"/>
    <dgm:cxn modelId="{9C51300E-6102-4B3F-8972-AD28D16CD60A}" type="presOf" srcId="{C8233BAB-5A04-434C-BB11-C88B7F2D9662}" destId="{B6C9AD8E-0282-476F-801B-AE4A8C70F055}" srcOrd="1" destOrd="0" presId="urn:microsoft.com/office/officeart/2005/8/layout/hierarchy5"/>
    <dgm:cxn modelId="{CAD41910-EFC0-4138-8E53-F11CAFCBC40A}" type="presOf" srcId="{332D46DB-6B58-4AFB-8373-AA457D283AF8}" destId="{4A63681A-C897-40F1-B9CD-9BF869E4A892}" srcOrd="0" destOrd="0" presId="urn:microsoft.com/office/officeart/2005/8/layout/hierarchy5"/>
    <dgm:cxn modelId="{EAA4C811-C449-4E5C-BC9C-1F5A6D4501AC}" srcId="{332D46DB-6B58-4AFB-8373-AA457D283AF8}" destId="{0A244164-94E3-45DA-9ED2-33D7F4155F6D}" srcOrd="0" destOrd="0" parTransId="{1A83C665-D1E2-4F8A-A301-95D928FF7DE4}" sibTransId="{63617919-DF5E-4496-9B71-0D030A5CD40D}"/>
    <dgm:cxn modelId="{6DAFF011-A103-44A6-9D54-FF0296FD431C}" type="presOf" srcId="{47DC7B8F-12C2-4481-BC33-A857EFBCC8AE}" destId="{FF592454-2773-41CF-9DA4-8D1EC0584355}" srcOrd="0" destOrd="0" presId="urn:microsoft.com/office/officeart/2005/8/layout/hierarchy5"/>
    <dgm:cxn modelId="{D7E4ED15-CA02-4EFD-9E07-D0CD0BDB8FB7}" type="presOf" srcId="{50BE3B96-C771-4583-943B-8E6898D8D1FA}" destId="{B781C1D8-8792-428C-A73F-D28889DCCF7D}" srcOrd="1" destOrd="0" presId="urn:microsoft.com/office/officeart/2005/8/layout/hierarchy5"/>
    <dgm:cxn modelId="{5075E118-88D9-485D-AC5D-7A88D4049CFB}" type="presOf" srcId="{5F7F9FFC-490B-45C1-8912-C1B50EEE2E96}" destId="{DE9EE9FC-D193-4EC2-8F56-F1391A61560D}" srcOrd="1" destOrd="0" presId="urn:microsoft.com/office/officeart/2005/8/layout/hierarchy5"/>
    <dgm:cxn modelId="{5E27631A-E8A6-4518-B373-CD259FDD9877}" type="presOf" srcId="{4EF21E80-7C88-48A6-AACF-636C2D54F489}" destId="{960C1D05-4218-486C-9981-C4C7C0432654}" srcOrd="1" destOrd="0" presId="urn:microsoft.com/office/officeart/2005/8/layout/hierarchy5"/>
    <dgm:cxn modelId="{2A97351D-7999-4D34-A24A-5C352820ABE3}" type="presOf" srcId="{9EEB0C4B-5DDB-43FC-8404-F36FB0A3947F}" destId="{B6E6B700-32F1-4E19-9130-467FBEA9FAD4}" srcOrd="1" destOrd="0" presId="urn:microsoft.com/office/officeart/2005/8/layout/hierarchy5"/>
    <dgm:cxn modelId="{F1D2AE1D-7E16-4F1B-84E2-1572780436F4}" type="presOf" srcId="{47DC7B8F-12C2-4481-BC33-A857EFBCC8AE}" destId="{FB570343-B91A-4603-8889-85856D4FE94F}" srcOrd="1" destOrd="0" presId="urn:microsoft.com/office/officeart/2005/8/layout/hierarchy5"/>
    <dgm:cxn modelId="{EC3FFA21-6703-4236-86CA-08F5559A8A17}" type="presOf" srcId="{6780F02B-7576-4F11-9030-3238B257FC7B}" destId="{71082567-CD66-4C7C-BE37-AEB06CD34007}" srcOrd="0" destOrd="0" presId="urn:microsoft.com/office/officeart/2005/8/layout/hierarchy5"/>
    <dgm:cxn modelId="{F18DDA25-4CCC-46EE-B92D-287E76B6E1B8}" type="presOf" srcId="{A74B573C-3D46-4FA0-8085-846EE6203330}" destId="{C26AF58B-876F-47B4-9A86-FBDB265EAB4E}" srcOrd="1" destOrd="0" presId="urn:microsoft.com/office/officeart/2005/8/layout/hierarchy5"/>
    <dgm:cxn modelId="{0AA26D26-B0B1-48E5-8CC1-EB5381E81B42}" type="presOf" srcId="{A4634DA4-7385-4661-A4F6-7C7070F618F9}" destId="{2EB06807-2FB7-4E24-9711-E76F779DD242}" srcOrd="0" destOrd="0" presId="urn:microsoft.com/office/officeart/2005/8/layout/hierarchy5"/>
    <dgm:cxn modelId="{4AD8EA28-8206-4C8E-BC93-CC2BED807B51}" type="presOf" srcId="{F7206995-7F7D-4250-9999-170904824011}" destId="{35FC3B0B-B84D-4B4E-A32A-83AD2684ACC9}" srcOrd="0" destOrd="0" presId="urn:microsoft.com/office/officeart/2005/8/layout/hierarchy5"/>
    <dgm:cxn modelId="{0ED9462C-FDA0-4D16-BC6E-3277DFACF0C5}" type="presOf" srcId="{A938203E-142E-4691-A3DC-835945EE7823}" destId="{18AFF035-43A9-4372-B764-6EE9BE2D6116}" srcOrd="0" destOrd="0" presId="urn:microsoft.com/office/officeart/2005/8/layout/hierarchy5"/>
    <dgm:cxn modelId="{2DAAAD2F-9DE2-4A81-851C-945F1D6C04AB}" type="presOf" srcId="{4AB9D1B0-FF46-48B9-9ED1-C078039A4389}" destId="{5C4724F0-F8E0-4BEF-87F5-2D5865D2D61D}" srcOrd="0" destOrd="0" presId="urn:microsoft.com/office/officeart/2005/8/layout/hierarchy5"/>
    <dgm:cxn modelId="{DADD7733-D479-44EB-8FA7-ECF119E6F48D}" type="presOf" srcId="{31AB2977-CDB1-4AE6-9ECA-C9E2CDC1CA49}" destId="{9EB7E8BF-7605-430C-A1E6-3099BBBD4394}" srcOrd="0" destOrd="0" presId="urn:microsoft.com/office/officeart/2005/8/layout/hierarchy5"/>
    <dgm:cxn modelId="{EDC97E34-3D42-4D15-9021-BEC7E1E4C175}" type="presOf" srcId="{88398E00-B309-48AE-BE5C-75148DA23B21}" destId="{37D6E2D7-5BAD-4055-A715-5946175A047D}" srcOrd="0" destOrd="0" presId="urn:microsoft.com/office/officeart/2005/8/layout/hierarchy5"/>
    <dgm:cxn modelId="{AB95B939-27BB-4F98-9AB3-7BF01970917B}" srcId="{A4634DA4-7385-4661-A4F6-7C7070F618F9}" destId="{9466A9D9-A764-4BE8-A883-61132218655A}" srcOrd="0" destOrd="0" parTransId="{DB2AB7E4-7525-42EB-A302-F6AD369028B5}" sibTransId="{E1EB5E71-EBA5-41CC-A4F9-DD51081B2224}"/>
    <dgm:cxn modelId="{824FE43F-3D47-4C82-A5E1-E65076B0936C}" type="presOf" srcId="{815F91B2-DD61-44FA-8F77-CBAF7A0F3F7F}" destId="{7C7A8244-D74F-4DF4-9696-3CA119D4498E}" srcOrd="0" destOrd="0" presId="urn:microsoft.com/office/officeart/2005/8/layout/hierarchy5"/>
    <dgm:cxn modelId="{1C29195B-69F3-43DA-9184-0B48A23B7642}" srcId="{2BCCFF28-3FD8-429B-82C9-B3AECBECF091}" destId="{9E85007A-6D2F-4A6E-984E-0F736376E0FE}" srcOrd="0" destOrd="0" parTransId="{6905EF97-A186-46DF-8C45-D9676499E669}" sibTransId="{35D97529-C11E-4E39-B3E5-B064D35AEC90}"/>
    <dgm:cxn modelId="{03775C5B-67F5-456C-AA7A-E92E28E75F04}" srcId="{45B11FFE-B384-4412-A434-01E914FBFC02}" destId="{88398E00-B309-48AE-BE5C-75148DA23B21}" srcOrd="0" destOrd="0" parTransId="{52ED2FF2-8590-4A0F-ABDD-8E516B4CF0B0}" sibTransId="{C685F781-92E5-46A3-AC92-10C44A41A502}"/>
    <dgm:cxn modelId="{D2E21D5C-B726-401F-B9AC-6C81DBB0CF2D}" type="presOf" srcId="{DB2AB7E4-7525-42EB-A302-F6AD369028B5}" destId="{0F1AD457-1F8B-4683-B86B-DCCC9AB0B8B3}" srcOrd="0" destOrd="0" presId="urn:microsoft.com/office/officeart/2005/8/layout/hierarchy5"/>
    <dgm:cxn modelId="{DEFA5F61-1294-4388-9527-80D846809A0F}" type="presOf" srcId="{DE8340C7-062B-4808-A0D4-F391901663F5}" destId="{FBF80657-89BD-4AF7-974E-7EB70BF74DBB}" srcOrd="0" destOrd="0" presId="urn:microsoft.com/office/officeart/2005/8/layout/hierarchy5"/>
    <dgm:cxn modelId="{E384A261-20A1-40D4-9F1E-90F340C50F47}" srcId="{DE8340C7-062B-4808-A0D4-F391901663F5}" destId="{5DFBD926-D87F-49A4-B782-5E227571096A}" srcOrd="0" destOrd="0" parTransId="{6780F02B-7576-4F11-9030-3238B257FC7B}" sibTransId="{5F52B525-767E-454F-8A0D-7EC50401835D}"/>
    <dgm:cxn modelId="{53195145-0D47-418E-A2CE-286ED2C0E219}" srcId="{8A1DACD2-41D0-4EBF-A6C3-5208E56EBF46}" destId="{DE8340C7-062B-4808-A0D4-F391901663F5}" srcOrd="0" destOrd="0" parTransId="{C8233BAB-5A04-434C-BB11-C88B7F2D9662}" sibTransId="{C1610FAC-40F5-49F9-AB01-C326317FDDE6}"/>
    <dgm:cxn modelId="{BA0FEB49-0949-4B24-BA98-5654745F3B8F}" type="presOf" srcId="{DB2AB7E4-7525-42EB-A302-F6AD369028B5}" destId="{4EB6FFAB-ABBF-4CA0-B2DD-2952D739F952}" srcOrd="1" destOrd="0" presId="urn:microsoft.com/office/officeart/2005/8/layout/hierarchy5"/>
    <dgm:cxn modelId="{B201EA6A-87CC-44A1-B6C8-54FCB05FD8DE}" type="presOf" srcId="{F29BF504-EC0D-4367-83A9-7B35675316FE}" destId="{E069CEB6-C85C-4554-94ED-E0B41F3F636E}" srcOrd="0" destOrd="0" presId="urn:microsoft.com/office/officeart/2005/8/layout/hierarchy5"/>
    <dgm:cxn modelId="{FDEDBF4D-A621-47CC-A418-00180AFC2985}" type="presOf" srcId="{31AB2977-CDB1-4AE6-9ECA-C9E2CDC1CA49}" destId="{6B34FFBD-D3A0-4916-AF53-42621AC799AF}" srcOrd="1" destOrd="0" presId="urn:microsoft.com/office/officeart/2005/8/layout/hierarchy5"/>
    <dgm:cxn modelId="{7332B06E-8F4B-4754-BF9C-87BF0EA52DCC}" type="presOf" srcId="{975D59B6-9D5A-402A-8AC2-CD9693B40597}" destId="{4A1454B3-FF7B-4CC3-B779-C5F483C32127}" srcOrd="0" destOrd="0" presId="urn:microsoft.com/office/officeart/2005/8/layout/hierarchy5"/>
    <dgm:cxn modelId="{0027D470-F6AB-4B70-9601-9A8B0C8E91C2}" srcId="{F29BF504-EC0D-4367-83A9-7B35675316FE}" destId="{332D46DB-6B58-4AFB-8373-AA457D283AF8}" srcOrd="0" destOrd="0" parTransId="{31AB2977-CDB1-4AE6-9ECA-C9E2CDC1CA49}" sibTransId="{5FA45EB4-F599-4D07-8DF4-0843EEF49B09}"/>
    <dgm:cxn modelId="{D27BA771-E5C2-45EE-A159-B96579DE3462}" type="presOf" srcId="{0A244164-94E3-45DA-9ED2-33D7F4155F6D}" destId="{31E66759-F6CB-469F-A378-AB9B2E5EF558}" srcOrd="0" destOrd="0" presId="urn:microsoft.com/office/officeart/2005/8/layout/hierarchy5"/>
    <dgm:cxn modelId="{FB8D5172-7E87-431E-8F88-6F3B34F28B17}" type="presOf" srcId="{1A83C665-D1E2-4F8A-A301-95D928FF7DE4}" destId="{5A6F5739-A879-4001-A638-36CDA33A73A8}" srcOrd="1" destOrd="0" presId="urn:microsoft.com/office/officeart/2005/8/layout/hierarchy5"/>
    <dgm:cxn modelId="{0DD03073-316C-4756-B210-9327391182CA}" type="presOf" srcId="{52ED2FF2-8590-4A0F-ABDD-8E516B4CF0B0}" destId="{642D6113-8F70-4DA6-A216-947352BEF1DB}" srcOrd="1" destOrd="0" presId="urn:microsoft.com/office/officeart/2005/8/layout/hierarchy5"/>
    <dgm:cxn modelId="{B1F93C7A-E3B5-4ABA-B0D5-6B322EAED950}" type="presOf" srcId="{5DFBD926-D87F-49A4-B782-5E227571096A}" destId="{8942EA97-1628-4192-967E-ECA72CC9F097}" srcOrd="0" destOrd="0" presId="urn:microsoft.com/office/officeart/2005/8/layout/hierarchy5"/>
    <dgm:cxn modelId="{14D95A5A-69C3-4700-ACE4-FC05A95B99D1}" srcId="{815F91B2-DD61-44FA-8F77-CBAF7A0F3F7F}" destId="{25D22EB2-F476-477E-A825-C725FD59D8B9}" srcOrd="0" destOrd="0" parTransId="{9EEB0C4B-5DDB-43FC-8404-F36FB0A3947F}" sibTransId="{A87AED40-CFD2-4D31-91CB-27A759CB4201}"/>
    <dgm:cxn modelId="{2981C47C-D02C-4C90-8A3F-2CCAF66D47EC}" type="presOf" srcId="{2EFDC341-36CA-469B-A5C0-DD9056E5794E}" destId="{666201DA-9A5C-43C5-BD71-989A64F26356}" srcOrd="1" destOrd="0" presId="urn:microsoft.com/office/officeart/2005/8/layout/hierarchy5"/>
    <dgm:cxn modelId="{D5E63C7F-A6F9-46DE-B32D-39C6D1FDAE20}" type="presOf" srcId="{52ED2FF2-8590-4A0F-ABDD-8E516B4CF0B0}" destId="{5E296070-B926-4408-893E-9397F846189D}" srcOrd="0" destOrd="0" presId="urn:microsoft.com/office/officeart/2005/8/layout/hierarchy5"/>
    <dgm:cxn modelId="{DF247083-A04B-4DE5-B242-E356825F62BF}" type="presOf" srcId="{2BCCFF28-3FD8-429B-82C9-B3AECBECF091}" destId="{DC9EEB03-46A1-4664-B576-FAEB914C41C9}" srcOrd="0" destOrd="0" presId="urn:microsoft.com/office/officeart/2005/8/layout/hierarchy5"/>
    <dgm:cxn modelId="{262DD283-A601-4725-A60B-8F5362DA805D}" srcId="{0330E49B-89F7-4A34-8326-028DA1A664BB}" destId="{F29BF504-EC0D-4367-83A9-7B35675316FE}" srcOrd="0" destOrd="0" parTransId="{24FE24CF-1131-481B-9A80-A04A4859C913}" sibTransId="{286C3631-337C-4EBC-AB4E-EFD81136494B}"/>
    <dgm:cxn modelId="{22720E8B-92CF-415F-9090-E1B1C4DDF51F}" type="presOf" srcId="{6905EF97-A186-46DF-8C45-D9676499E669}" destId="{BBAA5280-83F0-4C04-BA19-C87C0C94F898}" srcOrd="1" destOrd="0" presId="urn:microsoft.com/office/officeart/2005/8/layout/hierarchy5"/>
    <dgm:cxn modelId="{64926A99-344E-4E7A-AC78-60F561D81B8B}" type="presOf" srcId="{4F31E71D-E92C-4EE5-AD60-88FFBCF388D1}" destId="{5F111AFE-AC3F-428E-A881-8AD79CF1D24D}" srcOrd="1" destOrd="0" presId="urn:microsoft.com/office/officeart/2005/8/layout/hierarchy5"/>
    <dgm:cxn modelId="{BCE0D19A-4B20-4826-9768-38ED1A2A0B5A}" type="presOf" srcId="{6780F02B-7576-4F11-9030-3238B257FC7B}" destId="{C4D0F7A3-C3D9-4E95-A750-95C0062F864D}" srcOrd="1" destOrd="0" presId="urn:microsoft.com/office/officeart/2005/8/layout/hierarchy5"/>
    <dgm:cxn modelId="{62CCA39D-6AA9-4696-9EE4-AD97EA45E57D}" type="presOf" srcId="{5F7F9FFC-490B-45C1-8912-C1B50EEE2E96}" destId="{EA91AC9C-DD48-48E9-AF96-AE84670512C1}" srcOrd="0" destOrd="0" presId="urn:microsoft.com/office/officeart/2005/8/layout/hierarchy5"/>
    <dgm:cxn modelId="{BB7BE09F-0841-47AE-B1BE-1C477092CAF3}" srcId="{2BCCFF28-3FD8-429B-82C9-B3AECBECF091}" destId="{0372E262-A075-4228-BAC8-63BB9CF1C06E}" srcOrd="1" destOrd="0" parTransId="{4AB9D1B0-FF46-48B9-9ED1-C078039A4389}" sibTransId="{BB578ADF-3405-4B36-807F-31EB26043D16}"/>
    <dgm:cxn modelId="{3A35CAA3-BD1B-412E-8872-7A21EEADEC51}" type="presOf" srcId="{5A65D09E-F92F-4476-AC7A-D9918BBB003F}" destId="{5881EED8-377C-4F83-A5E6-557F7EBD2FBF}" srcOrd="0" destOrd="0" presId="urn:microsoft.com/office/officeart/2005/8/layout/hierarchy5"/>
    <dgm:cxn modelId="{6EDFDDA3-EDE5-45B0-81A5-BEB253EAFCDB}" type="presOf" srcId="{C8233BAB-5A04-434C-BB11-C88B7F2D9662}" destId="{B15EDCE3-52FA-4328-A378-6B6AD928E856}" srcOrd="0" destOrd="0" presId="urn:microsoft.com/office/officeart/2005/8/layout/hierarchy5"/>
    <dgm:cxn modelId="{12830BA4-40AA-493A-8CBA-8061995E44DF}" type="presOf" srcId="{975D59B6-9D5A-402A-8AC2-CD9693B40597}" destId="{DE411181-E3C1-4F58-B641-EC14EBD84BE5}" srcOrd="1" destOrd="0" presId="urn:microsoft.com/office/officeart/2005/8/layout/hierarchy5"/>
    <dgm:cxn modelId="{62DA9BA5-6748-475A-993D-964D8CB20C7C}" type="presOf" srcId="{8A1DACD2-41D0-4EBF-A6C3-5208E56EBF46}" destId="{F3FB43AE-D59D-43DB-866A-B2D2390F67FC}" srcOrd="0" destOrd="0" presId="urn:microsoft.com/office/officeart/2005/8/layout/hierarchy5"/>
    <dgm:cxn modelId="{33A28EA6-EAE2-4DFE-AF0A-2A97FA3EA044}" type="presOf" srcId="{4AB9D1B0-FF46-48B9-9ED1-C078039A4389}" destId="{9F9DA32C-331B-47A3-96EC-ED800AB7572A}" srcOrd="1" destOrd="0" presId="urn:microsoft.com/office/officeart/2005/8/layout/hierarchy5"/>
    <dgm:cxn modelId="{86161AB4-4702-420F-B598-E170C6B19882}" srcId="{0A244164-94E3-45DA-9ED2-33D7F4155F6D}" destId="{8A1DACD2-41D0-4EBF-A6C3-5208E56EBF46}" srcOrd="0" destOrd="0" parTransId="{A74B573C-3D46-4FA0-8085-846EE6203330}" sibTransId="{3CDDC395-AFAC-43B2-BAB9-47C7BCDE324F}"/>
    <dgm:cxn modelId="{3D841BB5-48D9-41D4-B7D5-B3143E9BD727}" srcId="{88398E00-B309-48AE-BE5C-75148DA23B21}" destId="{5A65D09E-F92F-4476-AC7A-D9918BBB003F}" srcOrd="0" destOrd="0" parTransId="{4F31E71D-E92C-4EE5-AD60-88FFBCF388D1}" sibTransId="{89E7E498-C156-4532-9427-CAA4861027CE}"/>
    <dgm:cxn modelId="{0BA76AB9-6160-4788-B4FA-81017F524439}" type="presOf" srcId="{4F31E71D-E92C-4EE5-AD60-88FFBCF388D1}" destId="{914F3252-A082-4FE9-BEC6-1234007171BF}" srcOrd="0" destOrd="0" presId="urn:microsoft.com/office/officeart/2005/8/layout/hierarchy5"/>
    <dgm:cxn modelId="{06337ABA-10BF-47C0-AC78-0CF9B7F948E7}" srcId="{0372E262-A075-4228-BAC8-63BB9CF1C06E}" destId="{A4634DA4-7385-4661-A4F6-7C7070F618F9}" srcOrd="0" destOrd="0" parTransId="{50BE3B96-C771-4583-943B-8E6898D8D1FA}" sibTransId="{F2E46552-100C-4CA0-BD0C-0A2881210A5B}"/>
    <dgm:cxn modelId="{1E42CABA-5429-4784-BAE7-F8F48CEA0FE5}" srcId="{F29BF504-EC0D-4367-83A9-7B35675316FE}" destId="{2BCCFF28-3FD8-429B-82C9-B3AECBECF091}" srcOrd="1" destOrd="0" parTransId="{5F7F9FFC-490B-45C1-8912-C1B50EEE2E96}" sibTransId="{37A05CAD-1A73-465F-9810-FC711249D05A}"/>
    <dgm:cxn modelId="{29DEC1BE-7DEF-4074-A7A2-8C6F8E94F116}" type="presOf" srcId="{A74B573C-3D46-4FA0-8085-846EE6203330}" destId="{EA638E2D-5162-40B0-B3F9-273E49D86F11}" srcOrd="0" destOrd="0" presId="urn:microsoft.com/office/officeart/2005/8/layout/hierarchy5"/>
    <dgm:cxn modelId="{CA2DEDBF-1DA6-4BD1-BA3E-92F716AA96C6}" type="presOf" srcId="{80E8C48E-549B-4AE0-8AB3-39F991C46281}" destId="{27F7F8FF-A720-469E-A297-7EDA4C81DFFA}" srcOrd="0" destOrd="0" presId="urn:microsoft.com/office/officeart/2005/8/layout/hierarchy5"/>
    <dgm:cxn modelId="{954F48C0-4582-4E7A-8A32-161578B921DD}" srcId="{332D46DB-6B58-4AFB-8373-AA457D283AF8}" destId="{BBC166C9-6020-4DDD-94C3-2E2F0A807DB2}" srcOrd="1" destOrd="0" parTransId="{47DC7B8F-12C2-4481-BC33-A857EFBCC8AE}" sibTransId="{EA100EA9-3D51-4911-B93D-68AA3098A32F}"/>
    <dgm:cxn modelId="{A38877C6-6005-4849-8254-E27D0D735B21}" type="presOf" srcId="{0372E262-A075-4228-BAC8-63BB9CF1C06E}" destId="{960F1765-DF7F-4EEE-9F5B-A3EE02BA822E}" srcOrd="0" destOrd="0" presId="urn:microsoft.com/office/officeart/2005/8/layout/hierarchy5"/>
    <dgm:cxn modelId="{0A0013C9-B091-4B4F-B919-BBD12AB93EA2}" type="presOf" srcId="{45B11FFE-B384-4412-A434-01E914FBFC02}" destId="{804A2737-7F12-4D1E-BCA5-A9F72EB1E933}" srcOrd="0" destOrd="0" presId="urn:microsoft.com/office/officeart/2005/8/layout/hierarchy5"/>
    <dgm:cxn modelId="{DC1A04CE-F0B0-4450-9518-9B8B33073B98}" type="presOf" srcId="{25D22EB2-F476-477E-A825-C725FD59D8B9}" destId="{459D4994-39B0-4F43-9A4F-C21D9FE55A88}" srcOrd="0" destOrd="0" presId="urn:microsoft.com/office/officeart/2005/8/layout/hierarchy5"/>
    <dgm:cxn modelId="{87D3E1D0-EEE4-4AAB-B8C7-463C84430D54}" type="presOf" srcId="{9466A9D9-A764-4BE8-A883-61132218655A}" destId="{38F93251-E996-4C43-9031-272C4D374F5F}" srcOrd="0" destOrd="0" presId="urn:microsoft.com/office/officeart/2005/8/layout/hierarchy5"/>
    <dgm:cxn modelId="{57A2F5D7-2FEE-4B1E-AF6B-44ADE45A2112}" type="presOf" srcId="{BBC166C9-6020-4DDD-94C3-2E2F0A807DB2}" destId="{23AE4C45-F32E-40A6-BFFA-F83DABA8E738}" srcOrd="0" destOrd="0" presId="urn:microsoft.com/office/officeart/2005/8/layout/hierarchy5"/>
    <dgm:cxn modelId="{A1288FE9-4A4B-4865-8FA5-24AD216A660B}" type="presOf" srcId="{9EEB0C4B-5DDB-43FC-8404-F36FB0A3947F}" destId="{3ADF2D14-0C9C-4C4A-B808-A403D84C0558}" srcOrd="0" destOrd="0" presId="urn:microsoft.com/office/officeart/2005/8/layout/hierarchy5"/>
    <dgm:cxn modelId="{8559CEEA-08C9-4892-95E2-5B9167391135}" type="presOf" srcId="{F7206995-7F7D-4250-9999-170904824011}" destId="{E924D478-DD9D-4D73-834E-78AA2F8CA51A}" srcOrd="1" destOrd="0" presId="urn:microsoft.com/office/officeart/2005/8/layout/hierarchy5"/>
    <dgm:cxn modelId="{D32ADCEB-31E4-4722-9F37-60018FA34066}" srcId="{25D22EB2-F476-477E-A825-C725FD59D8B9}" destId="{80E8C48E-549B-4AE0-8AB3-39F991C46281}" srcOrd="0" destOrd="0" parTransId="{F7206995-7F7D-4250-9999-170904824011}" sibTransId="{2892D67B-CC16-40FF-8D90-125592526B86}"/>
    <dgm:cxn modelId="{7EDF0CF3-F27B-44AF-B977-5A2A9046A2FC}" srcId="{BBC166C9-6020-4DDD-94C3-2E2F0A807DB2}" destId="{45B11FFE-B384-4412-A434-01E914FBFC02}" srcOrd="0" destOrd="0" parTransId="{975D59B6-9D5A-402A-8AC2-CD9693B40597}" sibTransId="{BE8DE594-9682-40AB-A23D-52065EAAA405}"/>
    <dgm:cxn modelId="{1864A3F6-1F4A-4A22-B151-53C34B91CC83}" type="presOf" srcId="{4EF21E80-7C88-48A6-AACF-636C2D54F489}" destId="{FCBA83BB-87F7-4356-95BD-887B5237601F}" srcOrd="0" destOrd="0" presId="urn:microsoft.com/office/officeart/2005/8/layout/hierarchy5"/>
    <dgm:cxn modelId="{99DFA4F6-2253-4A22-B902-FA4CAABF88A7}" type="presOf" srcId="{1A83C665-D1E2-4F8A-A301-95D928FF7DE4}" destId="{08F34467-EC8F-4774-A2DE-2773E3BA39DF}" srcOrd="0" destOrd="0" presId="urn:microsoft.com/office/officeart/2005/8/layout/hierarchy5"/>
    <dgm:cxn modelId="{7C6B00F8-B295-494D-8440-5479173EC309}" type="presOf" srcId="{0330E49B-89F7-4A34-8326-028DA1A664BB}" destId="{C2C5EF1E-99A8-4C26-AAB4-FDA1B8CA8B44}" srcOrd="0" destOrd="0" presId="urn:microsoft.com/office/officeart/2005/8/layout/hierarchy5"/>
    <dgm:cxn modelId="{7469DEF8-B1E0-408D-8DB7-90F63CEA2E80}" type="presOf" srcId="{2EFDC341-36CA-469B-A5C0-DD9056E5794E}" destId="{56D446AB-DCA5-43E4-8CEB-20D2781E5A19}" srcOrd="0" destOrd="0" presId="urn:microsoft.com/office/officeart/2005/8/layout/hierarchy5"/>
    <dgm:cxn modelId="{78079FFD-D794-491D-B2BA-88CDF4C00D09}" srcId="{9466A9D9-A764-4BE8-A883-61132218655A}" destId="{A938203E-142E-4691-A3DC-835945EE7823}" srcOrd="0" destOrd="0" parTransId="{4EF21E80-7C88-48A6-AACF-636C2D54F489}" sibTransId="{57D26798-FF1C-46DE-B2F4-915B18556CC1}"/>
    <dgm:cxn modelId="{7E73D708-08E2-44B3-86E4-E944103734F6}" type="presParOf" srcId="{C2C5EF1E-99A8-4C26-AAB4-FDA1B8CA8B44}" destId="{66604A4A-BE80-427E-A1BE-05BD8A30B9EC}" srcOrd="0" destOrd="0" presId="urn:microsoft.com/office/officeart/2005/8/layout/hierarchy5"/>
    <dgm:cxn modelId="{646F8FB1-EAA7-4370-8D8E-507AD83EB682}" type="presParOf" srcId="{66604A4A-BE80-427E-A1BE-05BD8A30B9EC}" destId="{40015599-1C55-4306-B19D-F5864E767C1B}" srcOrd="0" destOrd="0" presId="urn:microsoft.com/office/officeart/2005/8/layout/hierarchy5"/>
    <dgm:cxn modelId="{AE93F5DD-9B1F-4DAB-BC6E-9F203F71907E}" type="presParOf" srcId="{40015599-1C55-4306-B19D-F5864E767C1B}" destId="{64F3B730-0565-49C8-AF4F-F33F94169965}" srcOrd="0" destOrd="0" presId="urn:microsoft.com/office/officeart/2005/8/layout/hierarchy5"/>
    <dgm:cxn modelId="{9DDB183C-28B7-40F7-B46F-64B6AF1EB40A}" type="presParOf" srcId="{64F3B730-0565-49C8-AF4F-F33F94169965}" destId="{E069CEB6-C85C-4554-94ED-E0B41F3F636E}" srcOrd="0" destOrd="0" presId="urn:microsoft.com/office/officeart/2005/8/layout/hierarchy5"/>
    <dgm:cxn modelId="{2F333F90-66D0-4E18-9E7A-76A3A0BE835F}" type="presParOf" srcId="{64F3B730-0565-49C8-AF4F-F33F94169965}" destId="{07ABD782-F0FA-47F0-8083-EDF4DA6162AB}" srcOrd="1" destOrd="0" presId="urn:microsoft.com/office/officeart/2005/8/layout/hierarchy5"/>
    <dgm:cxn modelId="{C8E20E99-1723-4229-AB74-B5D0F4F7C53C}" type="presParOf" srcId="{07ABD782-F0FA-47F0-8083-EDF4DA6162AB}" destId="{9EB7E8BF-7605-430C-A1E6-3099BBBD4394}" srcOrd="0" destOrd="0" presId="urn:microsoft.com/office/officeart/2005/8/layout/hierarchy5"/>
    <dgm:cxn modelId="{F6724807-D807-44CD-AA6A-C563C1FA88B7}" type="presParOf" srcId="{9EB7E8BF-7605-430C-A1E6-3099BBBD4394}" destId="{6B34FFBD-D3A0-4916-AF53-42621AC799AF}" srcOrd="0" destOrd="0" presId="urn:microsoft.com/office/officeart/2005/8/layout/hierarchy5"/>
    <dgm:cxn modelId="{C42BEB4F-C248-4DA7-BE6E-1E295F8C200E}" type="presParOf" srcId="{07ABD782-F0FA-47F0-8083-EDF4DA6162AB}" destId="{0A7F9D36-D203-4AFC-BC6C-C81D8EE3527A}" srcOrd="1" destOrd="0" presId="urn:microsoft.com/office/officeart/2005/8/layout/hierarchy5"/>
    <dgm:cxn modelId="{805DFCED-703B-414E-82C8-138EE497323F}" type="presParOf" srcId="{0A7F9D36-D203-4AFC-BC6C-C81D8EE3527A}" destId="{4A63681A-C897-40F1-B9CD-9BF869E4A892}" srcOrd="0" destOrd="0" presId="urn:microsoft.com/office/officeart/2005/8/layout/hierarchy5"/>
    <dgm:cxn modelId="{A281BFC0-2583-4D24-B282-38A74E2592AB}" type="presParOf" srcId="{0A7F9D36-D203-4AFC-BC6C-C81D8EE3527A}" destId="{D920C6C3-F5D1-454B-B0EF-7A53E25C6978}" srcOrd="1" destOrd="0" presId="urn:microsoft.com/office/officeart/2005/8/layout/hierarchy5"/>
    <dgm:cxn modelId="{97C42BED-57DE-415F-9C76-04E738C605DB}" type="presParOf" srcId="{D920C6C3-F5D1-454B-B0EF-7A53E25C6978}" destId="{08F34467-EC8F-4774-A2DE-2773E3BA39DF}" srcOrd="0" destOrd="0" presId="urn:microsoft.com/office/officeart/2005/8/layout/hierarchy5"/>
    <dgm:cxn modelId="{AA4F05BD-7F3F-403B-8468-C47D6B858820}" type="presParOf" srcId="{08F34467-EC8F-4774-A2DE-2773E3BA39DF}" destId="{5A6F5739-A879-4001-A638-36CDA33A73A8}" srcOrd="0" destOrd="0" presId="urn:microsoft.com/office/officeart/2005/8/layout/hierarchy5"/>
    <dgm:cxn modelId="{BB90B4FD-0A1D-4E8B-9B49-541EB90735E9}" type="presParOf" srcId="{D920C6C3-F5D1-454B-B0EF-7A53E25C6978}" destId="{A0E8AA83-09C0-4175-A636-E9805CCFB23F}" srcOrd="1" destOrd="0" presId="urn:microsoft.com/office/officeart/2005/8/layout/hierarchy5"/>
    <dgm:cxn modelId="{59F0A446-14A4-4BCA-95E2-527F7E42C388}" type="presParOf" srcId="{A0E8AA83-09C0-4175-A636-E9805CCFB23F}" destId="{31E66759-F6CB-469F-A378-AB9B2E5EF558}" srcOrd="0" destOrd="0" presId="urn:microsoft.com/office/officeart/2005/8/layout/hierarchy5"/>
    <dgm:cxn modelId="{567BC536-53A4-4064-9431-522D5F95731D}" type="presParOf" srcId="{A0E8AA83-09C0-4175-A636-E9805CCFB23F}" destId="{94BF28D5-3813-4F02-9ED8-E7D1D5EFD7DF}" srcOrd="1" destOrd="0" presId="urn:microsoft.com/office/officeart/2005/8/layout/hierarchy5"/>
    <dgm:cxn modelId="{EAD63298-1DAB-440E-B22D-E951ACDA9EF8}" type="presParOf" srcId="{94BF28D5-3813-4F02-9ED8-E7D1D5EFD7DF}" destId="{EA638E2D-5162-40B0-B3F9-273E49D86F11}" srcOrd="0" destOrd="0" presId="urn:microsoft.com/office/officeart/2005/8/layout/hierarchy5"/>
    <dgm:cxn modelId="{7CE7A74D-E520-49AC-881D-29274564F5DE}" type="presParOf" srcId="{EA638E2D-5162-40B0-B3F9-273E49D86F11}" destId="{C26AF58B-876F-47B4-9A86-FBDB265EAB4E}" srcOrd="0" destOrd="0" presId="urn:microsoft.com/office/officeart/2005/8/layout/hierarchy5"/>
    <dgm:cxn modelId="{74F8DAD4-D437-49DC-A4D1-6785A8A2A256}" type="presParOf" srcId="{94BF28D5-3813-4F02-9ED8-E7D1D5EFD7DF}" destId="{E4D4D30C-347B-4FAE-92DF-517173EA160A}" srcOrd="1" destOrd="0" presId="urn:microsoft.com/office/officeart/2005/8/layout/hierarchy5"/>
    <dgm:cxn modelId="{CC5013E6-1C45-41F0-8868-412AB8BD2F9A}" type="presParOf" srcId="{E4D4D30C-347B-4FAE-92DF-517173EA160A}" destId="{F3FB43AE-D59D-43DB-866A-B2D2390F67FC}" srcOrd="0" destOrd="0" presId="urn:microsoft.com/office/officeart/2005/8/layout/hierarchy5"/>
    <dgm:cxn modelId="{F2198A45-0149-47EB-9444-753E29F85663}" type="presParOf" srcId="{E4D4D30C-347B-4FAE-92DF-517173EA160A}" destId="{6E162176-4E41-42BC-8FF6-3D5D5CB694FE}" srcOrd="1" destOrd="0" presId="urn:microsoft.com/office/officeart/2005/8/layout/hierarchy5"/>
    <dgm:cxn modelId="{CDE297AB-D470-4B7F-B5DD-F6B853A72AAD}" type="presParOf" srcId="{6E162176-4E41-42BC-8FF6-3D5D5CB694FE}" destId="{B15EDCE3-52FA-4328-A378-6B6AD928E856}" srcOrd="0" destOrd="0" presId="urn:microsoft.com/office/officeart/2005/8/layout/hierarchy5"/>
    <dgm:cxn modelId="{AF4DCBCE-655C-4750-83F3-44982A27D265}" type="presParOf" srcId="{B15EDCE3-52FA-4328-A378-6B6AD928E856}" destId="{B6C9AD8E-0282-476F-801B-AE4A8C70F055}" srcOrd="0" destOrd="0" presId="urn:microsoft.com/office/officeart/2005/8/layout/hierarchy5"/>
    <dgm:cxn modelId="{37FAD7A0-36BB-4FF9-A96D-7D50169FA895}" type="presParOf" srcId="{6E162176-4E41-42BC-8FF6-3D5D5CB694FE}" destId="{4D7D6275-C663-4EB4-8166-4E76BCAF94CB}" srcOrd="1" destOrd="0" presId="urn:microsoft.com/office/officeart/2005/8/layout/hierarchy5"/>
    <dgm:cxn modelId="{FCAD14C3-1F47-42F0-AC73-27305FB43468}" type="presParOf" srcId="{4D7D6275-C663-4EB4-8166-4E76BCAF94CB}" destId="{FBF80657-89BD-4AF7-974E-7EB70BF74DBB}" srcOrd="0" destOrd="0" presId="urn:microsoft.com/office/officeart/2005/8/layout/hierarchy5"/>
    <dgm:cxn modelId="{569ECBF0-4964-44AD-9988-35A19093173D}" type="presParOf" srcId="{4D7D6275-C663-4EB4-8166-4E76BCAF94CB}" destId="{D3824122-13A0-411F-B87D-E5D3FC340B44}" srcOrd="1" destOrd="0" presId="urn:microsoft.com/office/officeart/2005/8/layout/hierarchy5"/>
    <dgm:cxn modelId="{ED5CAAF0-A616-4C35-AA7F-37AAF94EF326}" type="presParOf" srcId="{D3824122-13A0-411F-B87D-E5D3FC340B44}" destId="{71082567-CD66-4C7C-BE37-AEB06CD34007}" srcOrd="0" destOrd="0" presId="urn:microsoft.com/office/officeart/2005/8/layout/hierarchy5"/>
    <dgm:cxn modelId="{ED4D94A3-C5F7-419B-B53E-80E90A2F7797}" type="presParOf" srcId="{71082567-CD66-4C7C-BE37-AEB06CD34007}" destId="{C4D0F7A3-C3D9-4E95-A750-95C0062F864D}" srcOrd="0" destOrd="0" presId="urn:microsoft.com/office/officeart/2005/8/layout/hierarchy5"/>
    <dgm:cxn modelId="{AD4E956F-5EAA-4511-85E7-2952284C6870}" type="presParOf" srcId="{D3824122-13A0-411F-B87D-E5D3FC340B44}" destId="{04ECE77D-397E-4790-98CF-DA4D2D18752E}" srcOrd="1" destOrd="0" presId="urn:microsoft.com/office/officeart/2005/8/layout/hierarchy5"/>
    <dgm:cxn modelId="{039ECA73-E15D-45C3-A2C7-332C9070A49B}" type="presParOf" srcId="{04ECE77D-397E-4790-98CF-DA4D2D18752E}" destId="{8942EA97-1628-4192-967E-ECA72CC9F097}" srcOrd="0" destOrd="0" presId="urn:microsoft.com/office/officeart/2005/8/layout/hierarchy5"/>
    <dgm:cxn modelId="{E09ECCE2-7714-440F-9019-945426E0A621}" type="presParOf" srcId="{04ECE77D-397E-4790-98CF-DA4D2D18752E}" destId="{8DEADF70-BDB3-4C17-BDF9-C262F122BB16}" srcOrd="1" destOrd="0" presId="urn:microsoft.com/office/officeart/2005/8/layout/hierarchy5"/>
    <dgm:cxn modelId="{BF551691-A4E2-448A-9501-DC6826D2C701}" type="presParOf" srcId="{D920C6C3-F5D1-454B-B0EF-7A53E25C6978}" destId="{FF592454-2773-41CF-9DA4-8D1EC0584355}" srcOrd="2" destOrd="0" presId="urn:microsoft.com/office/officeart/2005/8/layout/hierarchy5"/>
    <dgm:cxn modelId="{2E2AD3C9-0293-44EE-BC0B-436A1E5CC63E}" type="presParOf" srcId="{FF592454-2773-41CF-9DA4-8D1EC0584355}" destId="{FB570343-B91A-4603-8889-85856D4FE94F}" srcOrd="0" destOrd="0" presId="urn:microsoft.com/office/officeart/2005/8/layout/hierarchy5"/>
    <dgm:cxn modelId="{FB5866F7-E4ED-4CE1-99E4-1312B8880AEB}" type="presParOf" srcId="{D920C6C3-F5D1-454B-B0EF-7A53E25C6978}" destId="{08FCBB3C-3D33-4CD6-9E7E-5ACBD4062DED}" srcOrd="3" destOrd="0" presId="urn:microsoft.com/office/officeart/2005/8/layout/hierarchy5"/>
    <dgm:cxn modelId="{8E8BDB24-AD36-4908-929F-FFBC64D7DACC}" type="presParOf" srcId="{08FCBB3C-3D33-4CD6-9E7E-5ACBD4062DED}" destId="{23AE4C45-F32E-40A6-BFFA-F83DABA8E738}" srcOrd="0" destOrd="0" presId="urn:microsoft.com/office/officeart/2005/8/layout/hierarchy5"/>
    <dgm:cxn modelId="{64E0A2E7-0501-441C-B8B4-AD73002346D0}" type="presParOf" srcId="{08FCBB3C-3D33-4CD6-9E7E-5ACBD4062DED}" destId="{14FD6EE9-9451-4189-A60A-3366313EBD90}" srcOrd="1" destOrd="0" presId="urn:microsoft.com/office/officeart/2005/8/layout/hierarchy5"/>
    <dgm:cxn modelId="{EF394FB9-C6E4-47D9-9748-335FDB1BFC36}" type="presParOf" srcId="{14FD6EE9-9451-4189-A60A-3366313EBD90}" destId="{4A1454B3-FF7B-4CC3-B779-C5F483C32127}" srcOrd="0" destOrd="0" presId="urn:microsoft.com/office/officeart/2005/8/layout/hierarchy5"/>
    <dgm:cxn modelId="{BF3BFB6F-892D-4224-B457-FC20EE686EC5}" type="presParOf" srcId="{4A1454B3-FF7B-4CC3-B779-C5F483C32127}" destId="{DE411181-E3C1-4F58-B641-EC14EBD84BE5}" srcOrd="0" destOrd="0" presId="urn:microsoft.com/office/officeart/2005/8/layout/hierarchy5"/>
    <dgm:cxn modelId="{6CD337B0-8D29-410D-BE25-DAA004689897}" type="presParOf" srcId="{14FD6EE9-9451-4189-A60A-3366313EBD90}" destId="{0BDFF793-91FE-46A5-8BB8-5625082BD4C8}" srcOrd="1" destOrd="0" presId="urn:microsoft.com/office/officeart/2005/8/layout/hierarchy5"/>
    <dgm:cxn modelId="{03A421C2-BBB4-4ED8-91E9-674C8554548D}" type="presParOf" srcId="{0BDFF793-91FE-46A5-8BB8-5625082BD4C8}" destId="{804A2737-7F12-4D1E-BCA5-A9F72EB1E933}" srcOrd="0" destOrd="0" presId="urn:microsoft.com/office/officeart/2005/8/layout/hierarchy5"/>
    <dgm:cxn modelId="{513ECB57-10E7-4CAC-BFF7-5D6AB88A77C8}" type="presParOf" srcId="{0BDFF793-91FE-46A5-8BB8-5625082BD4C8}" destId="{B2C599B8-EC10-4E11-9A6F-A5673DE97599}" srcOrd="1" destOrd="0" presId="urn:microsoft.com/office/officeart/2005/8/layout/hierarchy5"/>
    <dgm:cxn modelId="{CD8B084A-7CA0-469B-966D-FDD9260D46CF}" type="presParOf" srcId="{B2C599B8-EC10-4E11-9A6F-A5673DE97599}" destId="{5E296070-B926-4408-893E-9397F846189D}" srcOrd="0" destOrd="0" presId="urn:microsoft.com/office/officeart/2005/8/layout/hierarchy5"/>
    <dgm:cxn modelId="{0D816A89-CD71-4581-ADF3-2F33BFC7B141}" type="presParOf" srcId="{5E296070-B926-4408-893E-9397F846189D}" destId="{642D6113-8F70-4DA6-A216-947352BEF1DB}" srcOrd="0" destOrd="0" presId="urn:microsoft.com/office/officeart/2005/8/layout/hierarchy5"/>
    <dgm:cxn modelId="{1EF64E59-6008-4224-9165-8C30F3CFCE54}" type="presParOf" srcId="{B2C599B8-EC10-4E11-9A6F-A5673DE97599}" destId="{1CA3E96A-3654-4D64-B1AC-5A4A8FAD8061}" srcOrd="1" destOrd="0" presId="urn:microsoft.com/office/officeart/2005/8/layout/hierarchy5"/>
    <dgm:cxn modelId="{55BAFC50-B16B-4FC1-AC8D-E63E0695D3AF}" type="presParOf" srcId="{1CA3E96A-3654-4D64-B1AC-5A4A8FAD8061}" destId="{37D6E2D7-5BAD-4055-A715-5946175A047D}" srcOrd="0" destOrd="0" presId="urn:microsoft.com/office/officeart/2005/8/layout/hierarchy5"/>
    <dgm:cxn modelId="{9C378DB4-65E4-458E-82CA-D66795EE0FAD}" type="presParOf" srcId="{1CA3E96A-3654-4D64-B1AC-5A4A8FAD8061}" destId="{8031E05F-6DFB-4104-A6B6-517D9CB888CE}" srcOrd="1" destOrd="0" presId="urn:microsoft.com/office/officeart/2005/8/layout/hierarchy5"/>
    <dgm:cxn modelId="{B759B678-B890-4BE2-AA3D-F9C67261B3B5}" type="presParOf" srcId="{8031E05F-6DFB-4104-A6B6-517D9CB888CE}" destId="{914F3252-A082-4FE9-BEC6-1234007171BF}" srcOrd="0" destOrd="0" presId="urn:microsoft.com/office/officeart/2005/8/layout/hierarchy5"/>
    <dgm:cxn modelId="{8C89406B-9F24-4922-84A5-495497206A15}" type="presParOf" srcId="{914F3252-A082-4FE9-BEC6-1234007171BF}" destId="{5F111AFE-AC3F-428E-A881-8AD79CF1D24D}" srcOrd="0" destOrd="0" presId="urn:microsoft.com/office/officeart/2005/8/layout/hierarchy5"/>
    <dgm:cxn modelId="{0E97BE90-8EF2-4460-8B13-B883CF3E7F44}" type="presParOf" srcId="{8031E05F-6DFB-4104-A6B6-517D9CB888CE}" destId="{2A84EBA1-6117-4014-BB25-21AEDA50A520}" srcOrd="1" destOrd="0" presId="urn:microsoft.com/office/officeart/2005/8/layout/hierarchy5"/>
    <dgm:cxn modelId="{659F04C4-9991-4BA7-B169-5E4EB8894614}" type="presParOf" srcId="{2A84EBA1-6117-4014-BB25-21AEDA50A520}" destId="{5881EED8-377C-4F83-A5E6-557F7EBD2FBF}" srcOrd="0" destOrd="0" presId="urn:microsoft.com/office/officeart/2005/8/layout/hierarchy5"/>
    <dgm:cxn modelId="{0A6F49B7-EB35-4F0F-8D47-68B35AD7F226}" type="presParOf" srcId="{2A84EBA1-6117-4014-BB25-21AEDA50A520}" destId="{A108B4B6-AA67-48E6-932E-FD31DFB2CEB1}" srcOrd="1" destOrd="0" presId="urn:microsoft.com/office/officeart/2005/8/layout/hierarchy5"/>
    <dgm:cxn modelId="{5449F2D9-EC6E-4F9C-828C-F169D568D466}" type="presParOf" srcId="{07ABD782-F0FA-47F0-8083-EDF4DA6162AB}" destId="{EA91AC9C-DD48-48E9-AF96-AE84670512C1}" srcOrd="2" destOrd="0" presId="urn:microsoft.com/office/officeart/2005/8/layout/hierarchy5"/>
    <dgm:cxn modelId="{EDB3233C-9A76-4E14-88FF-BCBB50C6FDC6}" type="presParOf" srcId="{EA91AC9C-DD48-48E9-AF96-AE84670512C1}" destId="{DE9EE9FC-D193-4EC2-8F56-F1391A61560D}" srcOrd="0" destOrd="0" presId="urn:microsoft.com/office/officeart/2005/8/layout/hierarchy5"/>
    <dgm:cxn modelId="{F5586875-273E-450E-9B08-44A1A1FBF44D}" type="presParOf" srcId="{07ABD782-F0FA-47F0-8083-EDF4DA6162AB}" destId="{174ACEBD-7C31-4848-8ACD-CD26ACA1B2EC}" srcOrd="3" destOrd="0" presId="urn:microsoft.com/office/officeart/2005/8/layout/hierarchy5"/>
    <dgm:cxn modelId="{C7951B11-BDB9-49A3-B76C-0313ECB5C05C}" type="presParOf" srcId="{174ACEBD-7C31-4848-8ACD-CD26ACA1B2EC}" destId="{DC9EEB03-46A1-4664-B576-FAEB914C41C9}" srcOrd="0" destOrd="0" presId="urn:microsoft.com/office/officeart/2005/8/layout/hierarchy5"/>
    <dgm:cxn modelId="{3E6CBAA4-32B4-49ED-8C2A-C242341A110A}" type="presParOf" srcId="{174ACEBD-7C31-4848-8ACD-CD26ACA1B2EC}" destId="{A00CB977-9280-4345-8961-722D8B2A8526}" srcOrd="1" destOrd="0" presId="urn:microsoft.com/office/officeart/2005/8/layout/hierarchy5"/>
    <dgm:cxn modelId="{E75DBA74-AE39-4195-9AA4-8D886F3A99C7}" type="presParOf" srcId="{A00CB977-9280-4345-8961-722D8B2A8526}" destId="{2F7148F8-D027-4395-9703-139A8722BFD3}" srcOrd="0" destOrd="0" presId="urn:microsoft.com/office/officeart/2005/8/layout/hierarchy5"/>
    <dgm:cxn modelId="{589A0A2E-7643-4106-94E4-719BE50560A8}" type="presParOf" srcId="{2F7148F8-D027-4395-9703-139A8722BFD3}" destId="{BBAA5280-83F0-4C04-BA19-C87C0C94F898}" srcOrd="0" destOrd="0" presId="urn:microsoft.com/office/officeart/2005/8/layout/hierarchy5"/>
    <dgm:cxn modelId="{CFF3F79E-0A92-4878-8AC4-5D2614DAE093}" type="presParOf" srcId="{A00CB977-9280-4345-8961-722D8B2A8526}" destId="{FE8AE86B-0315-41B8-851A-64A8CC74FC17}" srcOrd="1" destOrd="0" presId="urn:microsoft.com/office/officeart/2005/8/layout/hierarchy5"/>
    <dgm:cxn modelId="{B6431AE7-2AD0-40B0-87AA-6DD0BC6B90BA}" type="presParOf" srcId="{FE8AE86B-0315-41B8-851A-64A8CC74FC17}" destId="{499991D5-EC8A-48DE-A57C-6F5EF90BF056}" srcOrd="0" destOrd="0" presId="urn:microsoft.com/office/officeart/2005/8/layout/hierarchy5"/>
    <dgm:cxn modelId="{22F60964-888F-4038-B4C3-8D16D8A0EE12}" type="presParOf" srcId="{FE8AE86B-0315-41B8-851A-64A8CC74FC17}" destId="{E43CCA7C-CEA2-4A2E-B271-8A583CA27627}" srcOrd="1" destOrd="0" presId="urn:microsoft.com/office/officeart/2005/8/layout/hierarchy5"/>
    <dgm:cxn modelId="{6CE1E0BC-884E-414C-94A2-B9778FAFE521}" type="presParOf" srcId="{E43CCA7C-CEA2-4A2E-B271-8A583CA27627}" destId="{56D446AB-DCA5-43E4-8CEB-20D2781E5A19}" srcOrd="0" destOrd="0" presId="urn:microsoft.com/office/officeart/2005/8/layout/hierarchy5"/>
    <dgm:cxn modelId="{B074EAA4-0E89-4FF3-92DB-6A8A1EBB40E1}" type="presParOf" srcId="{56D446AB-DCA5-43E4-8CEB-20D2781E5A19}" destId="{666201DA-9A5C-43C5-BD71-989A64F26356}" srcOrd="0" destOrd="0" presId="urn:microsoft.com/office/officeart/2005/8/layout/hierarchy5"/>
    <dgm:cxn modelId="{36750DFE-64CD-4A8F-937B-00A96F516232}" type="presParOf" srcId="{E43CCA7C-CEA2-4A2E-B271-8A583CA27627}" destId="{1CFF127D-C7C5-41DC-9C1B-3DAFE19B6155}" srcOrd="1" destOrd="0" presId="urn:microsoft.com/office/officeart/2005/8/layout/hierarchy5"/>
    <dgm:cxn modelId="{041BFD38-3A5C-40DF-A16E-9ECBF1D9E020}" type="presParOf" srcId="{1CFF127D-C7C5-41DC-9C1B-3DAFE19B6155}" destId="{7C7A8244-D74F-4DF4-9696-3CA119D4498E}" srcOrd="0" destOrd="0" presId="urn:microsoft.com/office/officeart/2005/8/layout/hierarchy5"/>
    <dgm:cxn modelId="{8EA42C63-FFE4-4A7E-9054-842EF672A70D}" type="presParOf" srcId="{1CFF127D-C7C5-41DC-9C1B-3DAFE19B6155}" destId="{8487E89F-7409-4B13-B32E-2D8EFC8BF4BD}" srcOrd="1" destOrd="0" presId="urn:microsoft.com/office/officeart/2005/8/layout/hierarchy5"/>
    <dgm:cxn modelId="{FBB7F80C-06B0-4BE8-B849-02F4B4914921}" type="presParOf" srcId="{8487E89F-7409-4B13-B32E-2D8EFC8BF4BD}" destId="{3ADF2D14-0C9C-4C4A-B808-A403D84C0558}" srcOrd="0" destOrd="0" presId="urn:microsoft.com/office/officeart/2005/8/layout/hierarchy5"/>
    <dgm:cxn modelId="{8119EE43-F9F9-4778-8C98-0C4149BD2796}" type="presParOf" srcId="{3ADF2D14-0C9C-4C4A-B808-A403D84C0558}" destId="{B6E6B700-32F1-4E19-9130-467FBEA9FAD4}" srcOrd="0" destOrd="0" presId="urn:microsoft.com/office/officeart/2005/8/layout/hierarchy5"/>
    <dgm:cxn modelId="{EFC0476F-5497-4740-BD8F-F6F8C1092245}" type="presParOf" srcId="{8487E89F-7409-4B13-B32E-2D8EFC8BF4BD}" destId="{62F95217-E03E-4207-8BFF-CCBCF6E4C96E}" srcOrd="1" destOrd="0" presId="urn:microsoft.com/office/officeart/2005/8/layout/hierarchy5"/>
    <dgm:cxn modelId="{3A0E828C-A2CD-4CBD-9B8A-251A698A34FD}" type="presParOf" srcId="{62F95217-E03E-4207-8BFF-CCBCF6E4C96E}" destId="{459D4994-39B0-4F43-9A4F-C21D9FE55A88}" srcOrd="0" destOrd="0" presId="urn:microsoft.com/office/officeart/2005/8/layout/hierarchy5"/>
    <dgm:cxn modelId="{730A5D4A-4A1C-467A-B834-094B4CDC8E87}" type="presParOf" srcId="{62F95217-E03E-4207-8BFF-CCBCF6E4C96E}" destId="{EDCE3828-855C-4226-B076-A5AE3DA1E7AB}" srcOrd="1" destOrd="0" presId="urn:microsoft.com/office/officeart/2005/8/layout/hierarchy5"/>
    <dgm:cxn modelId="{1C4C9A34-4121-4140-B3E3-C7E62C3292FB}" type="presParOf" srcId="{EDCE3828-855C-4226-B076-A5AE3DA1E7AB}" destId="{35FC3B0B-B84D-4B4E-A32A-83AD2684ACC9}" srcOrd="0" destOrd="0" presId="urn:microsoft.com/office/officeart/2005/8/layout/hierarchy5"/>
    <dgm:cxn modelId="{6500C0A2-2396-4E7C-BBDA-07BC64E18A2C}" type="presParOf" srcId="{35FC3B0B-B84D-4B4E-A32A-83AD2684ACC9}" destId="{E924D478-DD9D-4D73-834E-78AA2F8CA51A}" srcOrd="0" destOrd="0" presId="urn:microsoft.com/office/officeart/2005/8/layout/hierarchy5"/>
    <dgm:cxn modelId="{7DBA0442-2AFA-4CC5-88B4-4E3A1C9EF686}" type="presParOf" srcId="{EDCE3828-855C-4226-B076-A5AE3DA1E7AB}" destId="{5F0D7C7F-2124-4758-A6B4-A573E6AC9FC5}" srcOrd="1" destOrd="0" presId="urn:microsoft.com/office/officeart/2005/8/layout/hierarchy5"/>
    <dgm:cxn modelId="{E39F0004-D0F6-4396-A610-F988855512F3}" type="presParOf" srcId="{5F0D7C7F-2124-4758-A6B4-A573E6AC9FC5}" destId="{27F7F8FF-A720-469E-A297-7EDA4C81DFFA}" srcOrd="0" destOrd="0" presId="urn:microsoft.com/office/officeart/2005/8/layout/hierarchy5"/>
    <dgm:cxn modelId="{267C43F3-3AA6-4B0C-A22D-498A65B1EC67}" type="presParOf" srcId="{5F0D7C7F-2124-4758-A6B4-A573E6AC9FC5}" destId="{C3B5D2AA-38FF-4F5B-8FAA-720335FA56D8}" srcOrd="1" destOrd="0" presId="urn:microsoft.com/office/officeart/2005/8/layout/hierarchy5"/>
    <dgm:cxn modelId="{681C8A2A-93FE-4971-BA21-2D10C1E9CD73}" type="presParOf" srcId="{A00CB977-9280-4345-8961-722D8B2A8526}" destId="{5C4724F0-F8E0-4BEF-87F5-2D5865D2D61D}" srcOrd="2" destOrd="0" presId="urn:microsoft.com/office/officeart/2005/8/layout/hierarchy5"/>
    <dgm:cxn modelId="{62EBBB99-8F9F-4BDE-AEAD-9A6E47C85220}" type="presParOf" srcId="{5C4724F0-F8E0-4BEF-87F5-2D5865D2D61D}" destId="{9F9DA32C-331B-47A3-96EC-ED800AB7572A}" srcOrd="0" destOrd="0" presId="urn:microsoft.com/office/officeart/2005/8/layout/hierarchy5"/>
    <dgm:cxn modelId="{9CCD03BD-0A3C-42B0-83DD-5B6C0F63F1B5}" type="presParOf" srcId="{A00CB977-9280-4345-8961-722D8B2A8526}" destId="{70B90553-FA3A-4F61-98AC-DCDF42A515A1}" srcOrd="3" destOrd="0" presId="urn:microsoft.com/office/officeart/2005/8/layout/hierarchy5"/>
    <dgm:cxn modelId="{BE30FCE9-48FB-4363-9F29-23C2D3A7ADCB}" type="presParOf" srcId="{70B90553-FA3A-4F61-98AC-DCDF42A515A1}" destId="{960F1765-DF7F-4EEE-9F5B-A3EE02BA822E}" srcOrd="0" destOrd="0" presId="urn:microsoft.com/office/officeart/2005/8/layout/hierarchy5"/>
    <dgm:cxn modelId="{21B0316A-E077-4C33-8696-327CC85184AC}" type="presParOf" srcId="{70B90553-FA3A-4F61-98AC-DCDF42A515A1}" destId="{C63D1FB9-154B-4C13-9D3B-2D556C496BB3}" srcOrd="1" destOrd="0" presId="urn:microsoft.com/office/officeart/2005/8/layout/hierarchy5"/>
    <dgm:cxn modelId="{277BF7AF-ABB6-42FE-9A82-615C6B94439B}" type="presParOf" srcId="{C63D1FB9-154B-4C13-9D3B-2D556C496BB3}" destId="{61FC0061-D2AA-41DE-B756-2CD65203A496}" srcOrd="0" destOrd="0" presId="urn:microsoft.com/office/officeart/2005/8/layout/hierarchy5"/>
    <dgm:cxn modelId="{73A6CC20-2B7C-4AE3-8D01-01992E0051DD}" type="presParOf" srcId="{61FC0061-D2AA-41DE-B756-2CD65203A496}" destId="{B781C1D8-8792-428C-A73F-D28889DCCF7D}" srcOrd="0" destOrd="0" presId="urn:microsoft.com/office/officeart/2005/8/layout/hierarchy5"/>
    <dgm:cxn modelId="{D7FBE0E0-3471-4A82-BB0E-2ABF056A0151}" type="presParOf" srcId="{C63D1FB9-154B-4C13-9D3B-2D556C496BB3}" destId="{67A4B280-4150-46A0-B6D8-8A5932888C07}" srcOrd="1" destOrd="0" presId="urn:microsoft.com/office/officeart/2005/8/layout/hierarchy5"/>
    <dgm:cxn modelId="{97545DC7-E898-48C0-A70F-AA4A38C19CF9}" type="presParOf" srcId="{67A4B280-4150-46A0-B6D8-8A5932888C07}" destId="{2EB06807-2FB7-4E24-9711-E76F779DD242}" srcOrd="0" destOrd="0" presId="urn:microsoft.com/office/officeart/2005/8/layout/hierarchy5"/>
    <dgm:cxn modelId="{7AFB41DB-3F7C-4339-9235-042CF0971987}" type="presParOf" srcId="{67A4B280-4150-46A0-B6D8-8A5932888C07}" destId="{8BC14100-889F-4EE9-B762-9B0ECE980DB0}" srcOrd="1" destOrd="0" presId="urn:microsoft.com/office/officeart/2005/8/layout/hierarchy5"/>
    <dgm:cxn modelId="{B4C1D33C-EFE8-4FD2-8564-0445EB17F24E}" type="presParOf" srcId="{8BC14100-889F-4EE9-B762-9B0ECE980DB0}" destId="{0F1AD457-1F8B-4683-B86B-DCCC9AB0B8B3}" srcOrd="0" destOrd="0" presId="urn:microsoft.com/office/officeart/2005/8/layout/hierarchy5"/>
    <dgm:cxn modelId="{C70CDF5D-1C4C-49DA-BFF3-01D76E5E4EF5}" type="presParOf" srcId="{0F1AD457-1F8B-4683-B86B-DCCC9AB0B8B3}" destId="{4EB6FFAB-ABBF-4CA0-B2DD-2952D739F952}" srcOrd="0" destOrd="0" presId="urn:microsoft.com/office/officeart/2005/8/layout/hierarchy5"/>
    <dgm:cxn modelId="{44AA35A0-611F-4E2D-B583-04219B96DA71}" type="presParOf" srcId="{8BC14100-889F-4EE9-B762-9B0ECE980DB0}" destId="{828D277C-4D43-4B8A-92BD-2FA7E803964C}" srcOrd="1" destOrd="0" presId="urn:microsoft.com/office/officeart/2005/8/layout/hierarchy5"/>
    <dgm:cxn modelId="{D7221B2A-54B5-4EF7-B989-520BBFFF0707}" type="presParOf" srcId="{828D277C-4D43-4B8A-92BD-2FA7E803964C}" destId="{38F93251-E996-4C43-9031-272C4D374F5F}" srcOrd="0" destOrd="0" presId="urn:microsoft.com/office/officeart/2005/8/layout/hierarchy5"/>
    <dgm:cxn modelId="{C0E2F695-F760-4C5E-BCCE-4FC52C9A3C98}" type="presParOf" srcId="{828D277C-4D43-4B8A-92BD-2FA7E803964C}" destId="{58D1FDBB-4E6A-4FB5-8475-16A425B16C64}" srcOrd="1" destOrd="0" presId="urn:microsoft.com/office/officeart/2005/8/layout/hierarchy5"/>
    <dgm:cxn modelId="{8D9EE912-A2FF-4A8A-85E2-3231FDC34894}" type="presParOf" srcId="{58D1FDBB-4E6A-4FB5-8475-16A425B16C64}" destId="{FCBA83BB-87F7-4356-95BD-887B5237601F}" srcOrd="0" destOrd="0" presId="urn:microsoft.com/office/officeart/2005/8/layout/hierarchy5"/>
    <dgm:cxn modelId="{CCF0A2CF-9F2F-47D2-866F-DA1C7F6360CB}" type="presParOf" srcId="{FCBA83BB-87F7-4356-95BD-887B5237601F}" destId="{960C1D05-4218-486C-9981-C4C7C0432654}" srcOrd="0" destOrd="0" presId="urn:microsoft.com/office/officeart/2005/8/layout/hierarchy5"/>
    <dgm:cxn modelId="{3A1E34E3-8771-49B3-BE4C-A51C2B05376A}" type="presParOf" srcId="{58D1FDBB-4E6A-4FB5-8475-16A425B16C64}" destId="{0C6A27B0-CD34-4EBD-907B-C1CD0D405EF7}" srcOrd="1" destOrd="0" presId="urn:microsoft.com/office/officeart/2005/8/layout/hierarchy5"/>
    <dgm:cxn modelId="{E3D092CF-2A9E-47A0-A224-890E05191964}" type="presParOf" srcId="{0C6A27B0-CD34-4EBD-907B-C1CD0D405EF7}" destId="{18AFF035-43A9-4372-B764-6EE9BE2D6116}" srcOrd="0" destOrd="0" presId="urn:microsoft.com/office/officeart/2005/8/layout/hierarchy5"/>
    <dgm:cxn modelId="{C05AC0C8-A526-4040-A24F-C72ACCE2D5EB}" type="presParOf" srcId="{0C6A27B0-CD34-4EBD-907B-C1CD0D405EF7}" destId="{A97493FC-32D6-462D-B1F0-DC92973B5ED8}" srcOrd="1" destOrd="0" presId="urn:microsoft.com/office/officeart/2005/8/layout/hierarchy5"/>
    <dgm:cxn modelId="{59F96FD8-0120-487D-BCA9-29E5CC3D7861}" type="presParOf" srcId="{C2C5EF1E-99A8-4C26-AAB4-FDA1B8CA8B44}" destId="{B0A9A9F7-EACA-4E5E-B2A8-51231B5EEBE2}" srcOrd="1" destOrd="0" presId="urn:microsoft.com/office/officeart/2005/8/layout/hierarchy5"/>
  </dgm:cxnLst>
  <dgm:bg>
    <a:noFill/>
  </dgm:bg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69CEB6-C85C-4554-94ED-E0B41F3F636E}">
      <dsp:nvSpPr>
        <dsp:cNvPr id="0" name=""/>
        <dsp:cNvSpPr/>
      </dsp:nvSpPr>
      <dsp:spPr>
        <a:xfrm>
          <a:off x="1421651" y="651292"/>
          <a:ext cx="754646" cy="37732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600" kern="1200" dirty="0">
            <a:solidFill>
              <a:schemeClr val="bg1"/>
            </a:solidFill>
          </a:endParaRPr>
        </a:p>
      </dsp:txBody>
      <dsp:txXfrm>
        <a:off x="1432702" y="662343"/>
        <a:ext cx="732544" cy="355221"/>
      </dsp:txXfrm>
    </dsp:sp>
    <dsp:sp modelId="{9EB7E8BF-7605-430C-A1E6-3099BBBD4394}">
      <dsp:nvSpPr>
        <dsp:cNvPr id="0" name=""/>
        <dsp:cNvSpPr/>
      </dsp:nvSpPr>
      <dsp:spPr>
        <a:xfrm rot="18289469">
          <a:off x="2062932" y="602778"/>
          <a:ext cx="528589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528589" y="20214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500" kern="1200">
            <a:solidFill>
              <a:schemeClr val="bg1"/>
            </a:solidFill>
          </a:endParaRPr>
        </a:p>
      </dsp:txBody>
      <dsp:txXfrm>
        <a:off x="2314012" y="609778"/>
        <a:ext cx="26429" cy="26429"/>
      </dsp:txXfrm>
    </dsp:sp>
    <dsp:sp modelId="{4A63681A-C897-40F1-B9CD-9BF869E4A892}">
      <dsp:nvSpPr>
        <dsp:cNvPr id="0" name=""/>
        <dsp:cNvSpPr/>
      </dsp:nvSpPr>
      <dsp:spPr>
        <a:xfrm>
          <a:off x="2478156" y="217371"/>
          <a:ext cx="754646" cy="37732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600" kern="1200" dirty="0">
            <a:solidFill>
              <a:schemeClr val="bg1"/>
            </a:solidFill>
          </a:endParaRPr>
        </a:p>
      </dsp:txBody>
      <dsp:txXfrm>
        <a:off x="2489207" y="228422"/>
        <a:ext cx="732544" cy="355221"/>
      </dsp:txXfrm>
    </dsp:sp>
    <dsp:sp modelId="{08F34467-EC8F-4774-A2DE-2773E3BA39DF}">
      <dsp:nvSpPr>
        <dsp:cNvPr id="0" name=""/>
        <dsp:cNvSpPr/>
      </dsp:nvSpPr>
      <dsp:spPr>
        <a:xfrm rot="19457599">
          <a:off x="3197862" y="277337"/>
          <a:ext cx="371740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371740" y="20214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500" kern="1200">
            <a:solidFill>
              <a:schemeClr val="bg1"/>
            </a:solidFill>
          </a:endParaRPr>
        </a:p>
      </dsp:txBody>
      <dsp:txXfrm>
        <a:off x="3374438" y="288258"/>
        <a:ext cx="18587" cy="18587"/>
      </dsp:txXfrm>
    </dsp:sp>
    <dsp:sp modelId="{31E66759-F6CB-469F-A378-AB9B2E5EF558}">
      <dsp:nvSpPr>
        <dsp:cNvPr id="0" name=""/>
        <dsp:cNvSpPr/>
      </dsp:nvSpPr>
      <dsp:spPr>
        <a:xfrm>
          <a:off x="3534661" y="410"/>
          <a:ext cx="754646" cy="37732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600" kern="1200" dirty="0">
            <a:solidFill>
              <a:schemeClr val="bg1"/>
            </a:solidFill>
          </a:endParaRPr>
        </a:p>
      </dsp:txBody>
      <dsp:txXfrm>
        <a:off x="3545712" y="11461"/>
        <a:ext cx="732544" cy="355221"/>
      </dsp:txXfrm>
    </dsp:sp>
    <dsp:sp modelId="{EA638E2D-5162-40B0-B3F9-273E49D86F11}">
      <dsp:nvSpPr>
        <dsp:cNvPr id="0" name=""/>
        <dsp:cNvSpPr/>
      </dsp:nvSpPr>
      <dsp:spPr>
        <a:xfrm>
          <a:off x="4289308" y="168856"/>
          <a:ext cx="301858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301858" y="20214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500" kern="1200">
            <a:solidFill>
              <a:schemeClr val="bg1"/>
            </a:solidFill>
          </a:endParaRPr>
        </a:p>
      </dsp:txBody>
      <dsp:txXfrm>
        <a:off x="4432691" y="181525"/>
        <a:ext cx="15092" cy="15092"/>
      </dsp:txXfrm>
    </dsp:sp>
    <dsp:sp modelId="{F3FB43AE-D59D-43DB-866A-B2D2390F67FC}">
      <dsp:nvSpPr>
        <dsp:cNvPr id="0" name=""/>
        <dsp:cNvSpPr/>
      </dsp:nvSpPr>
      <dsp:spPr>
        <a:xfrm>
          <a:off x="4591166" y="410"/>
          <a:ext cx="754646" cy="37732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600" kern="1200" dirty="0">
            <a:solidFill>
              <a:schemeClr val="bg1"/>
            </a:solidFill>
          </a:endParaRPr>
        </a:p>
      </dsp:txBody>
      <dsp:txXfrm>
        <a:off x="4602217" y="11461"/>
        <a:ext cx="732544" cy="355221"/>
      </dsp:txXfrm>
    </dsp:sp>
    <dsp:sp modelId="{B15EDCE3-52FA-4328-A378-6B6AD928E856}">
      <dsp:nvSpPr>
        <dsp:cNvPr id="0" name=""/>
        <dsp:cNvSpPr/>
      </dsp:nvSpPr>
      <dsp:spPr>
        <a:xfrm>
          <a:off x="5345813" y="168856"/>
          <a:ext cx="301858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301858" y="20214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500" kern="1200">
            <a:solidFill>
              <a:schemeClr val="bg1"/>
            </a:solidFill>
          </a:endParaRPr>
        </a:p>
      </dsp:txBody>
      <dsp:txXfrm>
        <a:off x="5489196" y="181525"/>
        <a:ext cx="15092" cy="15092"/>
      </dsp:txXfrm>
    </dsp:sp>
    <dsp:sp modelId="{FBF80657-89BD-4AF7-974E-7EB70BF74DBB}">
      <dsp:nvSpPr>
        <dsp:cNvPr id="0" name=""/>
        <dsp:cNvSpPr/>
      </dsp:nvSpPr>
      <dsp:spPr>
        <a:xfrm>
          <a:off x="5647672" y="410"/>
          <a:ext cx="754646" cy="37732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>
              <a:solidFill>
                <a:schemeClr val="bg1"/>
              </a:solidFill>
            </a:rPr>
            <a:t>	</a:t>
          </a:r>
        </a:p>
      </dsp:txBody>
      <dsp:txXfrm>
        <a:off x="5658723" y="11461"/>
        <a:ext cx="732544" cy="355221"/>
      </dsp:txXfrm>
    </dsp:sp>
    <dsp:sp modelId="{71082567-CD66-4C7C-BE37-AEB06CD34007}">
      <dsp:nvSpPr>
        <dsp:cNvPr id="0" name=""/>
        <dsp:cNvSpPr/>
      </dsp:nvSpPr>
      <dsp:spPr>
        <a:xfrm>
          <a:off x="6402318" y="168856"/>
          <a:ext cx="301858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301858" y="20214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500" kern="1200"/>
        </a:p>
      </dsp:txBody>
      <dsp:txXfrm>
        <a:off x="6545701" y="181525"/>
        <a:ext cx="15092" cy="15092"/>
      </dsp:txXfrm>
    </dsp:sp>
    <dsp:sp modelId="{8942EA97-1628-4192-967E-ECA72CC9F097}">
      <dsp:nvSpPr>
        <dsp:cNvPr id="0" name=""/>
        <dsp:cNvSpPr/>
      </dsp:nvSpPr>
      <dsp:spPr>
        <a:xfrm>
          <a:off x="6704177" y="410"/>
          <a:ext cx="754646" cy="37732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600" kern="1200" dirty="0">
            <a:solidFill>
              <a:schemeClr val="bg1"/>
            </a:solidFill>
          </a:endParaRPr>
        </a:p>
      </dsp:txBody>
      <dsp:txXfrm>
        <a:off x="6715228" y="11461"/>
        <a:ext cx="732544" cy="355221"/>
      </dsp:txXfrm>
    </dsp:sp>
    <dsp:sp modelId="{FF592454-2773-41CF-9DA4-8D1EC0584355}">
      <dsp:nvSpPr>
        <dsp:cNvPr id="0" name=""/>
        <dsp:cNvSpPr/>
      </dsp:nvSpPr>
      <dsp:spPr>
        <a:xfrm rot="2142401">
          <a:off x="3197862" y="494298"/>
          <a:ext cx="371740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371740" y="20214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500" kern="1200">
            <a:solidFill>
              <a:schemeClr val="bg1"/>
            </a:solidFill>
          </a:endParaRPr>
        </a:p>
      </dsp:txBody>
      <dsp:txXfrm>
        <a:off x="3374438" y="505219"/>
        <a:ext cx="18587" cy="18587"/>
      </dsp:txXfrm>
    </dsp:sp>
    <dsp:sp modelId="{23AE4C45-F32E-40A6-BFFA-F83DABA8E738}">
      <dsp:nvSpPr>
        <dsp:cNvPr id="0" name=""/>
        <dsp:cNvSpPr/>
      </dsp:nvSpPr>
      <dsp:spPr>
        <a:xfrm>
          <a:off x="3534661" y="434331"/>
          <a:ext cx="754646" cy="37732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600" kern="1200" dirty="0">
            <a:solidFill>
              <a:schemeClr val="bg1"/>
            </a:solidFill>
          </a:endParaRPr>
        </a:p>
      </dsp:txBody>
      <dsp:txXfrm>
        <a:off x="3545712" y="445382"/>
        <a:ext cx="732544" cy="355221"/>
      </dsp:txXfrm>
    </dsp:sp>
    <dsp:sp modelId="{4A1454B3-FF7B-4CC3-B779-C5F483C32127}">
      <dsp:nvSpPr>
        <dsp:cNvPr id="0" name=""/>
        <dsp:cNvSpPr/>
      </dsp:nvSpPr>
      <dsp:spPr>
        <a:xfrm>
          <a:off x="4289308" y="602778"/>
          <a:ext cx="301858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301858" y="20214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500" kern="1200">
            <a:solidFill>
              <a:schemeClr val="bg1"/>
            </a:solidFill>
          </a:endParaRPr>
        </a:p>
      </dsp:txBody>
      <dsp:txXfrm>
        <a:off x="4432691" y="615447"/>
        <a:ext cx="15092" cy="15092"/>
      </dsp:txXfrm>
    </dsp:sp>
    <dsp:sp modelId="{804A2737-7F12-4D1E-BCA5-A9F72EB1E933}">
      <dsp:nvSpPr>
        <dsp:cNvPr id="0" name=""/>
        <dsp:cNvSpPr/>
      </dsp:nvSpPr>
      <dsp:spPr>
        <a:xfrm>
          <a:off x="4591166" y="434331"/>
          <a:ext cx="754646" cy="37732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600" kern="1200" dirty="0">
            <a:solidFill>
              <a:schemeClr val="bg1"/>
            </a:solidFill>
          </a:endParaRPr>
        </a:p>
      </dsp:txBody>
      <dsp:txXfrm>
        <a:off x="4602217" y="445382"/>
        <a:ext cx="732544" cy="355221"/>
      </dsp:txXfrm>
    </dsp:sp>
    <dsp:sp modelId="{5E296070-B926-4408-893E-9397F846189D}">
      <dsp:nvSpPr>
        <dsp:cNvPr id="0" name=""/>
        <dsp:cNvSpPr/>
      </dsp:nvSpPr>
      <dsp:spPr>
        <a:xfrm>
          <a:off x="5345813" y="602778"/>
          <a:ext cx="301858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301858" y="20214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500" kern="1200"/>
        </a:p>
      </dsp:txBody>
      <dsp:txXfrm>
        <a:off x="5489196" y="615447"/>
        <a:ext cx="15092" cy="15092"/>
      </dsp:txXfrm>
    </dsp:sp>
    <dsp:sp modelId="{37D6E2D7-5BAD-4055-A715-5946175A047D}">
      <dsp:nvSpPr>
        <dsp:cNvPr id="0" name=""/>
        <dsp:cNvSpPr/>
      </dsp:nvSpPr>
      <dsp:spPr>
        <a:xfrm>
          <a:off x="5647672" y="434331"/>
          <a:ext cx="754646" cy="37732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600" kern="1200" dirty="0">
            <a:solidFill>
              <a:schemeClr val="bg1"/>
            </a:solidFill>
          </a:endParaRPr>
        </a:p>
      </dsp:txBody>
      <dsp:txXfrm>
        <a:off x="5658723" y="445382"/>
        <a:ext cx="732544" cy="355221"/>
      </dsp:txXfrm>
    </dsp:sp>
    <dsp:sp modelId="{914F3252-A082-4FE9-BEC6-1234007171BF}">
      <dsp:nvSpPr>
        <dsp:cNvPr id="0" name=""/>
        <dsp:cNvSpPr/>
      </dsp:nvSpPr>
      <dsp:spPr>
        <a:xfrm>
          <a:off x="6402318" y="602778"/>
          <a:ext cx="301858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301858" y="20214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500" kern="1200">
            <a:solidFill>
              <a:schemeClr val="bg1"/>
            </a:solidFill>
          </a:endParaRPr>
        </a:p>
      </dsp:txBody>
      <dsp:txXfrm>
        <a:off x="6545701" y="615447"/>
        <a:ext cx="15092" cy="15092"/>
      </dsp:txXfrm>
    </dsp:sp>
    <dsp:sp modelId="{5881EED8-377C-4F83-A5E6-557F7EBD2FBF}">
      <dsp:nvSpPr>
        <dsp:cNvPr id="0" name=""/>
        <dsp:cNvSpPr/>
      </dsp:nvSpPr>
      <dsp:spPr>
        <a:xfrm>
          <a:off x="6704177" y="434331"/>
          <a:ext cx="754646" cy="37732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600" kern="1200" dirty="0">
            <a:solidFill>
              <a:schemeClr val="bg1"/>
            </a:solidFill>
          </a:endParaRPr>
        </a:p>
      </dsp:txBody>
      <dsp:txXfrm>
        <a:off x="6715228" y="445382"/>
        <a:ext cx="732544" cy="355221"/>
      </dsp:txXfrm>
    </dsp:sp>
    <dsp:sp modelId="{EA91AC9C-DD48-48E9-AF96-AE84670512C1}">
      <dsp:nvSpPr>
        <dsp:cNvPr id="0" name=""/>
        <dsp:cNvSpPr/>
      </dsp:nvSpPr>
      <dsp:spPr>
        <a:xfrm rot="3310531">
          <a:off x="2062932" y="1036700"/>
          <a:ext cx="528589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528589" y="20214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500" kern="1200">
            <a:solidFill>
              <a:schemeClr val="bg1"/>
            </a:solidFill>
          </a:endParaRPr>
        </a:p>
      </dsp:txBody>
      <dsp:txXfrm>
        <a:off x="2314012" y="1043700"/>
        <a:ext cx="26429" cy="26429"/>
      </dsp:txXfrm>
    </dsp:sp>
    <dsp:sp modelId="{DC9EEB03-46A1-4664-B576-FAEB914C41C9}">
      <dsp:nvSpPr>
        <dsp:cNvPr id="0" name=""/>
        <dsp:cNvSpPr/>
      </dsp:nvSpPr>
      <dsp:spPr>
        <a:xfrm>
          <a:off x="2478156" y="1085214"/>
          <a:ext cx="754646" cy="37732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600" kern="1200" dirty="0">
            <a:solidFill>
              <a:schemeClr val="bg1"/>
            </a:solidFill>
          </a:endParaRPr>
        </a:p>
      </dsp:txBody>
      <dsp:txXfrm>
        <a:off x="2489207" y="1096265"/>
        <a:ext cx="732544" cy="355221"/>
      </dsp:txXfrm>
    </dsp:sp>
    <dsp:sp modelId="{2F7148F8-D027-4395-9703-139A8722BFD3}">
      <dsp:nvSpPr>
        <dsp:cNvPr id="0" name=""/>
        <dsp:cNvSpPr/>
      </dsp:nvSpPr>
      <dsp:spPr>
        <a:xfrm rot="19457599">
          <a:off x="3197862" y="1145181"/>
          <a:ext cx="371740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371740" y="20214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500" kern="1200">
            <a:solidFill>
              <a:schemeClr val="bg1"/>
            </a:solidFill>
          </a:endParaRPr>
        </a:p>
      </dsp:txBody>
      <dsp:txXfrm>
        <a:off x="3374438" y="1156102"/>
        <a:ext cx="18587" cy="18587"/>
      </dsp:txXfrm>
    </dsp:sp>
    <dsp:sp modelId="{499991D5-EC8A-48DE-A57C-6F5EF90BF056}">
      <dsp:nvSpPr>
        <dsp:cNvPr id="0" name=""/>
        <dsp:cNvSpPr/>
      </dsp:nvSpPr>
      <dsp:spPr>
        <a:xfrm>
          <a:off x="3534661" y="868253"/>
          <a:ext cx="754646" cy="37732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600" kern="1200" dirty="0">
            <a:solidFill>
              <a:schemeClr val="bg1"/>
            </a:solidFill>
          </a:endParaRPr>
        </a:p>
      </dsp:txBody>
      <dsp:txXfrm>
        <a:off x="3545712" y="879304"/>
        <a:ext cx="732544" cy="355221"/>
      </dsp:txXfrm>
    </dsp:sp>
    <dsp:sp modelId="{56D446AB-DCA5-43E4-8CEB-20D2781E5A19}">
      <dsp:nvSpPr>
        <dsp:cNvPr id="0" name=""/>
        <dsp:cNvSpPr/>
      </dsp:nvSpPr>
      <dsp:spPr>
        <a:xfrm>
          <a:off x="4289308" y="1036700"/>
          <a:ext cx="301858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301858" y="20214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500" kern="1200">
            <a:solidFill>
              <a:schemeClr val="bg1"/>
            </a:solidFill>
          </a:endParaRPr>
        </a:p>
      </dsp:txBody>
      <dsp:txXfrm>
        <a:off x="4432691" y="1049368"/>
        <a:ext cx="15092" cy="15092"/>
      </dsp:txXfrm>
    </dsp:sp>
    <dsp:sp modelId="{7C7A8244-D74F-4DF4-9696-3CA119D4498E}">
      <dsp:nvSpPr>
        <dsp:cNvPr id="0" name=""/>
        <dsp:cNvSpPr/>
      </dsp:nvSpPr>
      <dsp:spPr>
        <a:xfrm>
          <a:off x="4591166" y="868253"/>
          <a:ext cx="754646" cy="37732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600" kern="1200" dirty="0">
            <a:solidFill>
              <a:schemeClr val="bg1"/>
            </a:solidFill>
          </a:endParaRPr>
        </a:p>
      </dsp:txBody>
      <dsp:txXfrm>
        <a:off x="4602217" y="879304"/>
        <a:ext cx="732544" cy="355221"/>
      </dsp:txXfrm>
    </dsp:sp>
    <dsp:sp modelId="{3ADF2D14-0C9C-4C4A-B808-A403D84C0558}">
      <dsp:nvSpPr>
        <dsp:cNvPr id="0" name=""/>
        <dsp:cNvSpPr/>
      </dsp:nvSpPr>
      <dsp:spPr>
        <a:xfrm>
          <a:off x="5345813" y="1036700"/>
          <a:ext cx="301858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301858" y="20214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500" kern="1200"/>
        </a:p>
      </dsp:txBody>
      <dsp:txXfrm>
        <a:off x="5489196" y="1049368"/>
        <a:ext cx="15092" cy="15092"/>
      </dsp:txXfrm>
    </dsp:sp>
    <dsp:sp modelId="{459D4994-39B0-4F43-9A4F-C21D9FE55A88}">
      <dsp:nvSpPr>
        <dsp:cNvPr id="0" name=""/>
        <dsp:cNvSpPr/>
      </dsp:nvSpPr>
      <dsp:spPr>
        <a:xfrm>
          <a:off x="5647672" y="868253"/>
          <a:ext cx="754646" cy="37732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600" kern="1200" dirty="0">
            <a:solidFill>
              <a:schemeClr val="bg1"/>
            </a:solidFill>
          </a:endParaRPr>
        </a:p>
      </dsp:txBody>
      <dsp:txXfrm>
        <a:off x="5658723" y="879304"/>
        <a:ext cx="732544" cy="355221"/>
      </dsp:txXfrm>
    </dsp:sp>
    <dsp:sp modelId="{35FC3B0B-B84D-4B4E-A32A-83AD2684ACC9}">
      <dsp:nvSpPr>
        <dsp:cNvPr id="0" name=""/>
        <dsp:cNvSpPr/>
      </dsp:nvSpPr>
      <dsp:spPr>
        <a:xfrm>
          <a:off x="6402318" y="1036700"/>
          <a:ext cx="301858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301858" y="20214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500" kern="1200">
            <a:solidFill>
              <a:schemeClr val="bg1"/>
            </a:solidFill>
          </a:endParaRPr>
        </a:p>
      </dsp:txBody>
      <dsp:txXfrm>
        <a:off x="6545701" y="1049368"/>
        <a:ext cx="15092" cy="15092"/>
      </dsp:txXfrm>
    </dsp:sp>
    <dsp:sp modelId="{27F7F8FF-A720-469E-A297-7EDA4C81DFFA}">
      <dsp:nvSpPr>
        <dsp:cNvPr id="0" name=""/>
        <dsp:cNvSpPr/>
      </dsp:nvSpPr>
      <dsp:spPr>
        <a:xfrm>
          <a:off x="6704177" y="868253"/>
          <a:ext cx="754646" cy="37732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600" kern="1200" dirty="0">
            <a:solidFill>
              <a:schemeClr val="bg1"/>
            </a:solidFill>
          </a:endParaRPr>
        </a:p>
      </dsp:txBody>
      <dsp:txXfrm>
        <a:off x="6715228" y="879304"/>
        <a:ext cx="732544" cy="355221"/>
      </dsp:txXfrm>
    </dsp:sp>
    <dsp:sp modelId="{5C4724F0-F8E0-4BEF-87F5-2D5865D2D61D}">
      <dsp:nvSpPr>
        <dsp:cNvPr id="0" name=""/>
        <dsp:cNvSpPr/>
      </dsp:nvSpPr>
      <dsp:spPr>
        <a:xfrm rot="2142401">
          <a:off x="3197862" y="1362141"/>
          <a:ext cx="371740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371740" y="20214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500" kern="1200">
            <a:solidFill>
              <a:schemeClr val="bg1"/>
            </a:solidFill>
          </a:endParaRPr>
        </a:p>
      </dsp:txBody>
      <dsp:txXfrm>
        <a:off x="3374438" y="1373063"/>
        <a:ext cx="18587" cy="18587"/>
      </dsp:txXfrm>
    </dsp:sp>
    <dsp:sp modelId="{960F1765-DF7F-4EEE-9F5B-A3EE02BA822E}">
      <dsp:nvSpPr>
        <dsp:cNvPr id="0" name=""/>
        <dsp:cNvSpPr/>
      </dsp:nvSpPr>
      <dsp:spPr>
        <a:xfrm>
          <a:off x="3534661" y="1302175"/>
          <a:ext cx="754646" cy="37732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600" kern="1200" dirty="0">
            <a:solidFill>
              <a:schemeClr val="bg1"/>
            </a:solidFill>
          </a:endParaRPr>
        </a:p>
      </dsp:txBody>
      <dsp:txXfrm>
        <a:off x="3545712" y="1313226"/>
        <a:ext cx="732544" cy="355221"/>
      </dsp:txXfrm>
    </dsp:sp>
    <dsp:sp modelId="{61FC0061-D2AA-41DE-B756-2CD65203A496}">
      <dsp:nvSpPr>
        <dsp:cNvPr id="0" name=""/>
        <dsp:cNvSpPr/>
      </dsp:nvSpPr>
      <dsp:spPr>
        <a:xfrm>
          <a:off x="4289308" y="1470622"/>
          <a:ext cx="301858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301858" y="20214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500" kern="1200">
            <a:solidFill>
              <a:schemeClr val="bg1"/>
            </a:solidFill>
          </a:endParaRPr>
        </a:p>
      </dsp:txBody>
      <dsp:txXfrm>
        <a:off x="4432691" y="1483290"/>
        <a:ext cx="15092" cy="15092"/>
      </dsp:txXfrm>
    </dsp:sp>
    <dsp:sp modelId="{2EB06807-2FB7-4E24-9711-E76F779DD242}">
      <dsp:nvSpPr>
        <dsp:cNvPr id="0" name=""/>
        <dsp:cNvSpPr/>
      </dsp:nvSpPr>
      <dsp:spPr>
        <a:xfrm>
          <a:off x="4591166" y="1302175"/>
          <a:ext cx="754646" cy="37732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600" kern="1200" dirty="0">
            <a:solidFill>
              <a:schemeClr val="bg1"/>
            </a:solidFill>
          </a:endParaRPr>
        </a:p>
      </dsp:txBody>
      <dsp:txXfrm>
        <a:off x="4602217" y="1313226"/>
        <a:ext cx="732544" cy="355221"/>
      </dsp:txXfrm>
    </dsp:sp>
    <dsp:sp modelId="{0F1AD457-1F8B-4683-B86B-DCCC9AB0B8B3}">
      <dsp:nvSpPr>
        <dsp:cNvPr id="0" name=""/>
        <dsp:cNvSpPr/>
      </dsp:nvSpPr>
      <dsp:spPr>
        <a:xfrm>
          <a:off x="5345813" y="1470622"/>
          <a:ext cx="301858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301858" y="20214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500" kern="1200"/>
        </a:p>
      </dsp:txBody>
      <dsp:txXfrm>
        <a:off x="5489196" y="1483290"/>
        <a:ext cx="15092" cy="15092"/>
      </dsp:txXfrm>
    </dsp:sp>
    <dsp:sp modelId="{38F93251-E996-4C43-9031-272C4D374F5F}">
      <dsp:nvSpPr>
        <dsp:cNvPr id="0" name=""/>
        <dsp:cNvSpPr/>
      </dsp:nvSpPr>
      <dsp:spPr>
        <a:xfrm>
          <a:off x="5647672" y="1302175"/>
          <a:ext cx="754646" cy="37732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600" kern="1200" dirty="0">
            <a:solidFill>
              <a:schemeClr val="bg1"/>
            </a:solidFill>
          </a:endParaRPr>
        </a:p>
      </dsp:txBody>
      <dsp:txXfrm>
        <a:off x="5658723" y="1313226"/>
        <a:ext cx="732544" cy="355221"/>
      </dsp:txXfrm>
    </dsp:sp>
    <dsp:sp modelId="{FCBA83BB-87F7-4356-95BD-887B5237601F}">
      <dsp:nvSpPr>
        <dsp:cNvPr id="0" name=""/>
        <dsp:cNvSpPr/>
      </dsp:nvSpPr>
      <dsp:spPr>
        <a:xfrm>
          <a:off x="6402318" y="1470622"/>
          <a:ext cx="301858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301858" y="20214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500" kern="1200">
            <a:solidFill>
              <a:schemeClr val="bg1"/>
            </a:solidFill>
          </a:endParaRPr>
        </a:p>
      </dsp:txBody>
      <dsp:txXfrm>
        <a:off x="6545701" y="1483290"/>
        <a:ext cx="15092" cy="15092"/>
      </dsp:txXfrm>
    </dsp:sp>
    <dsp:sp modelId="{18AFF035-43A9-4372-B764-6EE9BE2D6116}">
      <dsp:nvSpPr>
        <dsp:cNvPr id="0" name=""/>
        <dsp:cNvSpPr/>
      </dsp:nvSpPr>
      <dsp:spPr>
        <a:xfrm>
          <a:off x="6704177" y="1302175"/>
          <a:ext cx="754646" cy="37732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600" kern="1200" dirty="0">
            <a:solidFill>
              <a:schemeClr val="bg1"/>
            </a:solidFill>
          </a:endParaRPr>
        </a:p>
      </dsp:txBody>
      <dsp:txXfrm>
        <a:off x="6715228" y="1313226"/>
        <a:ext cx="732544" cy="3552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5">
  <dgm:title val=""/>
  <dgm:desc val=""/>
  <dgm:catLst>
    <dgm:cat type="hierarchy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/>
    <dgm:presOf/>
    <dgm:shape xmlns:r="http://schemas.openxmlformats.org/officeDocument/2006/relationships" r:blip="">
      <dgm:adjLst/>
    </dgm:shape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/>
              <dgm:constr type="t" for="ch" forName="hierFlow" refType="h" fact="0.3"/>
              <dgm:constr type="r" for="ch" forName="hierFlow" refType="w" fact="0.98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 refType="h" fact="0.3"/>
              <dgm:constr type="r" for="ch" forName="hierFlow" refType="w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h" for="des" forName="level1Shape" refType="h"/>
          <dgm:constr type="w" for="des" forName="level1Shape" refType="h" refFor="des" refForName="level1Shape" fact="2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w" refFor="des" refForName="level1Shape" op="equ" fact="0.4"/>
          <dgm:constr type="sibSp" for="des" forName="hierChild1" refType="h" refFor="des" refForName="level1Shape" op="equ" fact="0.15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w" refFor="des" refForName="level1Shape" op="equ"/>
          <dgm:constr type="userB" for="des" refType="sp" refFor="des" op="equ"/>
          <dgm:constr type="w" for="des" forName="firstBuf" refType="w" refFor="des" refForName="level1Shape" fact="0.1"/>
        </dgm:constrLst>
      </dgm:else>
    </dgm:choose>
    <dgm:ruleLst/>
    <dgm:layoutNode name="hierFlow">
      <dgm:choose name="Name6">
        <dgm:if name="Name7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  <dgm:param type="fallback" val="2D"/>
          </dgm:alg>
        </dgm:if>
        <dgm:else name="Name8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  <dgm:param type="fallback" val="2D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ptType="node" op="equ" val="65"/>
        <dgm:constr type="primFontSz" for="des" forName="connTx" op="equ" val="55"/>
        <dgm:constr type="primFontSz" for="des" forName="connTx" refType="primFontSz" refFor="des" refPtType="node" op="lte" fact="0.8"/>
      </dgm:constrLst>
      <dgm:ruleLst/>
      <dgm:choose name="Name9">
        <dgm:if name="Name10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1"/>
      </dgm:choose>
      <dgm:layoutNode name="hierChild1">
        <dgm:varLst>
          <dgm:chPref val="1"/>
          <dgm:animOne val="branch"/>
          <dgm:animLvl val="lvl"/>
        </dgm:varLst>
        <dgm:choose name="Name12">
          <dgm:if name="Name13" func="var" arg="dir" op="equ" val="norm">
            <dgm:alg type="hierChild">
              <dgm:param type="linDir" val="fromT"/>
              <dgm:param type="chAlign" val="l"/>
            </dgm:alg>
          </dgm:if>
          <dgm:else name="Name14">
            <dgm:alg type="hierChild">
              <dgm:param type="linDir" val="fromT"/>
              <dgm:param type="ch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forEach name="Name15" axis="ch" cnt="3">
          <dgm:forEach name="Name16" axis="self" ptType="node">
            <dgm:layoutNode name="Name17">
              <dgm:choose name="Name18">
                <dgm:if name="Name19" func="var" arg="dir" op="equ" val="norm">
                  <dgm:alg type="hierRoot">
                    <dgm:param type="hierAlign" val="lCtrCh"/>
                  </dgm:alg>
                </dgm:if>
                <dgm:else name="Name20">
                  <dgm:alg type="hierRoot">
                    <dgm:param type="hierAlign" val="rCtrCh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tMarg" refType="primFontSz" fact="0.05"/>
                  <dgm:constr type="bMarg" refType="primFontSz" fact="0.05"/>
                  <dgm:constr type="lMarg" refType="primFontSz" fact="0.05"/>
                  <dgm:constr type="rMarg" refType="primFontSz" fact="0.05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21">
                  <dgm:if name="Name2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23">
                    <dgm:alg type="hierChild">
                      <dgm:param type="linDir" val="fromT"/>
                      <dgm:param type="ch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24" axis="self" ptType="parTrans" cnt="1">
                    <dgm:layoutNode name="Name25">
                      <dgm:choose name="Name26">
                        <dgm:if name="Name27" func="var" arg="dir" op="equ" val="norm">
                          <dgm:alg type="conn">
                            <dgm:param type="dim" val="1D"/>
                            <dgm:param type="begPts" val="midR"/>
                            <dgm:param type="endPts" val="midL"/>
                            <dgm:param type="endSty" val="noArr"/>
                          </dgm:alg>
                        </dgm:if>
                        <dgm:else name="Name28">
                          <dgm:alg type="conn">
                            <dgm:param type="dim" val="1D"/>
                            <dgm:param type="begPts" val="midL"/>
                            <dgm:param type="endPts" val="midR"/>
                            <dgm:param type="endSty" val="noArr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5"/>
                        <dgm:constr type="connDist"/>
                        <dgm:constr type="begPad"/>
                        <dgm:constr type="endPad"/>
                        <dgm:constr type="userA" for="ch" refType="connDist"/>
                      </dgm:constrLst>
                      <dgm:ruleLst/>
                      <dgm:layoutNode name="connTx">
                        <dgm:alg type="tx">
                          <dgm:param type="autoTxRot" val="grav"/>
                        </dgm:alg>
                        <dgm:shape xmlns:r="http://schemas.openxmlformats.org/officeDocument/2006/relationships" type="rect" r:blip="" hideGeom="1">
                          <dgm:adjLst/>
                        </dgm:shape>
                        <dgm:presOf axis="self"/>
                        <dgm:constrLst>
                          <dgm:constr type="userA"/>
                          <dgm:constr type="w" refType="userA" fact="0.05"/>
                          <dgm:constr type="h" refType="userA" fact="0.05"/>
                          <dgm:constr type="lMarg" val="1"/>
                          <dgm:constr type="rMarg" val="1"/>
                          <dgm:constr type="tMarg"/>
                          <dgm:constr type="bMarg"/>
                        </dgm:constrLst>
                        <dgm:ruleLst>
                          <dgm:rule type="h" val="NaN" fact="0.25" max="NaN"/>
                          <dgm:rule type="w" val="NaN" fact="0.8" max="NaN"/>
                          <dgm:rule type="primFontSz" val="5" fact="NaN" max="NaN"/>
                        </dgm:ruleLst>
                      </dgm:layoutNode>
                    </dgm:layoutNode>
                  </dgm:forEach>
                  <dgm:forEach name="Name29" axis="self" ptType="node">
                    <dgm:layoutNode name="Name30">
                      <dgm:choose name="Name31">
                        <dgm:if name="Name32" func="var" arg="dir" op="equ" val="norm">
                          <dgm:alg type="hierRoot">
                            <dgm:param type="hierAlign" val="lCtrCh"/>
                          </dgm:alg>
                        </dgm:if>
                        <dgm:else name="Name33">
                          <dgm:alg type="hierRoot">
                            <dgm:param type="hierAlign" val="rCtrCh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tMarg" refType="primFontSz" fact="0.05"/>
                          <dgm:constr type="bMarg" refType="primFontSz" fact="0.05"/>
                          <dgm:constr type="lMarg" refType="primFontSz" fact="0.05"/>
                          <dgm:constr type="rMarg" refType="primFontSz" fact="0.05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34">
                          <dgm:if name="Name35" func="var" arg="dir" op="equ" val="norm">
                            <dgm:alg type="hierChild">
                              <dgm:param type="linDir" val="fromT"/>
                              <dgm:param type="chAlign" val="l"/>
                            </dgm:alg>
                          </dgm:if>
                          <dgm:else name="Name36">
                            <dgm:alg type="hierChild">
                              <dgm:param type="linDir" val="fromT"/>
                              <dgm:param type="chAlign" val="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37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choose name="Name38">
        <dgm:if name="Name39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</dgm:alg>
        </dgm:if>
        <dgm:else name="Name40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rectComp" refType="w"/>
        <dgm:constr type="h" for="ch" forName="rectComp" refType="h"/>
        <dgm:constr type="h" for="des" forName="bgRect" refType="h"/>
        <dgm:constr type="primFontSz" for="des" forName="bgRectTx" op="equ" val="65"/>
      </dgm:constrLst>
      <dgm:ruleLst/>
      <dgm:forEach name="Name41" axis="ch" ptType="node" st="2">
        <dgm:layoutNode name="rectComp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userA"/>
            <dgm:constr type="l" for="ch" forName="bgRect"/>
            <dgm:constr type="t" for="ch" forName="bgRect"/>
            <dgm:constr type="w" for="ch" forName="bgRect" refType="userA" fact="1.2"/>
            <dgm:constr type="l" for="ch" forName="bgRectTx"/>
            <dgm:constr type="t" for="ch" forName="bgRectTx"/>
            <dgm:constr type="h" for="ch" forName="bgRectTx" refType="h" refFor="ch" refForName="bgRect" fact="0.3"/>
            <dgm:constr type="w" for="ch" forName="bgRectTx" refType="w" refFor="ch" refForName="bgRect" op="equ"/>
          </dgm:constrLst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shape xmlns:r="http://schemas.openxmlformats.org/officeDocument/2006/relationships" type="rect" r:blip="" zOrderOff="-999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</dgm:layoutNode>
        <dgm:choose name="Name42">
          <dgm:if name="Name43" axis="self" ptType="node" func="revPos" op="gte" val="2">
            <dgm:layoutNode name="spComp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hSp"/>
                <dgm:constr type="t" for="ch" forName="hSp"/>
                <dgm:constr type="w" for="ch" forName="hSp" refType="userB"/>
                <dgm:constr type="wOff" for="ch" forName="hSp" refType="userA" fact="-0.2"/>
              </dgm:constrLst>
              <dgm:ruleLst/>
              <dgm:layoutNode name="h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44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9054" y="1571308"/>
            <a:ext cx="11322606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5089" y="5042853"/>
            <a:ext cx="9990535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57FB-C48B-4227-97BF-FA24356CB177}" type="datetimeFigureOut">
              <a:rPr lang="fr-FR" smtClean="0"/>
              <a:t>04/03/2024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865F3-37ED-4AE5-8D9B-69C1FFA7B1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1904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57FB-C48B-4227-97BF-FA24356CB177}" type="datetimeFigureOut">
              <a:rPr lang="fr-FR" smtClean="0"/>
              <a:t>04/03/2024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865F3-37ED-4AE5-8D9B-69C1FFA7B1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6120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32636" y="511175"/>
            <a:ext cx="2872279" cy="8136573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5800" y="511175"/>
            <a:ext cx="8450327" cy="8136573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57FB-C48B-4227-97BF-FA24356CB177}" type="datetimeFigureOut">
              <a:rPr lang="fr-FR" smtClean="0"/>
              <a:t>04/03/2024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865F3-37ED-4AE5-8D9B-69C1FFA7B1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4021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57FB-C48B-4227-97BF-FA24356CB177}" type="datetimeFigureOut">
              <a:rPr lang="fr-FR" smtClean="0"/>
              <a:t>04/03/2024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865F3-37ED-4AE5-8D9B-69C1FFA7B1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8722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8862" y="2393635"/>
            <a:ext cx="11489115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8862" y="6425250"/>
            <a:ext cx="11489115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>
                    <a:tint val="82000"/>
                  </a:schemeClr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82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57FB-C48B-4227-97BF-FA24356CB177}" type="datetimeFigureOut">
              <a:rPr lang="fr-FR" smtClean="0"/>
              <a:t>04/03/2024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865F3-37ED-4AE5-8D9B-69C1FFA7B1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8325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5799" y="2555875"/>
            <a:ext cx="5661303" cy="609187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43611" y="2555875"/>
            <a:ext cx="5661303" cy="609187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57FB-C48B-4227-97BF-FA24356CB177}" type="datetimeFigureOut">
              <a:rPr lang="fr-FR" smtClean="0"/>
              <a:t>04/03/2024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865F3-37ED-4AE5-8D9B-69C1FFA7B1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8475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534" y="511177"/>
            <a:ext cx="11489115" cy="1855788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7536" y="2353628"/>
            <a:ext cx="5635285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7536" y="3507105"/>
            <a:ext cx="5635285" cy="515842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743612" y="2353628"/>
            <a:ext cx="5663038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743612" y="3507105"/>
            <a:ext cx="5663038" cy="515842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57FB-C48B-4227-97BF-FA24356CB177}" type="datetimeFigureOut">
              <a:rPr lang="fr-FR" smtClean="0"/>
              <a:t>04/03/2024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865F3-37ED-4AE5-8D9B-69C1FFA7B1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1928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57FB-C48B-4227-97BF-FA24356CB177}" type="datetimeFigureOut">
              <a:rPr lang="fr-FR" smtClean="0"/>
              <a:t>04/03/2024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865F3-37ED-4AE5-8D9B-69C1FFA7B1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23483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57FB-C48B-4227-97BF-FA24356CB177}" type="datetimeFigureOut">
              <a:rPr lang="fr-FR" smtClean="0"/>
              <a:t>04/03/2024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865F3-37ED-4AE5-8D9B-69C1FFA7B1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562717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534" y="640080"/>
            <a:ext cx="4296277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63038" y="1382397"/>
            <a:ext cx="6743611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534" y="2880360"/>
            <a:ext cx="4296277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57FB-C48B-4227-97BF-FA24356CB177}" type="datetimeFigureOut">
              <a:rPr lang="fr-FR" smtClean="0"/>
              <a:t>04/03/2024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865F3-37ED-4AE5-8D9B-69C1FFA7B1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937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534" y="640080"/>
            <a:ext cx="4296277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63038" y="1382397"/>
            <a:ext cx="6743611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534" y="2880360"/>
            <a:ext cx="4296277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57FB-C48B-4227-97BF-FA24356CB177}" type="datetimeFigureOut">
              <a:rPr lang="fr-FR" smtClean="0"/>
              <a:t>04/03/2024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865F3-37ED-4AE5-8D9B-69C1FFA7B1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91097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5799" y="511177"/>
            <a:ext cx="11489115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5799" y="2555875"/>
            <a:ext cx="11489115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15799" y="8898892"/>
            <a:ext cx="29971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3E957FB-C48B-4227-97BF-FA24356CB177}" type="datetimeFigureOut">
              <a:rPr lang="fr-FR" smtClean="0"/>
              <a:t>04/03/2024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12486" y="8898892"/>
            <a:ext cx="4495741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07754" y="8898892"/>
            <a:ext cx="29971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0865F3-37ED-4AE5-8D9B-69C1FFA7B1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5611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roup 3">
            <a:extLst>
              <a:ext uri="{FF2B5EF4-FFF2-40B4-BE49-F238E27FC236}">
                <a16:creationId xmlns:a16="http://schemas.microsoft.com/office/drawing/2014/main" id="{B42B8596-0B38-33B1-3E86-2D33CF44EF47}"/>
              </a:ext>
            </a:extLst>
          </p:cNvPr>
          <p:cNvGrpSpPr/>
          <p:nvPr/>
        </p:nvGrpSpPr>
        <p:grpSpPr>
          <a:xfrm rot="5900975">
            <a:off x="4146321" y="3785847"/>
            <a:ext cx="383813" cy="862205"/>
            <a:chOff x="0" y="0"/>
            <a:chExt cx="516401" cy="3077792"/>
          </a:xfrm>
        </p:grpSpPr>
        <p:sp>
          <p:nvSpPr>
            <p:cNvPr id="101" name="Freeform 4">
              <a:extLst>
                <a:ext uri="{FF2B5EF4-FFF2-40B4-BE49-F238E27FC236}">
                  <a16:creationId xmlns:a16="http://schemas.microsoft.com/office/drawing/2014/main" id="{E8ACDBD4-7FE7-3C25-D67A-AF47C218728C}"/>
                </a:ext>
              </a:extLst>
            </p:cNvPr>
            <p:cNvSpPr/>
            <p:nvPr/>
          </p:nvSpPr>
          <p:spPr>
            <a:xfrm>
              <a:off x="0" y="0"/>
              <a:ext cx="516401" cy="3077792"/>
            </a:xfrm>
            <a:custGeom>
              <a:avLst/>
              <a:gdLst/>
              <a:ahLst/>
              <a:cxnLst/>
              <a:rect l="l" t="t" r="r" b="b"/>
              <a:pathLst>
                <a:path w="516401" h="3077792">
                  <a:moveTo>
                    <a:pt x="313201" y="0"/>
                  </a:moveTo>
                  <a:lnTo>
                    <a:pt x="0" y="0"/>
                  </a:lnTo>
                  <a:lnTo>
                    <a:pt x="203200" y="3077792"/>
                  </a:lnTo>
                  <a:lnTo>
                    <a:pt x="516401" y="3077792"/>
                  </a:lnTo>
                  <a:lnTo>
                    <a:pt x="313201" y="0"/>
                  </a:lnTo>
                  <a:close/>
                </a:path>
              </a:pathLst>
            </a:custGeom>
            <a:solidFill>
              <a:srgbClr val="FA4616"/>
            </a:solidFill>
          </p:spPr>
          <p:txBody>
            <a:bodyPr/>
            <a:lstStyle/>
            <a:p>
              <a:endParaRPr lang="fr-FR"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102" name="TextBox 5">
              <a:extLst>
                <a:ext uri="{FF2B5EF4-FFF2-40B4-BE49-F238E27FC236}">
                  <a16:creationId xmlns:a16="http://schemas.microsoft.com/office/drawing/2014/main" id="{8ACBC55E-A1D1-0635-58AF-FD78162714C0}"/>
                </a:ext>
              </a:extLst>
            </p:cNvPr>
            <p:cNvSpPr txBox="1"/>
            <p:nvPr/>
          </p:nvSpPr>
          <p:spPr>
            <a:xfrm>
              <a:off x="101600" y="-38100"/>
              <a:ext cx="313201" cy="311589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027"/>
                </a:lnSpc>
              </a:pPr>
              <a:endParaRPr lang="fr-FR"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grpSp>
        <p:nvGrpSpPr>
          <p:cNvPr id="103" name="Group 3">
            <a:extLst>
              <a:ext uri="{FF2B5EF4-FFF2-40B4-BE49-F238E27FC236}">
                <a16:creationId xmlns:a16="http://schemas.microsoft.com/office/drawing/2014/main" id="{106704A5-DCB3-EF9F-B354-4827B8B2D493}"/>
              </a:ext>
            </a:extLst>
          </p:cNvPr>
          <p:cNvGrpSpPr/>
          <p:nvPr/>
        </p:nvGrpSpPr>
        <p:grpSpPr>
          <a:xfrm rot="5874278">
            <a:off x="1660829" y="629242"/>
            <a:ext cx="383813" cy="931071"/>
            <a:chOff x="0" y="0"/>
            <a:chExt cx="516401" cy="3077792"/>
          </a:xfrm>
        </p:grpSpPr>
        <p:sp>
          <p:nvSpPr>
            <p:cNvPr id="104" name="Freeform 4">
              <a:extLst>
                <a:ext uri="{FF2B5EF4-FFF2-40B4-BE49-F238E27FC236}">
                  <a16:creationId xmlns:a16="http://schemas.microsoft.com/office/drawing/2014/main" id="{4C170422-668F-B9DD-6C23-7A3F420355D9}"/>
                </a:ext>
              </a:extLst>
            </p:cNvPr>
            <p:cNvSpPr/>
            <p:nvPr/>
          </p:nvSpPr>
          <p:spPr>
            <a:xfrm>
              <a:off x="0" y="0"/>
              <a:ext cx="516401" cy="3077792"/>
            </a:xfrm>
            <a:custGeom>
              <a:avLst/>
              <a:gdLst/>
              <a:ahLst/>
              <a:cxnLst/>
              <a:rect l="l" t="t" r="r" b="b"/>
              <a:pathLst>
                <a:path w="516401" h="3077792">
                  <a:moveTo>
                    <a:pt x="313201" y="0"/>
                  </a:moveTo>
                  <a:lnTo>
                    <a:pt x="0" y="0"/>
                  </a:lnTo>
                  <a:lnTo>
                    <a:pt x="203200" y="3077792"/>
                  </a:lnTo>
                  <a:lnTo>
                    <a:pt x="516401" y="3077792"/>
                  </a:lnTo>
                  <a:lnTo>
                    <a:pt x="313201" y="0"/>
                  </a:lnTo>
                  <a:close/>
                </a:path>
              </a:pathLst>
            </a:custGeom>
            <a:solidFill>
              <a:srgbClr val="FA4616"/>
            </a:solidFill>
          </p:spPr>
          <p:txBody>
            <a:bodyPr/>
            <a:lstStyle/>
            <a:p>
              <a:endParaRPr lang="fr-FR"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105" name="TextBox 5">
              <a:extLst>
                <a:ext uri="{FF2B5EF4-FFF2-40B4-BE49-F238E27FC236}">
                  <a16:creationId xmlns:a16="http://schemas.microsoft.com/office/drawing/2014/main" id="{1F9C7A61-2C3B-0F2C-9EAB-C3F37324F1CF}"/>
                </a:ext>
              </a:extLst>
            </p:cNvPr>
            <p:cNvSpPr txBox="1"/>
            <p:nvPr/>
          </p:nvSpPr>
          <p:spPr>
            <a:xfrm>
              <a:off x="101600" y="-38100"/>
              <a:ext cx="313201" cy="311589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027"/>
                </a:lnSpc>
              </a:pPr>
              <a:endParaRPr lang="fr-FR"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sp>
        <p:nvSpPr>
          <p:cNvPr id="106" name="Rectangle 105">
            <a:extLst>
              <a:ext uri="{FF2B5EF4-FFF2-40B4-BE49-F238E27FC236}">
                <a16:creationId xmlns:a16="http://schemas.microsoft.com/office/drawing/2014/main" id="{60253052-8901-29D4-A2BC-DEFEB2B8DAFC}"/>
              </a:ext>
            </a:extLst>
          </p:cNvPr>
          <p:cNvSpPr/>
          <p:nvPr/>
        </p:nvSpPr>
        <p:spPr>
          <a:xfrm>
            <a:off x="132041" y="872585"/>
            <a:ext cx="6409265" cy="298064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fr-FR" sz="1600" b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</a:t>
            </a:r>
            <a:endParaRPr lang="fr-FR" sz="1400" dirty="0">
              <a:solidFill>
                <a:srgbClr val="A44457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72B0E203-07FF-4E02-CF15-4296FA82E821}"/>
              </a:ext>
            </a:extLst>
          </p:cNvPr>
          <p:cNvSpPr/>
          <p:nvPr/>
        </p:nvSpPr>
        <p:spPr>
          <a:xfrm>
            <a:off x="142933" y="3971982"/>
            <a:ext cx="6391282" cy="5451418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fr-FR" sz="1600" b="1" dirty="0">
                <a:solidFill>
                  <a:srgbClr val="A44457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      </a:t>
            </a:r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76D850D9-15A0-9821-4918-509AC8061203}"/>
              </a:ext>
            </a:extLst>
          </p:cNvPr>
          <p:cNvSpPr/>
          <p:nvPr/>
        </p:nvSpPr>
        <p:spPr>
          <a:xfrm>
            <a:off x="6653610" y="107990"/>
            <a:ext cx="6528990" cy="598327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fr-FR" sz="1400" b="1" dirty="0">
                <a:solidFill>
                  <a:srgbClr val="0070C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        </a:t>
            </a:r>
            <a:endParaRPr lang="fr-FR" sz="1600" b="1" dirty="0">
              <a:solidFill>
                <a:srgbClr val="0070C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9AA9031A-9373-CDBA-E875-26E0EEAD62BA}"/>
              </a:ext>
            </a:extLst>
          </p:cNvPr>
          <p:cNvSpPr/>
          <p:nvPr/>
        </p:nvSpPr>
        <p:spPr>
          <a:xfrm>
            <a:off x="6653610" y="6133370"/>
            <a:ext cx="6528990" cy="1471738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fr-FR" sz="1400" b="1" dirty="0">
                <a:solidFill>
                  <a:srgbClr val="A44457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                  </a:t>
            </a:r>
            <a:endParaRPr lang="fr-FR" sz="1600" b="1" dirty="0">
              <a:solidFill>
                <a:srgbClr val="A44457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F25F7C50-23AD-800E-22D7-015E7F838468}"/>
              </a:ext>
            </a:extLst>
          </p:cNvPr>
          <p:cNvSpPr/>
          <p:nvPr/>
        </p:nvSpPr>
        <p:spPr>
          <a:xfrm>
            <a:off x="223846" y="4521684"/>
            <a:ext cx="6228000" cy="221918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400" b="1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Représenter le problème </a:t>
            </a:r>
            <a:r>
              <a:rPr lang="fr-FR" sz="11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(schéma, photo, Pareto, texte, plan, Indicateurs)</a:t>
            </a:r>
            <a:endParaRPr lang="fr-FR" sz="105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156BF544-EFFE-63CF-492B-909974B2BEAE}"/>
              </a:ext>
            </a:extLst>
          </p:cNvPr>
          <p:cNvSpPr/>
          <p:nvPr/>
        </p:nvSpPr>
        <p:spPr>
          <a:xfrm>
            <a:off x="223846" y="1202100"/>
            <a:ext cx="6222238" cy="25077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400" b="1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QQOQCCP</a:t>
            </a:r>
          </a:p>
        </p:txBody>
      </p:sp>
      <p:graphicFrame>
        <p:nvGraphicFramePr>
          <p:cNvPr id="112" name="Tableau 111">
            <a:extLst>
              <a:ext uri="{FF2B5EF4-FFF2-40B4-BE49-F238E27FC236}">
                <a16:creationId xmlns:a16="http://schemas.microsoft.com/office/drawing/2014/main" id="{4F3777B5-E757-D954-4446-74FEE320C6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0006802"/>
              </p:ext>
            </p:extLst>
          </p:nvPr>
        </p:nvGraphicFramePr>
        <p:xfrm>
          <a:off x="6710366" y="6508879"/>
          <a:ext cx="6355152" cy="10439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59399">
                  <a:extLst>
                    <a:ext uri="{9D8B030D-6E8A-4147-A177-3AD203B41FA5}">
                      <a16:colId xmlns:a16="http://schemas.microsoft.com/office/drawing/2014/main" val="1052044504"/>
                    </a:ext>
                  </a:extLst>
                </a:gridCol>
                <a:gridCol w="1172714">
                  <a:extLst>
                    <a:ext uri="{9D8B030D-6E8A-4147-A177-3AD203B41FA5}">
                      <a16:colId xmlns:a16="http://schemas.microsoft.com/office/drawing/2014/main" val="46134050"/>
                    </a:ext>
                  </a:extLst>
                </a:gridCol>
                <a:gridCol w="1028746">
                  <a:extLst>
                    <a:ext uri="{9D8B030D-6E8A-4147-A177-3AD203B41FA5}">
                      <a16:colId xmlns:a16="http://schemas.microsoft.com/office/drawing/2014/main" val="41019790"/>
                    </a:ext>
                  </a:extLst>
                </a:gridCol>
                <a:gridCol w="894293">
                  <a:extLst>
                    <a:ext uri="{9D8B030D-6E8A-4147-A177-3AD203B41FA5}">
                      <a16:colId xmlns:a16="http://schemas.microsoft.com/office/drawing/2014/main" val="4216819431"/>
                    </a:ext>
                  </a:extLst>
                </a:gridCol>
              </a:tblGrid>
              <a:tr h="160127">
                <a:tc>
                  <a:txBody>
                    <a:bodyPr/>
                    <a:lstStyle/>
                    <a:p>
                      <a:pPr algn="ctr"/>
                      <a:r>
                        <a:rPr lang="fr-FR" sz="1050" dirty="0">
                          <a:solidFill>
                            <a:schemeClr val="bg1"/>
                          </a:solidFill>
                        </a:rPr>
                        <a:t>Action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dirty="0">
                          <a:solidFill>
                            <a:schemeClr val="bg1"/>
                          </a:solidFill>
                        </a:rPr>
                        <a:t>Qui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dirty="0">
                          <a:solidFill>
                            <a:schemeClr val="bg1"/>
                          </a:solidFill>
                        </a:rPr>
                        <a:t>Date</a:t>
                      </a:r>
                      <a:r>
                        <a:rPr lang="fr-FR" sz="1050" baseline="0" dirty="0">
                          <a:solidFill>
                            <a:schemeClr val="bg1"/>
                          </a:solidFill>
                        </a:rPr>
                        <a:t> prévue</a:t>
                      </a:r>
                      <a:endParaRPr lang="fr-FR" sz="105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dirty="0">
                          <a:solidFill>
                            <a:schemeClr val="bg1"/>
                          </a:solidFill>
                        </a:rPr>
                        <a:t>Date réelle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3385046"/>
                  </a:ext>
                </a:extLst>
              </a:tr>
              <a:tr h="237800"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52338467"/>
                  </a:ext>
                </a:extLst>
              </a:tr>
              <a:tr h="237800"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26278263"/>
                  </a:ext>
                </a:extLst>
              </a:tr>
              <a:tr h="251788">
                <a:tc>
                  <a:txBody>
                    <a:bodyPr/>
                    <a:lstStyle/>
                    <a:p>
                      <a:pPr algn="ctr"/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9648872"/>
                  </a:ext>
                </a:extLst>
              </a:tr>
            </a:tbl>
          </a:graphicData>
        </a:graphic>
      </p:graphicFrame>
      <p:sp>
        <p:nvSpPr>
          <p:cNvPr id="113" name="ZoneTexte 112">
            <a:extLst>
              <a:ext uri="{FF2B5EF4-FFF2-40B4-BE49-F238E27FC236}">
                <a16:creationId xmlns:a16="http://schemas.microsoft.com/office/drawing/2014/main" id="{AB109C66-E02D-7860-D2D4-B19474E02254}"/>
              </a:ext>
            </a:extLst>
          </p:cNvPr>
          <p:cNvSpPr txBox="1"/>
          <p:nvPr/>
        </p:nvSpPr>
        <p:spPr>
          <a:xfrm>
            <a:off x="3170632" y="1314198"/>
            <a:ext cx="3284399" cy="110158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300000"/>
              </a:lnSpc>
            </a:pPr>
            <a:r>
              <a:rPr lang="fr-FR" sz="1200" b="1" dirty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Comment ? </a:t>
            </a:r>
            <a:r>
              <a:rPr lang="fr-FR" sz="1100" i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Comment le problème est détecté ?</a:t>
            </a:r>
          </a:p>
          <a:p>
            <a:pPr>
              <a:lnSpc>
                <a:spcPct val="300000"/>
              </a:lnSpc>
            </a:pPr>
            <a:r>
              <a:rPr lang="fr-FR" sz="1200" b="1" dirty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Combien ? </a:t>
            </a:r>
            <a:r>
              <a:rPr lang="fr-FR" sz="1100" i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Quelle fréquence ?    </a:t>
            </a:r>
            <a:endParaRPr lang="fr-FR" sz="1200" i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14" name="Line 127">
            <a:extLst>
              <a:ext uri="{FF2B5EF4-FFF2-40B4-BE49-F238E27FC236}">
                <a16:creationId xmlns:a16="http://schemas.microsoft.com/office/drawing/2014/main" id="{DC3BC75B-BC77-4CEA-7E01-803ED94BEEE1}"/>
              </a:ext>
            </a:extLst>
          </p:cNvPr>
          <p:cNvSpPr>
            <a:spLocks noChangeShapeType="1"/>
          </p:cNvSpPr>
          <p:nvPr/>
        </p:nvSpPr>
        <p:spPr bwMode="auto">
          <a:xfrm>
            <a:off x="7288882" y="2230918"/>
            <a:ext cx="446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 sz="1814">
              <a:solidFill>
                <a:srgbClr val="A44457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15" name="Line 128">
            <a:extLst>
              <a:ext uri="{FF2B5EF4-FFF2-40B4-BE49-F238E27FC236}">
                <a16:creationId xmlns:a16="http://schemas.microsoft.com/office/drawing/2014/main" id="{6046F588-CC19-1A07-B9F2-5A66FCFA000F}"/>
              </a:ext>
            </a:extLst>
          </p:cNvPr>
          <p:cNvSpPr>
            <a:spLocks noChangeShapeType="1"/>
          </p:cNvSpPr>
          <p:nvPr/>
        </p:nvSpPr>
        <p:spPr bwMode="auto">
          <a:xfrm>
            <a:off x="7457226" y="1062481"/>
            <a:ext cx="321858" cy="11684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 sz="1814">
              <a:solidFill>
                <a:srgbClr val="A44457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16" name="Line 129">
            <a:extLst>
              <a:ext uri="{FF2B5EF4-FFF2-40B4-BE49-F238E27FC236}">
                <a16:creationId xmlns:a16="http://schemas.microsoft.com/office/drawing/2014/main" id="{6F698ED3-7310-E018-BCEE-A9421AC00E40}"/>
              </a:ext>
            </a:extLst>
          </p:cNvPr>
          <p:cNvSpPr>
            <a:spLocks noChangeShapeType="1"/>
          </p:cNvSpPr>
          <p:nvPr/>
        </p:nvSpPr>
        <p:spPr bwMode="auto">
          <a:xfrm>
            <a:off x="9011126" y="993603"/>
            <a:ext cx="215758" cy="123731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 sz="1814">
              <a:solidFill>
                <a:srgbClr val="A44457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17" name="Line 130">
            <a:extLst>
              <a:ext uri="{FF2B5EF4-FFF2-40B4-BE49-F238E27FC236}">
                <a16:creationId xmlns:a16="http://schemas.microsoft.com/office/drawing/2014/main" id="{C4CFD45A-C504-1EF2-AD83-BA24E2D45F1C}"/>
              </a:ext>
            </a:extLst>
          </p:cNvPr>
          <p:cNvSpPr>
            <a:spLocks noChangeShapeType="1"/>
          </p:cNvSpPr>
          <p:nvPr/>
        </p:nvSpPr>
        <p:spPr bwMode="auto">
          <a:xfrm>
            <a:off x="10472195" y="981303"/>
            <a:ext cx="215758" cy="124961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 sz="1814">
              <a:solidFill>
                <a:srgbClr val="A44457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18" name="Line 131">
            <a:extLst>
              <a:ext uri="{FF2B5EF4-FFF2-40B4-BE49-F238E27FC236}">
                <a16:creationId xmlns:a16="http://schemas.microsoft.com/office/drawing/2014/main" id="{FCDD7717-F9E6-E145-DB8B-D29744C6C95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024596" y="2244630"/>
            <a:ext cx="319676" cy="122799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 sz="1814">
              <a:solidFill>
                <a:srgbClr val="A44457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19" name="Line 132">
            <a:extLst>
              <a:ext uri="{FF2B5EF4-FFF2-40B4-BE49-F238E27FC236}">
                <a16:creationId xmlns:a16="http://schemas.microsoft.com/office/drawing/2014/main" id="{08A259D6-8693-900F-D359-FC1F469C5E0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899417" y="2244628"/>
            <a:ext cx="268902" cy="123244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 sz="1814">
              <a:solidFill>
                <a:srgbClr val="A44457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D3B27B93-891E-BBAE-3CC7-A800FA78F80E}"/>
              </a:ext>
            </a:extLst>
          </p:cNvPr>
          <p:cNvSpPr/>
          <p:nvPr/>
        </p:nvSpPr>
        <p:spPr>
          <a:xfrm>
            <a:off x="6921017" y="758147"/>
            <a:ext cx="1079001" cy="216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050" dirty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Main d’oeuvre</a:t>
            </a:r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DE0D9863-D77D-3741-87A0-B40B948F2543}"/>
              </a:ext>
            </a:extLst>
          </p:cNvPr>
          <p:cNvSpPr/>
          <p:nvPr/>
        </p:nvSpPr>
        <p:spPr>
          <a:xfrm>
            <a:off x="8388996" y="765303"/>
            <a:ext cx="1079001" cy="216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050" dirty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Matériel</a:t>
            </a:r>
          </a:p>
        </p:txBody>
      </p:sp>
      <p:sp>
        <p:nvSpPr>
          <p:cNvPr id="122" name="Rectangle 121">
            <a:extLst>
              <a:ext uri="{FF2B5EF4-FFF2-40B4-BE49-F238E27FC236}">
                <a16:creationId xmlns:a16="http://schemas.microsoft.com/office/drawing/2014/main" id="{77117F1C-29EE-7C5A-B427-12866F4E7A60}"/>
              </a:ext>
            </a:extLst>
          </p:cNvPr>
          <p:cNvSpPr/>
          <p:nvPr/>
        </p:nvSpPr>
        <p:spPr>
          <a:xfrm>
            <a:off x="9904344" y="765911"/>
            <a:ext cx="1079001" cy="216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050" dirty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Matière</a:t>
            </a:r>
          </a:p>
        </p:txBody>
      </p:sp>
      <p:sp>
        <p:nvSpPr>
          <p:cNvPr id="123" name="Rectangle 122">
            <a:extLst>
              <a:ext uri="{FF2B5EF4-FFF2-40B4-BE49-F238E27FC236}">
                <a16:creationId xmlns:a16="http://schemas.microsoft.com/office/drawing/2014/main" id="{D5F30142-5082-98F1-CB6C-1BB3A803B40F}"/>
              </a:ext>
            </a:extLst>
          </p:cNvPr>
          <p:cNvSpPr/>
          <p:nvPr/>
        </p:nvSpPr>
        <p:spPr>
          <a:xfrm>
            <a:off x="7463285" y="3477072"/>
            <a:ext cx="1079001" cy="216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050" dirty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Milieu</a:t>
            </a:r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618AD3E8-FDD4-DC0F-3203-C63D17D6423D}"/>
              </a:ext>
            </a:extLst>
          </p:cNvPr>
          <p:cNvSpPr/>
          <p:nvPr/>
        </p:nvSpPr>
        <p:spPr>
          <a:xfrm>
            <a:off x="9329001" y="3472627"/>
            <a:ext cx="1079001" cy="216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050" dirty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Méthode</a:t>
            </a:r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7A17E3C3-469A-F47B-2D39-F561B0BC88C1}"/>
              </a:ext>
            </a:extLst>
          </p:cNvPr>
          <p:cNvSpPr/>
          <p:nvPr/>
        </p:nvSpPr>
        <p:spPr>
          <a:xfrm>
            <a:off x="6846757" y="1126194"/>
            <a:ext cx="1287213" cy="184491"/>
          </a:xfrm>
          <a:prstGeom prst="rect">
            <a:avLst/>
          </a:prstGeom>
          <a:solidFill>
            <a:srgbClr val="FFFFFF">
              <a:alpha val="9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814">
              <a:solidFill>
                <a:srgbClr val="A44457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97AB578C-337F-FB07-ECC5-D9400A4776DD}"/>
              </a:ext>
            </a:extLst>
          </p:cNvPr>
          <p:cNvSpPr/>
          <p:nvPr/>
        </p:nvSpPr>
        <p:spPr>
          <a:xfrm>
            <a:off x="6901428" y="1374417"/>
            <a:ext cx="1287213" cy="184491"/>
          </a:xfrm>
          <a:prstGeom prst="rect">
            <a:avLst/>
          </a:prstGeom>
          <a:solidFill>
            <a:srgbClr val="FFFFFF">
              <a:alpha val="9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814">
              <a:solidFill>
                <a:srgbClr val="A44457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27" name="Rectangle 126">
            <a:extLst>
              <a:ext uri="{FF2B5EF4-FFF2-40B4-BE49-F238E27FC236}">
                <a16:creationId xmlns:a16="http://schemas.microsoft.com/office/drawing/2014/main" id="{74FE6403-D66C-1336-31F2-47B9FF8DD8B9}"/>
              </a:ext>
            </a:extLst>
          </p:cNvPr>
          <p:cNvSpPr/>
          <p:nvPr/>
        </p:nvSpPr>
        <p:spPr>
          <a:xfrm>
            <a:off x="6999105" y="1626286"/>
            <a:ext cx="1287213" cy="184491"/>
          </a:xfrm>
          <a:prstGeom prst="rect">
            <a:avLst/>
          </a:prstGeom>
          <a:solidFill>
            <a:srgbClr val="FFFFFF">
              <a:alpha val="9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814">
              <a:solidFill>
                <a:srgbClr val="A44457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28" name="Rectangle 127">
            <a:extLst>
              <a:ext uri="{FF2B5EF4-FFF2-40B4-BE49-F238E27FC236}">
                <a16:creationId xmlns:a16="http://schemas.microsoft.com/office/drawing/2014/main" id="{5F62D8CA-592F-9991-861B-84FE6E94162A}"/>
              </a:ext>
            </a:extLst>
          </p:cNvPr>
          <p:cNvSpPr/>
          <p:nvPr/>
        </p:nvSpPr>
        <p:spPr>
          <a:xfrm>
            <a:off x="8369807" y="1134641"/>
            <a:ext cx="1287213" cy="184491"/>
          </a:xfrm>
          <a:prstGeom prst="rect">
            <a:avLst/>
          </a:prstGeom>
          <a:solidFill>
            <a:srgbClr val="FFFFFF">
              <a:alpha val="9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814">
              <a:solidFill>
                <a:srgbClr val="A44457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E87BA1B6-3F31-67FD-55BF-81C24A9B11D4}"/>
              </a:ext>
            </a:extLst>
          </p:cNvPr>
          <p:cNvSpPr/>
          <p:nvPr/>
        </p:nvSpPr>
        <p:spPr>
          <a:xfrm>
            <a:off x="8424478" y="1382866"/>
            <a:ext cx="1287213" cy="184491"/>
          </a:xfrm>
          <a:prstGeom prst="rect">
            <a:avLst/>
          </a:prstGeom>
          <a:solidFill>
            <a:srgbClr val="FFFFFF">
              <a:alpha val="9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814">
              <a:solidFill>
                <a:srgbClr val="A44457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30" name="Rectangle 129">
            <a:extLst>
              <a:ext uri="{FF2B5EF4-FFF2-40B4-BE49-F238E27FC236}">
                <a16:creationId xmlns:a16="http://schemas.microsoft.com/office/drawing/2014/main" id="{F3BF7E2B-5C0C-66F7-97F3-5F3B679F8536}"/>
              </a:ext>
            </a:extLst>
          </p:cNvPr>
          <p:cNvSpPr/>
          <p:nvPr/>
        </p:nvSpPr>
        <p:spPr>
          <a:xfrm>
            <a:off x="8522155" y="1634733"/>
            <a:ext cx="1287213" cy="184491"/>
          </a:xfrm>
          <a:prstGeom prst="rect">
            <a:avLst/>
          </a:prstGeom>
          <a:solidFill>
            <a:srgbClr val="FFFFFF">
              <a:alpha val="9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814">
              <a:solidFill>
                <a:srgbClr val="A44457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31" name="Rectangle 130">
            <a:extLst>
              <a:ext uri="{FF2B5EF4-FFF2-40B4-BE49-F238E27FC236}">
                <a16:creationId xmlns:a16="http://schemas.microsoft.com/office/drawing/2014/main" id="{75F28446-268C-055F-DB65-1F45BC4BFF33}"/>
              </a:ext>
            </a:extLst>
          </p:cNvPr>
          <p:cNvSpPr/>
          <p:nvPr/>
        </p:nvSpPr>
        <p:spPr>
          <a:xfrm>
            <a:off x="7651289" y="2634384"/>
            <a:ext cx="1287213" cy="184491"/>
          </a:xfrm>
          <a:prstGeom prst="rect">
            <a:avLst/>
          </a:prstGeom>
          <a:solidFill>
            <a:srgbClr val="FFFFFF">
              <a:alpha val="9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814">
              <a:solidFill>
                <a:srgbClr val="A44457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32" name="Rectangle 131">
            <a:extLst>
              <a:ext uri="{FF2B5EF4-FFF2-40B4-BE49-F238E27FC236}">
                <a16:creationId xmlns:a16="http://schemas.microsoft.com/office/drawing/2014/main" id="{40846B71-86FA-97AD-AADB-4817D64F6A91}"/>
              </a:ext>
            </a:extLst>
          </p:cNvPr>
          <p:cNvSpPr/>
          <p:nvPr/>
        </p:nvSpPr>
        <p:spPr>
          <a:xfrm>
            <a:off x="7524449" y="2884854"/>
            <a:ext cx="1287213" cy="184491"/>
          </a:xfrm>
          <a:prstGeom prst="rect">
            <a:avLst/>
          </a:prstGeom>
          <a:solidFill>
            <a:srgbClr val="FFFFFF">
              <a:alpha val="9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814">
              <a:solidFill>
                <a:srgbClr val="A44457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FDBEE153-E397-BEF9-A1E5-F6CD15D82B95}"/>
              </a:ext>
            </a:extLst>
          </p:cNvPr>
          <p:cNvSpPr/>
          <p:nvPr/>
        </p:nvSpPr>
        <p:spPr>
          <a:xfrm>
            <a:off x="7437892" y="3147491"/>
            <a:ext cx="1287213" cy="184491"/>
          </a:xfrm>
          <a:prstGeom prst="rect">
            <a:avLst/>
          </a:prstGeom>
          <a:solidFill>
            <a:srgbClr val="FFFFFF">
              <a:alpha val="9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814">
              <a:solidFill>
                <a:srgbClr val="A44457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8203D2D6-7799-E8D5-746F-9F682B745ACA}"/>
              </a:ext>
            </a:extLst>
          </p:cNvPr>
          <p:cNvSpPr/>
          <p:nvPr/>
        </p:nvSpPr>
        <p:spPr>
          <a:xfrm>
            <a:off x="9524713" y="2629196"/>
            <a:ext cx="1287213" cy="184491"/>
          </a:xfrm>
          <a:prstGeom prst="rect">
            <a:avLst/>
          </a:prstGeom>
          <a:solidFill>
            <a:srgbClr val="FFFFFF">
              <a:alpha val="9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814">
              <a:solidFill>
                <a:srgbClr val="A44457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A0F8D471-FB63-53C4-35A2-C18524DBB212}"/>
              </a:ext>
            </a:extLst>
          </p:cNvPr>
          <p:cNvSpPr/>
          <p:nvPr/>
        </p:nvSpPr>
        <p:spPr>
          <a:xfrm>
            <a:off x="9400740" y="2880259"/>
            <a:ext cx="1287213" cy="184491"/>
          </a:xfrm>
          <a:prstGeom prst="rect">
            <a:avLst/>
          </a:prstGeom>
          <a:solidFill>
            <a:srgbClr val="FFFFFF">
              <a:alpha val="9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814">
              <a:solidFill>
                <a:srgbClr val="A44457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36" name="Rectangle 135">
            <a:extLst>
              <a:ext uri="{FF2B5EF4-FFF2-40B4-BE49-F238E27FC236}">
                <a16:creationId xmlns:a16="http://schemas.microsoft.com/office/drawing/2014/main" id="{9495E075-F860-7525-17B2-3DB152B28ADA}"/>
              </a:ext>
            </a:extLst>
          </p:cNvPr>
          <p:cNvSpPr/>
          <p:nvPr/>
        </p:nvSpPr>
        <p:spPr>
          <a:xfrm>
            <a:off x="9318857" y="3143041"/>
            <a:ext cx="1287213" cy="184491"/>
          </a:xfrm>
          <a:prstGeom prst="rect">
            <a:avLst/>
          </a:prstGeom>
          <a:solidFill>
            <a:srgbClr val="FFFFFF">
              <a:alpha val="9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814">
              <a:solidFill>
                <a:srgbClr val="A44457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37" name="Rectangle 136">
            <a:extLst>
              <a:ext uri="{FF2B5EF4-FFF2-40B4-BE49-F238E27FC236}">
                <a16:creationId xmlns:a16="http://schemas.microsoft.com/office/drawing/2014/main" id="{C393DAB2-A656-050A-8B3C-41416DCCA168}"/>
              </a:ext>
            </a:extLst>
          </p:cNvPr>
          <p:cNvSpPr/>
          <p:nvPr/>
        </p:nvSpPr>
        <p:spPr>
          <a:xfrm>
            <a:off x="11762724" y="1810629"/>
            <a:ext cx="1220554" cy="71430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100" dirty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Effet / Problème</a:t>
            </a:r>
          </a:p>
        </p:txBody>
      </p:sp>
      <p:graphicFrame>
        <p:nvGraphicFramePr>
          <p:cNvPr id="138" name="Tableau 137">
            <a:extLst>
              <a:ext uri="{FF2B5EF4-FFF2-40B4-BE49-F238E27FC236}">
                <a16:creationId xmlns:a16="http://schemas.microsoft.com/office/drawing/2014/main" id="{B354C6ED-A160-7D37-64D6-B097EF0C32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2854429"/>
              </p:ext>
            </p:extLst>
          </p:nvPr>
        </p:nvGraphicFramePr>
        <p:xfrm>
          <a:off x="223846" y="7911750"/>
          <a:ext cx="6196838" cy="14368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58710">
                  <a:extLst>
                    <a:ext uri="{9D8B030D-6E8A-4147-A177-3AD203B41FA5}">
                      <a16:colId xmlns:a16="http://schemas.microsoft.com/office/drawing/2014/main" val="1052044504"/>
                    </a:ext>
                  </a:extLst>
                </a:gridCol>
                <a:gridCol w="962994">
                  <a:extLst>
                    <a:ext uri="{9D8B030D-6E8A-4147-A177-3AD203B41FA5}">
                      <a16:colId xmlns:a16="http://schemas.microsoft.com/office/drawing/2014/main" val="46134050"/>
                    </a:ext>
                  </a:extLst>
                </a:gridCol>
                <a:gridCol w="1003118">
                  <a:extLst>
                    <a:ext uri="{9D8B030D-6E8A-4147-A177-3AD203B41FA5}">
                      <a16:colId xmlns:a16="http://schemas.microsoft.com/office/drawing/2014/main" val="41019790"/>
                    </a:ext>
                  </a:extLst>
                </a:gridCol>
                <a:gridCol w="872016">
                  <a:extLst>
                    <a:ext uri="{9D8B030D-6E8A-4147-A177-3AD203B41FA5}">
                      <a16:colId xmlns:a16="http://schemas.microsoft.com/office/drawing/2014/main" val="4216819431"/>
                    </a:ext>
                  </a:extLst>
                </a:gridCol>
              </a:tblGrid>
              <a:tr h="347158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chemeClr val="bg1"/>
                          </a:solidFill>
                        </a:rPr>
                        <a:t>Actions curatives</a:t>
                      </a:r>
                      <a:r>
                        <a:rPr lang="fr-FR" sz="1200" baseline="0" dirty="0">
                          <a:solidFill>
                            <a:schemeClr val="bg1"/>
                          </a:solidFill>
                        </a:rPr>
                        <a:t> immédiates</a:t>
                      </a:r>
                      <a:endParaRPr lang="fr-FR" sz="12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>
                          <a:solidFill>
                            <a:schemeClr val="bg1"/>
                          </a:solidFill>
                        </a:rPr>
                        <a:t>Qui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>
                          <a:solidFill>
                            <a:schemeClr val="bg1"/>
                          </a:solidFill>
                        </a:rPr>
                        <a:t>Date</a:t>
                      </a:r>
                      <a:r>
                        <a:rPr lang="fr-FR" sz="1200" baseline="0" dirty="0">
                          <a:solidFill>
                            <a:schemeClr val="bg1"/>
                          </a:solidFill>
                        </a:rPr>
                        <a:t> prévue</a:t>
                      </a:r>
                      <a:endParaRPr lang="fr-FR" sz="12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>
                          <a:solidFill>
                            <a:schemeClr val="bg1"/>
                          </a:solidFill>
                        </a:rPr>
                        <a:t>Date réelle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3385046"/>
                  </a:ext>
                </a:extLst>
              </a:tr>
              <a:tr h="326538">
                <a:tc>
                  <a:txBody>
                    <a:bodyPr/>
                    <a:lstStyle/>
                    <a:p>
                      <a:pPr algn="ctr"/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7438684"/>
                  </a:ext>
                </a:extLst>
              </a:tr>
              <a:tr h="326538">
                <a:tc>
                  <a:txBody>
                    <a:bodyPr/>
                    <a:lstStyle/>
                    <a:p>
                      <a:pPr algn="ctr"/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3204666"/>
                  </a:ext>
                </a:extLst>
              </a:tr>
              <a:tr h="326538">
                <a:tc>
                  <a:txBody>
                    <a:bodyPr/>
                    <a:lstStyle/>
                    <a:p>
                      <a:pPr algn="ctr"/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4058115"/>
                  </a:ext>
                </a:extLst>
              </a:tr>
            </a:tbl>
          </a:graphicData>
        </a:graphic>
      </p:graphicFrame>
      <p:sp>
        <p:nvSpPr>
          <p:cNvPr id="139" name="Rectangle 138">
            <a:extLst>
              <a:ext uri="{FF2B5EF4-FFF2-40B4-BE49-F238E27FC236}">
                <a16:creationId xmlns:a16="http://schemas.microsoft.com/office/drawing/2014/main" id="{074889D5-5C97-E79A-4BE2-E1E1BAF9FF91}"/>
              </a:ext>
            </a:extLst>
          </p:cNvPr>
          <p:cNvSpPr/>
          <p:nvPr/>
        </p:nvSpPr>
        <p:spPr>
          <a:xfrm>
            <a:off x="223846" y="6805469"/>
            <a:ext cx="6222238" cy="102544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400" b="1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Fixer l’Objectif </a:t>
            </a:r>
            <a:r>
              <a:rPr lang="fr-FR" sz="1100" b="1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(S</a:t>
            </a:r>
            <a:r>
              <a:rPr lang="fr-FR" sz="11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pécifique, </a:t>
            </a:r>
            <a:r>
              <a:rPr lang="fr-FR" sz="1100" b="1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</a:t>
            </a:r>
            <a:r>
              <a:rPr lang="fr-FR" sz="11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esurable, </a:t>
            </a:r>
            <a:r>
              <a:rPr lang="fr-FR" sz="1100" b="1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</a:t>
            </a:r>
            <a:r>
              <a:rPr lang="fr-FR" sz="11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tteignable, </a:t>
            </a:r>
            <a:r>
              <a:rPr lang="fr-FR" sz="1100" b="1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</a:t>
            </a:r>
            <a:r>
              <a:rPr lang="fr-FR" sz="11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éaliste, </a:t>
            </a:r>
            <a:r>
              <a:rPr lang="fr-FR" sz="1100" b="1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</a:t>
            </a:r>
            <a:r>
              <a:rPr lang="fr-FR" sz="11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emporel)              </a:t>
            </a:r>
            <a:r>
              <a:rPr lang="fr-FR" sz="1100" b="1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endParaRPr lang="fr-FR" sz="1400" b="1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40" name="Rectangle 139">
            <a:extLst>
              <a:ext uri="{FF2B5EF4-FFF2-40B4-BE49-F238E27FC236}">
                <a16:creationId xmlns:a16="http://schemas.microsoft.com/office/drawing/2014/main" id="{7656C69F-ED1E-63E2-0F81-0E2461F66BC2}"/>
              </a:ext>
            </a:extLst>
          </p:cNvPr>
          <p:cNvSpPr/>
          <p:nvPr/>
        </p:nvSpPr>
        <p:spPr>
          <a:xfrm>
            <a:off x="6714642" y="474188"/>
            <a:ext cx="6372000" cy="33439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300" b="1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Diagramme causes-effets</a:t>
            </a:r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0C77AC36-67AE-6D07-DEEA-B8872325EB4C}"/>
              </a:ext>
            </a:extLst>
          </p:cNvPr>
          <p:cNvSpPr/>
          <p:nvPr/>
        </p:nvSpPr>
        <p:spPr>
          <a:xfrm>
            <a:off x="6725761" y="3802195"/>
            <a:ext cx="6360881" cy="22780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300" b="1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5 Pourquoi</a:t>
            </a:r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8C668274-8AF3-4E27-9CC1-4FF93422B23D}"/>
              </a:ext>
            </a:extLst>
          </p:cNvPr>
          <p:cNvSpPr/>
          <p:nvPr/>
        </p:nvSpPr>
        <p:spPr>
          <a:xfrm>
            <a:off x="6653617" y="7650867"/>
            <a:ext cx="6523461" cy="687253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400" dirty="0">
              <a:solidFill>
                <a:srgbClr val="A44457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43" name="Rectangle 142">
            <a:extLst>
              <a:ext uri="{FF2B5EF4-FFF2-40B4-BE49-F238E27FC236}">
                <a16:creationId xmlns:a16="http://schemas.microsoft.com/office/drawing/2014/main" id="{802DC7AE-C448-3D4B-5948-029434D75F09}"/>
              </a:ext>
            </a:extLst>
          </p:cNvPr>
          <p:cNvSpPr/>
          <p:nvPr/>
        </p:nvSpPr>
        <p:spPr>
          <a:xfrm>
            <a:off x="6654319" y="8386515"/>
            <a:ext cx="6523461" cy="1032754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fr-FR" sz="1400" b="1" dirty="0">
                <a:solidFill>
                  <a:srgbClr val="A44457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                 </a:t>
            </a:r>
            <a:endParaRPr lang="fr-FR" sz="1400" dirty="0">
              <a:solidFill>
                <a:srgbClr val="A44457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B1898CAF-C980-AF72-599B-8AA4BF585CB6}"/>
              </a:ext>
            </a:extLst>
          </p:cNvPr>
          <p:cNvSpPr/>
          <p:nvPr/>
        </p:nvSpPr>
        <p:spPr>
          <a:xfrm>
            <a:off x="558555" y="944571"/>
            <a:ext cx="1848198" cy="307777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fr-FR" sz="1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Poser le </a:t>
            </a:r>
            <a:r>
              <a:rPr lang="fr-FR" sz="14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problème.</a:t>
            </a:r>
          </a:p>
        </p:txBody>
      </p:sp>
      <p:graphicFrame>
        <p:nvGraphicFramePr>
          <p:cNvPr id="145" name="Tableau 144">
            <a:extLst>
              <a:ext uri="{FF2B5EF4-FFF2-40B4-BE49-F238E27FC236}">
                <a16:creationId xmlns:a16="http://schemas.microsoft.com/office/drawing/2014/main" id="{24EE24A7-A3B9-B7B3-C4F8-17E87199CC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9167710"/>
              </p:ext>
            </p:extLst>
          </p:nvPr>
        </p:nvGraphicFramePr>
        <p:xfrm>
          <a:off x="139239" y="96769"/>
          <a:ext cx="6391284" cy="6964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20994">
                  <a:extLst>
                    <a:ext uri="{9D8B030D-6E8A-4147-A177-3AD203B41FA5}">
                      <a16:colId xmlns:a16="http://schemas.microsoft.com/office/drawing/2014/main" val="1052044504"/>
                    </a:ext>
                  </a:extLst>
                </a:gridCol>
                <a:gridCol w="1105902">
                  <a:extLst>
                    <a:ext uri="{9D8B030D-6E8A-4147-A177-3AD203B41FA5}">
                      <a16:colId xmlns:a16="http://schemas.microsoft.com/office/drawing/2014/main" val="46134050"/>
                    </a:ext>
                  </a:extLst>
                </a:gridCol>
                <a:gridCol w="1071342">
                  <a:extLst>
                    <a:ext uri="{9D8B030D-6E8A-4147-A177-3AD203B41FA5}">
                      <a16:colId xmlns:a16="http://schemas.microsoft.com/office/drawing/2014/main" val="4216819431"/>
                    </a:ext>
                  </a:extLst>
                </a:gridCol>
                <a:gridCol w="996523">
                  <a:extLst>
                    <a:ext uri="{9D8B030D-6E8A-4147-A177-3AD203B41FA5}">
                      <a16:colId xmlns:a16="http://schemas.microsoft.com/office/drawing/2014/main" val="1422935823"/>
                    </a:ext>
                  </a:extLst>
                </a:gridCol>
                <a:gridCol w="996523">
                  <a:extLst>
                    <a:ext uri="{9D8B030D-6E8A-4147-A177-3AD203B41FA5}">
                      <a16:colId xmlns:a16="http://schemas.microsoft.com/office/drawing/2014/main" val="210160133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1085" dirty="0">
                          <a:solidFill>
                            <a:schemeClr val="bg1"/>
                          </a:solidFill>
                        </a:rPr>
                        <a:t>Groupe de résolution de problème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85" dirty="0">
                          <a:solidFill>
                            <a:schemeClr val="bg1"/>
                          </a:solidFill>
                        </a:rPr>
                        <a:t>Pilote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85" dirty="0">
                          <a:solidFill>
                            <a:schemeClr val="bg1"/>
                          </a:solidFill>
                        </a:rPr>
                        <a:t>Sponsor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85" dirty="0">
                          <a:solidFill>
                            <a:schemeClr val="bg1"/>
                          </a:solidFill>
                        </a:rPr>
                        <a:t>Date début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85" dirty="0">
                          <a:solidFill>
                            <a:schemeClr val="bg1"/>
                          </a:solidFill>
                        </a:rPr>
                        <a:t>Date fin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3385046"/>
                  </a:ext>
                </a:extLst>
              </a:tr>
              <a:tr h="247250">
                <a:tc>
                  <a:txBody>
                    <a:bodyPr/>
                    <a:lstStyle/>
                    <a:p>
                      <a:pPr algn="ctr"/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6664667"/>
                  </a:ext>
                </a:extLst>
              </a:tr>
            </a:tbl>
          </a:graphicData>
        </a:graphic>
      </p:graphicFrame>
      <p:sp>
        <p:nvSpPr>
          <p:cNvPr id="146" name="Rectangle 145">
            <a:extLst>
              <a:ext uri="{FF2B5EF4-FFF2-40B4-BE49-F238E27FC236}">
                <a16:creationId xmlns:a16="http://schemas.microsoft.com/office/drawing/2014/main" id="{6F2CC91E-9BA8-DDF0-6EAA-C76C12DB5848}"/>
              </a:ext>
            </a:extLst>
          </p:cNvPr>
          <p:cNvSpPr/>
          <p:nvPr/>
        </p:nvSpPr>
        <p:spPr>
          <a:xfrm>
            <a:off x="7744124" y="2337225"/>
            <a:ext cx="1287213" cy="184491"/>
          </a:xfrm>
          <a:prstGeom prst="rect">
            <a:avLst/>
          </a:prstGeom>
          <a:solidFill>
            <a:srgbClr val="FFFFFF">
              <a:alpha val="9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814">
              <a:solidFill>
                <a:srgbClr val="A44457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857648F0-A0DB-F886-7893-E0D61E9D5DB1}"/>
              </a:ext>
            </a:extLst>
          </p:cNvPr>
          <p:cNvSpPr/>
          <p:nvPr/>
        </p:nvSpPr>
        <p:spPr>
          <a:xfrm>
            <a:off x="9598355" y="2330386"/>
            <a:ext cx="1287213" cy="184491"/>
          </a:xfrm>
          <a:prstGeom prst="rect">
            <a:avLst/>
          </a:prstGeom>
          <a:solidFill>
            <a:srgbClr val="FFFFFF">
              <a:alpha val="9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814">
              <a:solidFill>
                <a:srgbClr val="A44457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366503B5-3076-3BED-B832-986FC8BD9DA2}"/>
              </a:ext>
            </a:extLst>
          </p:cNvPr>
          <p:cNvSpPr/>
          <p:nvPr/>
        </p:nvSpPr>
        <p:spPr>
          <a:xfrm>
            <a:off x="7135463" y="1907022"/>
            <a:ext cx="1287213" cy="184491"/>
          </a:xfrm>
          <a:prstGeom prst="rect">
            <a:avLst/>
          </a:prstGeom>
          <a:solidFill>
            <a:srgbClr val="FFFFFF">
              <a:alpha val="9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814">
              <a:solidFill>
                <a:srgbClr val="A44457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49" name="Rectangle 148">
            <a:extLst>
              <a:ext uri="{FF2B5EF4-FFF2-40B4-BE49-F238E27FC236}">
                <a16:creationId xmlns:a16="http://schemas.microsoft.com/office/drawing/2014/main" id="{F0933BBB-524B-CCF9-EC2F-9012D9AEE5BC}"/>
              </a:ext>
            </a:extLst>
          </p:cNvPr>
          <p:cNvSpPr/>
          <p:nvPr/>
        </p:nvSpPr>
        <p:spPr>
          <a:xfrm>
            <a:off x="8658513" y="1915469"/>
            <a:ext cx="1287213" cy="184491"/>
          </a:xfrm>
          <a:prstGeom prst="rect">
            <a:avLst/>
          </a:prstGeom>
          <a:solidFill>
            <a:srgbClr val="FFFFFF">
              <a:alpha val="9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814">
              <a:solidFill>
                <a:srgbClr val="A44457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aphicFrame>
        <p:nvGraphicFramePr>
          <p:cNvPr id="150" name="Diagramme 149">
            <a:extLst>
              <a:ext uri="{FF2B5EF4-FFF2-40B4-BE49-F238E27FC236}">
                <a16:creationId xmlns:a16="http://schemas.microsoft.com/office/drawing/2014/main" id="{D0705EA4-1CB3-F390-0545-1D7F7316A1E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74865649"/>
              </p:ext>
            </p:extLst>
          </p:nvPr>
        </p:nvGraphicFramePr>
        <p:xfrm>
          <a:off x="5456128" y="4477337"/>
          <a:ext cx="8880475" cy="16799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51" name="Rectangle 150">
            <a:extLst>
              <a:ext uri="{FF2B5EF4-FFF2-40B4-BE49-F238E27FC236}">
                <a16:creationId xmlns:a16="http://schemas.microsoft.com/office/drawing/2014/main" id="{F5898BC4-EA70-2803-DF06-8A32BAE7D466}"/>
              </a:ext>
            </a:extLst>
          </p:cNvPr>
          <p:cNvSpPr/>
          <p:nvPr/>
        </p:nvSpPr>
        <p:spPr>
          <a:xfrm>
            <a:off x="6749381" y="4091693"/>
            <a:ext cx="923105" cy="1443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800" dirty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Cause</a:t>
            </a:r>
          </a:p>
        </p:txBody>
      </p:sp>
      <p:sp>
        <p:nvSpPr>
          <p:cNvPr id="152" name="Rectangle 151">
            <a:extLst>
              <a:ext uri="{FF2B5EF4-FFF2-40B4-BE49-F238E27FC236}">
                <a16:creationId xmlns:a16="http://schemas.microsoft.com/office/drawing/2014/main" id="{D6A28BD3-9BF2-EDA6-2A78-0E7FA787CE73}"/>
              </a:ext>
            </a:extLst>
          </p:cNvPr>
          <p:cNvSpPr/>
          <p:nvPr/>
        </p:nvSpPr>
        <p:spPr>
          <a:xfrm>
            <a:off x="7820404" y="4091693"/>
            <a:ext cx="923105" cy="1443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800" dirty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</a:t>
            </a:r>
            <a:r>
              <a:rPr lang="fr-FR" sz="800" baseline="30000" dirty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er</a:t>
            </a:r>
            <a:r>
              <a:rPr lang="fr-FR" sz="800" dirty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pourquoi</a:t>
            </a:r>
          </a:p>
        </p:txBody>
      </p:sp>
      <p:sp>
        <p:nvSpPr>
          <p:cNvPr id="153" name="Rectangle 152">
            <a:extLst>
              <a:ext uri="{FF2B5EF4-FFF2-40B4-BE49-F238E27FC236}">
                <a16:creationId xmlns:a16="http://schemas.microsoft.com/office/drawing/2014/main" id="{E7A30832-0DD1-D52C-CA02-1F8B057081DC}"/>
              </a:ext>
            </a:extLst>
          </p:cNvPr>
          <p:cNvSpPr/>
          <p:nvPr/>
        </p:nvSpPr>
        <p:spPr>
          <a:xfrm>
            <a:off x="8919232" y="4093305"/>
            <a:ext cx="923105" cy="1443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800" dirty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2nd pourquoi</a:t>
            </a:r>
          </a:p>
        </p:txBody>
      </p:sp>
      <p:sp>
        <p:nvSpPr>
          <p:cNvPr id="154" name="Rectangle 153">
            <a:extLst>
              <a:ext uri="{FF2B5EF4-FFF2-40B4-BE49-F238E27FC236}">
                <a16:creationId xmlns:a16="http://schemas.microsoft.com/office/drawing/2014/main" id="{B85DF133-C982-30F4-D2C4-CA8BBEEB7BD0}"/>
              </a:ext>
            </a:extLst>
          </p:cNvPr>
          <p:cNvSpPr/>
          <p:nvPr/>
        </p:nvSpPr>
        <p:spPr>
          <a:xfrm>
            <a:off x="9962835" y="4101458"/>
            <a:ext cx="923105" cy="1443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800" dirty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3eme pourquoi</a:t>
            </a:r>
          </a:p>
        </p:txBody>
      </p:sp>
      <p:sp>
        <p:nvSpPr>
          <p:cNvPr id="155" name="Rectangle 154">
            <a:extLst>
              <a:ext uri="{FF2B5EF4-FFF2-40B4-BE49-F238E27FC236}">
                <a16:creationId xmlns:a16="http://schemas.microsoft.com/office/drawing/2014/main" id="{C0792193-CEDC-B9E4-2FF8-CC61219CE59E}"/>
              </a:ext>
            </a:extLst>
          </p:cNvPr>
          <p:cNvSpPr/>
          <p:nvPr/>
        </p:nvSpPr>
        <p:spPr>
          <a:xfrm>
            <a:off x="11011872" y="4105968"/>
            <a:ext cx="923105" cy="1443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800" dirty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4eme pourquoi</a:t>
            </a:r>
          </a:p>
        </p:txBody>
      </p:sp>
      <p:sp>
        <p:nvSpPr>
          <p:cNvPr id="156" name="Rectangle 155">
            <a:extLst>
              <a:ext uri="{FF2B5EF4-FFF2-40B4-BE49-F238E27FC236}">
                <a16:creationId xmlns:a16="http://schemas.microsoft.com/office/drawing/2014/main" id="{1A6D7652-D8BD-AAD7-1491-8F6E2CD829CE}"/>
              </a:ext>
            </a:extLst>
          </p:cNvPr>
          <p:cNvSpPr/>
          <p:nvPr/>
        </p:nvSpPr>
        <p:spPr>
          <a:xfrm>
            <a:off x="12060173" y="4101458"/>
            <a:ext cx="923105" cy="1443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800" dirty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5eme pourquoi</a:t>
            </a:r>
          </a:p>
        </p:txBody>
      </p:sp>
      <p:sp>
        <p:nvSpPr>
          <p:cNvPr id="157" name="ZoneTexte 156">
            <a:extLst>
              <a:ext uri="{FF2B5EF4-FFF2-40B4-BE49-F238E27FC236}">
                <a16:creationId xmlns:a16="http://schemas.microsoft.com/office/drawing/2014/main" id="{601F086E-068A-8743-404B-7B2E3A635EF3}"/>
              </a:ext>
            </a:extLst>
          </p:cNvPr>
          <p:cNvSpPr txBox="1"/>
          <p:nvPr/>
        </p:nvSpPr>
        <p:spPr>
          <a:xfrm>
            <a:off x="246050" y="1309592"/>
            <a:ext cx="2991999" cy="27644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300000"/>
              </a:lnSpc>
            </a:pPr>
            <a:r>
              <a:rPr lang="fr-FR" sz="1200" b="1" dirty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Quoi ? </a:t>
            </a:r>
            <a:r>
              <a:rPr lang="fr-FR" sz="105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Quel est le problème ? Quel écart ?</a:t>
            </a:r>
            <a:endParaRPr lang="fr-FR" sz="12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300000"/>
              </a:lnSpc>
            </a:pPr>
            <a:r>
              <a:rPr lang="fr-FR" sz="1200" b="1" dirty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Qui ?  </a:t>
            </a:r>
            <a:r>
              <a:rPr lang="fr-FR" sz="1100" i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Qui est concerné ? Qui l’a détecté ?</a:t>
            </a:r>
            <a:endParaRPr lang="fr-FR" sz="12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300000"/>
              </a:lnSpc>
            </a:pPr>
            <a:r>
              <a:rPr lang="fr-FR" sz="1200" b="1" dirty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Où ? </a:t>
            </a:r>
            <a:r>
              <a:rPr lang="fr-FR" sz="11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Où le problème est apparu ?</a:t>
            </a:r>
            <a:endParaRPr lang="fr-FR" sz="12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300000"/>
              </a:lnSpc>
            </a:pPr>
            <a:r>
              <a:rPr lang="fr-FR" sz="1200" b="1" dirty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Quand ? </a:t>
            </a:r>
            <a:r>
              <a:rPr lang="fr-FR" sz="1100" i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Quand le problème arrive-t-il ?</a:t>
            </a:r>
          </a:p>
          <a:p>
            <a:pPr>
              <a:lnSpc>
                <a:spcPct val="300000"/>
              </a:lnSpc>
            </a:pPr>
            <a:endParaRPr lang="fr-FR" sz="1200" b="1" dirty="0">
              <a:solidFill>
                <a:srgbClr val="A44457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58" name="ZoneTexte 157">
            <a:extLst>
              <a:ext uri="{FF2B5EF4-FFF2-40B4-BE49-F238E27FC236}">
                <a16:creationId xmlns:a16="http://schemas.microsoft.com/office/drawing/2014/main" id="{F4056B27-0660-8934-2EAC-DEB570FE3178}"/>
              </a:ext>
            </a:extLst>
          </p:cNvPr>
          <p:cNvSpPr txBox="1"/>
          <p:nvPr/>
        </p:nvSpPr>
        <p:spPr>
          <a:xfrm>
            <a:off x="3164783" y="2670449"/>
            <a:ext cx="3019390" cy="4462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200" b="1" dirty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Pourquoi ? </a:t>
            </a:r>
            <a:r>
              <a:rPr lang="fr-FR" sz="1100" i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Pourquoi est-ce un problème ?  Quels sont les impacts (client, interne)?</a:t>
            </a:r>
            <a:endParaRPr lang="fr-FR" sz="1200" i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59" name="Rectangle 158">
            <a:extLst>
              <a:ext uri="{FF2B5EF4-FFF2-40B4-BE49-F238E27FC236}">
                <a16:creationId xmlns:a16="http://schemas.microsoft.com/office/drawing/2014/main" id="{FA0E8E7F-A279-B9D1-06C4-756EB5958397}"/>
              </a:ext>
            </a:extLst>
          </p:cNvPr>
          <p:cNvSpPr/>
          <p:nvPr/>
        </p:nvSpPr>
        <p:spPr>
          <a:xfrm>
            <a:off x="9844746" y="1142276"/>
            <a:ext cx="1287213" cy="184491"/>
          </a:xfrm>
          <a:prstGeom prst="rect">
            <a:avLst/>
          </a:prstGeom>
          <a:solidFill>
            <a:schemeClr val="bg1">
              <a:alpha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814">
              <a:solidFill>
                <a:srgbClr val="A44457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60" name="Rectangle 159">
            <a:extLst>
              <a:ext uri="{FF2B5EF4-FFF2-40B4-BE49-F238E27FC236}">
                <a16:creationId xmlns:a16="http://schemas.microsoft.com/office/drawing/2014/main" id="{91BADD0E-3ABC-9F45-B0C2-E0A446AB7A9C}"/>
              </a:ext>
            </a:extLst>
          </p:cNvPr>
          <p:cNvSpPr/>
          <p:nvPr/>
        </p:nvSpPr>
        <p:spPr>
          <a:xfrm>
            <a:off x="9899417" y="1390501"/>
            <a:ext cx="1287213" cy="184491"/>
          </a:xfrm>
          <a:prstGeom prst="rect">
            <a:avLst/>
          </a:prstGeom>
          <a:solidFill>
            <a:schemeClr val="bg1">
              <a:alpha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814">
              <a:solidFill>
                <a:srgbClr val="A44457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61" name="Rectangle 160">
            <a:extLst>
              <a:ext uri="{FF2B5EF4-FFF2-40B4-BE49-F238E27FC236}">
                <a16:creationId xmlns:a16="http://schemas.microsoft.com/office/drawing/2014/main" id="{038B5B56-7863-4AC7-F631-E402DBE6483E}"/>
              </a:ext>
            </a:extLst>
          </p:cNvPr>
          <p:cNvSpPr/>
          <p:nvPr/>
        </p:nvSpPr>
        <p:spPr>
          <a:xfrm>
            <a:off x="9997094" y="1642368"/>
            <a:ext cx="1287213" cy="184491"/>
          </a:xfrm>
          <a:prstGeom prst="rect">
            <a:avLst/>
          </a:prstGeom>
          <a:solidFill>
            <a:schemeClr val="bg1">
              <a:alpha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814">
              <a:solidFill>
                <a:srgbClr val="A44457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62" name="Rectangle 161">
            <a:extLst>
              <a:ext uri="{FF2B5EF4-FFF2-40B4-BE49-F238E27FC236}">
                <a16:creationId xmlns:a16="http://schemas.microsoft.com/office/drawing/2014/main" id="{57C8A338-8009-D9ED-7C52-5CB203705EEB}"/>
              </a:ext>
            </a:extLst>
          </p:cNvPr>
          <p:cNvSpPr/>
          <p:nvPr/>
        </p:nvSpPr>
        <p:spPr>
          <a:xfrm>
            <a:off x="10133452" y="1923104"/>
            <a:ext cx="1287213" cy="184491"/>
          </a:xfrm>
          <a:prstGeom prst="rect">
            <a:avLst/>
          </a:prstGeom>
          <a:solidFill>
            <a:schemeClr val="bg1">
              <a:alpha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814">
              <a:solidFill>
                <a:srgbClr val="A44457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63" name="Image 162">
            <a:extLst>
              <a:ext uri="{FF2B5EF4-FFF2-40B4-BE49-F238E27FC236}">
                <a16:creationId xmlns:a16="http://schemas.microsoft.com/office/drawing/2014/main" id="{42894420-A3BE-FC0D-E7FA-7DE06D2B1F6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87606" y="913063"/>
            <a:ext cx="367707" cy="36770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4" name="Rectangle 163">
            <a:extLst>
              <a:ext uri="{FF2B5EF4-FFF2-40B4-BE49-F238E27FC236}">
                <a16:creationId xmlns:a16="http://schemas.microsoft.com/office/drawing/2014/main" id="{CE204748-8590-EDAE-FF8F-CE4C23475A59}"/>
              </a:ext>
            </a:extLst>
          </p:cNvPr>
          <p:cNvSpPr/>
          <p:nvPr/>
        </p:nvSpPr>
        <p:spPr>
          <a:xfrm>
            <a:off x="213403" y="912250"/>
            <a:ext cx="316112" cy="369332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fr-FR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</a:t>
            </a:r>
            <a:endParaRPr lang="fr-FR" b="1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165" name="Group 3">
            <a:extLst>
              <a:ext uri="{FF2B5EF4-FFF2-40B4-BE49-F238E27FC236}">
                <a16:creationId xmlns:a16="http://schemas.microsoft.com/office/drawing/2014/main" id="{89E8BFE8-1CE0-46AA-2E24-965404B74978}"/>
              </a:ext>
            </a:extLst>
          </p:cNvPr>
          <p:cNvGrpSpPr/>
          <p:nvPr/>
        </p:nvGrpSpPr>
        <p:grpSpPr>
          <a:xfrm rot="5900975">
            <a:off x="2237026" y="3794408"/>
            <a:ext cx="383813" cy="862205"/>
            <a:chOff x="0" y="0"/>
            <a:chExt cx="516401" cy="3077792"/>
          </a:xfrm>
        </p:grpSpPr>
        <p:sp>
          <p:nvSpPr>
            <p:cNvPr id="166" name="Freeform 4">
              <a:extLst>
                <a:ext uri="{FF2B5EF4-FFF2-40B4-BE49-F238E27FC236}">
                  <a16:creationId xmlns:a16="http://schemas.microsoft.com/office/drawing/2014/main" id="{AA51E3BE-DA60-C46A-5CA7-D5DD48EA913D}"/>
                </a:ext>
              </a:extLst>
            </p:cNvPr>
            <p:cNvSpPr/>
            <p:nvPr/>
          </p:nvSpPr>
          <p:spPr>
            <a:xfrm>
              <a:off x="0" y="0"/>
              <a:ext cx="516401" cy="3077792"/>
            </a:xfrm>
            <a:custGeom>
              <a:avLst/>
              <a:gdLst/>
              <a:ahLst/>
              <a:cxnLst/>
              <a:rect l="l" t="t" r="r" b="b"/>
              <a:pathLst>
                <a:path w="516401" h="3077792">
                  <a:moveTo>
                    <a:pt x="313201" y="0"/>
                  </a:moveTo>
                  <a:lnTo>
                    <a:pt x="0" y="0"/>
                  </a:lnTo>
                  <a:lnTo>
                    <a:pt x="203200" y="3077792"/>
                  </a:lnTo>
                  <a:lnTo>
                    <a:pt x="516401" y="3077792"/>
                  </a:lnTo>
                  <a:lnTo>
                    <a:pt x="313201" y="0"/>
                  </a:lnTo>
                  <a:close/>
                </a:path>
              </a:pathLst>
            </a:custGeom>
            <a:solidFill>
              <a:srgbClr val="FA4616"/>
            </a:solidFill>
          </p:spPr>
          <p:txBody>
            <a:bodyPr/>
            <a:lstStyle/>
            <a:p>
              <a:endParaRPr lang="fr-FR"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167" name="TextBox 5">
              <a:extLst>
                <a:ext uri="{FF2B5EF4-FFF2-40B4-BE49-F238E27FC236}">
                  <a16:creationId xmlns:a16="http://schemas.microsoft.com/office/drawing/2014/main" id="{49B2615E-4A90-CBCD-32A0-BD1EFA6EE460}"/>
                </a:ext>
              </a:extLst>
            </p:cNvPr>
            <p:cNvSpPr txBox="1"/>
            <p:nvPr/>
          </p:nvSpPr>
          <p:spPr>
            <a:xfrm>
              <a:off x="101600" y="-38100"/>
              <a:ext cx="313201" cy="311589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027"/>
                </a:lnSpc>
              </a:pPr>
              <a:endParaRPr lang="fr-FR"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sp>
        <p:nvSpPr>
          <p:cNvPr id="168" name="Rectangle 167">
            <a:extLst>
              <a:ext uri="{FF2B5EF4-FFF2-40B4-BE49-F238E27FC236}">
                <a16:creationId xmlns:a16="http://schemas.microsoft.com/office/drawing/2014/main" id="{FC045603-13A2-212A-8780-57449BC04F0E}"/>
              </a:ext>
            </a:extLst>
          </p:cNvPr>
          <p:cNvSpPr/>
          <p:nvPr/>
        </p:nvSpPr>
        <p:spPr>
          <a:xfrm>
            <a:off x="584177" y="4070569"/>
            <a:ext cx="4280787" cy="307777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fr-FR" sz="1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Comprendre la </a:t>
            </a:r>
            <a:r>
              <a:rPr lang="fr-FR" sz="14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situation</a:t>
            </a:r>
            <a:r>
              <a:rPr lang="fr-FR" sz="1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et fixer des </a:t>
            </a:r>
            <a:r>
              <a:rPr lang="fr-FR" sz="14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objectifs.</a:t>
            </a:r>
          </a:p>
        </p:txBody>
      </p:sp>
      <p:pic>
        <p:nvPicPr>
          <p:cNvPr id="169" name="Image 168">
            <a:extLst>
              <a:ext uri="{FF2B5EF4-FFF2-40B4-BE49-F238E27FC236}">
                <a16:creationId xmlns:a16="http://schemas.microsoft.com/office/drawing/2014/main" id="{D914E9FF-D227-F63C-2639-063AD844F1F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13228" y="4039061"/>
            <a:ext cx="367707" cy="36770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70" name="Rectangle 169">
            <a:extLst>
              <a:ext uri="{FF2B5EF4-FFF2-40B4-BE49-F238E27FC236}">
                <a16:creationId xmlns:a16="http://schemas.microsoft.com/office/drawing/2014/main" id="{FE861BA0-C8C7-66F3-8941-65497A05BF9A}"/>
              </a:ext>
            </a:extLst>
          </p:cNvPr>
          <p:cNvSpPr/>
          <p:nvPr/>
        </p:nvSpPr>
        <p:spPr>
          <a:xfrm>
            <a:off x="239025" y="4038248"/>
            <a:ext cx="316112" cy="369332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fr-FR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</a:t>
            </a:r>
            <a:endParaRPr lang="fr-FR" b="1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171" name="Group 3">
            <a:extLst>
              <a:ext uri="{FF2B5EF4-FFF2-40B4-BE49-F238E27FC236}">
                <a16:creationId xmlns:a16="http://schemas.microsoft.com/office/drawing/2014/main" id="{3C2C2D66-151C-8100-0C01-A1879663523E}"/>
              </a:ext>
            </a:extLst>
          </p:cNvPr>
          <p:cNvGrpSpPr/>
          <p:nvPr/>
        </p:nvGrpSpPr>
        <p:grpSpPr>
          <a:xfrm rot="5834606">
            <a:off x="8301019" y="-173625"/>
            <a:ext cx="383813" cy="1035477"/>
            <a:chOff x="0" y="0"/>
            <a:chExt cx="516401" cy="3077792"/>
          </a:xfrm>
        </p:grpSpPr>
        <p:sp>
          <p:nvSpPr>
            <p:cNvPr id="172" name="Freeform 4">
              <a:extLst>
                <a:ext uri="{FF2B5EF4-FFF2-40B4-BE49-F238E27FC236}">
                  <a16:creationId xmlns:a16="http://schemas.microsoft.com/office/drawing/2014/main" id="{4A0E0600-E77E-91F4-AF8B-EA90721D0E75}"/>
                </a:ext>
              </a:extLst>
            </p:cNvPr>
            <p:cNvSpPr/>
            <p:nvPr/>
          </p:nvSpPr>
          <p:spPr>
            <a:xfrm>
              <a:off x="0" y="0"/>
              <a:ext cx="516401" cy="3077792"/>
            </a:xfrm>
            <a:custGeom>
              <a:avLst/>
              <a:gdLst/>
              <a:ahLst/>
              <a:cxnLst/>
              <a:rect l="l" t="t" r="r" b="b"/>
              <a:pathLst>
                <a:path w="516401" h="3077792">
                  <a:moveTo>
                    <a:pt x="313201" y="0"/>
                  </a:moveTo>
                  <a:lnTo>
                    <a:pt x="0" y="0"/>
                  </a:lnTo>
                  <a:lnTo>
                    <a:pt x="203200" y="3077792"/>
                  </a:lnTo>
                  <a:lnTo>
                    <a:pt x="516401" y="3077792"/>
                  </a:lnTo>
                  <a:lnTo>
                    <a:pt x="313201" y="0"/>
                  </a:lnTo>
                  <a:close/>
                </a:path>
              </a:pathLst>
            </a:custGeom>
            <a:solidFill>
              <a:srgbClr val="FA4616"/>
            </a:solidFill>
          </p:spPr>
          <p:txBody>
            <a:bodyPr/>
            <a:lstStyle/>
            <a:p>
              <a:endParaRPr lang="fr-FR"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173" name="TextBox 5">
              <a:extLst>
                <a:ext uri="{FF2B5EF4-FFF2-40B4-BE49-F238E27FC236}">
                  <a16:creationId xmlns:a16="http://schemas.microsoft.com/office/drawing/2014/main" id="{FC65B9A7-AC02-133B-C7B9-B09C29D9A6AA}"/>
                </a:ext>
              </a:extLst>
            </p:cNvPr>
            <p:cNvSpPr txBox="1"/>
            <p:nvPr/>
          </p:nvSpPr>
          <p:spPr>
            <a:xfrm>
              <a:off x="101600" y="-38100"/>
              <a:ext cx="313201" cy="311589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027"/>
                </a:lnSpc>
              </a:pPr>
              <a:endParaRPr lang="fr-FR"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sp>
        <p:nvSpPr>
          <p:cNvPr id="174" name="Rectangle 173">
            <a:extLst>
              <a:ext uri="{FF2B5EF4-FFF2-40B4-BE49-F238E27FC236}">
                <a16:creationId xmlns:a16="http://schemas.microsoft.com/office/drawing/2014/main" id="{3F51CCB0-5671-80CF-FFB1-4523914CD0CE}"/>
              </a:ext>
            </a:extLst>
          </p:cNvPr>
          <p:cNvSpPr/>
          <p:nvPr/>
        </p:nvSpPr>
        <p:spPr>
          <a:xfrm>
            <a:off x="7075919" y="191808"/>
            <a:ext cx="1970411" cy="307777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fr-FR" sz="1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Analyser </a:t>
            </a:r>
            <a:r>
              <a:rPr lang="fr-FR" sz="14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les causes.</a:t>
            </a:r>
          </a:p>
        </p:txBody>
      </p:sp>
      <p:pic>
        <p:nvPicPr>
          <p:cNvPr id="175" name="Image 174">
            <a:extLst>
              <a:ext uri="{FF2B5EF4-FFF2-40B4-BE49-F238E27FC236}">
                <a16:creationId xmlns:a16="http://schemas.microsoft.com/office/drawing/2014/main" id="{E56B28F0-F6AD-D137-6C3A-5902EC1F427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04970" y="160300"/>
            <a:ext cx="367707" cy="36770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76" name="Rectangle 175">
            <a:extLst>
              <a:ext uri="{FF2B5EF4-FFF2-40B4-BE49-F238E27FC236}">
                <a16:creationId xmlns:a16="http://schemas.microsoft.com/office/drawing/2014/main" id="{F377BE3F-89F1-6AA3-0ED5-49973D1474EF}"/>
              </a:ext>
            </a:extLst>
          </p:cNvPr>
          <p:cNvSpPr/>
          <p:nvPr/>
        </p:nvSpPr>
        <p:spPr>
          <a:xfrm>
            <a:off x="6730767" y="159487"/>
            <a:ext cx="316112" cy="369332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fr-FR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</a:t>
            </a:r>
            <a:endParaRPr lang="fr-FR" b="1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177" name="Group 3">
            <a:extLst>
              <a:ext uri="{FF2B5EF4-FFF2-40B4-BE49-F238E27FC236}">
                <a16:creationId xmlns:a16="http://schemas.microsoft.com/office/drawing/2014/main" id="{1CD23496-F5AF-043E-B0BC-BF750EA5983B}"/>
              </a:ext>
            </a:extLst>
          </p:cNvPr>
          <p:cNvGrpSpPr/>
          <p:nvPr/>
        </p:nvGrpSpPr>
        <p:grpSpPr>
          <a:xfrm rot="5784364">
            <a:off x="8415517" y="5753877"/>
            <a:ext cx="383813" cy="1202521"/>
            <a:chOff x="0" y="0"/>
            <a:chExt cx="516401" cy="3077792"/>
          </a:xfrm>
        </p:grpSpPr>
        <p:sp>
          <p:nvSpPr>
            <p:cNvPr id="178" name="Freeform 4">
              <a:extLst>
                <a:ext uri="{FF2B5EF4-FFF2-40B4-BE49-F238E27FC236}">
                  <a16:creationId xmlns:a16="http://schemas.microsoft.com/office/drawing/2014/main" id="{4E108DDA-BC49-A060-8DE6-F37894904D42}"/>
                </a:ext>
              </a:extLst>
            </p:cNvPr>
            <p:cNvSpPr/>
            <p:nvPr/>
          </p:nvSpPr>
          <p:spPr>
            <a:xfrm>
              <a:off x="0" y="0"/>
              <a:ext cx="516401" cy="3077792"/>
            </a:xfrm>
            <a:custGeom>
              <a:avLst/>
              <a:gdLst/>
              <a:ahLst/>
              <a:cxnLst/>
              <a:rect l="l" t="t" r="r" b="b"/>
              <a:pathLst>
                <a:path w="516401" h="3077792">
                  <a:moveTo>
                    <a:pt x="313201" y="0"/>
                  </a:moveTo>
                  <a:lnTo>
                    <a:pt x="0" y="0"/>
                  </a:lnTo>
                  <a:lnTo>
                    <a:pt x="203200" y="3077792"/>
                  </a:lnTo>
                  <a:lnTo>
                    <a:pt x="516401" y="3077792"/>
                  </a:lnTo>
                  <a:lnTo>
                    <a:pt x="313201" y="0"/>
                  </a:lnTo>
                  <a:close/>
                </a:path>
              </a:pathLst>
            </a:custGeom>
            <a:solidFill>
              <a:srgbClr val="FA4616"/>
            </a:solidFill>
          </p:spPr>
          <p:txBody>
            <a:bodyPr/>
            <a:lstStyle/>
            <a:p>
              <a:endParaRPr lang="fr-FR"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179" name="TextBox 5">
              <a:extLst>
                <a:ext uri="{FF2B5EF4-FFF2-40B4-BE49-F238E27FC236}">
                  <a16:creationId xmlns:a16="http://schemas.microsoft.com/office/drawing/2014/main" id="{B80F0FC0-8B98-FE2F-AD7E-E41700607111}"/>
                </a:ext>
              </a:extLst>
            </p:cNvPr>
            <p:cNvSpPr txBox="1"/>
            <p:nvPr/>
          </p:nvSpPr>
          <p:spPr>
            <a:xfrm>
              <a:off x="101600" y="-38100"/>
              <a:ext cx="313201" cy="311589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027"/>
                </a:lnSpc>
              </a:pPr>
              <a:endParaRPr lang="fr-FR"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sp>
        <p:nvSpPr>
          <p:cNvPr id="180" name="Rectangle 179">
            <a:extLst>
              <a:ext uri="{FF2B5EF4-FFF2-40B4-BE49-F238E27FC236}">
                <a16:creationId xmlns:a16="http://schemas.microsoft.com/office/drawing/2014/main" id="{7146A0EE-39F5-41CE-6DE9-F9A9176FD2FB}"/>
              </a:ext>
            </a:extLst>
          </p:cNvPr>
          <p:cNvSpPr/>
          <p:nvPr/>
        </p:nvSpPr>
        <p:spPr>
          <a:xfrm>
            <a:off x="7085313" y="6213363"/>
            <a:ext cx="4311245" cy="307777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fr-FR" sz="1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Proposer </a:t>
            </a:r>
            <a:r>
              <a:rPr lang="fr-FR" sz="14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des solutions </a:t>
            </a:r>
            <a:r>
              <a:rPr lang="fr-FR" sz="1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et les mettre en œuvre</a:t>
            </a:r>
          </a:p>
        </p:txBody>
      </p:sp>
      <p:pic>
        <p:nvPicPr>
          <p:cNvPr id="181" name="Image 180">
            <a:extLst>
              <a:ext uri="{FF2B5EF4-FFF2-40B4-BE49-F238E27FC236}">
                <a16:creationId xmlns:a16="http://schemas.microsoft.com/office/drawing/2014/main" id="{4BC528A6-A304-DDB8-6764-A71C1112810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14364" y="6181855"/>
            <a:ext cx="367707" cy="36770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82" name="Rectangle 181">
            <a:extLst>
              <a:ext uri="{FF2B5EF4-FFF2-40B4-BE49-F238E27FC236}">
                <a16:creationId xmlns:a16="http://schemas.microsoft.com/office/drawing/2014/main" id="{52AC529A-9CA4-A31F-C527-F224CCCB98D1}"/>
              </a:ext>
            </a:extLst>
          </p:cNvPr>
          <p:cNvSpPr/>
          <p:nvPr/>
        </p:nvSpPr>
        <p:spPr>
          <a:xfrm>
            <a:off x="6635965" y="6181042"/>
            <a:ext cx="524503" cy="369332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fr-FR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4</a:t>
            </a:r>
            <a:r>
              <a:rPr lang="fr-FR" sz="7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&amp;</a:t>
            </a:r>
            <a:r>
              <a:rPr lang="fr-FR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5</a:t>
            </a:r>
            <a:endParaRPr lang="fr-FR" b="1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183" name="Group 3">
            <a:extLst>
              <a:ext uri="{FF2B5EF4-FFF2-40B4-BE49-F238E27FC236}">
                <a16:creationId xmlns:a16="http://schemas.microsoft.com/office/drawing/2014/main" id="{D0429BA6-7905-AF8A-EBCA-E643979DF144}"/>
              </a:ext>
            </a:extLst>
          </p:cNvPr>
          <p:cNvGrpSpPr/>
          <p:nvPr/>
        </p:nvGrpSpPr>
        <p:grpSpPr>
          <a:xfrm rot="5949022">
            <a:off x="8371250" y="7448590"/>
            <a:ext cx="383813" cy="849219"/>
            <a:chOff x="0" y="0"/>
            <a:chExt cx="516401" cy="3077792"/>
          </a:xfrm>
        </p:grpSpPr>
        <p:sp>
          <p:nvSpPr>
            <p:cNvPr id="184" name="Freeform 4">
              <a:extLst>
                <a:ext uri="{FF2B5EF4-FFF2-40B4-BE49-F238E27FC236}">
                  <a16:creationId xmlns:a16="http://schemas.microsoft.com/office/drawing/2014/main" id="{869B2477-64AA-E369-D960-CCEB6E8A945E}"/>
                </a:ext>
              </a:extLst>
            </p:cNvPr>
            <p:cNvSpPr/>
            <p:nvPr/>
          </p:nvSpPr>
          <p:spPr>
            <a:xfrm>
              <a:off x="0" y="0"/>
              <a:ext cx="516401" cy="3077792"/>
            </a:xfrm>
            <a:custGeom>
              <a:avLst/>
              <a:gdLst/>
              <a:ahLst/>
              <a:cxnLst/>
              <a:rect l="l" t="t" r="r" b="b"/>
              <a:pathLst>
                <a:path w="516401" h="3077792">
                  <a:moveTo>
                    <a:pt x="313201" y="0"/>
                  </a:moveTo>
                  <a:lnTo>
                    <a:pt x="0" y="0"/>
                  </a:lnTo>
                  <a:lnTo>
                    <a:pt x="203200" y="3077792"/>
                  </a:lnTo>
                  <a:lnTo>
                    <a:pt x="516401" y="3077792"/>
                  </a:lnTo>
                  <a:lnTo>
                    <a:pt x="313201" y="0"/>
                  </a:lnTo>
                  <a:close/>
                </a:path>
              </a:pathLst>
            </a:custGeom>
            <a:solidFill>
              <a:srgbClr val="FA4616"/>
            </a:solidFill>
          </p:spPr>
          <p:txBody>
            <a:bodyPr/>
            <a:lstStyle/>
            <a:p>
              <a:endParaRPr lang="fr-FR"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185" name="TextBox 5">
              <a:extLst>
                <a:ext uri="{FF2B5EF4-FFF2-40B4-BE49-F238E27FC236}">
                  <a16:creationId xmlns:a16="http://schemas.microsoft.com/office/drawing/2014/main" id="{9FC4F6C1-93EF-D7F8-F4B3-C60FC4A97546}"/>
                </a:ext>
              </a:extLst>
            </p:cNvPr>
            <p:cNvSpPr txBox="1"/>
            <p:nvPr/>
          </p:nvSpPr>
          <p:spPr>
            <a:xfrm>
              <a:off x="101600" y="-38100"/>
              <a:ext cx="313201" cy="311589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027"/>
                </a:lnSpc>
              </a:pPr>
              <a:endParaRPr lang="fr-FR"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sp>
        <p:nvSpPr>
          <p:cNvPr id="186" name="Rectangle 185">
            <a:extLst>
              <a:ext uri="{FF2B5EF4-FFF2-40B4-BE49-F238E27FC236}">
                <a16:creationId xmlns:a16="http://schemas.microsoft.com/office/drawing/2014/main" id="{775E2EBF-6B72-F508-2857-C224CACD4C9F}"/>
              </a:ext>
            </a:extLst>
          </p:cNvPr>
          <p:cNvSpPr/>
          <p:nvPr/>
        </p:nvSpPr>
        <p:spPr>
          <a:xfrm>
            <a:off x="7070913" y="7721414"/>
            <a:ext cx="3332194" cy="307777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fr-FR" sz="1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Vérifier les </a:t>
            </a:r>
            <a:r>
              <a:rPr lang="fr-FR" sz="14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résultats</a:t>
            </a:r>
            <a:r>
              <a:rPr lang="fr-FR" sz="1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et les corriger.</a:t>
            </a:r>
          </a:p>
        </p:txBody>
      </p:sp>
      <p:pic>
        <p:nvPicPr>
          <p:cNvPr id="187" name="Image 186">
            <a:extLst>
              <a:ext uri="{FF2B5EF4-FFF2-40B4-BE49-F238E27FC236}">
                <a16:creationId xmlns:a16="http://schemas.microsoft.com/office/drawing/2014/main" id="{0DFA30AD-B557-0E57-6B5A-BD26CD57A6A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99964" y="7689906"/>
            <a:ext cx="367707" cy="36770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88" name="Rectangle 187">
            <a:extLst>
              <a:ext uri="{FF2B5EF4-FFF2-40B4-BE49-F238E27FC236}">
                <a16:creationId xmlns:a16="http://schemas.microsoft.com/office/drawing/2014/main" id="{E661392D-1DA9-14C1-0623-8C7C701D2FFD}"/>
              </a:ext>
            </a:extLst>
          </p:cNvPr>
          <p:cNvSpPr/>
          <p:nvPr/>
        </p:nvSpPr>
        <p:spPr>
          <a:xfrm>
            <a:off x="6725761" y="7689093"/>
            <a:ext cx="316112" cy="369332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fr-FR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6</a:t>
            </a:r>
            <a:endParaRPr lang="fr-FR" b="1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189" name="Group 3">
            <a:extLst>
              <a:ext uri="{FF2B5EF4-FFF2-40B4-BE49-F238E27FC236}">
                <a16:creationId xmlns:a16="http://schemas.microsoft.com/office/drawing/2014/main" id="{AE08590F-6528-9123-8305-451ED2AC1AB2}"/>
              </a:ext>
            </a:extLst>
          </p:cNvPr>
          <p:cNvGrpSpPr/>
          <p:nvPr/>
        </p:nvGrpSpPr>
        <p:grpSpPr>
          <a:xfrm rot="5784364">
            <a:off x="7595554" y="7995435"/>
            <a:ext cx="383813" cy="1202521"/>
            <a:chOff x="0" y="0"/>
            <a:chExt cx="516401" cy="3077792"/>
          </a:xfrm>
        </p:grpSpPr>
        <p:sp>
          <p:nvSpPr>
            <p:cNvPr id="190" name="Freeform 4">
              <a:extLst>
                <a:ext uri="{FF2B5EF4-FFF2-40B4-BE49-F238E27FC236}">
                  <a16:creationId xmlns:a16="http://schemas.microsoft.com/office/drawing/2014/main" id="{14ACD555-AB11-70FC-8AD9-8E198991020F}"/>
                </a:ext>
              </a:extLst>
            </p:cNvPr>
            <p:cNvSpPr/>
            <p:nvPr/>
          </p:nvSpPr>
          <p:spPr>
            <a:xfrm>
              <a:off x="0" y="0"/>
              <a:ext cx="516401" cy="3077792"/>
            </a:xfrm>
            <a:custGeom>
              <a:avLst/>
              <a:gdLst/>
              <a:ahLst/>
              <a:cxnLst/>
              <a:rect l="l" t="t" r="r" b="b"/>
              <a:pathLst>
                <a:path w="516401" h="3077792">
                  <a:moveTo>
                    <a:pt x="313201" y="0"/>
                  </a:moveTo>
                  <a:lnTo>
                    <a:pt x="0" y="0"/>
                  </a:lnTo>
                  <a:lnTo>
                    <a:pt x="203200" y="3077792"/>
                  </a:lnTo>
                  <a:lnTo>
                    <a:pt x="516401" y="3077792"/>
                  </a:lnTo>
                  <a:lnTo>
                    <a:pt x="313201" y="0"/>
                  </a:lnTo>
                  <a:close/>
                </a:path>
              </a:pathLst>
            </a:custGeom>
            <a:solidFill>
              <a:srgbClr val="FA4616"/>
            </a:solidFill>
          </p:spPr>
          <p:txBody>
            <a:bodyPr/>
            <a:lstStyle/>
            <a:p>
              <a:endParaRPr lang="fr-FR"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191" name="TextBox 5">
              <a:extLst>
                <a:ext uri="{FF2B5EF4-FFF2-40B4-BE49-F238E27FC236}">
                  <a16:creationId xmlns:a16="http://schemas.microsoft.com/office/drawing/2014/main" id="{A223B441-3B33-C4C8-C11E-4081B2DE535C}"/>
                </a:ext>
              </a:extLst>
            </p:cNvPr>
            <p:cNvSpPr txBox="1"/>
            <p:nvPr/>
          </p:nvSpPr>
          <p:spPr>
            <a:xfrm>
              <a:off x="101600" y="-38100"/>
              <a:ext cx="313201" cy="311589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027"/>
                </a:lnSpc>
              </a:pPr>
              <a:endParaRPr lang="fr-FR"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sp>
        <p:nvSpPr>
          <p:cNvPr id="192" name="Rectangle 191">
            <a:extLst>
              <a:ext uri="{FF2B5EF4-FFF2-40B4-BE49-F238E27FC236}">
                <a16:creationId xmlns:a16="http://schemas.microsoft.com/office/drawing/2014/main" id="{EDFE991C-ABB1-8E90-99F2-7BABF34D5861}"/>
              </a:ext>
            </a:extLst>
          </p:cNvPr>
          <p:cNvSpPr/>
          <p:nvPr/>
        </p:nvSpPr>
        <p:spPr>
          <a:xfrm>
            <a:off x="7120480" y="8454921"/>
            <a:ext cx="2371996" cy="307777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fr-FR" sz="14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Standardiser</a:t>
            </a:r>
            <a:r>
              <a:rPr lang="fr-FR" sz="1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et étendre.</a:t>
            </a:r>
          </a:p>
        </p:txBody>
      </p:sp>
      <p:pic>
        <p:nvPicPr>
          <p:cNvPr id="193" name="Image 192">
            <a:extLst>
              <a:ext uri="{FF2B5EF4-FFF2-40B4-BE49-F238E27FC236}">
                <a16:creationId xmlns:a16="http://schemas.microsoft.com/office/drawing/2014/main" id="{3E554485-BDB8-D2EE-B3DD-8330A5D01EF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49531" y="8423413"/>
            <a:ext cx="367707" cy="36770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94" name="Rectangle 193">
            <a:extLst>
              <a:ext uri="{FF2B5EF4-FFF2-40B4-BE49-F238E27FC236}">
                <a16:creationId xmlns:a16="http://schemas.microsoft.com/office/drawing/2014/main" id="{FFDFE529-47FC-B855-2CA7-E5B241168190}"/>
              </a:ext>
            </a:extLst>
          </p:cNvPr>
          <p:cNvSpPr/>
          <p:nvPr/>
        </p:nvSpPr>
        <p:spPr>
          <a:xfrm>
            <a:off x="6671132" y="8422600"/>
            <a:ext cx="524503" cy="369332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fr-FR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7</a:t>
            </a:r>
            <a:r>
              <a:rPr lang="fr-FR" sz="7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&amp;</a:t>
            </a:r>
            <a:r>
              <a:rPr lang="fr-FR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8</a:t>
            </a:r>
            <a:endParaRPr lang="fr-FR" b="1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95" name="ZoneTexte 194">
            <a:extLst>
              <a:ext uri="{FF2B5EF4-FFF2-40B4-BE49-F238E27FC236}">
                <a16:creationId xmlns:a16="http://schemas.microsoft.com/office/drawing/2014/main" id="{A45C9306-4F6B-6D06-13B5-C6C30EEA7DF8}"/>
              </a:ext>
            </a:extLst>
          </p:cNvPr>
          <p:cNvSpPr txBox="1"/>
          <p:nvPr/>
        </p:nvSpPr>
        <p:spPr>
          <a:xfrm>
            <a:off x="7194869" y="8723752"/>
            <a:ext cx="28680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Standards mis à jour ou créés :</a:t>
            </a:r>
          </a:p>
          <a:p>
            <a:r>
              <a:rPr lang="fr-FR" sz="1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Autres périmètres concernés par la solution :</a:t>
            </a:r>
          </a:p>
        </p:txBody>
      </p:sp>
      <p:pic>
        <p:nvPicPr>
          <p:cNvPr id="3" name="Image 2" descr="Une image contenant obscurité&#10;&#10;Description générée automatiquement">
            <a:extLst>
              <a:ext uri="{FF2B5EF4-FFF2-40B4-BE49-F238E27FC236}">
                <a16:creationId xmlns:a16="http://schemas.microsoft.com/office/drawing/2014/main" id="{D6A8BCC0-DCF4-851D-6EF4-F916851A338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66853" y="275484"/>
            <a:ext cx="818453" cy="222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0073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Personnalisé 1">
      <a:dk1>
        <a:sysClr val="windowText" lastClr="000000"/>
      </a:dk1>
      <a:lt1>
        <a:sysClr val="window" lastClr="FFFFFF"/>
      </a:lt1>
      <a:dk2>
        <a:srgbClr val="EAEAEA"/>
      </a:dk2>
      <a:lt2>
        <a:srgbClr val="F5F5F5"/>
      </a:lt2>
      <a:accent1>
        <a:srgbClr val="FA4616"/>
      </a:accent1>
      <a:accent2>
        <a:srgbClr val="FAC090"/>
      </a:accent2>
      <a:accent3>
        <a:srgbClr val="00B050"/>
      </a:accent3>
      <a:accent4>
        <a:srgbClr val="FF0000"/>
      </a:accent4>
      <a:accent5>
        <a:srgbClr val="43635A"/>
      </a:accent5>
      <a:accent6>
        <a:srgbClr val="2751E3"/>
      </a:accent6>
      <a:hlink>
        <a:srgbClr val="FA4616"/>
      </a:hlink>
      <a:folHlink>
        <a:srgbClr val="FAC090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74a9064-f29c-480e-b26b-8583f684684e" xsi:nil="true"/>
    <lcf76f155ced4ddcb4097134ff3c332f xmlns="0a796cb7-362d-40f5-9768-de0253afe414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6BFAD211FB4B4CA56B4BB8F3695762" ma:contentTypeVersion="15" ma:contentTypeDescription="Create a new document." ma:contentTypeScope="" ma:versionID="b7b3072545ca938cda2d949b006329c7">
  <xsd:schema xmlns:xsd="http://www.w3.org/2001/XMLSchema" xmlns:xs="http://www.w3.org/2001/XMLSchema" xmlns:p="http://schemas.microsoft.com/office/2006/metadata/properties" xmlns:ns2="0a796cb7-362d-40f5-9768-de0253afe414" xmlns:ns3="774a9064-f29c-480e-b26b-8583f684684e" targetNamespace="http://schemas.microsoft.com/office/2006/metadata/properties" ma:root="true" ma:fieldsID="71bfade55627ebe0737cdb040aa67127" ns2:_="" ns3:_="">
    <xsd:import namespace="0a796cb7-362d-40f5-9768-de0253afe414"/>
    <xsd:import namespace="774a9064-f29c-480e-b26b-8583f684684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796cb7-362d-40f5-9768-de0253afe4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987bfea5-6565-45a1-b763-f9cb31bd3ff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4a9064-f29c-480e-b26b-8583f684684e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5aab9070-74ae-4c23-8edc-044f044fa402}" ma:internalName="TaxCatchAll" ma:showField="CatchAllData" ma:web="774a9064-f29c-480e-b26b-8583f684684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A469BD9-9719-46E2-8F76-59B2303DAEF6}">
  <ds:schemaRefs>
    <ds:schemaRef ds:uri="http://schemas.microsoft.com/office/2006/metadata/properties"/>
    <ds:schemaRef ds:uri="http://schemas.microsoft.com/office/infopath/2007/PartnerControls"/>
    <ds:schemaRef ds:uri="774a9064-f29c-480e-b26b-8583f684684e"/>
    <ds:schemaRef ds:uri="0a796cb7-362d-40f5-9768-de0253afe414"/>
  </ds:schemaRefs>
</ds:datastoreItem>
</file>

<file path=customXml/itemProps2.xml><?xml version="1.0" encoding="utf-8"?>
<ds:datastoreItem xmlns:ds="http://schemas.openxmlformats.org/officeDocument/2006/customXml" ds:itemID="{A7880ED5-CDED-462B-9C20-0BAAEAC81DA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0638D36-528E-4723-B789-BB92FE637F6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a796cb7-362d-40f5-9768-de0253afe414"/>
    <ds:schemaRef ds:uri="774a9064-f29c-480e-b26b-8583f684684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204</Words>
  <Application>Microsoft Office PowerPoint</Application>
  <PresentationFormat>Personnalisé</PresentationFormat>
  <Paragraphs>57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Open Sans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Valentin Pesselier</dc:creator>
  <cp:lastModifiedBy>Valentin Pesselier</cp:lastModifiedBy>
  <cp:revision>1</cp:revision>
  <dcterms:created xsi:type="dcterms:W3CDTF">2024-02-13T08:18:55Z</dcterms:created>
  <dcterms:modified xsi:type="dcterms:W3CDTF">2024-03-04T13:49:12Z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0x0101007C6BFAD211FB4B4CA56B4BB8F3695762</vt:lpwstr>
  </property>
  <property fmtid="{D5CDD505-2E9C-101B-9397-08002B2CF9AE}" pid="3" name="MediaServiceImageTags">
    <vt:lpwstr/>
  </property>
</Properties>
</file>