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18" r:id="rId2"/>
    <p:sldId id="333" r:id="rId3"/>
    <p:sldId id="338" r:id="rId4"/>
    <p:sldId id="339" r:id="rId5"/>
    <p:sldId id="340" r:id="rId6"/>
  </p:sldIdLst>
  <p:sldSz cx="12188825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29" autoAdjust="0"/>
  </p:normalViewPr>
  <p:slideViewPr>
    <p:cSldViewPr showGuides="1">
      <p:cViewPr varScale="1">
        <p:scale>
          <a:sx n="72" d="100"/>
          <a:sy n="72" d="100"/>
        </p:scale>
        <p:origin x="660" y="-312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</a:t>
            </a:r>
            <a:r>
              <a:rPr dirty="0"/>
              <a:t>dit Master subtitle style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4/5/2024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3684" y="-228600"/>
            <a:ext cx="6925985" cy="1585529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36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WAYS TO EARN  PDF-COACH TANISHA MARIE</a:t>
            </a:r>
            <a:endParaRPr lang="en-US" sz="3600" u="sng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3878" y="1524000"/>
            <a:ext cx="6705600" cy="1270453"/>
          </a:xfrm>
        </p:spPr>
        <p:txBody>
          <a:bodyPr/>
          <a:lstStyle/>
          <a:p>
            <a:r>
              <a:rPr lang="en-US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SELLING ONLINE – ECOMMERCE</a:t>
            </a:r>
            <a:endParaRPr lang="en-US" dirty="0">
              <a:effectLst/>
              <a:highlight>
                <a:srgbClr val="00FF00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AMAZON FBA, FBM, INFLUENCER, AFFILIATES, DROP SHIPPING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-POSHMARK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-FACEBOOK MARKETPLACE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-TIKTOK SHOPS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-TEMU SHOPS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-INSTAGRAM SHOPS</a:t>
            </a: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D42E9-0587-0149-150D-1BC251F2E199}"/>
              </a:ext>
            </a:extLst>
          </p:cNvPr>
          <p:cNvSpPr txBox="1"/>
          <p:nvPr/>
        </p:nvSpPr>
        <p:spPr>
          <a:xfrm>
            <a:off x="1053685" y="4419600"/>
            <a:ext cx="6925986" cy="3572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4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AFFILIATE MARKETING WEBSITES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-CLICKBANK.COM OVER 1 MILLION PRODUCTS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-JVZOO.COM  OVER 500 THOUSAND PRODUCTS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-SELLING EBOOKS, ECOURSES AND TRAININGS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-AMAZON INFLUENCER COURSE $78 PER SALE OR $48 PER SALE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-PRL.ME MILLIONS OF PRODUCTS TO COPY AND PASTE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en-US" sz="2400" b="1" u="sng" dirty="0">
              <a:effectLst/>
              <a:highlight>
                <a:srgbClr val="00FF00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en-US" sz="2400" dirty="0">
              <a:effectLst/>
              <a:highlight>
                <a:srgbClr val="00FF00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137" y="5131902"/>
            <a:ext cx="8229601" cy="12922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32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MLM</a:t>
            </a:r>
            <a:br>
              <a:rPr lang="en-US" sz="32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-TLC WELLNESS AND WEIGHT LOSS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-MYECON CREDIT AND FINANCIAL SERVICES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-LIVE GOOD WELLNESS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-NONI WELLNESS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-NUVISION- DIGITAL PRODUCTS &amp; WELLNESS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GOOGLE THE TOP MLM COMPANIES)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GOVERNMENT CONTRACTS</a:t>
            </a:r>
            <a:b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-MWBE CERTIFIED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-DEPT OF EDUCATION </a:t>
            </a:r>
            <a:b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AN EBOOK</a:t>
            </a:r>
            <a:b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effectLst/>
              <a:highlight>
                <a:srgbClr val="00FF00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24137" y="5473215"/>
            <a:ext cx="8229601" cy="3048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00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6155-238C-8B33-DFFF-A33BCA38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412" y="4128448"/>
            <a:ext cx="8229601" cy="2411103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-HEALTH &amp; WELLNESS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-FINANCES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-STOCKS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-VEGAN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-MAN BOOBS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-WARTS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-YEAST INFECTIONS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-TECHNOLOGY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-JOBS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-BAKING/COOKING</a:t>
            </a:r>
            <a:b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STOCKS</a:t>
            </a:r>
            <a:b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-ETRADE.COM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-FIDELITY.COM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-VANGUARD.COM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-TDAMERITRADE.COM</a:t>
            </a:r>
            <a:b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-ROBINHOOD.COM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75B37-9EEE-20BF-FF49-AE31C531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8212" y="5334000"/>
            <a:ext cx="8229601" cy="1752600"/>
          </a:xfrm>
        </p:spPr>
        <p:txBody>
          <a:bodyPr>
            <a:normAutofit fontScale="55000" lnSpcReduction="20000"/>
          </a:bodyPr>
          <a:lstStyle/>
          <a:p>
            <a:r>
              <a:rPr lang="en-US" sz="63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 MACHINE LEARNING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PROMPT ENGINEERING CAREERS - $200K/YR COURSERA.COM FREE TRAINING &amp; GOOGLE HAS FREE TRAINING</a:t>
            </a:r>
            <a:endParaRPr lang="en-US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-CHATGPT- APPLE</a:t>
            </a:r>
            <a:endParaRPr lang="en-US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-BARD AI – GOOGLE</a:t>
            </a:r>
            <a:endParaRPr lang="en-US" sz="1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effectLst/>
              <a:highlight>
                <a:srgbClr val="00FF00"/>
              </a:highligh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918F-FD96-9887-31C4-76F1A3416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012" y="4495800"/>
            <a:ext cx="5945188" cy="304800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 ESTATE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-WHOLESALING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-AIRNB YOUR HOME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-TAX DEEDS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-TAX LIENS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-BUY &amp; HOLD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MEDIA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-START A YOUTUBE CHANNEL TALK ABOIT CELEBRTITES, WOMEN ISSUES, BLACK PEOPLE ISSUES, CARS, FOOD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-FIVERR.COM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-UPWORK.COM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-DIGITAL MARKETING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-VIRTUAL ASSITANT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-COACHING  CREATING MEMBERSHIP SITES ABOUT YOUR KNOWLEDGE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-GOOGLE</a:t>
            </a:r>
            <a:br>
              <a:rPr lang="en-US" sz="13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-USING CHATGPT FOR BUSINESS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 INSURANCE AGENT</a:t>
            </a:r>
            <a:br>
              <a:rPr lang="en-US" sz="3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TAX PREPARER</a:t>
            </a:r>
            <a:br>
              <a:rPr lang="en-US" sz="3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FINANCIAL ADVISORS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55777-087E-38A3-21B7-BA68DE528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8499" y="7162800"/>
            <a:ext cx="533401" cy="22542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19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73C91-4448-F588-A203-F38AB67D7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426" y="4953000"/>
            <a:ext cx="7125494" cy="1730828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CHOOSE 1 OR MANY OF THESE WAYS TO EARN!</a:t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ON ALL PLATFORMS</a:t>
            </a:r>
            <a:b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@COACHTANISHAMARIE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 an amazon influencer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amazoninfluencerprograms.com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up a free high interest checking and savings account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buildingwealthwith.tanishamarie.com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781988-54B7-275D-51DB-5E330B02C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4426" y="6867939"/>
            <a:ext cx="1296987" cy="1492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0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rrency symbols presentation (widescreen).potx" id="{0BEEB329-2C4D-4D02-9858-CA91ACE92AB1}" vid="{944DA297-E844-470D-A85C-00068074ACC2}"/>
    </a:ext>
  </a:extLst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6739</TotalTime>
  <Words>395</Words>
  <Application>Microsoft Office PowerPoint</Application>
  <PresentationFormat>Custom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Times New Roman</vt:lpstr>
      <vt:lpstr>Currency Symbols 16x9</vt:lpstr>
      <vt:lpstr>50 WAYS TO EARN  PDF-COACH TANISHA MARIE</vt:lpstr>
      <vt:lpstr>MLM  -TLC WELLNESS AND WEIGHT LOSS -MYECON CREDIT AND FINANCIAL SERVICES -LIVE GOOD WELLNESS -NONI WELLNESS -NUVISION- DIGITAL PRODUCTS &amp; WELLNESS ( GOOGLE THE TOP MLM COMPANIES)  GOVERNMENT CONTRACTS -MWBE CERTIFIED -DEPT OF EDUCATION     WRITE AN EBOOK   </vt:lpstr>
      <vt:lpstr>-HEALTH &amp; WELLNESS -FINANCES -STOCKS -VEGAN -MAN BOOBS -WARTS -YEAST INFECTIONS -TECHNOLOGY -JOBS -BAKING/COOKING  STOCKS -ETRADE.COM -FIDELITY.COM -VANGUARD.COM -TDAMERITRADE.COM -ROBINHOOD.COM   </vt:lpstr>
      <vt:lpstr>REAL ESTATE -WHOLESALING -AIRNB YOUR HOME -TAX DEEDS -TAX LIENS -BUY &amp; HOLD   SOCIAL MEDIA  -START A YOUTUBE CHANNEL TALK ABOIT CELEBRTITES, WOMEN ISSUES, BLACK PEOPLE ISSUES, CARS, FOOD -FIVERR.COM -UPWORK.COM -DIGITAL MARKETING -VIRTUAL ASSITANT -COACHING  CREATING MEMBERSHIP SITES ABOUT YOUR KNOWLEDGE -GOOGLE -USING CHATGPT FOR BUSINESS   LIFE INSURANCE AGENT TAX PREPARER FINANCIAL ADVISORS </vt:lpstr>
      <vt:lpstr>YOU CAN CHOOSE 1 OR MANY OF THESE WAYS TO EARN!  FOLLOW ON ALL PLATFORMS @COACHTANISHAMARIE  Become an amazon influencer   amazoninfluencerprograms.com  set up a free high interest checking and savings account  buildingwealthwith.tanishamarie.com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 WAYS TO EARN FOR $50 PDF-COACH TANISHA</dc:title>
  <dc:creator>TANISHA ADJOKATCHER</dc:creator>
  <cp:lastModifiedBy>TANISHA ADJOKATCHER</cp:lastModifiedBy>
  <cp:revision>4</cp:revision>
  <dcterms:created xsi:type="dcterms:W3CDTF">2023-11-09T22:03:31Z</dcterms:created>
  <dcterms:modified xsi:type="dcterms:W3CDTF">2024-04-05T20:32:55Z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