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handoutMasterIdLst>
    <p:handoutMasterId r:id="rId25"/>
  </p:handoutMasterIdLst>
  <p:sldIdLst>
    <p:sldId id="256" r:id="rId2"/>
    <p:sldId id="282" r:id="rId3"/>
    <p:sldId id="307" r:id="rId4"/>
    <p:sldId id="305" r:id="rId5"/>
    <p:sldId id="283" r:id="rId6"/>
    <p:sldId id="285" r:id="rId7"/>
    <p:sldId id="286" r:id="rId8"/>
    <p:sldId id="287" r:id="rId9"/>
    <p:sldId id="289" r:id="rId10"/>
    <p:sldId id="303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9" r:id="rId19"/>
    <p:sldId id="298" r:id="rId20"/>
    <p:sldId id="302" r:id="rId21"/>
    <p:sldId id="300" r:id="rId22"/>
    <p:sldId id="306" r:id="rId23"/>
    <p:sldId id="30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84E94D-D7D6-450C-8679-51BC9447244B}" v="5" dt="2026-05-09T11:38:56.6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0" autoAdjust="0"/>
  </p:normalViewPr>
  <p:slideViewPr>
    <p:cSldViewPr snapToGrid="0">
      <p:cViewPr varScale="1">
        <p:scale>
          <a:sx n="118" d="100"/>
          <a:sy n="118" d="100"/>
        </p:scale>
        <p:origin x="13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1836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64AC7D-BFB2-4C2C-A1EA-318B0068FC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3EDD25-4AEE-489A-BDD8-373FE08383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4A1C0-AA50-4CD3-A34C-C26E598AC9BD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92A7B7-B9D5-4A21-B536-93C638025D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23748-6CA2-4C05-A5B5-A6CC6D577DB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7523B-E6BA-45C1-BF04-BA9CCBAC0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517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180FFC-F174-4BD6-897C-72E699EE71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286" y="5485983"/>
            <a:ext cx="2045531" cy="86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2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24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790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61167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9684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664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085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1366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882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92B7E7-950E-4985-A8AC-101144BC73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57253" y="5818593"/>
            <a:ext cx="204843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043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695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06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366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25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209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110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1312-90FA-4861-89FE-DA069CD45CCD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494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BD61312-90FA-4861-89FE-DA069CD45CCD}" type="datetimeFigureOut">
              <a:rPr lang="en-GB" smtClean="0"/>
              <a:t>12/05/2026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02859-E465-4E5F-9A98-648751054C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9574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0CA58-159E-4FC0-B4B8-C9DF83B369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586380"/>
            <a:ext cx="8825658" cy="3329581"/>
          </a:xfrm>
        </p:spPr>
        <p:txBody>
          <a:bodyPr/>
          <a:lstStyle/>
          <a:p>
            <a:r>
              <a:rPr lang="en-US" sz="3600" dirty="0"/>
              <a:t>Embracing change – tips for finding purpose during life’s ‘turning points’</a:t>
            </a:r>
            <a:endParaRPr lang="en-GB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848D12-16D0-4046-A44F-32F25F617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2425" y="4062202"/>
            <a:ext cx="8888188" cy="158322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Sharon Bell</a:t>
            </a:r>
            <a:endParaRPr lang="en-GB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99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6FD64-7CC0-DDF4-1B6B-E2BBA2B20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p view of spiralling white crayons">
            <a:extLst>
              <a:ext uri="{FF2B5EF4-FFF2-40B4-BE49-F238E27FC236}">
                <a16:creationId xmlns:a16="http://schemas.microsoft.com/office/drawing/2014/main" id="{B31CF12A-E284-F3A6-B641-2BA064D7064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l="733" t="23391" r="83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2B057E-119B-603D-F0D7-E8DD6255E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dirty="0"/>
              <a:t>HINTS AND TIPS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7D855-E85F-C61F-C923-A1E99289B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5" y="4777380"/>
            <a:ext cx="8825658" cy="86142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99614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FB3CEA1-88D9-42FB-88ED-1E9807FE6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ED589B-D9D1-72A6-7083-4AE43683C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599" y="643467"/>
            <a:ext cx="5236801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6C928E-4252-4F33-8C34-E50A12A3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750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97A1E4-A0BC-8A35-E928-E3028964C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0590" y="1325880"/>
            <a:ext cx="4483709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#1: How full are your tanks?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F25694-32E2-4CF0-B69B-E0ADBC984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914" y="639905"/>
            <a:ext cx="5775975" cy="5578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FF7B68-926D-1971-866D-CFA0EAF40B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264" y="965141"/>
            <a:ext cx="4945275" cy="4932911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DF94E8-A72E-0A59-C5DC-CB1DC258676A}"/>
              </a:ext>
            </a:extLst>
          </p:cNvPr>
          <p:cNvSpPr txBox="1"/>
          <p:nvPr/>
        </p:nvSpPr>
        <p:spPr>
          <a:xfrm>
            <a:off x="7209322" y="4726004"/>
            <a:ext cx="4219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Emotional    Spiritual  Physical</a:t>
            </a:r>
          </a:p>
          <a:p>
            <a:endParaRPr lang="en-US" sz="2400" dirty="0"/>
          </a:p>
          <a:p>
            <a:r>
              <a:rPr lang="en-US" sz="2400" dirty="0"/>
              <a:t>BE GENTLE!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2591350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Different board game pieces">
            <a:extLst>
              <a:ext uri="{FF2B5EF4-FFF2-40B4-BE49-F238E27FC236}">
                <a16:creationId xmlns:a16="http://schemas.microsoft.com/office/drawing/2014/main" id="{5F6E8E48-A0A4-5FD8-3548-98C7471449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40000"/>
          </a:blip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147C5AE-0FF2-3329-A977-13E3E5D33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dirty="0">
                <a:solidFill>
                  <a:schemeClr val="tx1"/>
                </a:solidFill>
              </a:rPr>
              <a:t>#2: How often do you play? </a:t>
            </a:r>
            <a:r>
              <a:rPr lang="en-US" sz="5400" dirty="0">
                <a:solidFill>
                  <a:schemeClr val="tx1"/>
                </a:solidFill>
              </a:rPr>
              <a:t>(when are you ‘in the </a:t>
            </a:r>
            <a:r>
              <a:rPr lang="en-US" sz="5400">
                <a:solidFill>
                  <a:schemeClr val="tx1"/>
                </a:solidFill>
              </a:rPr>
              <a:t>flow’?)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85E190-58DD-42DD-A4A8-401E15C92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623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E9FF9-2417-EE51-8892-3C5AF2B2F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#3: What </a:t>
            </a:r>
            <a:r>
              <a:rPr lang="en-US" dirty="0" err="1"/>
              <a:t>energises</a:t>
            </a:r>
            <a:r>
              <a:rPr lang="en-US" dirty="0"/>
              <a:t> v what drains?</a:t>
            </a:r>
            <a:endParaRPr lang="en-GB" dirty="0"/>
          </a:p>
        </p:txBody>
      </p:sp>
      <p:pic>
        <p:nvPicPr>
          <p:cNvPr id="1026" name="Picture 2" descr="Hypnotic Pendulum Animation Patterns | Learn how to create this in After  Effects [OC] : r/vjing">
            <a:extLst>
              <a:ext uri="{FF2B5EF4-FFF2-40B4-BE49-F238E27FC236}">
                <a16:creationId xmlns:a16="http://schemas.microsoft.com/office/drawing/2014/main" id="{3F66955D-B914-541D-1C39-4C2D2A03B4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007" y="2052638"/>
            <a:ext cx="4195762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954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620031-BDF3-9546-9CE2-465549D2F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1056" y="1325880"/>
            <a:ext cx="4150898" cy="306650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#4: Where is your accountability / support (informal or formal)?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C86F1E-8E2D-4B0B-BB05-41E8E936C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914" y="639905"/>
            <a:ext cx="6915664" cy="5578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3E7685B-8B40-1551-B354-41F9D0A22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955392" y="1343539"/>
            <a:ext cx="6275584" cy="417611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850166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B07FB2-6E63-2FDD-DCCA-81C02BD8B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279" y="1325880"/>
            <a:ext cx="3344020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/>
              <a:t>#5: How well do you know yourself?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CC86F1E-8E2D-4B0B-BB05-41E8E936C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914" y="639905"/>
            <a:ext cx="6915664" cy="5578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EE4F34-B7ED-EF83-0885-85B148867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626728" y="965141"/>
            <a:ext cx="4932911" cy="493291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10555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1835AB-755E-FB53-4558-683839671F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328" r="-1" b="-1"/>
          <a:stretch/>
        </p:blipFill>
        <p:spPr>
          <a:xfrm>
            <a:off x="646532" y="1447799"/>
            <a:ext cx="4551110" cy="45720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5E600EC-9AA6-5D06-36F6-37468B1E8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7782" y="1447799"/>
            <a:ext cx="5836518" cy="4572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LEFT BRAIN THINKERS!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Exercise right brain muscles:</a:t>
            </a:r>
          </a:p>
          <a:p>
            <a:pPr lvl="1"/>
            <a:r>
              <a:rPr lang="en-US" b="1" dirty="0"/>
              <a:t>Play more!</a:t>
            </a:r>
          </a:p>
          <a:p>
            <a:pPr lvl="1"/>
            <a:r>
              <a:rPr lang="en-US" b="1" dirty="0"/>
              <a:t>Notice your emotions and try to give them a language</a:t>
            </a:r>
          </a:p>
          <a:p>
            <a:pPr lvl="1"/>
            <a:r>
              <a:rPr lang="en-US" b="1" dirty="0"/>
              <a:t>Notice the things that tap in to your emotions (tv, music, films, art &amp; crafts)</a:t>
            </a:r>
          </a:p>
          <a:p>
            <a:pPr lvl="1"/>
            <a:r>
              <a:rPr lang="en-US" b="1" dirty="0"/>
              <a:t>Talk to right brain friends … be curious, be brave!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00563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85D5AA8-773B-469A-8802-9645A4DC9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ircular chart with different emotions&#10;&#10;Description automatically generated">
            <a:extLst>
              <a:ext uri="{FF2B5EF4-FFF2-40B4-BE49-F238E27FC236}">
                <a16:creationId xmlns:a16="http://schemas.microsoft.com/office/drawing/2014/main" id="{D5BFBAEF-91AD-481A-8394-E464D0F3C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087" y="643467"/>
            <a:ext cx="5699300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5AF42C-C556-454E-B2D3-2C917CB812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268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E23AD-FA19-5691-F662-C150D0AE1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7543CB-D3B1-1118-BB19-ED76C52192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328" r="-1" b="-1"/>
          <a:stretch/>
        </p:blipFill>
        <p:spPr>
          <a:xfrm>
            <a:off x="646532" y="1447799"/>
            <a:ext cx="4551110" cy="45720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239E65-99BF-F2A0-8D3D-B1E935B07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7782" y="1447799"/>
            <a:ext cx="5836518" cy="4572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RIGHT BRAIN THINKERS!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Exercise left brain muscles:</a:t>
            </a:r>
          </a:p>
          <a:p>
            <a:pPr lvl="1"/>
            <a:r>
              <a:rPr lang="en-US" b="1" dirty="0"/>
              <a:t>Add some structure to your week</a:t>
            </a:r>
          </a:p>
          <a:p>
            <a:pPr lvl="1"/>
            <a:r>
              <a:rPr lang="en-US" b="1" dirty="0"/>
              <a:t>Make appointments with yourselves</a:t>
            </a:r>
          </a:p>
          <a:p>
            <a:pPr lvl="1"/>
            <a:r>
              <a:rPr lang="en-US" b="1" dirty="0"/>
              <a:t>Create a list – and then a mini list (what do you want to do, change, be different today)</a:t>
            </a:r>
          </a:p>
          <a:p>
            <a:pPr lvl="1"/>
            <a:r>
              <a:rPr lang="en-US" b="1" dirty="0"/>
              <a:t>Talk to left brain friends … be curious, be brave!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55270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E3F8D-ECB8-4B4A-9D7E-594C705CC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16DB9-CC5D-4C71-81D8-0D0E14C12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676" y="1302818"/>
            <a:ext cx="8576799" cy="494558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r>
              <a:rPr lang="en-GB" sz="2800" dirty="0"/>
              <a:t>We all face ‘turning points’</a:t>
            </a:r>
          </a:p>
          <a:p>
            <a:r>
              <a:rPr lang="en-GB" sz="2800" dirty="0"/>
              <a:t>Sometimes foreseen, sometimes not</a:t>
            </a:r>
          </a:p>
          <a:p>
            <a:r>
              <a:rPr lang="en-GB" sz="2800" dirty="0"/>
              <a:t>Emotional reaction </a:t>
            </a:r>
          </a:p>
          <a:p>
            <a:r>
              <a:rPr lang="en-GB" sz="2800" dirty="0"/>
              <a:t>Sometimes we feel in control …. Sometimes definitely not </a:t>
            </a:r>
            <a:r>
              <a:rPr lang="en-GB" sz="2800" dirty="0">
                <a:sym typeface="Wingdings" panose="05000000000000000000" pitchFamily="2" charset="2"/>
              </a:rPr>
              <a:t></a:t>
            </a:r>
          </a:p>
          <a:p>
            <a:r>
              <a:rPr lang="en-GB" sz="2800" dirty="0">
                <a:sym typeface="Wingdings" panose="05000000000000000000" pitchFamily="2" charset="2"/>
              </a:rPr>
              <a:t>Do we need to reframe them – as crossing a ‘threshold’</a:t>
            </a:r>
          </a:p>
          <a:p>
            <a:r>
              <a:rPr lang="en-GB" sz="2800" dirty="0">
                <a:sym typeface="Wingdings" panose="05000000000000000000" pitchFamily="2" charset="2"/>
              </a:rPr>
              <a:t>As an opportunity to experience MORE of God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115008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58EF0-71CF-43C5-F6B7-CB2EE9AE4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57CC2-E372-5490-04F6-72A0875BD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#Tip 6: Be intentional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67EE5-B00B-BFB9-8A0C-D368B18882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MORE look like for you?</a:t>
            </a:r>
          </a:p>
          <a:p>
            <a:r>
              <a:rPr lang="en-US" dirty="0"/>
              <a:t>What do you want to be different?</a:t>
            </a:r>
          </a:p>
          <a:p>
            <a:r>
              <a:rPr lang="en-US" dirty="0"/>
              <a:t>What’s the dream?</a:t>
            </a:r>
          </a:p>
          <a:p>
            <a:r>
              <a:rPr lang="en-US" dirty="0"/>
              <a:t>Why is this important?</a:t>
            </a:r>
          </a:p>
          <a:p>
            <a:r>
              <a:rPr lang="en-US" dirty="0"/>
              <a:t>How will you know something has changed?</a:t>
            </a:r>
          </a:p>
          <a:p>
            <a:r>
              <a:rPr lang="en-US" dirty="0"/>
              <a:t>What might get in the way?</a:t>
            </a:r>
          </a:p>
          <a:p>
            <a:r>
              <a:rPr lang="en-US" dirty="0"/>
              <a:t>What one small thing could you resolve to do today?</a:t>
            </a:r>
          </a:p>
          <a:p>
            <a:r>
              <a:rPr lang="en-US" dirty="0"/>
              <a:t>Take time to notice (weekly, monthly, quarterly) – create the space</a:t>
            </a:r>
          </a:p>
          <a:p>
            <a:r>
              <a:rPr lang="en-US" dirty="0"/>
              <a:t>Tell someone</a:t>
            </a:r>
          </a:p>
        </p:txBody>
      </p:sp>
    </p:spTree>
    <p:extLst>
      <p:ext uri="{BB962C8B-B14F-4D97-AF65-F5344CB8AC3E}">
        <p14:creationId xmlns:p14="http://schemas.microsoft.com/office/powerpoint/2010/main" val="842809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507DF-F388-9F13-CE23-3BC86B77D6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CB5575-BDED-7A49-1330-60716A6EA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11" y="1657041"/>
            <a:ext cx="4323337" cy="45992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ED966C1-5157-593C-8300-DFF44D34F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7F965A-9395-4A64-3D61-6E73016D5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6111" y="2009924"/>
            <a:ext cx="4396339" cy="4195763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AD7B62-704B-9B65-1D6F-739845854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4493" y="1645125"/>
            <a:ext cx="4396341" cy="4200245"/>
          </a:xfrm>
        </p:spPr>
        <p:txBody>
          <a:bodyPr>
            <a:normAutofit/>
          </a:bodyPr>
          <a:lstStyle/>
          <a:p>
            <a:pPr>
              <a:buAutoNum type="arabicPeriod"/>
            </a:pPr>
            <a:r>
              <a:rPr lang="en-GB" sz="2400" dirty="0"/>
              <a:t>How full are your tanks?</a:t>
            </a:r>
          </a:p>
          <a:p>
            <a:pPr>
              <a:buAutoNum type="arabicPeriod"/>
            </a:pPr>
            <a:r>
              <a:rPr lang="en-GB" sz="2400" dirty="0"/>
              <a:t>How often do you play?</a:t>
            </a:r>
          </a:p>
          <a:p>
            <a:pPr>
              <a:buAutoNum type="arabicPeriod"/>
            </a:pPr>
            <a:r>
              <a:rPr lang="en-GB" sz="2400" dirty="0"/>
              <a:t>What energises v what drains?</a:t>
            </a:r>
          </a:p>
          <a:p>
            <a:pPr>
              <a:buAutoNum type="arabicPeriod"/>
            </a:pPr>
            <a:r>
              <a:rPr lang="en-GB" sz="2400" dirty="0"/>
              <a:t>Where is your accountability/support?</a:t>
            </a:r>
          </a:p>
          <a:p>
            <a:pPr>
              <a:buAutoNum type="arabicPeriod"/>
            </a:pPr>
            <a:r>
              <a:rPr lang="en-GB" sz="2400" dirty="0"/>
              <a:t>Left brain v right brain thinking?</a:t>
            </a:r>
          </a:p>
          <a:p>
            <a:pPr>
              <a:buAutoNum type="arabicPeriod"/>
            </a:pPr>
            <a:r>
              <a:rPr lang="en-GB" sz="2400" dirty="0"/>
              <a:t>Be intentional</a:t>
            </a:r>
          </a:p>
          <a:p>
            <a:pPr>
              <a:buAutoNum type="arabicPeriod"/>
            </a:pPr>
            <a:endParaRPr lang="en-GB" dirty="0"/>
          </a:p>
          <a:p>
            <a:pPr>
              <a:buAutoNum type="arabicPeriod"/>
            </a:pPr>
            <a:endParaRPr lang="en-GB" dirty="0"/>
          </a:p>
          <a:p>
            <a:pPr>
              <a:buAutoNum type="arabicPeriod"/>
            </a:pPr>
            <a:endParaRPr lang="en-GB" dirty="0"/>
          </a:p>
          <a:p>
            <a:pPr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587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9A70F-A09E-8EFE-991C-BC482E1F0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837D7-6DD3-0032-CB09-6B561DFE2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2118" y="1548186"/>
            <a:ext cx="3342460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What have you found that has helped?</a:t>
            </a:r>
          </a:p>
        </p:txBody>
      </p:sp>
      <p:pic>
        <p:nvPicPr>
          <p:cNvPr id="5" name="Picture 4" descr="Question marks in a line and one question mark is lit">
            <a:extLst>
              <a:ext uri="{FF2B5EF4-FFF2-40B4-BE49-F238E27FC236}">
                <a16:creationId xmlns:a16="http://schemas.microsoft.com/office/drawing/2014/main" id="{B01E3DD0-26C6-1E75-18AC-6F921DE0C3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6473" b="-1"/>
          <a:stretch/>
        </p:blipFill>
        <p:spPr>
          <a:xfrm>
            <a:off x="-150418" y="0"/>
            <a:ext cx="7554140" cy="6857990"/>
          </a:xfrm>
          <a:prstGeom prst="rect">
            <a:avLst/>
          </a:prstGeom>
        </p:spPr>
      </p:pic>
      <p:pic>
        <p:nvPicPr>
          <p:cNvPr id="4" name="Picture 3" descr="Empty speech bubbles">
            <a:extLst>
              <a:ext uri="{FF2B5EF4-FFF2-40B4-BE49-F238E27FC236}">
                <a16:creationId xmlns:a16="http://schemas.microsoft.com/office/drawing/2014/main" id="{BF0248E2-4C6B-42F4-D399-10FB78DFE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20" y="-10"/>
            <a:ext cx="7554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69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1F59AE-5D6E-3648-297C-CBB7BB812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842" y="-222740"/>
            <a:ext cx="3342460" cy="33088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4" descr="Question marks in a line and one question mark is lit">
            <a:extLst>
              <a:ext uri="{FF2B5EF4-FFF2-40B4-BE49-F238E27FC236}">
                <a16:creationId xmlns:a16="http://schemas.microsoft.com/office/drawing/2014/main" id="{FB84987A-1B7D-1D74-F998-990A005A0D2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6473" b="-1"/>
          <a:stretch/>
        </p:blipFill>
        <p:spPr>
          <a:xfrm>
            <a:off x="-150418" y="0"/>
            <a:ext cx="755414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82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F3E7B-2538-4C6A-77B4-A6F644C925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55869-3237-413E-DC0F-11112B1AE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Being kind to ourselves …..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030A6-9EFF-F0D6-CE86-12FACE2B4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676" y="1302818"/>
            <a:ext cx="8576799" cy="49455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800" dirty="0"/>
          </a:p>
          <a:p>
            <a:r>
              <a:rPr lang="en-GB" sz="2800" dirty="0"/>
              <a:t>Not about making the best of a difficult season</a:t>
            </a:r>
          </a:p>
          <a:p>
            <a:r>
              <a:rPr lang="en-GB" sz="2800" dirty="0"/>
              <a:t>Not about downplaying the impact of a really difficult time we are facing or have faced</a:t>
            </a:r>
          </a:p>
          <a:p>
            <a:r>
              <a:rPr lang="en-GB" sz="2800" dirty="0"/>
              <a:t>Not about comparing ourselves to others </a:t>
            </a:r>
          </a:p>
          <a:p>
            <a:endParaRPr lang="en-GB" sz="2800" dirty="0"/>
          </a:p>
          <a:p>
            <a:r>
              <a:rPr lang="en-GB" sz="2800" dirty="0"/>
              <a:t>It is about not getting ‘stuck’ or letting our world, our view of God or our hope and dreams shrink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666076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5834F-9C0A-7EDC-7DBD-CC16ED114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4039B-E26D-0357-F585-E47E2E21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2118" y="1548186"/>
            <a:ext cx="3342460" cy="330884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dirty="0"/>
              <a:t>What kind of life changes/ seasons / challenges come to mind?</a:t>
            </a:r>
          </a:p>
        </p:txBody>
      </p:sp>
      <p:pic>
        <p:nvPicPr>
          <p:cNvPr id="5" name="Picture 4" descr="Question marks in a line and one question mark is lit">
            <a:extLst>
              <a:ext uri="{FF2B5EF4-FFF2-40B4-BE49-F238E27FC236}">
                <a16:creationId xmlns:a16="http://schemas.microsoft.com/office/drawing/2014/main" id="{CB302D6D-0CD0-03A6-503E-BD2BB20D4E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6473" b="-1"/>
          <a:stretch/>
        </p:blipFill>
        <p:spPr>
          <a:xfrm>
            <a:off x="-150418" y="0"/>
            <a:ext cx="7554140" cy="6857990"/>
          </a:xfrm>
          <a:prstGeom prst="rect">
            <a:avLst/>
          </a:prstGeom>
        </p:spPr>
      </p:pic>
      <p:pic>
        <p:nvPicPr>
          <p:cNvPr id="4" name="Picture 3" descr="Empty speech bubbles">
            <a:extLst>
              <a:ext uri="{FF2B5EF4-FFF2-40B4-BE49-F238E27FC236}">
                <a16:creationId xmlns:a16="http://schemas.microsoft.com/office/drawing/2014/main" id="{4E98A839-3698-FFA2-AD96-5D946DC58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20" y="-10"/>
            <a:ext cx="7554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00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33610-C138-9401-7127-E3C1CA287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1FBFA-82C5-C2CA-4A15-4CB661821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…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04B5D-8101-F648-5076-4250A8FBF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676" y="1302818"/>
            <a:ext cx="8576799" cy="49455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800" dirty="0"/>
          </a:p>
          <a:p>
            <a:r>
              <a:rPr lang="en-GB" sz="2800" dirty="0"/>
              <a:t>Illness</a:t>
            </a:r>
          </a:p>
          <a:p>
            <a:r>
              <a:rPr lang="en-GB" sz="2800" dirty="0"/>
              <a:t>Moving house</a:t>
            </a:r>
          </a:p>
          <a:p>
            <a:r>
              <a:rPr lang="en-GB" sz="2800" dirty="0"/>
              <a:t>Job change (by choice or not)</a:t>
            </a:r>
          </a:p>
          <a:p>
            <a:r>
              <a:rPr lang="en-GB" sz="2800" dirty="0"/>
              <a:t>Divorce</a:t>
            </a:r>
          </a:p>
          <a:p>
            <a:r>
              <a:rPr lang="en-GB" sz="2800" dirty="0"/>
              <a:t>Children growing up</a:t>
            </a:r>
          </a:p>
          <a:p>
            <a:r>
              <a:rPr lang="en-GB" sz="2800" dirty="0"/>
              <a:t>Bereavement</a:t>
            </a:r>
          </a:p>
          <a:p>
            <a:r>
              <a:rPr lang="en-GB" sz="2800" dirty="0"/>
              <a:t>Friends moving away</a:t>
            </a:r>
          </a:p>
          <a:p>
            <a:r>
              <a:rPr lang="en-GB" sz="2800" dirty="0"/>
              <a:t>Retirement</a:t>
            </a:r>
          </a:p>
          <a:p>
            <a:r>
              <a:rPr lang="en-GB" sz="2800" dirty="0"/>
              <a:t>‘Big’ birthdays</a:t>
            </a:r>
          </a:p>
          <a:p>
            <a:pPr marL="0" indent="0">
              <a:buNone/>
            </a:pPr>
            <a:r>
              <a:rPr lang="en-GB" sz="2800" dirty="0"/>
              <a:t>.... You will have others</a:t>
            </a:r>
          </a:p>
        </p:txBody>
      </p:sp>
    </p:spTree>
    <p:extLst>
      <p:ext uri="{BB962C8B-B14F-4D97-AF65-F5344CB8AC3E}">
        <p14:creationId xmlns:p14="http://schemas.microsoft.com/office/powerpoint/2010/main" val="2175176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6D2F6B-6A77-7602-E7DA-03E33B060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714" y="1551772"/>
            <a:ext cx="6232287" cy="41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69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88995D-A3C4-076C-138F-7C67FCB3B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493" y="1768490"/>
            <a:ext cx="4933136" cy="34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38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pic>
        <p:nvPicPr>
          <p:cNvPr id="5" name="Picture 4" descr="Top view of spiralling white crayons">
            <a:extLst>
              <a:ext uri="{FF2B5EF4-FFF2-40B4-BE49-F238E27FC236}">
                <a16:creationId xmlns:a16="http://schemas.microsoft.com/office/drawing/2014/main" id="{CCD1E689-19EC-5FE4-B3C9-B6D248C3C37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l="733" t="23391" r="83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4504FE-38FF-F316-B027-3DDD36B14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/>
              <a:t>HINTS AND TIPS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7C862-FBF0-10A4-EF15-55A12F5C6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5" y="4777380"/>
            <a:ext cx="8825658" cy="861420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18E9D62-7BA3-4D5E-8915-0D0E8661E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221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4FA1F9-059F-0F77-80B7-09BCD9796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469" y="628886"/>
            <a:ext cx="4817062" cy="3743380"/>
          </a:xfrm>
          <a:prstGeom prst="rect">
            <a:avLst/>
          </a:prstGeom>
        </p:spPr>
      </p:pic>
      <p:sp>
        <p:nvSpPr>
          <p:cNvPr id="10" name="Subtitle 9">
            <a:extLst>
              <a:ext uri="{FF2B5EF4-FFF2-40B4-BE49-F238E27FC236}">
                <a16:creationId xmlns:a16="http://schemas.microsoft.com/office/drawing/2014/main" id="{87A91939-E69A-2EAB-8BC3-8E644D6C4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043" y="4673208"/>
            <a:ext cx="9205109" cy="1692868"/>
          </a:xfrm>
        </p:spPr>
        <p:txBody>
          <a:bodyPr>
            <a:normAutofit/>
          </a:bodyPr>
          <a:lstStyle/>
          <a:p>
            <a:pPr algn="ctr"/>
            <a:r>
              <a:rPr lang="en-GB" b="1" dirty="0"/>
              <a:t>HAVE YOU EXAMPLES OF WHERE HAVING NAVIGATED THE HARDSHIP THERE WAS MORE?</a:t>
            </a:r>
          </a:p>
          <a:p>
            <a:pPr algn="ctr"/>
            <a:endParaRPr lang="en-GB" b="1" dirty="0"/>
          </a:p>
          <a:p>
            <a:pPr algn="ctr"/>
            <a:r>
              <a:rPr lang="en-GB" b="1" dirty="0"/>
              <a:t>AS YOU THINK BACK TO THOSE SITUATIONS WHAT HELPED?</a:t>
            </a:r>
          </a:p>
          <a:p>
            <a:pPr algn="ctr"/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674977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142</TotalTime>
  <Words>485</Words>
  <Application>Microsoft Macintosh PowerPoint</Application>
  <PresentationFormat>Widescreen</PresentationFormat>
  <Paragraphs>77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Century Gothic</vt:lpstr>
      <vt:lpstr>Wingdings</vt:lpstr>
      <vt:lpstr>Wingdings 3</vt:lpstr>
      <vt:lpstr>Ion</vt:lpstr>
      <vt:lpstr>Embracing change – tips for finding purpose during life’s ‘turning points’</vt:lpstr>
      <vt:lpstr>Context </vt:lpstr>
      <vt:lpstr>Being kind to ourselves ….. </vt:lpstr>
      <vt:lpstr>What kind of life changes/ seasons / challenges come to mind?</vt:lpstr>
      <vt:lpstr>Examples …</vt:lpstr>
      <vt:lpstr>PowerPoint Presentation</vt:lpstr>
      <vt:lpstr>PowerPoint Presentation</vt:lpstr>
      <vt:lpstr>HINTS AND TIPS</vt:lpstr>
      <vt:lpstr>PowerPoint Presentation</vt:lpstr>
      <vt:lpstr>HINTS AND TIPS</vt:lpstr>
      <vt:lpstr>PowerPoint Presentation</vt:lpstr>
      <vt:lpstr>#1: How full are your tanks?</vt:lpstr>
      <vt:lpstr>#2: How often do you play? (when are you ‘in the flow’?)</vt:lpstr>
      <vt:lpstr>#3: What energises v what drains?</vt:lpstr>
      <vt:lpstr>#4: Where is your accountability / support (informal or formal)?</vt:lpstr>
      <vt:lpstr>#5: How well do you know yourself?</vt:lpstr>
      <vt:lpstr>PowerPoint Presentation</vt:lpstr>
      <vt:lpstr>PowerPoint Presentation</vt:lpstr>
      <vt:lpstr>PowerPoint Presentation</vt:lpstr>
      <vt:lpstr>#Tip 6: Be intentional</vt:lpstr>
      <vt:lpstr>PowerPoint Presentation</vt:lpstr>
      <vt:lpstr>What have you found that has helped?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Surviving the world of work whilst in Lockdown</dc:title>
  <dc:creator>Sharon Bell</dc:creator>
  <cp:lastModifiedBy>Gaynor van der Burton</cp:lastModifiedBy>
  <cp:revision>29</cp:revision>
  <dcterms:created xsi:type="dcterms:W3CDTF">2020-04-14T16:42:57Z</dcterms:created>
  <dcterms:modified xsi:type="dcterms:W3CDTF">2026-05-12T10:04:27Z</dcterms:modified>
</cp:coreProperties>
</file>