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260"/>
    <p:restoredTop sz="94624"/>
  </p:normalViewPr>
  <p:slideViewPr>
    <p:cSldViewPr snapToGrid="0">
      <p:cViewPr varScale="1">
        <p:scale>
          <a:sx n="97" d="100"/>
          <a:sy n="97" d="100"/>
        </p:scale>
        <p:origin x="696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2/13/26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2/13/26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2/13/26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2/13/26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2/13/26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2/13/26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2/13/26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2/13/26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2/13/26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2/13/26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2/13/26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2/13/26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2/13/26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2/13/26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2/13/26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2/13/26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2/13/26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2/13/26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38BBC-847E-F94A-FFFC-3F94567A8E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55" y="1241266"/>
            <a:ext cx="3161016" cy="315375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>
                <a:solidFill>
                  <a:srgbClr val="EBEBEB"/>
                </a:solidFill>
              </a:rPr>
              <a:t>Faithful Conversations in Hard Moments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5B3D25-CE94-9FCE-93D5-0368A412C0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55" y="4591665"/>
            <a:ext cx="3161016" cy="162232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5A657F0-42F3-40D3-BC75-7DA1F5C6A2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3332" y="396837"/>
            <a:ext cx="7906665" cy="6058999"/>
            <a:chOff x="423332" y="396837"/>
            <a:chExt cx="7906665" cy="6058999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E94FF68-7A60-47B7-AB98-1674FC7F2D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flipH="1">
              <a:off x="423332" y="402165"/>
              <a:ext cx="678513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42B4F8D7-4E9C-45EF-9072-1AF32CEF71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400000" flipH="1">
              <a:off x="4616676" y="2801722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3ECBDDDB-593C-40F0-8E80-AA75798EE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677511" flipH="1">
              <a:off x="6459831" y="1826079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8EC8F196-6CEF-EEAA-606E-20ABA3699C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763" y="2075932"/>
            <a:ext cx="6443180" cy="2706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656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3AA8A-9BD3-1F9F-45F2-55E320BDD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000" b="1" dirty="0"/>
              <a:t>Naming the Reality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B83E5-53CD-C6E2-414A-EC88F51B990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GB" i="1" dirty="0"/>
              <a:t>Ephesians 4:15</a:t>
            </a:r>
          </a:p>
          <a:p>
            <a:endParaRPr lang="en-GB" i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“Wisdom is knowing what to say; skill is knowing how to say it.”</a:t>
            </a:r>
            <a:br>
              <a:rPr lang="en-GB" dirty="0"/>
            </a:br>
            <a:r>
              <a:rPr lang="en-GB" dirty="0"/>
              <a:t>— Common pastoral proverb (author unknown)</a:t>
            </a:r>
          </a:p>
          <a:p>
            <a:endParaRPr lang="en-GB" i="1" dirty="0"/>
          </a:p>
          <a:p>
            <a:endParaRPr lang="en-GB" i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endParaRPr lang="en-GB" dirty="0"/>
          </a:p>
          <a:p>
            <a:pPr lvl="1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30A50B-1108-11EC-686A-CE51ADB4D48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GB" dirty="0"/>
              <a:t>What makes difficult conversations feel so risky for you personally?</a:t>
            </a:r>
          </a:p>
          <a:p>
            <a:pPr lvl="0"/>
            <a:r>
              <a:rPr lang="en-GB" dirty="0"/>
              <a:t>When have you seen a conversation handled well make a real difference?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22E6110-5D77-F07E-F293-7C72990293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6367" y="5570439"/>
            <a:ext cx="2139435" cy="89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857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6ED0F-C70B-5572-1AE5-C377C540D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000" b="1" dirty="0"/>
              <a:t>God as a Gentle and Truthful Communicator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44972-1DF8-C5EA-0A9A-40E173C8B61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sz="1900" dirty="0"/>
              <a:t>Genesis 3:9 </a:t>
            </a:r>
          </a:p>
          <a:p>
            <a:r>
              <a:rPr lang="en-GB" sz="1900" dirty="0"/>
              <a:t>John 4 </a:t>
            </a:r>
          </a:p>
          <a:p>
            <a:r>
              <a:rPr lang="en-GB" sz="1900" dirty="0"/>
              <a:t>1 Kings 19:11-13	 	</a:t>
            </a:r>
          </a:p>
          <a:p>
            <a:endParaRPr lang="en-GB" sz="1900" dirty="0"/>
          </a:p>
          <a:p>
            <a:endParaRPr lang="en-GB" sz="1900" dirty="0"/>
          </a:p>
          <a:p>
            <a:endParaRPr lang="en-GB" sz="1900" dirty="0"/>
          </a:p>
          <a:p>
            <a:endParaRPr lang="en-GB" sz="1900" dirty="0"/>
          </a:p>
          <a:p>
            <a:endParaRPr lang="en-GB" sz="1900" dirty="0"/>
          </a:p>
          <a:p>
            <a:pPr marL="0" indent="0">
              <a:buNone/>
            </a:pPr>
            <a:r>
              <a:rPr lang="en-GB" sz="1900" b="1" dirty="0"/>
              <a:t>“Love without truth is sentimentality; truth without love is brutality.”</a:t>
            </a:r>
            <a:br>
              <a:rPr lang="en-GB" sz="1900" dirty="0"/>
            </a:br>
            <a:r>
              <a:rPr lang="en-GB" sz="1900" dirty="0"/>
              <a:t>— Often attributed to </a:t>
            </a:r>
            <a:r>
              <a:rPr lang="en-GB" sz="1900" i="1" dirty="0"/>
              <a:t>Timothy Keller</a:t>
            </a:r>
            <a:r>
              <a:rPr lang="en-GB" sz="1900" dirty="0"/>
              <a:t> (paraphrased)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13DB7B-6135-3896-A21D-1C11C763B4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GB" sz="1900" dirty="0"/>
              <a:t>How does seeing God as a relational communicator change how you view hard conversations?</a:t>
            </a:r>
          </a:p>
          <a:p>
            <a:pPr lvl="0"/>
            <a:r>
              <a:rPr lang="en-GB" sz="1900" dirty="0"/>
              <a:t>Which Jesus conversation stands out to you, and why?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E5AAE0-1532-B8E7-811A-6EDBC1B78B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6367" y="5570439"/>
            <a:ext cx="2139435" cy="89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577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B3E1E-80B4-EE98-216C-1BF42F856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000" b="1" dirty="0"/>
              <a:t>Preparing the Heart Before the Conversation</a:t>
            </a:r>
            <a:r>
              <a:rPr lang="en-GB" sz="3000" dirty="0"/>
              <a:t> </a:t>
            </a:r>
            <a:endParaRPr lang="en-US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96E22-6A2D-97CC-7E2F-E5DC43A1D05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GB" sz="1900" i="1" dirty="0"/>
              <a:t>Psalm 139:23–24</a:t>
            </a:r>
            <a:endParaRPr lang="en-GB" sz="1900" dirty="0"/>
          </a:p>
          <a:p>
            <a:pPr lvl="0"/>
            <a:r>
              <a:rPr lang="en-GB" sz="1900" i="1" dirty="0"/>
              <a:t>Matthew 7:3–5</a:t>
            </a:r>
          </a:p>
          <a:p>
            <a:pPr lvl="0"/>
            <a:endParaRPr lang="en-GB" sz="1900" i="1" dirty="0"/>
          </a:p>
          <a:p>
            <a:pPr lvl="0"/>
            <a:endParaRPr lang="en-GB" sz="1900" i="1" dirty="0"/>
          </a:p>
          <a:p>
            <a:pPr lvl="0"/>
            <a:endParaRPr lang="en-GB" sz="1900" i="1" dirty="0"/>
          </a:p>
          <a:p>
            <a:pPr lvl="0"/>
            <a:endParaRPr lang="en-GB" sz="1900" i="1" dirty="0"/>
          </a:p>
          <a:p>
            <a:pPr lvl="0"/>
            <a:endParaRPr lang="en-GB" sz="1900" i="1" dirty="0"/>
          </a:p>
          <a:p>
            <a:pPr marL="0" indent="0">
              <a:buNone/>
            </a:pPr>
            <a:r>
              <a:rPr lang="en-GB" sz="1900" b="1" dirty="0"/>
              <a:t>“Speak when you are angry—and you will make the best speech you’ll ever regret.”</a:t>
            </a:r>
            <a:br>
              <a:rPr lang="en-GB" sz="1900" dirty="0"/>
            </a:br>
            <a:r>
              <a:rPr lang="en-GB" sz="1900" dirty="0"/>
              <a:t>— </a:t>
            </a:r>
            <a:r>
              <a:rPr lang="en-GB" sz="1900" i="1" dirty="0"/>
              <a:t>Ambrose Bierce</a:t>
            </a:r>
            <a:endParaRPr lang="en-GB" sz="1900" dirty="0"/>
          </a:p>
          <a:p>
            <a:pPr lvl="0"/>
            <a:endParaRPr lang="en-GB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552284-0C9A-B3D8-764B-7C0E0401D16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GB" sz="1900" dirty="0"/>
              <a:t>What inner work might God want to do in you before a hard conversation?</a:t>
            </a:r>
          </a:p>
          <a:p>
            <a:pPr lvl="0"/>
            <a:r>
              <a:rPr lang="en-GB" sz="1900" dirty="0"/>
              <a:t>How do pride or fear show up for you in conflict?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79E2AB9-94D5-6B6B-FF8A-890A2138DD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6367" y="5570439"/>
            <a:ext cx="2139435" cy="89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671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4DC56-8B89-B7C5-7588-EB34D6D33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000" b="1" dirty="0"/>
              <a:t>Speaking Truth with Love and Humility</a:t>
            </a:r>
            <a:r>
              <a:rPr lang="en-GB" sz="3000" dirty="0"/>
              <a:t> </a:t>
            </a:r>
            <a:endParaRPr lang="en-US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09471-2BA6-B51E-CCC5-21A762D9B49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i="1" dirty="0"/>
              <a:t>Ephesians 4:15</a:t>
            </a:r>
            <a:endParaRPr lang="en-GB" dirty="0"/>
          </a:p>
          <a:p>
            <a:pPr lvl="0"/>
            <a:r>
              <a:rPr lang="en-GB" i="1" dirty="0"/>
              <a:t>Colossians 4:6</a:t>
            </a:r>
          </a:p>
          <a:p>
            <a:pPr lvl="0"/>
            <a:endParaRPr lang="en-GB" i="1" dirty="0"/>
          </a:p>
          <a:p>
            <a:pPr lvl="0"/>
            <a:endParaRPr lang="en-GB" i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“Honesty without compassion is cruelty.”</a:t>
            </a:r>
            <a:br>
              <a:rPr lang="en-GB" dirty="0"/>
            </a:br>
            <a:r>
              <a:rPr lang="en-GB" dirty="0"/>
              <a:t>— </a:t>
            </a:r>
            <a:r>
              <a:rPr lang="en-GB" i="1" dirty="0"/>
              <a:t>Brené Brown</a:t>
            </a:r>
            <a:endParaRPr lang="en-GB" dirty="0"/>
          </a:p>
          <a:p>
            <a:pPr lvl="0"/>
            <a:endParaRPr lang="en-GB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A7F7A6-13F1-FD11-C5EF-60417FCAE16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Which do you find harder—speaking truth or extending grace?</a:t>
            </a:r>
          </a:p>
          <a:p>
            <a:pPr lvl="0"/>
            <a:r>
              <a:rPr lang="en-GB" dirty="0"/>
              <a:t>What helps you stay grounded and gentle in tense moments?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8BB9F25-22F1-4FF3-E3D8-4500868808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6367" y="5570439"/>
            <a:ext cx="2139435" cy="89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048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3A65E-5484-1382-F4EB-2B060E4AD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000" b="1" dirty="0"/>
              <a:t>The Sacred Practice of Listening</a:t>
            </a:r>
            <a:r>
              <a:rPr lang="en-GB" sz="3000" dirty="0"/>
              <a:t> </a:t>
            </a:r>
            <a:endParaRPr lang="en-US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05927-2957-689D-8836-2F9D80439D5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GB" sz="2300" i="1" dirty="0"/>
              <a:t>James 1:19</a:t>
            </a:r>
            <a:endParaRPr lang="en-GB" sz="2300" dirty="0"/>
          </a:p>
          <a:p>
            <a:pPr lvl="0"/>
            <a:r>
              <a:rPr lang="en-GB" sz="2300" i="1" dirty="0"/>
              <a:t>Proverbs 18:13</a:t>
            </a:r>
          </a:p>
          <a:p>
            <a:r>
              <a:rPr lang="en-GB" sz="2300" i="1" dirty="0"/>
              <a:t>Ecclesiastes 3:7</a:t>
            </a:r>
            <a:endParaRPr lang="en-GB" sz="2300" dirty="0"/>
          </a:p>
          <a:p>
            <a:pPr lvl="0"/>
            <a:endParaRPr lang="en-GB" sz="2300" i="1" dirty="0"/>
          </a:p>
          <a:p>
            <a:pPr lvl="0"/>
            <a:endParaRPr lang="en-GB" sz="2300" i="1" dirty="0"/>
          </a:p>
          <a:p>
            <a:pPr marL="0" indent="0">
              <a:buNone/>
            </a:pPr>
            <a:endParaRPr lang="en-GB" sz="2300" b="1" dirty="0"/>
          </a:p>
          <a:p>
            <a:pPr marL="0" indent="0">
              <a:buNone/>
            </a:pPr>
            <a:endParaRPr lang="en-GB" sz="2300" b="1" dirty="0"/>
          </a:p>
          <a:p>
            <a:pPr marL="0" indent="0">
              <a:buNone/>
            </a:pPr>
            <a:r>
              <a:rPr lang="en-GB" sz="2300" b="1" dirty="0"/>
              <a:t>“Most people do not listen with the intent to understand; they listen with the intent to reply.”</a:t>
            </a:r>
            <a:br>
              <a:rPr lang="en-GB" sz="2300" dirty="0"/>
            </a:br>
            <a:r>
              <a:rPr lang="en-GB" sz="2300" dirty="0"/>
              <a:t>— </a:t>
            </a:r>
            <a:r>
              <a:rPr lang="en-GB" sz="2300" i="1" dirty="0"/>
              <a:t>Stephen R. Covey</a:t>
            </a:r>
            <a:endParaRPr lang="en-GB" sz="2300" dirty="0"/>
          </a:p>
          <a:p>
            <a:pPr lvl="0"/>
            <a:endParaRPr lang="en-GB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0B282A-03CA-5C10-6676-D40FAD4910C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GB" sz="2300" dirty="0"/>
              <a:t>When have you felt deeply heard? What made the difference?</a:t>
            </a:r>
          </a:p>
          <a:p>
            <a:pPr lvl="0"/>
            <a:r>
              <a:rPr lang="en-GB" sz="2300" dirty="0"/>
              <a:t>What keeps you from listening well when emotions run high?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D13629-D2F2-830E-0B44-7803BA6A34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6367" y="5570439"/>
            <a:ext cx="2139435" cy="89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719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7FF20-04FD-5658-13E9-545ACC630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000" b="1" dirty="0"/>
              <a:t>Pursuing Peace, Not Avoidance</a:t>
            </a:r>
            <a:r>
              <a:rPr lang="en-GB" sz="3000" dirty="0"/>
              <a:t> </a:t>
            </a:r>
            <a:endParaRPr lang="en-US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AA642-879D-7D07-A3E2-BE8E820814A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GB" i="1" dirty="0"/>
              <a:t>Matthew 18:15</a:t>
            </a:r>
            <a:endParaRPr lang="en-GB" dirty="0"/>
          </a:p>
          <a:p>
            <a:pPr lvl="0"/>
            <a:r>
              <a:rPr lang="en-GB" i="1" dirty="0"/>
              <a:t>Romans 12:18</a:t>
            </a:r>
          </a:p>
          <a:p>
            <a:pPr lvl="0"/>
            <a:r>
              <a:rPr lang="en-GB" i="1" dirty="0"/>
              <a:t>Romans 12:17–21</a:t>
            </a:r>
            <a:endParaRPr lang="en-GB" dirty="0"/>
          </a:p>
          <a:p>
            <a:pPr lvl="0"/>
            <a:r>
              <a:rPr lang="en-GB" i="1" dirty="0"/>
              <a:t>Luke 10:5–7</a:t>
            </a:r>
          </a:p>
          <a:p>
            <a:pPr lvl="0"/>
            <a:endParaRPr lang="en-GB" i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“Peace is not the absence of conflict, but the presence of justice.”</a:t>
            </a:r>
            <a:br>
              <a:rPr lang="en-GB" dirty="0"/>
            </a:br>
            <a:r>
              <a:rPr lang="en-GB" dirty="0"/>
              <a:t>— </a:t>
            </a:r>
            <a:r>
              <a:rPr lang="en-GB" i="1" dirty="0"/>
              <a:t>Martin Luther King Jr.</a:t>
            </a:r>
            <a:endParaRPr lang="en-GB" dirty="0"/>
          </a:p>
          <a:p>
            <a:pPr lvl="0"/>
            <a:endParaRPr lang="en-GB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0A817A-1F95-3562-E7FC-EC8B0EFB11B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GB" dirty="0"/>
              <a:t>How do you handle disappointment when conversations don’t go well?</a:t>
            </a:r>
          </a:p>
          <a:p>
            <a:pPr lvl="0"/>
            <a:r>
              <a:rPr lang="en-GB" dirty="0"/>
              <a:t>What helps you release control and trust God with the outcome?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6AED02-36BE-81BC-3E48-4047E7E428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6367" y="5570439"/>
            <a:ext cx="2139435" cy="89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060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EC803-FD47-B6A2-88DC-46F61901F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Jesus: Our Model and Our Hope</a:t>
            </a:r>
            <a:r>
              <a:rPr lang="en-GB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08F1C-DE7B-D804-8B41-B72BC6EBE8B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 John 21:15–19</a:t>
            </a:r>
          </a:p>
          <a:p>
            <a:endParaRPr lang="en-GB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“The opposite of love is not anger, but indifference.”</a:t>
            </a:r>
            <a:br>
              <a:rPr lang="en-GB" dirty="0"/>
            </a:br>
            <a:r>
              <a:rPr lang="en-GB" dirty="0"/>
              <a:t>— </a:t>
            </a:r>
            <a:r>
              <a:rPr lang="en-GB" i="1" dirty="0"/>
              <a:t>Elie Wiesel</a:t>
            </a:r>
            <a:r>
              <a:rPr lang="en-GB" dirty="0"/>
              <a:t>  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0F3A2C-8D0F-3FE1-DD66-F010BD4F0BE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Is there a conversation God has been gently bringing to mind?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86E8A6-0F80-5BC7-A821-BF77D75FD5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6367" y="5570439"/>
            <a:ext cx="2139435" cy="89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799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D8CEE-B9A2-F3BD-83A0-F340F921C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b="1" dirty="0"/>
              <a:t>In closing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717D8-5B55-1072-C84A-11EBFA2E736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i="1" dirty="0"/>
              <a:t>Micah 6:8</a:t>
            </a:r>
            <a:endParaRPr lang="en-GB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6E20D0-F1DF-AA85-E676-156B48DA40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15836" y="2603500"/>
            <a:ext cx="4825159" cy="3416300"/>
          </a:xfrm>
        </p:spPr>
        <p:txBody>
          <a:bodyPr/>
          <a:lstStyle/>
          <a:p>
            <a:pPr lvl="0"/>
            <a:r>
              <a:rPr lang="en-GB" dirty="0"/>
              <a:t>What part of today’s talk felt most challenging or comforting?</a:t>
            </a:r>
          </a:p>
          <a:p>
            <a:pPr lvl="0"/>
            <a:r>
              <a:rPr lang="en-GB" dirty="0"/>
              <a:t>How does your faith shape the way you approach conflict?</a:t>
            </a:r>
          </a:p>
          <a:p>
            <a:pPr lvl="0"/>
            <a:r>
              <a:rPr lang="en-GB" dirty="0"/>
              <a:t>What would it look like to trust God more fully in your next difficult conversation?</a:t>
            </a:r>
          </a:p>
          <a:p>
            <a:pPr lvl="0"/>
            <a:r>
              <a:rPr lang="en-GB" dirty="0"/>
              <a:t>How can we support one another as a community in these moments?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398E13-F792-F7E1-1828-367E73E643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6367" y="5570439"/>
            <a:ext cx="2139435" cy="89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4479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9700</TotalTime>
  <Words>441</Words>
  <Application>Microsoft Macintosh PowerPoint</Application>
  <PresentationFormat>Widescreen</PresentationFormat>
  <Paragraphs>88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Ion Boardroom</vt:lpstr>
      <vt:lpstr>Faithful Conversations in Hard Moments</vt:lpstr>
      <vt:lpstr>Naming the Reality </vt:lpstr>
      <vt:lpstr>God as a Gentle and Truthful Communicator </vt:lpstr>
      <vt:lpstr>Preparing the Heart Before the Conversation </vt:lpstr>
      <vt:lpstr>Speaking Truth with Love and Humility </vt:lpstr>
      <vt:lpstr>The Sacred Practice of Listening </vt:lpstr>
      <vt:lpstr>Pursuing Peace, Not Avoidance </vt:lpstr>
      <vt:lpstr>Jesus: Our Model and Our Hope </vt:lpstr>
      <vt:lpstr>In closing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HOLLINGSWORTH, Claire (NHS HEREFORDSHIRE AND WORCESTERSHIRE ICB - 18C)</dc:creator>
  <cp:lastModifiedBy>Gaynor van der Burton</cp:lastModifiedBy>
  <cp:revision>5</cp:revision>
  <dcterms:created xsi:type="dcterms:W3CDTF">2026-02-06T15:31:05Z</dcterms:created>
  <dcterms:modified xsi:type="dcterms:W3CDTF">2026-02-13T14:00:40Z</dcterms:modified>
</cp:coreProperties>
</file>