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3" r:id="rId4"/>
    <p:sldId id="257" r:id="rId5"/>
    <p:sldId id="264" r:id="rId6"/>
    <p:sldId id="256" r:id="rId7"/>
    <p:sldId id="258" r:id="rId8"/>
    <p:sldId id="261" r:id="rId9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9" autoAdjust="0"/>
    <p:restoredTop sz="94660"/>
  </p:normalViewPr>
  <p:slideViewPr>
    <p:cSldViewPr snapToGrid="0" showGuides="1">
      <p:cViewPr varScale="1">
        <p:scale>
          <a:sx n="109" d="100"/>
          <a:sy n="109" d="100"/>
        </p:scale>
        <p:origin x="174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313810F-0FAC-A738-6984-A67F6CA003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C516D129-1737-4E91-0F41-B90265C48D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B9D0E2DD-7762-0F38-5BB5-95181DF7C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8C4B534-112D-9199-9D43-0EE54D154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744CAC2-C008-A076-970F-CAE4D4A3E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26362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6338C09-B989-6CFF-B46A-6DE22DC87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7A1553EA-1C12-4ADB-25E1-801277230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8BBF70A3-FA27-2AC1-85EC-8386E9130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13BD439-C7FA-6539-15B4-FF86E5D7C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D053CDEA-4D67-2CEB-75FD-31358FD81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27578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703477B-F740-6798-11D1-7FAA768EB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4CF8C68-1DF3-A375-E3E0-3CF1C00C9E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E0782900-1DFF-82BA-8C85-0FD266E5C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982695B-016A-DEDD-578F-AEEF74933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845EBE8-B52E-98F4-A1AE-EB72F98C1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22119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8FC5099-2911-55B4-32F5-03284C4F4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4FD4D99E-7D86-978C-3659-99F41F3D1D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7A0EB175-5870-DECF-A720-4E9961B8B4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5CD1D16D-DE62-6602-FA9B-A9317470D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8BB88EC1-610E-7210-C30D-CD951FE15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90174D54-4666-AF03-A4EC-3A09B6FE7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03537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78D2F3E-9790-4F2B-7E64-BA3E6696F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C52AC917-5815-DFD7-CBDE-E0AE50150A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03E98D0E-72CA-67C5-3AF9-C4F43BF459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4DAB58E3-B55A-9290-71CA-F2BE834239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3A05A3BD-088D-3AD1-2C55-CD5FACFFBC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685D0929-B1A3-9A28-4DC7-FE3BBD786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0AA2F07B-9F60-E9FE-C990-3D54FDCCD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713DB1CA-1497-C997-3321-7EEB50637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85156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E5ACA22-F66C-A2D5-4156-286970ED4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F900030B-84B2-0A66-2CE4-BEF87383F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0E6281D1-F4F9-1E4F-7D18-80EC9F4F3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8D99F6BC-22C1-DB6B-E0B7-EC3D00526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53465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A6DA84E1-EC0C-108C-C788-AACF821B5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0CBAFC64-B1F2-669D-64E2-1D2E97707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2C10B08-134C-C210-7790-B43F2EAED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10009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3EFDE5A-E6CE-9FEF-BF69-057A72C22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5AE5CE35-C91B-8DE1-01CC-A3B5F8497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4AF6243-676F-4973-3E97-047CC1CBA0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5E06A5BE-E2C3-6D2C-2328-548CBB348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D4BC57F2-BC7A-3D85-5301-4E20EAA4C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5F8AD676-2015-2895-95ED-5306A405F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60298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06984AE-138B-3227-3F28-1946B9C11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B9FBBD5A-43CF-D6C9-AF04-11B87C1BB1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5882C6D4-9E1E-2CA8-B2EF-9221BD33B9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12EFAD46-1629-B41F-F5E3-1EF678268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F34F0671-0285-074B-3E0A-7B028E788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54A8B7B4-4771-F993-0838-560DDF673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62010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2AAB597-E3A7-418C-D0F5-2E3E35763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629788EB-5DF9-89F5-2392-2BC86B109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A5C5500-B78B-2A35-9EAE-EFE339B2D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56D34FB-C772-FED6-EFA0-82DC2F474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80BFE333-39EB-25DF-03BC-CC69B4E36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8440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FE4E9610-13B2-EA4F-2CA1-6611BAD695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3AD73BD9-8286-ED36-04BD-3852531BE0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8D04E367-99B1-0650-CDBF-8719EECD8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3AAF22D-2A2B-B2BD-2665-0C03B7365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73D92806-64CA-60EE-90A2-0E8C889D6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50115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F699DF23-6EFE-1703-06C7-D0CB41E54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F7915C2-879E-479C-79F1-94791352E3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535C79AC-096C-FC25-C721-910CF591B4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00636-590E-4A65-AA7C-D99B619DCA76}" type="datetimeFigureOut">
              <a:rPr lang="de-DE" smtClean="0"/>
              <a:t>04.03.2024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FA24E08-20F9-1BA1-6243-5BFC452544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8B502E74-F53E-E3C1-A284-276DDB2DE3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06143-8B9B-4216-B409-C5C87418546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36754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8A2AB1C2-DB29-43D4-9910-22134946E4EE}"/>
              </a:ext>
            </a:extLst>
          </p:cNvPr>
          <p:cNvGrpSpPr/>
          <p:nvPr/>
        </p:nvGrpSpPr>
        <p:grpSpPr>
          <a:xfrm>
            <a:off x="2632128" y="0"/>
            <a:ext cx="6976820" cy="6858000"/>
            <a:chOff x="0" y="0"/>
            <a:chExt cx="5760720" cy="5721350"/>
          </a:xfrm>
        </p:grpSpPr>
        <p:pic>
          <p:nvPicPr>
            <p:cNvPr id="5" name="Grafik 4">
              <a:extLst>
                <a:ext uri="{FF2B5EF4-FFF2-40B4-BE49-F238E27FC236}">
                  <a16:creationId xmlns:a16="http://schemas.microsoft.com/office/drawing/2014/main" id="{E0942DF2-B0EE-55FA-3981-FE4D3441F29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5760720" cy="57213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018F1B86-B47B-237F-F012-6F7BA492C5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716" t="30106" r="58499" b="24457"/>
            <a:stretch/>
          </p:blipFill>
          <p:spPr bwMode="auto">
            <a:xfrm>
              <a:off x="542925" y="552450"/>
              <a:ext cx="4733925" cy="4679315"/>
            </a:xfrm>
            <a:prstGeom prst="ellipse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13573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>
            <a:extLst>
              <a:ext uri="{FF2B5EF4-FFF2-40B4-BE49-F238E27FC236}">
                <a16:creationId xmlns:a16="http://schemas.microsoft.com/office/drawing/2014/main" id="{0BB72D74-2FC7-2D53-AAA6-019085CA62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639" t="7909" r="20014"/>
          <a:stretch/>
        </p:blipFill>
        <p:spPr>
          <a:xfrm>
            <a:off x="2588216" y="38729"/>
            <a:ext cx="6927744" cy="6819271"/>
          </a:xfrm>
        </p:spPr>
      </p:pic>
    </p:spTree>
    <p:extLst>
      <p:ext uri="{BB962C8B-B14F-4D97-AF65-F5344CB8AC3E}">
        <p14:creationId xmlns:p14="http://schemas.microsoft.com/office/powerpoint/2010/main" val="1576354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0A4052B3-B06F-97B7-6DC3-F7AB430B6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104" y="0"/>
            <a:ext cx="5466531" cy="685800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8930482D-3CD6-B116-7C7F-9BD526010822}"/>
              </a:ext>
            </a:extLst>
          </p:cNvPr>
          <p:cNvSpPr txBox="1"/>
          <p:nvPr/>
        </p:nvSpPr>
        <p:spPr>
          <a:xfrm>
            <a:off x="5892634" y="0"/>
            <a:ext cx="587326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u="sng" dirty="0" err="1"/>
              <a:t>Sarkophagschrein</a:t>
            </a:r>
            <a:r>
              <a:rPr lang="de-DE" u="sng" dirty="0"/>
              <a:t> des Tutanchamun</a:t>
            </a:r>
            <a:r>
              <a:rPr lang="de-DE" dirty="0"/>
              <a:t> (1342-1324 v.Chr.)</a:t>
            </a:r>
          </a:p>
          <a:p>
            <a:endParaRPr lang="de-DE" dirty="0"/>
          </a:p>
          <a:p>
            <a:r>
              <a:rPr lang="de-DE" dirty="0"/>
              <a:t>Inschrift innerhalb der Kopf-Schlange:</a:t>
            </a:r>
          </a:p>
          <a:p>
            <a:endParaRPr lang="de-DE" dirty="0"/>
          </a:p>
          <a:p>
            <a:r>
              <a:rPr lang="de-DE" i="1" dirty="0"/>
              <a:t>„Der die Stunden verbirgt“ oder „Der den Zeitstrom vernichtet“</a:t>
            </a:r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Inschrift innerhalb der Fuß-Schlange:</a:t>
            </a:r>
          </a:p>
          <a:p>
            <a:endParaRPr lang="de-DE" dirty="0"/>
          </a:p>
          <a:p>
            <a:r>
              <a:rPr lang="de-DE" i="1" dirty="0"/>
              <a:t>„Der die Stunden ausspeit.“ oder „Der den Zeitstrom entstehen lässt“</a:t>
            </a:r>
          </a:p>
        </p:txBody>
      </p:sp>
    </p:spTree>
    <p:extLst>
      <p:ext uri="{BB962C8B-B14F-4D97-AF65-F5344CB8AC3E}">
        <p14:creationId xmlns:p14="http://schemas.microsoft.com/office/powerpoint/2010/main" val="31544523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754A64EC-D828-CCF8-0F9A-6A9219F1C7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6070" y="46716"/>
            <a:ext cx="6799860" cy="6764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805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8EF9A95C-BA9D-E61E-E5AA-7E2A3593B4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77" y="262128"/>
            <a:ext cx="1750821" cy="633374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DEBB9999-F21A-2438-697F-B3A3E748DF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6458" y="3260114"/>
            <a:ext cx="7288150" cy="3219817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AD7AF212-8FDC-D7D7-FC14-508AC4356855}"/>
              </a:ext>
            </a:extLst>
          </p:cNvPr>
          <p:cNvSpPr txBox="1"/>
          <p:nvPr/>
        </p:nvSpPr>
        <p:spPr>
          <a:xfrm>
            <a:off x="4413738" y="193403"/>
            <a:ext cx="76375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/>
              <a:t>Der </a:t>
            </a:r>
            <a:r>
              <a:rPr lang="de-DE" b="1" dirty="0" err="1"/>
              <a:t>Caduceus</a:t>
            </a:r>
            <a:r>
              <a:rPr lang="de-DE" b="1" dirty="0"/>
              <a:t>, der Hermes- oder Merkurstab zeigt den Doppelstrom der Zeit</a:t>
            </a:r>
          </a:p>
        </p:txBody>
      </p:sp>
      <p:pic>
        <p:nvPicPr>
          <p:cNvPr id="7" name="Grafik 6" descr="undefined">
            <a:extLst>
              <a:ext uri="{FF2B5EF4-FFF2-40B4-BE49-F238E27FC236}">
                <a16:creationId xmlns:a16="http://schemas.microsoft.com/office/drawing/2014/main" id="{72861BC8-73E5-BEF2-CCDA-F63AF170BD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972" y="1092116"/>
            <a:ext cx="4767775" cy="567960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35094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BB2AE36F-5C64-2FAC-97F2-7BA4B8E498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987" y="-10313"/>
            <a:ext cx="6914026" cy="6868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534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945A0195-66A5-728D-9351-8080BD206E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3080" y="0"/>
            <a:ext cx="68858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929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FFE336D4-DEB6-6C8A-EA82-873A6C9A0F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635" y="-12272"/>
            <a:ext cx="8209394" cy="6870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2778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</Words>
  <Application>Microsoft Office PowerPoint</Application>
  <PresentationFormat>Breitbild</PresentationFormat>
  <Paragraphs>22</Paragraphs>
  <Slides>8</Slides>
  <Notes>0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Angela Microsoft Account</dc:creator>
  <cp:lastModifiedBy>Angela Microsoft Account</cp:lastModifiedBy>
  <cp:revision>10</cp:revision>
  <dcterms:created xsi:type="dcterms:W3CDTF">2023-10-03T20:10:58Z</dcterms:created>
  <dcterms:modified xsi:type="dcterms:W3CDTF">2024-03-04T20:47:41Z</dcterms:modified>
</cp:coreProperties>
</file>