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6" r:id="rId3"/>
    <p:sldId id="269" r:id="rId4"/>
    <p:sldId id="270" r:id="rId5"/>
    <p:sldId id="267" r:id="rId6"/>
    <p:sldId id="268" r:id="rId7"/>
    <p:sldId id="271" r:id="rId8"/>
    <p:sldId id="272" r:id="rId9"/>
    <p:sldId id="263" r:id="rId10"/>
    <p:sldId id="265" r:id="rId11"/>
  </p:sldIdLst>
  <p:sldSz cx="24382413"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626"/>
    <a:srgbClr val="427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06"/>
    <p:restoredTop sz="94966"/>
  </p:normalViewPr>
  <p:slideViewPr>
    <p:cSldViewPr snapToGrid="0" snapToObjects="1">
      <p:cViewPr varScale="1">
        <p:scale>
          <a:sx n="47" d="100"/>
          <a:sy n="47" d="100"/>
        </p:scale>
        <p:origin x="272" y="8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7802" y="2244726"/>
            <a:ext cx="18286810" cy="4775200"/>
          </a:xfrm>
        </p:spPr>
        <p:txBody>
          <a:bodyPr anchor="b"/>
          <a:lstStyle>
            <a:lvl1pPr algn="ctr">
              <a:defRPr sz="11999"/>
            </a:lvl1pPr>
          </a:lstStyle>
          <a:p>
            <a:r>
              <a:rPr lang="en-US"/>
              <a:t>Click to edit Master title style</a:t>
            </a:r>
            <a:endParaRPr lang="en-US" dirty="0"/>
          </a:p>
        </p:txBody>
      </p:sp>
      <p:sp>
        <p:nvSpPr>
          <p:cNvPr id="3" name="Subtitle 2"/>
          <p:cNvSpPr>
            <a:spLocks noGrp="1"/>
          </p:cNvSpPr>
          <p:nvPr>
            <p:ph type="subTitle" idx="1"/>
          </p:nvPr>
        </p:nvSpPr>
        <p:spPr>
          <a:xfrm>
            <a:off x="3047802" y="7204076"/>
            <a:ext cx="18286810" cy="3311524"/>
          </a:xfrm>
        </p:spPr>
        <p:txBody>
          <a:bodyPr/>
          <a:lstStyle>
            <a:lvl1pPr marL="0" indent="0" algn="ctr">
              <a:buNone/>
              <a:defRPr sz="4800"/>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05916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1135404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8664" y="730250"/>
            <a:ext cx="5257458"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76291" y="730250"/>
            <a:ext cx="15467593"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4211459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237821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592" y="3419477"/>
            <a:ext cx="21029831" cy="5705474"/>
          </a:xfrm>
        </p:spPr>
        <p:txBody>
          <a:bodyPr anchor="b"/>
          <a:lstStyle>
            <a:lvl1pPr>
              <a:defRPr sz="11999"/>
            </a:lvl1pPr>
          </a:lstStyle>
          <a:p>
            <a:r>
              <a:rPr lang="en-US"/>
              <a:t>Click to edit Master title style</a:t>
            </a:r>
            <a:endParaRPr lang="en-US" dirty="0"/>
          </a:p>
        </p:txBody>
      </p:sp>
      <p:sp>
        <p:nvSpPr>
          <p:cNvPr id="3" name="Text Placeholder 2"/>
          <p:cNvSpPr>
            <a:spLocks noGrp="1"/>
          </p:cNvSpPr>
          <p:nvPr>
            <p:ph type="body" idx="1"/>
          </p:nvPr>
        </p:nvSpPr>
        <p:spPr>
          <a:xfrm>
            <a:off x="1663592" y="9178927"/>
            <a:ext cx="21029831" cy="3000374"/>
          </a:xfrm>
        </p:spPr>
        <p:txBody>
          <a:bodyPr/>
          <a:lstStyle>
            <a:lvl1pPr marL="0" indent="0">
              <a:buNone/>
              <a:defRPr sz="4800">
                <a:solidFill>
                  <a:schemeClr val="tx1">
                    <a:tint val="75000"/>
                  </a:schemeClr>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61B5A9-2553-9A42-9C03-AC7FFEB1FF32}" type="datetimeFigureOut">
              <a:rPr lang="en-US" smtClean="0"/>
              <a:t>3/11/22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283997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676291" y="3651250"/>
            <a:ext cx="10362526"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2343596" y="3651250"/>
            <a:ext cx="10362526"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61B5A9-2553-9A42-9C03-AC7FFEB1FF32}" type="datetimeFigureOut">
              <a:rPr lang="en-US" smtClean="0"/>
              <a:t>3/11/22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440269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467" y="730251"/>
            <a:ext cx="21029831" cy="2651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679467" y="3362326"/>
            <a:ext cx="10314903" cy="1647824"/>
          </a:xfrm>
        </p:spPr>
        <p:txBody>
          <a:bodyPr anchor="b"/>
          <a:lstStyle>
            <a:lvl1pPr marL="0" indent="0">
              <a:buNone/>
              <a:defRPr sz="4800" b="1"/>
            </a:lvl1pPr>
            <a:lvl2pPr marL="914354" indent="0">
              <a:buNone/>
              <a:defRPr sz="4000" b="1"/>
            </a:lvl2pPr>
            <a:lvl3pPr marL="1828709" indent="0">
              <a:buNone/>
              <a:defRPr sz="3600" b="1"/>
            </a:lvl3pPr>
            <a:lvl4pPr marL="2743063" indent="0">
              <a:buNone/>
              <a:defRPr sz="3200" b="1"/>
            </a:lvl4pPr>
            <a:lvl5pPr marL="3657417" indent="0">
              <a:buNone/>
              <a:defRPr sz="3200" b="1"/>
            </a:lvl5pPr>
            <a:lvl6pPr marL="4571771" indent="0">
              <a:buNone/>
              <a:defRPr sz="3200" b="1"/>
            </a:lvl6pPr>
            <a:lvl7pPr marL="5486126" indent="0">
              <a:buNone/>
              <a:defRPr sz="3200" b="1"/>
            </a:lvl7pPr>
            <a:lvl8pPr marL="6400480" indent="0">
              <a:buNone/>
              <a:defRPr sz="3200" b="1"/>
            </a:lvl8pPr>
            <a:lvl9pPr marL="7314834" indent="0">
              <a:buNone/>
              <a:defRPr sz="3200" b="1"/>
            </a:lvl9pPr>
          </a:lstStyle>
          <a:p>
            <a:pPr lvl="0"/>
            <a:r>
              <a:rPr lang="en-US"/>
              <a:t>Click to edit Master text styles</a:t>
            </a:r>
          </a:p>
        </p:txBody>
      </p:sp>
      <p:sp>
        <p:nvSpPr>
          <p:cNvPr id="4" name="Content Placeholder 3"/>
          <p:cNvSpPr>
            <a:spLocks noGrp="1"/>
          </p:cNvSpPr>
          <p:nvPr>
            <p:ph sz="half" idx="2"/>
          </p:nvPr>
        </p:nvSpPr>
        <p:spPr>
          <a:xfrm>
            <a:off x="1679467" y="5010150"/>
            <a:ext cx="10314903"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2343597" y="3362326"/>
            <a:ext cx="10365701" cy="1647824"/>
          </a:xfrm>
        </p:spPr>
        <p:txBody>
          <a:bodyPr anchor="b"/>
          <a:lstStyle>
            <a:lvl1pPr marL="0" indent="0">
              <a:buNone/>
              <a:defRPr sz="4800" b="1"/>
            </a:lvl1pPr>
            <a:lvl2pPr marL="914354" indent="0">
              <a:buNone/>
              <a:defRPr sz="4000" b="1"/>
            </a:lvl2pPr>
            <a:lvl3pPr marL="1828709" indent="0">
              <a:buNone/>
              <a:defRPr sz="3600" b="1"/>
            </a:lvl3pPr>
            <a:lvl4pPr marL="2743063" indent="0">
              <a:buNone/>
              <a:defRPr sz="3200" b="1"/>
            </a:lvl4pPr>
            <a:lvl5pPr marL="3657417" indent="0">
              <a:buNone/>
              <a:defRPr sz="3200" b="1"/>
            </a:lvl5pPr>
            <a:lvl6pPr marL="4571771" indent="0">
              <a:buNone/>
              <a:defRPr sz="3200" b="1"/>
            </a:lvl6pPr>
            <a:lvl7pPr marL="5486126" indent="0">
              <a:buNone/>
              <a:defRPr sz="3200" b="1"/>
            </a:lvl7pPr>
            <a:lvl8pPr marL="6400480" indent="0">
              <a:buNone/>
              <a:defRPr sz="3200" b="1"/>
            </a:lvl8pPr>
            <a:lvl9pPr marL="7314834"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43597" y="5010150"/>
            <a:ext cx="10365701"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61B5A9-2553-9A42-9C03-AC7FFEB1FF32}" type="datetimeFigureOut">
              <a:rPr lang="en-US" smtClean="0"/>
              <a:t>3/11/22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945390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61B5A9-2553-9A42-9C03-AC7FFEB1FF32}" type="datetimeFigureOut">
              <a:rPr lang="en-US" smtClean="0"/>
              <a:t>3/11/22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85115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61B5A9-2553-9A42-9C03-AC7FFEB1FF32}" type="datetimeFigureOut">
              <a:rPr lang="en-US" smtClean="0"/>
              <a:t>3/11/22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89780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468" y="914400"/>
            <a:ext cx="7863962" cy="3200400"/>
          </a:xfrm>
        </p:spPr>
        <p:txBody>
          <a:bodyPr anchor="b"/>
          <a:lstStyle>
            <a:lvl1pPr>
              <a:defRPr sz="6400"/>
            </a:lvl1pPr>
          </a:lstStyle>
          <a:p>
            <a:r>
              <a:rPr lang="en-US"/>
              <a:t>Click to edit Master title style</a:t>
            </a:r>
            <a:endParaRPr lang="en-US" dirty="0"/>
          </a:p>
        </p:txBody>
      </p:sp>
      <p:sp>
        <p:nvSpPr>
          <p:cNvPr id="3" name="Content Placeholder 2"/>
          <p:cNvSpPr>
            <a:spLocks noGrp="1"/>
          </p:cNvSpPr>
          <p:nvPr>
            <p:ph idx="1"/>
          </p:nvPr>
        </p:nvSpPr>
        <p:spPr>
          <a:xfrm>
            <a:off x="10365701" y="1974851"/>
            <a:ext cx="12343597"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679468" y="4114800"/>
            <a:ext cx="7863962" cy="7623176"/>
          </a:xfrm>
        </p:spPr>
        <p:txBody>
          <a:bodyPr/>
          <a:lstStyle>
            <a:lvl1pPr marL="0" indent="0">
              <a:buNone/>
              <a:defRPr sz="3200"/>
            </a:lvl1pPr>
            <a:lvl2pPr marL="914354" indent="0">
              <a:buNone/>
              <a:defRPr sz="2800"/>
            </a:lvl2pPr>
            <a:lvl3pPr marL="1828709" indent="0">
              <a:buNone/>
              <a:defRPr sz="2400"/>
            </a:lvl3pPr>
            <a:lvl4pPr marL="2743063" indent="0">
              <a:buNone/>
              <a:defRPr sz="2000"/>
            </a:lvl4pPr>
            <a:lvl5pPr marL="3657417" indent="0">
              <a:buNone/>
              <a:defRPr sz="2000"/>
            </a:lvl5pPr>
            <a:lvl6pPr marL="4571771" indent="0">
              <a:buNone/>
              <a:defRPr sz="2000"/>
            </a:lvl6pPr>
            <a:lvl7pPr marL="5486126" indent="0">
              <a:buNone/>
              <a:defRPr sz="2000"/>
            </a:lvl7pPr>
            <a:lvl8pPr marL="6400480" indent="0">
              <a:buNone/>
              <a:defRPr sz="2000"/>
            </a:lvl8pPr>
            <a:lvl9pPr marL="7314834"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861B5A9-2553-9A42-9C03-AC7FFEB1FF32}" type="datetimeFigureOut">
              <a:rPr lang="en-US" smtClean="0"/>
              <a:t>3/11/22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405544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468" y="914400"/>
            <a:ext cx="7863962" cy="3200400"/>
          </a:xfrm>
        </p:spPr>
        <p:txBody>
          <a:bodyPr anchor="b"/>
          <a:lstStyle>
            <a:lvl1pPr>
              <a:defRPr sz="6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365701" y="1974851"/>
            <a:ext cx="12343597" cy="9747250"/>
          </a:xfrm>
        </p:spPr>
        <p:txBody>
          <a:bodyPr anchor="t"/>
          <a:lstStyle>
            <a:lvl1pPr marL="0" indent="0">
              <a:buNone/>
              <a:defRPr sz="6400"/>
            </a:lvl1pPr>
            <a:lvl2pPr marL="914354" indent="0">
              <a:buNone/>
              <a:defRPr sz="5600"/>
            </a:lvl2pPr>
            <a:lvl3pPr marL="1828709" indent="0">
              <a:buNone/>
              <a:defRPr sz="4800"/>
            </a:lvl3pPr>
            <a:lvl4pPr marL="2743063" indent="0">
              <a:buNone/>
              <a:defRPr sz="4000"/>
            </a:lvl4pPr>
            <a:lvl5pPr marL="3657417" indent="0">
              <a:buNone/>
              <a:defRPr sz="4000"/>
            </a:lvl5pPr>
            <a:lvl6pPr marL="4571771" indent="0">
              <a:buNone/>
              <a:defRPr sz="4000"/>
            </a:lvl6pPr>
            <a:lvl7pPr marL="5486126" indent="0">
              <a:buNone/>
              <a:defRPr sz="4000"/>
            </a:lvl7pPr>
            <a:lvl8pPr marL="6400480" indent="0">
              <a:buNone/>
              <a:defRPr sz="4000"/>
            </a:lvl8pPr>
            <a:lvl9pPr marL="7314834" indent="0">
              <a:buNone/>
              <a:defRPr sz="4000"/>
            </a:lvl9pPr>
          </a:lstStyle>
          <a:p>
            <a:r>
              <a:rPr lang="en-US"/>
              <a:t>Click icon to add picture</a:t>
            </a:r>
            <a:endParaRPr lang="en-US" dirty="0"/>
          </a:p>
        </p:txBody>
      </p:sp>
      <p:sp>
        <p:nvSpPr>
          <p:cNvPr id="4" name="Text Placeholder 3"/>
          <p:cNvSpPr>
            <a:spLocks noGrp="1"/>
          </p:cNvSpPr>
          <p:nvPr>
            <p:ph type="body" sz="half" idx="2"/>
          </p:nvPr>
        </p:nvSpPr>
        <p:spPr>
          <a:xfrm>
            <a:off x="1679468" y="4114800"/>
            <a:ext cx="7863962" cy="7623176"/>
          </a:xfrm>
        </p:spPr>
        <p:txBody>
          <a:bodyPr/>
          <a:lstStyle>
            <a:lvl1pPr marL="0" indent="0">
              <a:buNone/>
              <a:defRPr sz="3200"/>
            </a:lvl1pPr>
            <a:lvl2pPr marL="914354" indent="0">
              <a:buNone/>
              <a:defRPr sz="2800"/>
            </a:lvl2pPr>
            <a:lvl3pPr marL="1828709" indent="0">
              <a:buNone/>
              <a:defRPr sz="2400"/>
            </a:lvl3pPr>
            <a:lvl4pPr marL="2743063" indent="0">
              <a:buNone/>
              <a:defRPr sz="2000"/>
            </a:lvl4pPr>
            <a:lvl5pPr marL="3657417" indent="0">
              <a:buNone/>
              <a:defRPr sz="2000"/>
            </a:lvl5pPr>
            <a:lvl6pPr marL="4571771" indent="0">
              <a:buNone/>
              <a:defRPr sz="2000"/>
            </a:lvl6pPr>
            <a:lvl7pPr marL="5486126" indent="0">
              <a:buNone/>
              <a:defRPr sz="2000"/>
            </a:lvl7pPr>
            <a:lvl8pPr marL="6400480" indent="0">
              <a:buNone/>
              <a:defRPr sz="2000"/>
            </a:lvl8pPr>
            <a:lvl9pPr marL="7314834"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861B5A9-2553-9A42-9C03-AC7FFEB1FF32}" type="datetimeFigureOut">
              <a:rPr lang="en-US" smtClean="0"/>
              <a:t>3/11/22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807696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291" y="730251"/>
            <a:ext cx="21029831"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76291" y="3651250"/>
            <a:ext cx="21029831"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76291" y="12712701"/>
            <a:ext cx="5486043"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C861B5A9-2553-9A42-9C03-AC7FFEB1FF32}" type="datetimeFigureOut">
              <a:rPr lang="en-US" smtClean="0"/>
              <a:t>3/11/22</a:t>
            </a:fld>
            <a:endParaRPr lang="en-US"/>
          </a:p>
        </p:txBody>
      </p:sp>
      <p:sp>
        <p:nvSpPr>
          <p:cNvPr id="5" name="Footer Placeholder 4"/>
          <p:cNvSpPr>
            <a:spLocks noGrp="1"/>
          </p:cNvSpPr>
          <p:nvPr>
            <p:ph type="ftr" sz="quarter" idx="3"/>
          </p:nvPr>
        </p:nvSpPr>
        <p:spPr>
          <a:xfrm>
            <a:off x="8076675" y="12712701"/>
            <a:ext cx="8229064"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20079" y="12712701"/>
            <a:ext cx="5486043"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824E5D9F-5D4E-F748-B74B-4AFC880669FA}" type="slidenum">
              <a:rPr lang="en-US" smtClean="0"/>
              <a:t>‹#›</a:t>
            </a:fld>
            <a:endParaRPr lang="en-US"/>
          </a:p>
        </p:txBody>
      </p:sp>
    </p:spTree>
    <p:extLst>
      <p:ext uri="{BB962C8B-B14F-4D97-AF65-F5344CB8AC3E}">
        <p14:creationId xmlns:p14="http://schemas.microsoft.com/office/powerpoint/2010/main" val="3505058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828709"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177" indent="-457177" algn="l" defTabSz="1828709"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531" indent="-457177" algn="l" defTabSz="1828709"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5886" indent="-457177" algn="l" defTabSz="1828709"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240"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594"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D2325AE-1A5E-8C42-A4DD-272590FDE5F7}"/>
              </a:ext>
            </a:extLst>
          </p:cNvPr>
          <p:cNvSpPr/>
          <p:nvPr/>
        </p:nvSpPr>
        <p:spPr>
          <a:xfrm>
            <a:off x="-1" y="11836076"/>
            <a:ext cx="24382413" cy="187947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6" name="Rectangle 5">
            <a:extLst>
              <a:ext uri="{FF2B5EF4-FFF2-40B4-BE49-F238E27FC236}">
                <a16:creationId xmlns:a16="http://schemas.microsoft.com/office/drawing/2014/main" id="{809D139D-8B9F-DA40-A20E-AF3C27ACA20E}"/>
              </a:ext>
            </a:extLst>
          </p:cNvPr>
          <p:cNvSpPr/>
          <p:nvPr/>
        </p:nvSpPr>
        <p:spPr>
          <a:xfrm>
            <a:off x="10172038" y="3987988"/>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7" name="TextBox 6">
            <a:extLst>
              <a:ext uri="{FF2B5EF4-FFF2-40B4-BE49-F238E27FC236}">
                <a16:creationId xmlns:a16="http://schemas.microsoft.com/office/drawing/2014/main" id="{A5D3B931-52AE-E24A-9E60-EB26D9E95391}"/>
              </a:ext>
            </a:extLst>
          </p:cNvPr>
          <p:cNvSpPr txBox="1"/>
          <p:nvPr/>
        </p:nvSpPr>
        <p:spPr>
          <a:xfrm>
            <a:off x="809329" y="4154798"/>
            <a:ext cx="22763754" cy="3785395"/>
          </a:xfrm>
          <a:prstGeom prst="rect">
            <a:avLst/>
          </a:prstGeom>
          <a:noFill/>
        </p:spPr>
        <p:txBody>
          <a:bodyPr wrap="square" rtlCol="0">
            <a:spAutoFit/>
          </a:bodyPr>
          <a:lstStyle/>
          <a:p>
            <a:pPr algn="ctr"/>
            <a:r>
              <a:rPr lang="en-US" sz="11999"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Tree>
    <p:extLst>
      <p:ext uri="{BB962C8B-B14F-4D97-AF65-F5344CB8AC3E}">
        <p14:creationId xmlns:p14="http://schemas.microsoft.com/office/powerpoint/2010/main" val="3369236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10172038" y="4953125"/>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5390799" y="5176624"/>
            <a:ext cx="13600814" cy="1754198"/>
          </a:xfrm>
          <a:prstGeom prst="rect">
            <a:avLst/>
          </a:prstGeom>
          <a:noFill/>
        </p:spPr>
        <p:txBody>
          <a:bodyPr wrap="square" rtlCol="0">
            <a:spAutoFit/>
          </a:bodyPr>
          <a:lstStyle/>
          <a:p>
            <a:pPr algn="ctr"/>
            <a:r>
              <a:rPr lang="en-US" sz="10799" b="1" dirty="0">
                <a:solidFill>
                  <a:schemeClr val="bg1"/>
                </a:solidFill>
                <a:latin typeface="NanumGothic ExtraBold" panose="020D0604000000000000" pitchFamily="34" charset="-127"/>
                <a:ea typeface="NanumGothic ExtraBold" panose="020D0604000000000000" pitchFamily="34" charset="-127"/>
              </a:rPr>
              <a:t>YOUR BRANDING</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522373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3472960"/>
            <a:ext cx="21207619" cy="7608365"/>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Different studies indicate that remote workers are highly productive. What makes them get more done sitting at home, the diner, or the library? They understand that being productive outside of the typical office environment requires proactive steps. They don't have their manager physically checking in to ensure they are getting their work done.</a:t>
            </a:r>
          </a:p>
          <a:p>
            <a:pPr>
              <a:lnSpc>
                <a:spcPct val="114000"/>
              </a:lnSpc>
            </a:pPr>
            <a:endParaRPr lang="en-US" sz="4800" dirty="0">
              <a:solidFill>
                <a:schemeClr val="bg1"/>
              </a:solidFill>
              <a:latin typeface="NanumGothic" panose="020D0604000000000000" pitchFamily="34" charset="-127"/>
              <a:ea typeface="NanumGothic" panose="020D0604000000000000" pitchFamily="34" charset="-127"/>
            </a:endParaRPr>
          </a:p>
          <a:p>
            <a:pPr>
              <a:lnSpc>
                <a:spcPct val="114000"/>
              </a:lnSpc>
            </a:pPr>
            <a:r>
              <a:rPr lang="en-US" sz="4800" dirty="0">
                <a:solidFill>
                  <a:schemeClr val="bg1"/>
                </a:solidFill>
                <a:latin typeface="NanumGothic" panose="020D0604000000000000" pitchFamily="34" charset="-127"/>
                <a:ea typeface="NanumGothic" panose="020D0604000000000000" pitchFamily="34" charset="-127"/>
              </a:rPr>
              <a:t> If you can work offsite, such as at home, you will quickly learn that staying productive is hard. You will have distractions around you, like that stack of dirty dishes from last night that is still sitting in the sink.</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974289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5157139"/>
            <a:ext cx="21207619" cy="4240007"/>
          </a:xfrm>
          <a:prstGeom prst="rect">
            <a:avLst/>
          </a:prstGeom>
          <a:noFill/>
        </p:spPr>
        <p:txBody>
          <a:bodyPr wrap="square" rtlCol="0" anchor="ctr">
            <a:spAutoFit/>
          </a:bodyPr>
          <a:lstStyle/>
          <a:p>
            <a:pPr>
              <a:lnSpc>
                <a:spcPct val="114000"/>
              </a:lnSpc>
            </a:pPr>
            <a:r>
              <a:rPr lang="en-US" sz="4800" b="1" dirty="0">
                <a:solidFill>
                  <a:schemeClr val="bg1"/>
                </a:solidFill>
                <a:latin typeface="NanumGothic" panose="020D0604000000000000" pitchFamily="34" charset="-127"/>
                <a:ea typeface="NanumGothic" panose="020D0604000000000000" pitchFamily="34" charset="-127"/>
              </a:rPr>
              <a:t>How You Can Increase Your Productivity While Working Remotely</a:t>
            </a:r>
          </a:p>
          <a:p>
            <a:pPr>
              <a:lnSpc>
                <a:spcPct val="114000"/>
              </a:lnSpc>
            </a:pPr>
            <a:endParaRPr lang="en-US" sz="4800" dirty="0">
              <a:solidFill>
                <a:schemeClr val="bg1"/>
              </a:solidFill>
              <a:latin typeface="NanumGothic" panose="020D0604000000000000" pitchFamily="34" charset="-127"/>
              <a:ea typeface="NanumGothic" panose="020D0604000000000000" pitchFamily="34" charset="-127"/>
            </a:endParaRPr>
          </a:p>
          <a:p>
            <a:pPr>
              <a:lnSpc>
                <a:spcPct val="114000"/>
              </a:lnSpc>
            </a:pPr>
            <a:r>
              <a:rPr lang="en-US" sz="4800" dirty="0">
                <a:solidFill>
                  <a:schemeClr val="bg1"/>
                </a:solidFill>
                <a:latin typeface="NanumGothic" panose="020D0604000000000000" pitchFamily="34" charset="-127"/>
                <a:ea typeface="NanumGothic" panose="020D0604000000000000" pitchFamily="34" charset="-127"/>
              </a:rPr>
              <a:t>All the productivity hacks in the world will not work if you don't implement them. Here are five action steps you can take to not only maintain your productivity but also increase it: </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4166335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5578183"/>
            <a:ext cx="21207619" cy="3397918"/>
          </a:xfrm>
          <a:prstGeom prst="rect">
            <a:avLst/>
          </a:prstGeom>
          <a:noFill/>
        </p:spPr>
        <p:txBody>
          <a:bodyPr wrap="square" rtlCol="0" anchor="ctr">
            <a:spAutoFit/>
          </a:bodyPr>
          <a:lstStyle/>
          <a:p>
            <a:pPr>
              <a:lnSpc>
                <a:spcPct val="114000"/>
              </a:lnSpc>
            </a:pPr>
            <a:r>
              <a:rPr lang="en-US" sz="4800" b="1" dirty="0">
                <a:solidFill>
                  <a:schemeClr val="bg1"/>
                </a:solidFill>
                <a:latin typeface="NanumGothic" panose="020D0604000000000000" pitchFamily="34" charset="-127"/>
                <a:ea typeface="NanumGothic" panose="020D0604000000000000" pitchFamily="34" charset="-127"/>
              </a:rPr>
              <a:t>Establish Priorities: </a:t>
            </a:r>
            <a:r>
              <a:rPr lang="en-US" sz="4800" dirty="0">
                <a:solidFill>
                  <a:schemeClr val="bg1"/>
                </a:solidFill>
                <a:latin typeface="NanumGothic" panose="020D0604000000000000" pitchFamily="34" charset="-127"/>
                <a:ea typeface="NanumGothic" panose="020D0604000000000000" pitchFamily="34" charset="-127"/>
              </a:rPr>
              <a:t>Start by discussing things with your manager. You might believe completing a specific responsibility is the most important, but your boss thinks differently. Once you know what is expected, then you can be sure to accomplish it.</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4010646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736093"/>
            <a:ext cx="21207619" cy="5082097"/>
          </a:xfrm>
          <a:prstGeom prst="rect">
            <a:avLst/>
          </a:prstGeom>
          <a:noFill/>
        </p:spPr>
        <p:txBody>
          <a:bodyPr wrap="square" rtlCol="0" anchor="ctr">
            <a:spAutoFit/>
          </a:bodyPr>
          <a:lstStyle/>
          <a:p>
            <a:pPr>
              <a:lnSpc>
                <a:spcPct val="114000"/>
              </a:lnSpc>
            </a:pPr>
            <a:r>
              <a:rPr lang="en-US" sz="4800" b="1" dirty="0">
                <a:solidFill>
                  <a:schemeClr val="bg1"/>
                </a:solidFill>
                <a:latin typeface="NanumGothic" panose="020D0604000000000000" pitchFamily="34" charset="-127"/>
                <a:ea typeface="NanumGothic" panose="020D0604000000000000" pitchFamily="34" charset="-127"/>
              </a:rPr>
              <a:t>Determine Your Best Work Time: </a:t>
            </a:r>
            <a:r>
              <a:rPr lang="en-US" sz="4800" dirty="0">
                <a:solidFill>
                  <a:schemeClr val="bg1"/>
                </a:solidFill>
                <a:latin typeface="NanumGothic" panose="020D0604000000000000" pitchFamily="34" charset="-127"/>
                <a:ea typeface="NanumGothic" panose="020D0604000000000000" pitchFamily="34" charset="-127"/>
              </a:rPr>
              <a:t>This goes with the night-owl versus morning person premise. Working remotely means you have greater flexibility. If you focus better at 8 PM when your toddler is in bed, do it. It is the same idea for morning lovers. You don't have to wait until 9 AM to get started. The goal is to find large blocks of quiet time for those projects that require concentration.</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633357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5999228"/>
            <a:ext cx="21207619" cy="2555828"/>
          </a:xfrm>
          <a:prstGeom prst="rect">
            <a:avLst/>
          </a:prstGeom>
          <a:noFill/>
        </p:spPr>
        <p:txBody>
          <a:bodyPr wrap="square" rtlCol="0" anchor="ctr">
            <a:spAutoFit/>
          </a:bodyPr>
          <a:lstStyle/>
          <a:p>
            <a:pPr>
              <a:lnSpc>
                <a:spcPct val="114000"/>
              </a:lnSpc>
            </a:pPr>
            <a:r>
              <a:rPr lang="en-US" sz="4800" b="1" dirty="0">
                <a:solidFill>
                  <a:schemeClr val="bg1"/>
                </a:solidFill>
                <a:latin typeface="NanumGothic" panose="020D0604000000000000" pitchFamily="34" charset="-127"/>
                <a:ea typeface="NanumGothic" panose="020D0604000000000000" pitchFamily="34" charset="-127"/>
              </a:rPr>
              <a:t>Set a Timer and Do Deep Work: </a:t>
            </a:r>
            <a:r>
              <a:rPr lang="en-US" sz="4800" dirty="0">
                <a:solidFill>
                  <a:schemeClr val="bg1"/>
                </a:solidFill>
                <a:latin typeface="NanumGothic" panose="020D0604000000000000" pitchFamily="34" charset="-127"/>
                <a:ea typeface="NanumGothic" panose="020D0604000000000000" pitchFamily="34" charset="-127"/>
              </a:rPr>
              <a:t>It will be much easier if you set a timer for 45 minutes and focus on one task. After the timer goes off, get up and walk around the house, grab some water, and stretch for 15 minutes. </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2293614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5157139"/>
            <a:ext cx="21207619" cy="4240007"/>
          </a:xfrm>
          <a:prstGeom prst="rect">
            <a:avLst/>
          </a:prstGeom>
          <a:noFill/>
        </p:spPr>
        <p:txBody>
          <a:bodyPr wrap="square" rtlCol="0" anchor="ctr">
            <a:spAutoFit/>
          </a:bodyPr>
          <a:lstStyle/>
          <a:p>
            <a:pPr>
              <a:lnSpc>
                <a:spcPct val="114000"/>
              </a:lnSpc>
            </a:pPr>
            <a:r>
              <a:rPr lang="en-US" sz="4800" b="1" dirty="0">
                <a:solidFill>
                  <a:schemeClr val="bg1"/>
                </a:solidFill>
                <a:latin typeface="NanumGothic" panose="020D0604000000000000" pitchFamily="34" charset="-127"/>
                <a:ea typeface="NanumGothic" panose="020D0604000000000000" pitchFamily="34" charset="-127"/>
              </a:rPr>
              <a:t>Set Boundaries: </a:t>
            </a:r>
            <a:r>
              <a:rPr lang="en-US" sz="4800" dirty="0">
                <a:solidFill>
                  <a:schemeClr val="bg1"/>
                </a:solidFill>
                <a:latin typeface="NanumGothic" panose="020D0604000000000000" pitchFamily="34" charset="-127"/>
                <a:ea typeface="NanumGothic" panose="020D0604000000000000" pitchFamily="34" charset="-127"/>
              </a:rPr>
              <a:t>If you have others in the house when you work, you will continually get interrupted. Start by setting physical boundaries, such as working from a different room or putting up a room partition around your desk area. Next, talk with your partner and family about how important it is not to disrupt you when you are "at work."</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122629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5157139"/>
            <a:ext cx="21207619" cy="4240007"/>
          </a:xfrm>
          <a:prstGeom prst="rect">
            <a:avLst/>
          </a:prstGeom>
          <a:noFill/>
        </p:spPr>
        <p:txBody>
          <a:bodyPr wrap="square" rtlCol="0" anchor="ctr">
            <a:spAutoFit/>
          </a:bodyPr>
          <a:lstStyle/>
          <a:p>
            <a:pPr>
              <a:lnSpc>
                <a:spcPct val="114000"/>
              </a:lnSpc>
            </a:pPr>
            <a:r>
              <a:rPr lang="en-US" sz="4800" b="1" dirty="0">
                <a:solidFill>
                  <a:schemeClr val="bg1"/>
                </a:solidFill>
                <a:latin typeface="NanumGothic" panose="020D0604000000000000" pitchFamily="34" charset="-127"/>
                <a:ea typeface="NanumGothic" panose="020D0604000000000000" pitchFamily="34" charset="-127"/>
              </a:rPr>
              <a:t>Overcommunicate: </a:t>
            </a:r>
            <a:r>
              <a:rPr lang="en-US" sz="4800" dirty="0">
                <a:solidFill>
                  <a:schemeClr val="bg1"/>
                </a:solidFill>
                <a:latin typeface="NanumGothic" panose="020D0604000000000000" pitchFamily="34" charset="-127"/>
                <a:ea typeface="NanumGothic" panose="020D0604000000000000" pitchFamily="34" charset="-127"/>
              </a:rPr>
              <a:t>It may seem counter-intuitive to spend extra time communicating when sending both emails and Slack messages, but the text can be misconstrued. This causes frustration and may slow the progress of a project. Ensure you continually communicate with your team and set up video calls to clear up any miscommunication.</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3877233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chemeClr val="bg1"/>
                </a:solidFill>
                <a:latin typeface="NanumGothic ExtraBold" panose="020D0604000000000000" pitchFamily="34" charset="-127"/>
                <a:ea typeface="NanumGothic ExtraBold" panose="020D0604000000000000" pitchFamily="34" charset="-127"/>
              </a:rPr>
              <a:t>5 Tips for Increased Productivity While Working Remotely</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5999228"/>
            <a:ext cx="21207619" cy="2555828"/>
          </a:xfrm>
          <a:prstGeom prst="rect">
            <a:avLst/>
          </a:prstGeom>
          <a:noFill/>
        </p:spPr>
        <p:txBody>
          <a:bodyPr wrap="square" rtlCol="0" anchor="ctr">
            <a:spAutoFit/>
          </a:bodyPr>
          <a:lstStyle/>
          <a:p>
            <a:pPr>
              <a:lnSpc>
                <a:spcPct val="114000"/>
              </a:lnSpc>
            </a:pPr>
            <a:r>
              <a:rPr lang="en-US" sz="4800" dirty="0">
                <a:solidFill>
                  <a:schemeClr val="bg1"/>
                </a:solidFill>
                <a:latin typeface="NanumGothic" panose="020D0604000000000000" pitchFamily="34" charset="-127"/>
                <a:ea typeface="NanumGothic" panose="020D0604000000000000" pitchFamily="34" charset="-127"/>
              </a:rPr>
              <a:t>Wow your teammates and your manager when you take productivity to a new level. </a:t>
            </a:r>
            <a:r>
              <a:rPr lang="en-US" sz="4800">
                <a:solidFill>
                  <a:schemeClr val="bg1"/>
                </a:solidFill>
                <a:latin typeface="NanumGothic" panose="020D0604000000000000" pitchFamily="34" charset="-127"/>
                <a:ea typeface="NanumGothic" panose="020D0604000000000000" pitchFamily="34" charset="-127"/>
              </a:rPr>
              <a:t>Soon, you will be the star of the show and enjoy all the perks of working remotely.</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41587691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101</TotalTime>
  <Words>556</Words>
  <Application>Microsoft Macintosh PowerPoint</Application>
  <PresentationFormat>Custom</PresentationFormat>
  <Paragraphs>22</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NanumGothic</vt:lpstr>
      <vt:lpstr>NanumGothic ExtraBold</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Ted Payne</dc:creator>
  <cp:lastModifiedBy>ted payne</cp:lastModifiedBy>
  <cp:revision>10</cp:revision>
  <dcterms:created xsi:type="dcterms:W3CDTF">2020-01-17T01:40:39Z</dcterms:created>
  <dcterms:modified xsi:type="dcterms:W3CDTF">2022-03-11T15:17:40Z</dcterms:modified>
</cp:coreProperties>
</file>