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66" r:id="rId4"/>
    <p:sldId id="267" r:id="rId5"/>
    <p:sldId id="268" r:id="rId6"/>
    <p:sldId id="269" r:id="rId7"/>
    <p:sldId id="270" r:id="rId8"/>
    <p:sldId id="271" r:id="rId9"/>
    <p:sldId id="265" r:id="rId10"/>
  </p:sldIdLst>
  <p:sldSz cx="24382413"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82"/>
    <p:restoredTop sz="94830"/>
  </p:normalViewPr>
  <p:slideViewPr>
    <p:cSldViewPr snapToGrid="0" snapToObjects="1">
      <p:cViewPr varScale="1">
        <p:scale>
          <a:sx n="52" d="100"/>
          <a:sy n="52" d="100"/>
        </p:scale>
        <p:origin x="264" y="5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47802" y="2244726"/>
            <a:ext cx="18286810" cy="4775200"/>
          </a:xfrm>
        </p:spPr>
        <p:txBody>
          <a:bodyPr anchor="b"/>
          <a:lstStyle>
            <a:lvl1pPr algn="ctr">
              <a:defRPr sz="11999"/>
            </a:lvl1pPr>
          </a:lstStyle>
          <a:p>
            <a:r>
              <a:rPr lang="en-US"/>
              <a:t>Click to edit Master title style</a:t>
            </a:r>
            <a:endParaRPr lang="en-US" dirty="0"/>
          </a:p>
        </p:txBody>
      </p:sp>
      <p:sp>
        <p:nvSpPr>
          <p:cNvPr id="3" name="Subtitle 2"/>
          <p:cNvSpPr>
            <a:spLocks noGrp="1"/>
          </p:cNvSpPr>
          <p:nvPr>
            <p:ph type="subTitle" idx="1"/>
          </p:nvPr>
        </p:nvSpPr>
        <p:spPr>
          <a:xfrm>
            <a:off x="3047802" y="7204076"/>
            <a:ext cx="18286810" cy="3311524"/>
          </a:xfrm>
        </p:spPr>
        <p:txBody>
          <a:bodyPr/>
          <a:lstStyle>
            <a:lvl1pPr marL="0" indent="0" algn="ctr">
              <a:buNone/>
              <a:defRPr sz="4800"/>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3/12/21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26707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3/12/21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3540010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8664" y="730250"/>
            <a:ext cx="5257458"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676291" y="730250"/>
            <a:ext cx="15467593"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3/12/21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885792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61B5A9-2553-9A42-9C03-AC7FFEB1FF32}" type="datetimeFigureOut">
              <a:rPr lang="en-US" smtClean="0"/>
              <a:t>3/12/21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1598654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63592" y="3419477"/>
            <a:ext cx="21029831" cy="5705474"/>
          </a:xfrm>
        </p:spPr>
        <p:txBody>
          <a:bodyPr anchor="b"/>
          <a:lstStyle>
            <a:lvl1pPr>
              <a:defRPr sz="11999"/>
            </a:lvl1pPr>
          </a:lstStyle>
          <a:p>
            <a:r>
              <a:rPr lang="en-US"/>
              <a:t>Click to edit Master title style</a:t>
            </a:r>
            <a:endParaRPr lang="en-US" dirty="0"/>
          </a:p>
        </p:txBody>
      </p:sp>
      <p:sp>
        <p:nvSpPr>
          <p:cNvPr id="3" name="Text Placeholder 2"/>
          <p:cNvSpPr>
            <a:spLocks noGrp="1"/>
          </p:cNvSpPr>
          <p:nvPr>
            <p:ph type="body" idx="1"/>
          </p:nvPr>
        </p:nvSpPr>
        <p:spPr>
          <a:xfrm>
            <a:off x="1663592" y="9178927"/>
            <a:ext cx="21029831" cy="3000374"/>
          </a:xfrm>
        </p:spPr>
        <p:txBody>
          <a:bodyPr/>
          <a:lstStyle>
            <a:lvl1pPr marL="0" indent="0">
              <a:buNone/>
              <a:defRPr sz="4800">
                <a:solidFill>
                  <a:schemeClr val="tx1">
                    <a:tint val="75000"/>
                  </a:schemeClr>
                </a:solidFill>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61B5A9-2553-9A42-9C03-AC7FFEB1FF32}" type="datetimeFigureOut">
              <a:rPr lang="en-US" smtClean="0"/>
              <a:t>3/12/21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024211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676291" y="3651250"/>
            <a:ext cx="10362526"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2343596" y="3651250"/>
            <a:ext cx="10362526"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861B5A9-2553-9A42-9C03-AC7FFEB1FF32}" type="datetimeFigureOut">
              <a:rPr lang="en-US" smtClean="0"/>
              <a:t>3/12/21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2507803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79467" y="730251"/>
            <a:ext cx="21029831" cy="265112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679467" y="3362326"/>
            <a:ext cx="10314903" cy="1647824"/>
          </a:xfrm>
        </p:spPr>
        <p:txBody>
          <a:bodyPr anchor="b"/>
          <a:lstStyle>
            <a:lvl1pPr marL="0" indent="0">
              <a:buNone/>
              <a:defRPr sz="4800" b="1"/>
            </a:lvl1pPr>
            <a:lvl2pPr marL="914354" indent="0">
              <a:buNone/>
              <a:defRPr sz="4000" b="1"/>
            </a:lvl2pPr>
            <a:lvl3pPr marL="1828709" indent="0">
              <a:buNone/>
              <a:defRPr sz="3600" b="1"/>
            </a:lvl3pPr>
            <a:lvl4pPr marL="2743063" indent="0">
              <a:buNone/>
              <a:defRPr sz="3200" b="1"/>
            </a:lvl4pPr>
            <a:lvl5pPr marL="3657417" indent="0">
              <a:buNone/>
              <a:defRPr sz="3200" b="1"/>
            </a:lvl5pPr>
            <a:lvl6pPr marL="4571771" indent="0">
              <a:buNone/>
              <a:defRPr sz="3200" b="1"/>
            </a:lvl6pPr>
            <a:lvl7pPr marL="5486126" indent="0">
              <a:buNone/>
              <a:defRPr sz="3200" b="1"/>
            </a:lvl7pPr>
            <a:lvl8pPr marL="6400480" indent="0">
              <a:buNone/>
              <a:defRPr sz="3200" b="1"/>
            </a:lvl8pPr>
            <a:lvl9pPr marL="7314834" indent="0">
              <a:buNone/>
              <a:defRPr sz="3200" b="1"/>
            </a:lvl9pPr>
          </a:lstStyle>
          <a:p>
            <a:pPr lvl="0"/>
            <a:r>
              <a:rPr lang="en-US"/>
              <a:t>Click to edit Master text styles</a:t>
            </a:r>
          </a:p>
        </p:txBody>
      </p:sp>
      <p:sp>
        <p:nvSpPr>
          <p:cNvPr id="4" name="Content Placeholder 3"/>
          <p:cNvSpPr>
            <a:spLocks noGrp="1"/>
          </p:cNvSpPr>
          <p:nvPr>
            <p:ph sz="half" idx="2"/>
          </p:nvPr>
        </p:nvSpPr>
        <p:spPr>
          <a:xfrm>
            <a:off x="1679467" y="5010150"/>
            <a:ext cx="10314903"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2343597" y="3362326"/>
            <a:ext cx="10365701" cy="1647824"/>
          </a:xfrm>
        </p:spPr>
        <p:txBody>
          <a:bodyPr anchor="b"/>
          <a:lstStyle>
            <a:lvl1pPr marL="0" indent="0">
              <a:buNone/>
              <a:defRPr sz="4800" b="1"/>
            </a:lvl1pPr>
            <a:lvl2pPr marL="914354" indent="0">
              <a:buNone/>
              <a:defRPr sz="4000" b="1"/>
            </a:lvl2pPr>
            <a:lvl3pPr marL="1828709" indent="0">
              <a:buNone/>
              <a:defRPr sz="3600" b="1"/>
            </a:lvl3pPr>
            <a:lvl4pPr marL="2743063" indent="0">
              <a:buNone/>
              <a:defRPr sz="3200" b="1"/>
            </a:lvl4pPr>
            <a:lvl5pPr marL="3657417" indent="0">
              <a:buNone/>
              <a:defRPr sz="3200" b="1"/>
            </a:lvl5pPr>
            <a:lvl6pPr marL="4571771" indent="0">
              <a:buNone/>
              <a:defRPr sz="3200" b="1"/>
            </a:lvl6pPr>
            <a:lvl7pPr marL="5486126" indent="0">
              <a:buNone/>
              <a:defRPr sz="3200" b="1"/>
            </a:lvl7pPr>
            <a:lvl8pPr marL="6400480" indent="0">
              <a:buNone/>
              <a:defRPr sz="3200" b="1"/>
            </a:lvl8pPr>
            <a:lvl9pPr marL="7314834"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2343597" y="5010150"/>
            <a:ext cx="10365701"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861B5A9-2553-9A42-9C03-AC7FFEB1FF32}" type="datetimeFigureOut">
              <a:rPr lang="en-US" smtClean="0"/>
              <a:t>3/12/21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1489951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861B5A9-2553-9A42-9C03-AC7FFEB1FF32}" type="datetimeFigureOut">
              <a:rPr lang="en-US" smtClean="0"/>
              <a:t>3/12/21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1527553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61B5A9-2553-9A42-9C03-AC7FFEB1FF32}" type="datetimeFigureOut">
              <a:rPr lang="en-US" smtClean="0"/>
              <a:t>3/12/21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1353079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468" y="914400"/>
            <a:ext cx="7863962" cy="3200400"/>
          </a:xfrm>
        </p:spPr>
        <p:txBody>
          <a:bodyPr anchor="b"/>
          <a:lstStyle>
            <a:lvl1pPr>
              <a:defRPr sz="6400"/>
            </a:lvl1pPr>
          </a:lstStyle>
          <a:p>
            <a:r>
              <a:rPr lang="en-US"/>
              <a:t>Click to edit Master title style</a:t>
            </a:r>
            <a:endParaRPr lang="en-US" dirty="0"/>
          </a:p>
        </p:txBody>
      </p:sp>
      <p:sp>
        <p:nvSpPr>
          <p:cNvPr id="3" name="Content Placeholder 2"/>
          <p:cNvSpPr>
            <a:spLocks noGrp="1"/>
          </p:cNvSpPr>
          <p:nvPr>
            <p:ph idx="1"/>
          </p:nvPr>
        </p:nvSpPr>
        <p:spPr>
          <a:xfrm>
            <a:off x="10365701" y="1974851"/>
            <a:ext cx="12343597"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679468" y="4114800"/>
            <a:ext cx="7863962" cy="7623176"/>
          </a:xfrm>
        </p:spPr>
        <p:txBody>
          <a:bodyPr/>
          <a:lstStyle>
            <a:lvl1pPr marL="0" indent="0">
              <a:buNone/>
              <a:defRPr sz="3200"/>
            </a:lvl1pPr>
            <a:lvl2pPr marL="914354" indent="0">
              <a:buNone/>
              <a:defRPr sz="2800"/>
            </a:lvl2pPr>
            <a:lvl3pPr marL="1828709" indent="0">
              <a:buNone/>
              <a:defRPr sz="2400"/>
            </a:lvl3pPr>
            <a:lvl4pPr marL="2743063" indent="0">
              <a:buNone/>
              <a:defRPr sz="2000"/>
            </a:lvl4pPr>
            <a:lvl5pPr marL="3657417" indent="0">
              <a:buNone/>
              <a:defRPr sz="2000"/>
            </a:lvl5pPr>
            <a:lvl6pPr marL="4571771" indent="0">
              <a:buNone/>
              <a:defRPr sz="2000"/>
            </a:lvl6pPr>
            <a:lvl7pPr marL="5486126" indent="0">
              <a:buNone/>
              <a:defRPr sz="2000"/>
            </a:lvl7pPr>
            <a:lvl8pPr marL="6400480" indent="0">
              <a:buNone/>
              <a:defRPr sz="2000"/>
            </a:lvl8pPr>
            <a:lvl9pPr marL="7314834"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C861B5A9-2553-9A42-9C03-AC7FFEB1FF32}" type="datetimeFigureOut">
              <a:rPr lang="en-US" smtClean="0"/>
              <a:t>3/12/21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1669188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468" y="914400"/>
            <a:ext cx="7863962" cy="3200400"/>
          </a:xfrm>
        </p:spPr>
        <p:txBody>
          <a:bodyPr anchor="b"/>
          <a:lstStyle>
            <a:lvl1pPr>
              <a:defRPr sz="6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365701" y="1974851"/>
            <a:ext cx="12343597" cy="9747250"/>
          </a:xfrm>
        </p:spPr>
        <p:txBody>
          <a:bodyPr anchor="t"/>
          <a:lstStyle>
            <a:lvl1pPr marL="0" indent="0">
              <a:buNone/>
              <a:defRPr sz="6400"/>
            </a:lvl1pPr>
            <a:lvl2pPr marL="914354" indent="0">
              <a:buNone/>
              <a:defRPr sz="5600"/>
            </a:lvl2pPr>
            <a:lvl3pPr marL="1828709" indent="0">
              <a:buNone/>
              <a:defRPr sz="4800"/>
            </a:lvl3pPr>
            <a:lvl4pPr marL="2743063" indent="0">
              <a:buNone/>
              <a:defRPr sz="4000"/>
            </a:lvl4pPr>
            <a:lvl5pPr marL="3657417" indent="0">
              <a:buNone/>
              <a:defRPr sz="4000"/>
            </a:lvl5pPr>
            <a:lvl6pPr marL="4571771" indent="0">
              <a:buNone/>
              <a:defRPr sz="4000"/>
            </a:lvl6pPr>
            <a:lvl7pPr marL="5486126" indent="0">
              <a:buNone/>
              <a:defRPr sz="4000"/>
            </a:lvl7pPr>
            <a:lvl8pPr marL="6400480" indent="0">
              <a:buNone/>
              <a:defRPr sz="4000"/>
            </a:lvl8pPr>
            <a:lvl9pPr marL="7314834" indent="0">
              <a:buNone/>
              <a:defRPr sz="4000"/>
            </a:lvl9pPr>
          </a:lstStyle>
          <a:p>
            <a:r>
              <a:rPr lang="en-US"/>
              <a:t>Click icon to add picture</a:t>
            </a:r>
            <a:endParaRPr lang="en-US" dirty="0"/>
          </a:p>
        </p:txBody>
      </p:sp>
      <p:sp>
        <p:nvSpPr>
          <p:cNvPr id="4" name="Text Placeholder 3"/>
          <p:cNvSpPr>
            <a:spLocks noGrp="1"/>
          </p:cNvSpPr>
          <p:nvPr>
            <p:ph type="body" sz="half" idx="2"/>
          </p:nvPr>
        </p:nvSpPr>
        <p:spPr>
          <a:xfrm>
            <a:off x="1679468" y="4114800"/>
            <a:ext cx="7863962" cy="7623176"/>
          </a:xfrm>
        </p:spPr>
        <p:txBody>
          <a:bodyPr/>
          <a:lstStyle>
            <a:lvl1pPr marL="0" indent="0">
              <a:buNone/>
              <a:defRPr sz="3200"/>
            </a:lvl1pPr>
            <a:lvl2pPr marL="914354" indent="0">
              <a:buNone/>
              <a:defRPr sz="2800"/>
            </a:lvl2pPr>
            <a:lvl3pPr marL="1828709" indent="0">
              <a:buNone/>
              <a:defRPr sz="2400"/>
            </a:lvl3pPr>
            <a:lvl4pPr marL="2743063" indent="0">
              <a:buNone/>
              <a:defRPr sz="2000"/>
            </a:lvl4pPr>
            <a:lvl5pPr marL="3657417" indent="0">
              <a:buNone/>
              <a:defRPr sz="2000"/>
            </a:lvl5pPr>
            <a:lvl6pPr marL="4571771" indent="0">
              <a:buNone/>
              <a:defRPr sz="2000"/>
            </a:lvl6pPr>
            <a:lvl7pPr marL="5486126" indent="0">
              <a:buNone/>
              <a:defRPr sz="2000"/>
            </a:lvl7pPr>
            <a:lvl8pPr marL="6400480" indent="0">
              <a:buNone/>
              <a:defRPr sz="2000"/>
            </a:lvl8pPr>
            <a:lvl9pPr marL="7314834"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C861B5A9-2553-9A42-9C03-AC7FFEB1FF32}" type="datetimeFigureOut">
              <a:rPr lang="en-US" smtClean="0"/>
              <a:t>3/12/21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E5D9F-5D4E-F748-B74B-4AFC880669FA}" type="slidenum">
              <a:rPr lang="en-US" smtClean="0"/>
              <a:t>‹#›</a:t>
            </a:fld>
            <a:endParaRPr lang="en-US"/>
          </a:p>
        </p:txBody>
      </p:sp>
    </p:spTree>
    <p:extLst>
      <p:ext uri="{BB962C8B-B14F-4D97-AF65-F5344CB8AC3E}">
        <p14:creationId xmlns:p14="http://schemas.microsoft.com/office/powerpoint/2010/main" val="3883753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291" y="730251"/>
            <a:ext cx="21029831"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76291" y="3651250"/>
            <a:ext cx="21029831"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676291" y="12712701"/>
            <a:ext cx="5486043" cy="730250"/>
          </a:xfrm>
          <a:prstGeom prst="rect">
            <a:avLst/>
          </a:prstGeom>
        </p:spPr>
        <p:txBody>
          <a:bodyPr vert="horz" lIns="91440" tIns="45720" rIns="91440" bIns="45720" rtlCol="0" anchor="ctr"/>
          <a:lstStyle>
            <a:lvl1pPr algn="l">
              <a:defRPr sz="2400">
                <a:solidFill>
                  <a:schemeClr val="tx1">
                    <a:tint val="75000"/>
                  </a:schemeClr>
                </a:solidFill>
              </a:defRPr>
            </a:lvl1pPr>
          </a:lstStyle>
          <a:p>
            <a:fld id="{C861B5A9-2553-9A42-9C03-AC7FFEB1FF32}" type="datetimeFigureOut">
              <a:rPr lang="en-US" smtClean="0"/>
              <a:t>3/12/21</a:t>
            </a:fld>
            <a:endParaRPr lang="en-US"/>
          </a:p>
        </p:txBody>
      </p:sp>
      <p:sp>
        <p:nvSpPr>
          <p:cNvPr id="5" name="Footer Placeholder 4"/>
          <p:cNvSpPr>
            <a:spLocks noGrp="1"/>
          </p:cNvSpPr>
          <p:nvPr>
            <p:ph type="ftr" sz="quarter" idx="3"/>
          </p:nvPr>
        </p:nvSpPr>
        <p:spPr>
          <a:xfrm>
            <a:off x="8076675" y="12712701"/>
            <a:ext cx="8229064"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20079" y="12712701"/>
            <a:ext cx="5486043" cy="730250"/>
          </a:xfrm>
          <a:prstGeom prst="rect">
            <a:avLst/>
          </a:prstGeom>
        </p:spPr>
        <p:txBody>
          <a:bodyPr vert="horz" lIns="91440" tIns="45720" rIns="91440" bIns="45720" rtlCol="0" anchor="ctr"/>
          <a:lstStyle>
            <a:lvl1pPr algn="r">
              <a:defRPr sz="2400">
                <a:solidFill>
                  <a:schemeClr val="tx1">
                    <a:tint val="75000"/>
                  </a:schemeClr>
                </a:solidFill>
              </a:defRPr>
            </a:lvl1pPr>
          </a:lstStyle>
          <a:p>
            <a:fld id="{824E5D9F-5D4E-F748-B74B-4AFC880669FA}" type="slidenum">
              <a:rPr lang="en-US" smtClean="0"/>
              <a:t>‹#›</a:t>
            </a:fld>
            <a:endParaRPr lang="en-US"/>
          </a:p>
        </p:txBody>
      </p:sp>
    </p:spTree>
    <p:extLst>
      <p:ext uri="{BB962C8B-B14F-4D97-AF65-F5344CB8AC3E}">
        <p14:creationId xmlns:p14="http://schemas.microsoft.com/office/powerpoint/2010/main" val="27182286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828709"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177" indent="-457177" algn="l" defTabSz="1828709"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531" indent="-457177" algn="l" defTabSz="1828709"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5886" indent="-457177" algn="l" defTabSz="1828709"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240"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594"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8949"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3"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7"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1"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709" rtl="0" eaLnBrk="1" latinLnBrk="0" hangingPunct="1">
        <a:defRPr sz="3600" kern="1200">
          <a:solidFill>
            <a:schemeClr val="tx1"/>
          </a:solidFill>
          <a:latin typeface="+mn-lt"/>
          <a:ea typeface="+mn-ea"/>
          <a:cs typeface="+mn-cs"/>
        </a:defRPr>
      </a:lvl1pPr>
      <a:lvl2pPr marL="914354" algn="l" defTabSz="1828709" rtl="0" eaLnBrk="1" latinLnBrk="0" hangingPunct="1">
        <a:defRPr sz="3600" kern="1200">
          <a:solidFill>
            <a:schemeClr val="tx1"/>
          </a:solidFill>
          <a:latin typeface="+mn-lt"/>
          <a:ea typeface="+mn-ea"/>
          <a:cs typeface="+mn-cs"/>
        </a:defRPr>
      </a:lvl2pPr>
      <a:lvl3pPr marL="1828709" algn="l" defTabSz="1828709" rtl="0" eaLnBrk="1" latinLnBrk="0" hangingPunct="1">
        <a:defRPr sz="3600" kern="1200">
          <a:solidFill>
            <a:schemeClr val="tx1"/>
          </a:solidFill>
          <a:latin typeface="+mn-lt"/>
          <a:ea typeface="+mn-ea"/>
          <a:cs typeface="+mn-cs"/>
        </a:defRPr>
      </a:lvl3pPr>
      <a:lvl4pPr marL="2743063" algn="l" defTabSz="1828709" rtl="0" eaLnBrk="1" latinLnBrk="0" hangingPunct="1">
        <a:defRPr sz="3600" kern="1200">
          <a:solidFill>
            <a:schemeClr val="tx1"/>
          </a:solidFill>
          <a:latin typeface="+mn-lt"/>
          <a:ea typeface="+mn-ea"/>
          <a:cs typeface="+mn-cs"/>
        </a:defRPr>
      </a:lvl4pPr>
      <a:lvl5pPr marL="3657417" algn="l" defTabSz="1828709" rtl="0" eaLnBrk="1" latinLnBrk="0" hangingPunct="1">
        <a:defRPr sz="3600" kern="1200">
          <a:solidFill>
            <a:schemeClr val="tx1"/>
          </a:solidFill>
          <a:latin typeface="+mn-lt"/>
          <a:ea typeface="+mn-ea"/>
          <a:cs typeface="+mn-cs"/>
        </a:defRPr>
      </a:lvl5pPr>
      <a:lvl6pPr marL="4571771" algn="l" defTabSz="1828709" rtl="0" eaLnBrk="1" latinLnBrk="0" hangingPunct="1">
        <a:defRPr sz="3600" kern="1200">
          <a:solidFill>
            <a:schemeClr val="tx1"/>
          </a:solidFill>
          <a:latin typeface="+mn-lt"/>
          <a:ea typeface="+mn-ea"/>
          <a:cs typeface="+mn-cs"/>
        </a:defRPr>
      </a:lvl6pPr>
      <a:lvl7pPr marL="5486126" algn="l" defTabSz="1828709" rtl="0" eaLnBrk="1" latinLnBrk="0" hangingPunct="1">
        <a:defRPr sz="3600" kern="1200">
          <a:solidFill>
            <a:schemeClr val="tx1"/>
          </a:solidFill>
          <a:latin typeface="+mn-lt"/>
          <a:ea typeface="+mn-ea"/>
          <a:cs typeface="+mn-cs"/>
        </a:defRPr>
      </a:lvl7pPr>
      <a:lvl8pPr marL="6400480" algn="l" defTabSz="1828709" rtl="0" eaLnBrk="1" latinLnBrk="0" hangingPunct="1">
        <a:defRPr sz="3600" kern="1200">
          <a:solidFill>
            <a:schemeClr val="tx1"/>
          </a:solidFill>
          <a:latin typeface="+mn-lt"/>
          <a:ea typeface="+mn-ea"/>
          <a:cs typeface="+mn-cs"/>
        </a:defRPr>
      </a:lvl8pPr>
      <a:lvl9pPr marL="7314834" algn="l" defTabSz="1828709"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D2325AE-1A5E-8C42-A4DD-272590FDE5F7}"/>
              </a:ext>
            </a:extLst>
          </p:cNvPr>
          <p:cNvSpPr/>
          <p:nvPr/>
        </p:nvSpPr>
        <p:spPr>
          <a:xfrm>
            <a:off x="-1" y="11836076"/>
            <a:ext cx="24382413" cy="18794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6" name="Rectangle 5">
            <a:extLst>
              <a:ext uri="{FF2B5EF4-FFF2-40B4-BE49-F238E27FC236}">
                <a16:creationId xmlns:a16="http://schemas.microsoft.com/office/drawing/2014/main" id="{809D139D-8B9F-DA40-A20E-AF3C27ACA20E}"/>
              </a:ext>
            </a:extLst>
          </p:cNvPr>
          <p:cNvSpPr/>
          <p:nvPr/>
        </p:nvSpPr>
        <p:spPr>
          <a:xfrm>
            <a:off x="10172038" y="3987988"/>
            <a:ext cx="4038337" cy="91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7" name="TextBox 6">
            <a:extLst>
              <a:ext uri="{FF2B5EF4-FFF2-40B4-BE49-F238E27FC236}">
                <a16:creationId xmlns:a16="http://schemas.microsoft.com/office/drawing/2014/main" id="{A5D3B931-52AE-E24A-9E60-EB26D9E95391}"/>
              </a:ext>
            </a:extLst>
          </p:cNvPr>
          <p:cNvSpPr txBox="1"/>
          <p:nvPr/>
        </p:nvSpPr>
        <p:spPr>
          <a:xfrm>
            <a:off x="2767763" y="4190179"/>
            <a:ext cx="18846887" cy="3785395"/>
          </a:xfrm>
          <a:prstGeom prst="rect">
            <a:avLst/>
          </a:prstGeom>
          <a:noFill/>
        </p:spPr>
        <p:txBody>
          <a:bodyPr wrap="square" rtlCol="0">
            <a:spAutoFit/>
          </a:bodyPr>
          <a:lstStyle/>
          <a:p>
            <a:pPr algn="ctr"/>
            <a:r>
              <a:rPr lang="en-US" sz="11999" b="1" dirty="0">
                <a:solidFill>
                  <a:srgbClr val="FF0000"/>
                </a:solidFill>
                <a:latin typeface="NanumGothicExtraBold" panose="020D0604000000000000" pitchFamily="34" charset="-127"/>
                <a:ea typeface="NanumGothicExtraBold" panose="020D0604000000000000" pitchFamily="34" charset="-127"/>
              </a:rPr>
              <a:t>Be More Productive with These 3 Tips</a:t>
            </a:r>
          </a:p>
        </p:txBody>
      </p:sp>
    </p:spTree>
    <p:extLst>
      <p:ext uri="{BB962C8B-B14F-4D97-AF65-F5344CB8AC3E}">
        <p14:creationId xmlns:p14="http://schemas.microsoft.com/office/powerpoint/2010/main" val="3369236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rgbClr val="FF0000"/>
                </a:solidFill>
                <a:latin typeface="NanumGothicExtraBold" panose="020D0604000000000000" pitchFamily="34" charset="-127"/>
                <a:ea typeface="NanumGothicExtraBold" panose="020D0604000000000000" pitchFamily="34" charset="-127"/>
              </a:rPr>
              <a:t>Be More Productive with These 3 Tips</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4271112"/>
            <a:ext cx="21207619" cy="4240007"/>
          </a:xfrm>
          <a:prstGeom prst="rect">
            <a:avLst/>
          </a:prstGeom>
          <a:noFill/>
        </p:spPr>
        <p:txBody>
          <a:bodyPr wrap="square" rtlCol="0">
            <a:spAutoFit/>
          </a:bodyPr>
          <a:lstStyle/>
          <a:p>
            <a:pPr>
              <a:lnSpc>
                <a:spcPct val="114000"/>
              </a:lnSpc>
            </a:pPr>
            <a:r>
              <a:rPr lang="en-US" sz="4800" dirty="0">
                <a:latin typeface="NanumGothic" panose="020D0604000000000000" pitchFamily="34" charset="-127"/>
                <a:ea typeface="NanumGothic" panose="020D0604000000000000" pitchFamily="34" charset="-127"/>
              </a:rPr>
              <a:t>Everyone knows that productivity is essential to success, but being productive is often easier said than done, especially in the age of the internet when many people are working from home. If you want to become more productive but aren't sure how to begin, try following these three easy tips to get you started.</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675756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rgbClr val="FF0000"/>
                </a:solidFill>
                <a:latin typeface="NanumGothicExtraBold" panose="020D0604000000000000" pitchFamily="34" charset="-127"/>
                <a:ea typeface="NanumGothicExtraBold" panose="020D0604000000000000" pitchFamily="34" charset="-127"/>
              </a:rPr>
              <a:t>Be More Productive with These 3 Tips</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4271112"/>
            <a:ext cx="21207619" cy="5082097"/>
          </a:xfrm>
          <a:prstGeom prst="rect">
            <a:avLst/>
          </a:prstGeom>
          <a:noFill/>
        </p:spPr>
        <p:txBody>
          <a:bodyPr wrap="square" rtlCol="0">
            <a:spAutoFit/>
          </a:bodyPr>
          <a:lstStyle/>
          <a:p>
            <a:pPr>
              <a:lnSpc>
                <a:spcPct val="114000"/>
              </a:lnSpc>
            </a:pPr>
            <a:r>
              <a:rPr lang="en-US" sz="4800" b="1" dirty="0">
                <a:latin typeface="NanumGothic" panose="020D0604000000000000" pitchFamily="34" charset="-127"/>
                <a:ea typeface="NanumGothic" panose="020D0604000000000000" pitchFamily="34" charset="-127"/>
              </a:rPr>
              <a:t>1. Have A Plan</a:t>
            </a:r>
          </a:p>
          <a:p>
            <a:pPr>
              <a:lnSpc>
                <a:spcPct val="114000"/>
              </a:lnSpc>
            </a:pPr>
            <a:endParaRPr lang="en-US" sz="4800" dirty="0">
              <a:latin typeface="NanumGothic" panose="020D0604000000000000" pitchFamily="34" charset="-127"/>
              <a:ea typeface="NanumGothic" panose="020D0604000000000000" pitchFamily="34" charset="-127"/>
            </a:endParaRPr>
          </a:p>
          <a:p>
            <a:pPr>
              <a:lnSpc>
                <a:spcPct val="114000"/>
              </a:lnSpc>
            </a:pPr>
            <a:r>
              <a:rPr lang="en-US" sz="4800" dirty="0">
                <a:latin typeface="NanumGothic" panose="020D0604000000000000" pitchFamily="34" charset="-127"/>
                <a:ea typeface="NanumGothic" panose="020D0604000000000000" pitchFamily="34" charset="-127"/>
              </a:rPr>
              <a:t>It's extremely difficult to be productive if you aren't sure exactly what you have to do. This is why you need to start your journey to productivity by having a plan. This can be a plan for the day, the week, or even the month, whatever suits your work style. </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694951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rgbClr val="FF0000"/>
                </a:solidFill>
                <a:latin typeface="NanumGothicExtraBold" panose="020D0604000000000000" pitchFamily="34" charset="-127"/>
                <a:ea typeface="NanumGothicExtraBold" panose="020D0604000000000000" pitchFamily="34" charset="-127"/>
              </a:rPr>
              <a:t>Be More Productive with These 3 Tips</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4271112"/>
            <a:ext cx="21207619" cy="2555828"/>
          </a:xfrm>
          <a:prstGeom prst="rect">
            <a:avLst/>
          </a:prstGeom>
          <a:noFill/>
        </p:spPr>
        <p:txBody>
          <a:bodyPr wrap="square" rtlCol="0">
            <a:spAutoFit/>
          </a:bodyPr>
          <a:lstStyle/>
          <a:p>
            <a:pPr>
              <a:lnSpc>
                <a:spcPct val="114000"/>
              </a:lnSpc>
            </a:pPr>
            <a:r>
              <a:rPr lang="en-US" sz="4800" dirty="0">
                <a:latin typeface="NanumGothic" panose="020D0604000000000000" pitchFamily="34" charset="-127"/>
                <a:ea typeface="NanumGothic" panose="020D0604000000000000" pitchFamily="34" charset="-127"/>
              </a:rPr>
              <a:t>It's best to make the goals small and achievable daily-this will help you stay focused and on track. It will also help keep you motivated as you will feel accomplished every time you cross something off the list. </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974421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rgbClr val="FF0000"/>
                </a:solidFill>
                <a:latin typeface="NanumGothicExtraBold" panose="020D0604000000000000" pitchFamily="34" charset="-127"/>
                <a:ea typeface="NanumGothicExtraBold" panose="020D0604000000000000" pitchFamily="34" charset="-127"/>
              </a:rPr>
              <a:t>Be More Productive with These 3 Tips</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4271112"/>
            <a:ext cx="21207619" cy="6766276"/>
          </a:xfrm>
          <a:prstGeom prst="rect">
            <a:avLst/>
          </a:prstGeom>
          <a:noFill/>
        </p:spPr>
        <p:txBody>
          <a:bodyPr wrap="square" rtlCol="0">
            <a:spAutoFit/>
          </a:bodyPr>
          <a:lstStyle/>
          <a:p>
            <a:pPr>
              <a:lnSpc>
                <a:spcPct val="114000"/>
              </a:lnSpc>
            </a:pPr>
            <a:r>
              <a:rPr lang="en-US" sz="4800" b="1" dirty="0">
                <a:latin typeface="NanumGothic" panose="020D0604000000000000" pitchFamily="34" charset="-127"/>
                <a:ea typeface="NanumGothic" panose="020D0604000000000000" pitchFamily="34" charset="-127"/>
              </a:rPr>
              <a:t>2. Don't Give In To Distractions</a:t>
            </a:r>
          </a:p>
          <a:p>
            <a:pPr>
              <a:lnSpc>
                <a:spcPct val="114000"/>
              </a:lnSpc>
            </a:pPr>
            <a:endParaRPr lang="en-US" sz="4800" dirty="0">
              <a:latin typeface="NanumGothic" panose="020D0604000000000000" pitchFamily="34" charset="-127"/>
              <a:ea typeface="NanumGothic" panose="020D0604000000000000" pitchFamily="34" charset="-127"/>
            </a:endParaRPr>
          </a:p>
          <a:p>
            <a:pPr>
              <a:lnSpc>
                <a:spcPct val="114000"/>
              </a:lnSpc>
            </a:pPr>
            <a:r>
              <a:rPr lang="en-US" sz="4800" dirty="0">
                <a:latin typeface="NanumGothic" panose="020D0604000000000000" pitchFamily="34" charset="-127"/>
                <a:ea typeface="NanumGothic" panose="020D0604000000000000" pitchFamily="34" charset="-127"/>
              </a:rPr>
              <a:t>This is a tough one. Distractions come in all shapes and sizes, everything from technology (your phone) to food and even your friends or coworkers. The best way to start being more productive is by finding an area you can work in with little if any, distractions. This could mean removing the TV from your office or finding somewhere to work that isn't the kitchen. </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3283663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rgbClr val="FF0000"/>
                </a:solidFill>
                <a:latin typeface="NanumGothicExtraBold" panose="020D0604000000000000" pitchFamily="34" charset="-127"/>
                <a:ea typeface="NanumGothicExtraBold" panose="020D0604000000000000" pitchFamily="34" charset="-127"/>
              </a:rPr>
              <a:t>Be More Productive with These 3 Tips</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4271112"/>
            <a:ext cx="21207619" cy="3397918"/>
          </a:xfrm>
          <a:prstGeom prst="rect">
            <a:avLst/>
          </a:prstGeom>
          <a:noFill/>
        </p:spPr>
        <p:txBody>
          <a:bodyPr wrap="square" rtlCol="0">
            <a:spAutoFit/>
          </a:bodyPr>
          <a:lstStyle/>
          <a:p>
            <a:pPr>
              <a:lnSpc>
                <a:spcPct val="114000"/>
              </a:lnSpc>
            </a:pPr>
            <a:r>
              <a:rPr lang="en-US" sz="4800" dirty="0">
                <a:latin typeface="NanumGothic" panose="020D0604000000000000" pitchFamily="34" charset="-127"/>
                <a:ea typeface="NanumGothic" panose="020D0604000000000000" pitchFamily="34" charset="-127"/>
              </a:rPr>
              <a:t>Then you should commit to not picking up your phone or checking your email for a specified period of time while you work. You'll find this helps tremendously with keeping you on task and preventing you from wasting time on something you don't need to waste time on.</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19153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rgbClr val="FF0000"/>
                </a:solidFill>
                <a:latin typeface="NanumGothicExtraBold" panose="020D0604000000000000" pitchFamily="34" charset="-127"/>
                <a:ea typeface="NanumGothicExtraBold" panose="020D0604000000000000" pitchFamily="34" charset="-127"/>
              </a:rPr>
              <a:t>Be More Productive with These 3 Tips</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4271112"/>
            <a:ext cx="21207619" cy="7608365"/>
          </a:xfrm>
          <a:prstGeom prst="rect">
            <a:avLst/>
          </a:prstGeom>
          <a:noFill/>
        </p:spPr>
        <p:txBody>
          <a:bodyPr wrap="square" rtlCol="0">
            <a:spAutoFit/>
          </a:bodyPr>
          <a:lstStyle/>
          <a:p>
            <a:pPr>
              <a:lnSpc>
                <a:spcPct val="114000"/>
              </a:lnSpc>
            </a:pPr>
            <a:r>
              <a:rPr lang="en-US" sz="4800" b="1" dirty="0">
                <a:latin typeface="NanumGothic" panose="020D0604000000000000" pitchFamily="34" charset="-127"/>
                <a:ea typeface="NanumGothic" panose="020D0604000000000000" pitchFamily="34" charset="-127"/>
              </a:rPr>
              <a:t>3. Take Breaks</a:t>
            </a:r>
          </a:p>
          <a:p>
            <a:pPr>
              <a:lnSpc>
                <a:spcPct val="114000"/>
              </a:lnSpc>
            </a:pPr>
            <a:endParaRPr lang="en-US" sz="4800" dirty="0">
              <a:latin typeface="NanumGothic" panose="020D0604000000000000" pitchFamily="34" charset="-127"/>
              <a:ea typeface="NanumGothic" panose="020D0604000000000000" pitchFamily="34" charset="-127"/>
            </a:endParaRPr>
          </a:p>
          <a:p>
            <a:pPr>
              <a:lnSpc>
                <a:spcPct val="114000"/>
              </a:lnSpc>
            </a:pPr>
            <a:r>
              <a:rPr lang="en-US" sz="4800" dirty="0">
                <a:latin typeface="NanumGothic" panose="020D0604000000000000" pitchFamily="34" charset="-127"/>
                <a:ea typeface="NanumGothic" panose="020D0604000000000000" pitchFamily="34" charset="-127"/>
              </a:rPr>
              <a:t>Numerous studies have shown that your brain works most effectively when it takes frequent breaks from a difficult task. Some people like to specify and time these breaks using a timer for maximum productivity. But you don't have to rigidly schedule breaks to benefit from them. Even just stepping away from your desk for five minutes because you're frustrated at something can do wonders for your productivity levels, as well as your mental health. </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1678641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673056" y="1143373"/>
            <a:ext cx="4038337" cy="91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457170" y="1463390"/>
            <a:ext cx="23188690" cy="954107"/>
          </a:xfrm>
          <a:prstGeom prst="rect">
            <a:avLst/>
          </a:prstGeom>
          <a:noFill/>
        </p:spPr>
        <p:txBody>
          <a:bodyPr wrap="square" rtlCol="0">
            <a:spAutoFit/>
          </a:bodyPr>
          <a:lstStyle/>
          <a:p>
            <a:r>
              <a:rPr lang="en-US" sz="5600" b="1" dirty="0">
                <a:solidFill>
                  <a:srgbClr val="FF0000"/>
                </a:solidFill>
                <a:latin typeface="NanumGothicExtraBold" panose="020D0604000000000000" pitchFamily="34" charset="-127"/>
                <a:ea typeface="NanumGothicExtraBold" panose="020D0604000000000000" pitchFamily="34" charset="-127"/>
              </a:rPr>
              <a:t>Be More Productive with These 3 Tips</a:t>
            </a:r>
          </a:p>
        </p:txBody>
      </p:sp>
      <p:sp>
        <p:nvSpPr>
          <p:cNvPr id="4" name="TextBox 3">
            <a:extLst>
              <a:ext uri="{FF2B5EF4-FFF2-40B4-BE49-F238E27FC236}">
                <a16:creationId xmlns:a16="http://schemas.microsoft.com/office/drawing/2014/main" id="{FE768C2D-A510-4448-8363-C639ACC32551}"/>
              </a:ext>
            </a:extLst>
          </p:cNvPr>
          <p:cNvSpPr txBox="1"/>
          <p:nvPr/>
        </p:nvSpPr>
        <p:spPr>
          <a:xfrm>
            <a:off x="1587397" y="4271112"/>
            <a:ext cx="21207619" cy="3397918"/>
          </a:xfrm>
          <a:prstGeom prst="rect">
            <a:avLst/>
          </a:prstGeom>
          <a:noFill/>
        </p:spPr>
        <p:txBody>
          <a:bodyPr wrap="square" rtlCol="0">
            <a:spAutoFit/>
          </a:bodyPr>
          <a:lstStyle/>
          <a:p>
            <a:pPr>
              <a:lnSpc>
                <a:spcPct val="114000"/>
              </a:lnSpc>
            </a:pPr>
            <a:r>
              <a:rPr lang="en-US" sz="4800" dirty="0">
                <a:latin typeface="NanumGothic" panose="020D0604000000000000" pitchFamily="34" charset="-127"/>
                <a:ea typeface="NanumGothic" panose="020D0604000000000000" pitchFamily="34" charset="-127"/>
              </a:rPr>
              <a:t>Although it can be difficult to stay on task, it's quite easy to boost your productivity simply by having a plan, avoiding distractions, and taking adequate breaks. Employ all three in your life, and you'll likely be surprised by how much your productivity increases!</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560218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FA76A5-F9A3-B446-AAAA-F4D0889E2B0D}"/>
              </a:ext>
            </a:extLst>
          </p:cNvPr>
          <p:cNvSpPr/>
          <p:nvPr/>
        </p:nvSpPr>
        <p:spPr>
          <a:xfrm>
            <a:off x="10172038" y="4953125"/>
            <a:ext cx="4038337" cy="91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 name="TextBox 2">
            <a:extLst>
              <a:ext uri="{FF2B5EF4-FFF2-40B4-BE49-F238E27FC236}">
                <a16:creationId xmlns:a16="http://schemas.microsoft.com/office/drawing/2014/main" id="{DE83EF82-87DA-CC42-8112-78F9683C1E3B}"/>
              </a:ext>
            </a:extLst>
          </p:cNvPr>
          <p:cNvSpPr txBox="1"/>
          <p:nvPr/>
        </p:nvSpPr>
        <p:spPr>
          <a:xfrm>
            <a:off x="5390799" y="5176624"/>
            <a:ext cx="13600814" cy="1754198"/>
          </a:xfrm>
          <a:prstGeom prst="rect">
            <a:avLst/>
          </a:prstGeom>
          <a:noFill/>
        </p:spPr>
        <p:txBody>
          <a:bodyPr wrap="square" rtlCol="0">
            <a:spAutoFit/>
          </a:bodyPr>
          <a:lstStyle/>
          <a:p>
            <a:pPr algn="ctr"/>
            <a:r>
              <a:rPr lang="en-US" sz="10799" b="1" dirty="0">
                <a:solidFill>
                  <a:srgbClr val="FF0000"/>
                </a:solidFill>
                <a:latin typeface="NanumGothicExtraBold" panose="020D0604000000000000" pitchFamily="34" charset="-127"/>
                <a:ea typeface="NanumGothicExtraBold" panose="020D0604000000000000" pitchFamily="34" charset="-127"/>
              </a:rPr>
              <a:t>YOUR BRANDING</a:t>
            </a:r>
          </a:p>
        </p:txBody>
      </p:sp>
      <p:sp>
        <p:nvSpPr>
          <p:cNvPr id="5" name="Rectangle 4">
            <a:extLst>
              <a:ext uri="{FF2B5EF4-FFF2-40B4-BE49-F238E27FC236}">
                <a16:creationId xmlns:a16="http://schemas.microsoft.com/office/drawing/2014/main" id="{9D6D58D7-5EBE-8A44-9FB7-2BCD92B6AC72}"/>
              </a:ext>
            </a:extLst>
          </p:cNvPr>
          <p:cNvSpPr/>
          <p:nvPr/>
        </p:nvSpPr>
        <p:spPr>
          <a:xfrm>
            <a:off x="-1" y="12669182"/>
            <a:ext cx="24382413" cy="10463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52237399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TotalTime>
  <Words>481</Words>
  <Application>Microsoft Macintosh PowerPoint</Application>
  <PresentationFormat>Custom</PresentationFormat>
  <Paragraphs>22</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NanumGothic</vt:lpstr>
      <vt:lpstr>NanumGothicExtraBold</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Ted Payne</dc:creator>
  <cp:lastModifiedBy>Ted Payne</cp:lastModifiedBy>
  <cp:revision>10</cp:revision>
  <dcterms:created xsi:type="dcterms:W3CDTF">2020-01-17T01:40:39Z</dcterms:created>
  <dcterms:modified xsi:type="dcterms:W3CDTF">2021-03-12T16:35:37Z</dcterms:modified>
</cp:coreProperties>
</file>