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5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387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24.svg"/><Relationship Id="rId9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24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361BCA-4204-4EDC-BC90-4F4AD72E107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BF72C29-9389-4888-BA3D-2A46433E0AC6}">
      <dgm:prSet/>
      <dgm:spPr/>
      <dgm:t>
        <a:bodyPr/>
        <a:lstStyle/>
        <a:p>
          <a:r>
            <a:rPr lang="en-US" b="0" i="0" baseline="0"/>
            <a:t>Part 1: Personal Branding &amp; Storytelling (25 min) </a:t>
          </a:r>
          <a:endParaRPr lang="en-US"/>
        </a:p>
      </dgm:t>
    </dgm:pt>
    <dgm:pt modelId="{859FF450-CE96-433B-8F43-CF0C569D592E}" type="parTrans" cxnId="{2B7994E1-B7BA-474F-B84E-4342472C9279}">
      <dgm:prSet/>
      <dgm:spPr/>
      <dgm:t>
        <a:bodyPr/>
        <a:lstStyle/>
        <a:p>
          <a:endParaRPr lang="en-US"/>
        </a:p>
      </dgm:t>
    </dgm:pt>
    <dgm:pt modelId="{89A1D65F-2F39-49AE-8056-1D2BA9D47715}" type="sibTrans" cxnId="{2B7994E1-B7BA-474F-B84E-4342472C9279}">
      <dgm:prSet/>
      <dgm:spPr/>
      <dgm:t>
        <a:bodyPr/>
        <a:lstStyle/>
        <a:p>
          <a:endParaRPr lang="en-US"/>
        </a:p>
      </dgm:t>
    </dgm:pt>
    <dgm:pt modelId="{BE5C6007-89B1-43D8-AAB6-EFA2221D95B5}">
      <dgm:prSet/>
      <dgm:spPr/>
      <dgm:t>
        <a:bodyPr/>
        <a:lstStyle/>
        <a:p>
          <a:r>
            <a:rPr lang="en-US" b="0" i="0" baseline="0"/>
            <a:t>Part 2: Writing Mechanics &amp; AI Integration (35 min) </a:t>
          </a:r>
          <a:endParaRPr lang="en-US"/>
        </a:p>
      </dgm:t>
    </dgm:pt>
    <dgm:pt modelId="{EC6780C9-7D68-4BA9-9525-1068BAC34430}" type="parTrans" cxnId="{F1BB1367-0C42-4BB5-AECC-FDF007D2FCCA}">
      <dgm:prSet/>
      <dgm:spPr/>
      <dgm:t>
        <a:bodyPr/>
        <a:lstStyle/>
        <a:p>
          <a:endParaRPr lang="en-US"/>
        </a:p>
      </dgm:t>
    </dgm:pt>
    <dgm:pt modelId="{C4923FFD-2470-4A14-91B5-B67274B1632A}" type="sibTrans" cxnId="{F1BB1367-0C42-4BB5-AECC-FDF007D2FCCA}">
      <dgm:prSet/>
      <dgm:spPr/>
      <dgm:t>
        <a:bodyPr/>
        <a:lstStyle/>
        <a:p>
          <a:endParaRPr lang="en-US"/>
        </a:p>
      </dgm:t>
    </dgm:pt>
    <dgm:pt modelId="{0C6AA841-5EE6-4DBD-8D00-833CCD9DE834}">
      <dgm:prSet/>
      <dgm:spPr/>
      <dgm:t>
        <a:bodyPr/>
        <a:lstStyle/>
        <a:p>
          <a:r>
            <a:rPr lang="en-US" b="0" i="0" baseline="0"/>
            <a:t>Part 3: Examples, Pitfalls &amp; Ethics (20 min) </a:t>
          </a:r>
          <a:endParaRPr lang="en-US"/>
        </a:p>
      </dgm:t>
    </dgm:pt>
    <dgm:pt modelId="{33CC2424-359B-46C6-AB7B-E5D9F663597B}" type="parTrans" cxnId="{686DB46A-5693-4196-AD23-B14DEBE131CE}">
      <dgm:prSet/>
      <dgm:spPr/>
      <dgm:t>
        <a:bodyPr/>
        <a:lstStyle/>
        <a:p>
          <a:endParaRPr lang="en-US"/>
        </a:p>
      </dgm:t>
    </dgm:pt>
    <dgm:pt modelId="{F6B2EE83-1301-4551-8178-2275EC2547CC}" type="sibTrans" cxnId="{686DB46A-5693-4196-AD23-B14DEBE131CE}">
      <dgm:prSet/>
      <dgm:spPr/>
      <dgm:t>
        <a:bodyPr/>
        <a:lstStyle/>
        <a:p>
          <a:endParaRPr lang="en-US"/>
        </a:p>
      </dgm:t>
    </dgm:pt>
    <dgm:pt modelId="{99207928-B0F0-4FE5-A710-6A0A66B6542B}">
      <dgm:prSet/>
      <dgm:spPr/>
      <dgm:t>
        <a:bodyPr/>
        <a:lstStyle/>
        <a:p>
          <a:r>
            <a:rPr lang="en-US" b="0" i="0" baseline="0"/>
            <a:t>Three hands-on exercises throughout </a:t>
          </a:r>
          <a:endParaRPr lang="en-US"/>
        </a:p>
      </dgm:t>
    </dgm:pt>
    <dgm:pt modelId="{41EF3DC9-835E-4E4E-9577-6539F58D9575}" type="parTrans" cxnId="{60B3DE80-59DA-4C70-8E56-8C8A476D9D8D}">
      <dgm:prSet/>
      <dgm:spPr/>
      <dgm:t>
        <a:bodyPr/>
        <a:lstStyle/>
        <a:p>
          <a:endParaRPr lang="en-US"/>
        </a:p>
      </dgm:t>
    </dgm:pt>
    <dgm:pt modelId="{2CBF8282-D3FD-43EF-90FC-3088EAA47810}" type="sibTrans" cxnId="{60B3DE80-59DA-4C70-8E56-8C8A476D9D8D}">
      <dgm:prSet/>
      <dgm:spPr/>
      <dgm:t>
        <a:bodyPr/>
        <a:lstStyle/>
        <a:p>
          <a:endParaRPr lang="en-US"/>
        </a:p>
      </dgm:t>
    </dgm:pt>
    <dgm:pt modelId="{8834C4F7-E8F9-4167-8107-930A21E152FA}" type="pres">
      <dgm:prSet presAssocID="{6F361BCA-4204-4EDC-BC90-4F4AD72E107C}" presName="root" presStyleCnt="0">
        <dgm:presLayoutVars>
          <dgm:dir/>
          <dgm:resizeHandles val="exact"/>
        </dgm:presLayoutVars>
      </dgm:prSet>
      <dgm:spPr/>
    </dgm:pt>
    <dgm:pt modelId="{4A25970B-F4BA-4113-B490-B02D11579BF7}" type="pres">
      <dgm:prSet presAssocID="{2BF72C29-9389-4888-BA3D-2A46433E0AC6}" presName="compNode" presStyleCnt="0"/>
      <dgm:spPr/>
    </dgm:pt>
    <dgm:pt modelId="{92337FD4-D030-4FC3-A52B-905E51C089E5}" type="pres">
      <dgm:prSet presAssocID="{2BF72C29-9389-4888-BA3D-2A46433E0AC6}" presName="bgRect" presStyleLbl="bgShp" presStyleIdx="0" presStyleCnt="4"/>
      <dgm:spPr/>
    </dgm:pt>
    <dgm:pt modelId="{557DDA5A-FF8B-4026-B1B1-05AF5306469D}" type="pres">
      <dgm:prSet presAssocID="{2BF72C29-9389-4888-BA3D-2A46433E0AC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8A8E44E5-9D42-4919-AA85-B59357DB63B4}" type="pres">
      <dgm:prSet presAssocID="{2BF72C29-9389-4888-BA3D-2A46433E0AC6}" presName="spaceRect" presStyleCnt="0"/>
      <dgm:spPr/>
    </dgm:pt>
    <dgm:pt modelId="{76B1CBB9-6DE2-4B5C-B3AC-07DDC84D0762}" type="pres">
      <dgm:prSet presAssocID="{2BF72C29-9389-4888-BA3D-2A46433E0AC6}" presName="parTx" presStyleLbl="revTx" presStyleIdx="0" presStyleCnt="4">
        <dgm:presLayoutVars>
          <dgm:chMax val="0"/>
          <dgm:chPref val="0"/>
        </dgm:presLayoutVars>
      </dgm:prSet>
      <dgm:spPr/>
    </dgm:pt>
    <dgm:pt modelId="{04E7E5A0-BE16-4FC9-A949-A33AC53951F8}" type="pres">
      <dgm:prSet presAssocID="{89A1D65F-2F39-49AE-8056-1D2BA9D47715}" presName="sibTrans" presStyleCnt="0"/>
      <dgm:spPr/>
    </dgm:pt>
    <dgm:pt modelId="{5BC220E8-4A24-4A41-8102-2921FDD179BF}" type="pres">
      <dgm:prSet presAssocID="{BE5C6007-89B1-43D8-AAB6-EFA2221D95B5}" presName="compNode" presStyleCnt="0"/>
      <dgm:spPr/>
    </dgm:pt>
    <dgm:pt modelId="{88B20D6D-EE59-4D8F-AB01-14EBC7126390}" type="pres">
      <dgm:prSet presAssocID="{BE5C6007-89B1-43D8-AAB6-EFA2221D95B5}" presName="bgRect" presStyleLbl="bgShp" presStyleIdx="1" presStyleCnt="4"/>
      <dgm:spPr/>
    </dgm:pt>
    <dgm:pt modelId="{C1EFAC53-9460-4519-8CF0-F9D9DFC54511}" type="pres">
      <dgm:prSet presAssocID="{BE5C6007-89B1-43D8-AAB6-EFA2221D95B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2F6B0DC-C1C8-4215-9874-2EEC8DF58053}" type="pres">
      <dgm:prSet presAssocID="{BE5C6007-89B1-43D8-AAB6-EFA2221D95B5}" presName="spaceRect" presStyleCnt="0"/>
      <dgm:spPr/>
    </dgm:pt>
    <dgm:pt modelId="{127A5182-5D8B-4D69-A6BF-77E296C9D326}" type="pres">
      <dgm:prSet presAssocID="{BE5C6007-89B1-43D8-AAB6-EFA2221D95B5}" presName="parTx" presStyleLbl="revTx" presStyleIdx="1" presStyleCnt="4">
        <dgm:presLayoutVars>
          <dgm:chMax val="0"/>
          <dgm:chPref val="0"/>
        </dgm:presLayoutVars>
      </dgm:prSet>
      <dgm:spPr/>
    </dgm:pt>
    <dgm:pt modelId="{CA97A965-EAC0-4BC0-A46F-C20FF7662358}" type="pres">
      <dgm:prSet presAssocID="{C4923FFD-2470-4A14-91B5-B67274B1632A}" presName="sibTrans" presStyleCnt="0"/>
      <dgm:spPr/>
    </dgm:pt>
    <dgm:pt modelId="{D518A4DB-EE5C-4BAA-B4D1-78A6FB338E95}" type="pres">
      <dgm:prSet presAssocID="{0C6AA841-5EE6-4DBD-8D00-833CCD9DE834}" presName="compNode" presStyleCnt="0"/>
      <dgm:spPr/>
    </dgm:pt>
    <dgm:pt modelId="{D9415F8A-4815-4ED8-9521-B0DDF675D55C}" type="pres">
      <dgm:prSet presAssocID="{0C6AA841-5EE6-4DBD-8D00-833CCD9DE834}" presName="bgRect" presStyleLbl="bgShp" presStyleIdx="2" presStyleCnt="4"/>
      <dgm:spPr/>
    </dgm:pt>
    <dgm:pt modelId="{158A2EEA-65E1-4A0D-8FD1-7528816E9E53}" type="pres">
      <dgm:prSet presAssocID="{0C6AA841-5EE6-4DBD-8D00-833CCD9DE83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C22B3785-A5DB-43B1-865F-423C32ABFAAB}" type="pres">
      <dgm:prSet presAssocID="{0C6AA841-5EE6-4DBD-8D00-833CCD9DE834}" presName="spaceRect" presStyleCnt="0"/>
      <dgm:spPr/>
    </dgm:pt>
    <dgm:pt modelId="{8115AF7F-F985-4626-8C0F-CB841C34F5C2}" type="pres">
      <dgm:prSet presAssocID="{0C6AA841-5EE6-4DBD-8D00-833CCD9DE834}" presName="parTx" presStyleLbl="revTx" presStyleIdx="2" presStyleCnt="4">
        <dgm:presLayoutVars>
          <dgm:chMax val="0"/>
          <dgm:chPref val="0"/>
        </dgm:presLayoutVars>
      </dgm:prSet>
      <dgm:spPr/>
    </dgm:pt>
    <dgm:pt modelId="{74BDB18C-65A6-4983-8534-BD2CAE97125E}" type="pres">
      <dgm:prSet presAssocID="{F6B2EE83-1301-4551-8178-2275EC2547CC}" presName="sibTrans" presStyleCnt="0"/>
      <dgm:spPr/>
    </dgm:pt>
    <dgm:pt modelId="{4506AA72-BCA0-41DA-8099-C0AB51E79F65}" type="pres">
      <dgm:prSet presAssocID="{99207928-B0F0-4FE5-A710-6A0A66B6542B}" presName="compNode" presStyleCnt="0"/>
      <dgm:spPr/>
    </dgm:pt>
    <dgm:pt modelId="{81DF0DD7-31CE-41E2-A906-ED307A475F88}" type="pres">
      <dgm:prSet presAssocID="{99207928-B0F0-4FE5-A710-6A0A66B6542B}" presName="bgRect" presStyleLbl="bgShp" presStyleIdx="3" presStyleCnt="4"/>
      <dgm:spPr/>
    </dgm:pt>
    <dgm:pt modelId="{918F0CAA-4659-44D2-95D9-FF0DA4208AB3}" type="pres">
      <dgm:prSet presAssocID="{99207928-B0F0-4FE5-A710-6A0A66B6542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 Language"/>
        </a:ext>
      </dgm:extLst>
    </dgm:pt>
    <dgm:pt modelId="{1478EEAF-8D6B-49A1-AC64-B51CEB447774}" type="pres">
      <dgm:prSet presAssocID="{99207928-B0F0-4FE5-A710-6A0A66B6542B}" presName="spaceRect" presStyleCnt="0"/>
      <dgm:spPr/>
    </dgm:pt>
    <dgm:pt modelId="{DA550F72-06DE-47A8-BBEB-DA2FABDCEB9A}" type="pres">
      <dgm:prSet presAssocID="{99207928-B0F0-4FE5-A710-6A0A66B6542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B09370A-CBF7-4145-8D98-FD43FBCB0F69}" type="presOf" srcId="{0C6AA841-5EE6-4DBD-8D00-833CCD9DE834}" destId="{8115AF7F-F985-4626-8C0F-CB841C34F5C2}" srcOrd="0" destOrd="0" presId="urn:microsoft.com/office/officeart/2018/2/layout/IconVerticalSolidList"/>
    <dgm:cxn modelId="{AA7E231D-A900-4F52-9E1C-A916BD865DD3}" type="presOf" srcId="{99207928-B0F0-4FE5-A710-6A0A66B6542B}" destId="{DA550F72-06DE-47A8-BBEB-DA2FABDCEB9A}" srcOrd="0" destOrd="0" presId="urn:microsoft.com/office/officeart/2018/2/layout/IconVerticalSolidList"/>
    <dgm:cxn modelId="{F1BB1367-0C42-4BB5-AECC-FDF007D2FCCA}" srcId="{6F361BCA-4204-4EDC-BC90-4F4AD72E107C}" destId="{BE5C6007-89B1-43D8-AAB6-EFA2221D95B5}" srcOrd="1" destOrd="0" parTransId="{EC6780C9-7D68-4BA9-9525-1068BAC34430}" sibTransId="{C4923FFD-2470-4A14-91B5-B67274B1632A}"/>
    <dgm:cxn modelId="{A3F5E368-B81B-4ECC-8D9C-804A4EBB3D27}" type="presOf" srcId="{6F361BCA-4204-4EDC-BC90-4F4AD72E107C}" destId="{8834C4F7-E8F9-4167-8107-930A21E152FA}" srcOrd="0" destOrd="0" presId="urn:microsoft.com/office/officeart/2018/2/layout/IconVerticalSolidList"/>
    <dgm:cxn modelId="{686DB46A-5693-4196-AD23-B14DEBE131CE}" srcId="{6F361BCA-4204-4EDC-BC90-4F4AD72E107C}" destId="{0C6AA841-5EE6-4DBD-8D00-833CCD9DE834}" srcOrd="2" destOrd="0" parTransId="{33CC2424-359B-46C6-AB7B-E5D9F663597B}" sibTransId="{F6B2EE83-1301-4551-8178-2275EC2547CC}"/>
    <dgm:cxn modelId="{D985F86D-0E75-41DB-A271-61B264E9450C}" type="presOf" srcId="{BE5C6007-89B1-43D8-AAB6-EFA2221D95B5}" destId="{127A5182-5D8B-4D69-A6BF-77E296C9D326}" srcOrd="0" destOrd="0" presId="urn:microsoft.com/office/officeart/2018/2/layout/IconVerticalSolidList"/>
    <dgm:cxn modelId="{60B3DE80-59DA-4C70-8E56-8C8A476D9D8D}" srcId="{6F361BCA-4204-4EDC-BC90-4F4AD72E107C}" destId="{99207928-B0F0-4FE5-A710-6A0A66B6542B}" srcOrd="3" destOrd="0" parTransId="{41EF3DC9-835E-4E4E-9577-6539F58D9575}" sibTransId="{2CBF8282-D3FD-43EF-90FC-3088EAA47810}"/>
    <dgm:cxn modelId="{2B7994E1-B7BA-474F-B84E-4342472C9279}" srcId="{6F361BCA-4204-4EDC-BC90-4F4AD72E107C}" destId="{2BF72C29-9389-4888-BA3D-2A46433E0AC6}" srcOrd="0" destOrd="0" parTransId="{859FF450-CE96-433B-8F43-CF0C569D592E}" sibTransId="{89A1D65F-2F39-49AE-8056-1D2BA9D47715}"/>
    <dgm:cxn modelId="{704AFAF1-3005-489E-BA64-9AA0217A0958}" type="presOf" srcId="{2BF72C29-9389-4888-BA3D-2A46433E0AC6}" destId="{76B1CBB9-6DE2-4B5C-B3AC-07DDC84D0762}" srcOrd="0" destOrd="0" presId="urn:microsoft.com/office/officeart/2018/2/layout/IconVerticalSolidList"/>
    <dgm:cxn modelId="{13875F8C-50B8-4A9C-8665-A6E447292E0B}" type="presParOf" srcId="{8834C4F7-E8F9-4167-8107-930A21E152FA}" destId="{4A25970B-F4BA-4113-B490-B02D11579BF7}" srcOrd="0" destOrd="0" presId="urn:microsoft.com/office/officeart/2018/2/layout/IconVerticalSolidList"/>
    <dgm:cxn modelId="{EE2BEDC8-6AD7-4528-9FE6-1C4E03DEC740}" type="presParOf" srcId="{4A25970B-F4BA-4113-B490-B02D11579BF7}" destId="{92337FD4-D030-4FC3-A52B-905E51C089E5}" srcOrd="0" destOrd="0" presId="urn:microsoft.com/office/officeart/2018/2/layout/IconVerticalSolidList"/>
    <dgm:cxn modelId="{48DDA950-76CE-423D-B18E-D70C42C8E95A}" type="presParOf" srcId="{4A25970B-F4BA-4113-B490-B02D11579BF7}" destId="{557DDA5A-FF8B-4026-B1B1-05AF5306469D}" srcOrd="1" destOrd="0" presId="urn:microsoft.com/office/officeart/2018/2/layout/IconVerticalSolidList"/>
    <dgm:cxn modelId="{7DC7C789-5D17-4DFD-A254-7F8F8BED590B}" type="presParOf" srcId="{4A25970B-F4BA-4113-B490-B02D11579BF7}" destId="{8A8E44E5-9D42-4919-AA85-B59357DB63B4}" srcOrd="2" destOrd="0" presId="urn:microsoft.com/office/officeart/2018/2/layout/IconVerticalSolidList"/>
    <dgm:cxn modelId="{A472C603-62FE-47B1-B192-8698F248FDC6}" type="presParOf" srcId="{4A25970B-F4BA-4113-B490-B02D11579BF7}" destId="{76B1CBB9-6DE2-4B5C-B3AC-07DDC84D0762}" srcOrd="3" destOrd="0" presId="urn:microsoft.com/office/officeart/2018/2/layout/IconVerticalSolidList"/>
    <dgm:cxn modelId="{215505E1-443D-4DFB-8E03-B8BCC16595E1}" type="presParOf" srcId="{8834C4F7-E8F9-4167-8107-930A21E152FA}" destId="{04E7E5A0-BE16-4FC9-A949-A33AC53951F8}" srcOrd="1" destOrd="0" presId="urn:microsoft.com/office/officeart/2018/2/layout/IconVerticalSolidList"/>
    <dgm:cxn modelId="{F0942E54-99C1-4869-89EF-18C7F840F294}" type="presParOf" srcId="{8834C4F7-E8F9-4167-8107-930A21E152FA}" destId="{5BC220E8-4A24-4A41-8102-2921FDD179BF}" srcOrd="2" destOrd="0" presId="urn:microsoft.com/office/officeart/2018/2/layout/IconVerticalSolidList"/>
    <dgm:cxn modelId="{1A0BA531-9560-4FBF-86D7-4FBF44F43473}" type="presParOf" srcId="{5BC220E8-4A24-4A41-8102-2921FDD179BF}" destId="{88B20D6D-EE59-4D8F-AB01-14EBC7126390}" srcOrd="0" destOrd="0" presId="urn:microsoft.com/office/officeart/2018/2/layout/IconVerticalSolidList"/>
    <dgm:cxn modelId="{32D858D9-3A31-4420-A06B-8C871E9B3287}" type="presParOf" srcId="{5BC220E8-4A24-4A41-8102-2921FDD179BF}" destId="{C1EFAC53-9460-4519-8CF0-F9D9DFC54511}" srcOrd="1" destOrd="0" presId="urn:microsoft.com/office/officeart/2018/2/layout/IconVerticalSolidList"/>
    <dgm:cxn modelId="{48CEE0F7-7B17-4C4C-B78F-89FBEEE2667D}" type="presParOf" srcId="{5BC220E8-4A24-4A41-8102-2921FDD179BF}" destId="{12F6B0DC-C1C8-4215-9874-2EEC8DF58053}" srcOrd="2" destOrd="0" presId="urn:microsoft.com/office/officeart/2018/2/layout/IconVerticalSolidList"/>
    <dgm:cxn modelId="{CC7A7404-D794-48EA-8E49-BB2BF06E7FF5}" type="presParOf" srcId="{5BC220E8-4A24-4A41-8102-2921FDD179BF}" destId="{127A5182-5D8B-4D69-A6BF-77E296C9D326}" srcOrd="3" destOrd="0" presId="urn:microsoft.com/office/officeart/2018/2/layout/IconVerticalSolidList"/>
    <dgm:cxn modelId="{FC1A006A-0C8A-4847-A3A6-38B3D5FAF413}" type="presParOf" srcId="{8834C4F7-E8F9-4167-8107-930A21E152FA}" destId="{CA97A965-EAC0-4BC0-A46F-C20FF7662358}" srcOrd="3" destOrd="0" presId="urn:microsoft.com/office/officeart/2018/2/layout/IconVerticalSolidList"/>
    <dgm:cxn modelId="{F1917CBE-C3F9-4B2A-8D5B-9E88A543BA17}" type="presParOf" srcId="{8834C4F7-E8F9-4167-8107-930A21E152FA}" destId="{D518A4DB-EE5C-4BAA-B4D1-78A6FB338E95}" srcOrd="4" destOrd="0" presId="urn:microsoft.com/office/officeart/2018/2/layout/IconVerticalSolidList"/>
    <dgm:cxn modelId="{13F3AA7D-4830-45B4-869D-230BE9E0BEE2}" type="presParOf" srcId="{D518A4DB-EE5C-4BAA-B4D1-78A6FB338E95}" destId="{D9415F8A-4815-4ED8-9521-B0DDF675D55C}" srcOrd="0" destOrd="0" presId="urn:microsoft.com/office/officeart/2018/2/layout/IconVerticalSolidList"/>
    <dgm:cxn modelId="{23FCF897-9192-43E5-AD06-A329955E228A}" type="presParOf" srcId="{D518A4DB-EE5C-4BAA-B4D1-78A6FB338E95}" destId="{158A2EEA-65E1-4A0D-8FD1-7528816E9E53}" srcOrd="1" destOrd="0" presId="urn:microsoft.com/office/officeart/2018/2/layout/IconVerticalSolidList"/>
    <dgm:cxn modelId="{380E9BC3-37BC-4070-9AA4-213B91269F4B}" type="presParOf" srcId="{D518A4DB-EE5C-4BAA-B4D1-78A6FB338E95}" destId="{C22B3785-A5DB-43B1-865F-423C32ABFAAB}" srcOrd="2" destOrd="0" presId="urn:microsoft.com/office/officeart/2018/2/layout/IconVerticalSolidList"/>
    <dgm:cxn modelId="{0112E728-05D8-4B56-8D1A-77D705EAA7B7}" type="presParOf" srcId="{D518A4DB-EE5C-4BAA-B4D1-78A6FB338E95}" destId="{8115AF7F-F985-4626-8C0F-CB841C34F5C2}" srcOrd="3" destOrd="0" presId="urn:microsoft.com/office/officeart/2018/2/layout/IconVerticalSolidList"/>
    <dgm:cxn modelId="{352938E7-C62C-41C8-B04E-F367E7F23FE8}" type="presParOf" srcId="{8834C4F7-E8F9-4167-8107-930A21E152FA}" destId="{74BDB18C-65A6-4983-8534-BD2CAE97125E}" srcOrd="5" destOrd="0" presId="urn:microsoft.com/office/officeart/2018/2/layout/IconVerticalSolidList"/>
    <dgm:cxn modelId="{1AA2ACA5-6951-4CA6-8623-1BAAD265B0A3}" type="presParOf" srcId="{8834C4F7-E8F9-4167-8107-930A21E152FA}" destId="{4506AA72-BCA0-41DA-8099-C0AB51E79F65}" srcOrd="6" destOrd="0" presId="urn:microsoft.com/office/officeart/2018/2/layout/IconVerticalSolidList"/>
    <dgm:cxn modelId="{400A5CEA-F114-4416-9D34-985494E17B4C}" type="presParOf" srcId="{4506AA72-BCA0-41DA-8099-C0AB51E79F65}" destId="{81DF0DD7-31CE-41E2-A906-ED307A475F88}" srcOrd="0" destOrd="0" presId="urn:microsoft.com/office/officeart/2018/2/layout/IconVerticalSolidList"/>
    <dgm:cxn modelId="{D416B00F-0E5D-48F0-B489-5B5879FA3D74}" type="presParOf" srcId="{4506AA72-BCA0-41DA-8099-C0AB51E79F65}" destId="{918F0CAA-4659-44D2-95D9-FF0DA4208AB3}" srcOrd="1" destOrd="0" presId="urn:microsoft.com/office/officeart/2018/2/layout/IconVerticalSolidList"/>
    <dgm:cxn modelId="{AEE6B10B-10CF-4EC5-BD75-7E52DFEEB8B1}" type="presParOf" srcId="{4506AA72-BCA0-41DA-8099-C0AB51E79F65}" destId="{1478EEAF-8D6B-49A1-AC64-B51CEB447774}" srcOrd="2" destOrd="0" presId="urn:microsoft.com/office/officeart/2018/2/layout/IconVerticalSolidList"/>
    <dgm:cxn modelId="{BA781ACA-CDE4-4DA9-8DB1-3DDB4066A474}" type="presParOf" srcId="{4506AA72-BCA0-41DA-8099-C0AB51E79F65}" destId="{DA550F72-06DE-47A8-BBEB-DA2FABDCEB9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5D54C7-34B4-4517-B7DA-36EECBC9471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60702EE-CD96-45F3-B067-3D69695D41AD}">
      <dgm:prSet/>
      <dgm:spPr/>
      <dgm:t>
        <a:bodyPr/>
        <a:lstStyle/>
        <a:p>
          <a:r>
            <a:rPr lang="en-US" b="1" i="0" baseline="0"/>
            <a:t>Authenticity:</a:t>
          </a:r>
          <a:r>
            <a:rPr lang="en-US" b="0" i="0" baseline="0"/>
            <a:t> Your genuine self and values </a:t>
          </a:r>
          <a:endParaRPr lang="en-US"/>
        </a:p>
      </dgm:t>
    </dgm:pt>
    <dgm:pt modelId="{41A68557-F759-42FB-AB26-9B3878EE37C0}" type="parTrans" cxnId="{BFB09024-14E1-4B97-98D7-9D07B58C85C9}">
      <dgm:prSet/>
      <dgm:spPr/>
      <dgm:t>
        <a:bodyPr/>
        <a:lstStyle/>
        <a:p>
          <a:endParaRPr lang="en-US"/>
        </a:p>
      </dgm:t>
    </dgm:pt>
    <dgm:pt modelId="{BAFD5835-F0F9-4357-A6E5-C09A33DC6C39}" type="sibTrans" cxnId="{BFB09024-14E1-4B97-98D7-9D07B58C85C9}">
      <dgm:prSet/>
      <dgm:spPr/>
      <dgm:t>
        <a:bodyPr/>
        <a:lstStyle/>
        <a:p>
          <a:endParaRPr lang="en-US"/>
        </a:p>
      </dgm:t>
    </dgm:pt>
    <dgm:pt modelId="{C0A06462-AFB8-4B6D-8E60-BC23A95A529C}">
      <dgm:prSet/>
      <dgm:spPr/>
      <dgm:t>
        <a:bodyPr/>
        <a:lstStyle/>
        <a:p>
          <a:r>
            <a:rPr lang="en-US" b="1" i="0" baseline="0"/>
            <a:t>Expertise:</a:t>
          </a:r>
          <a:r>
            <a:rPr lang="en-US" b="0" i="0" baseline="0"/>
            <a:t> Your unique knowledge and skills </a:t>
          </a:r>
          <a:endParaRPr lang="en-US"/>
        </a:p>
      </dgm:t>
    </dgm:pt>
    <dgm:pt modelId="{0EC2A330-9C29-4924-ABC8-1E25903B8319}" type="parTrans" cxnId="{37C2A2B7-20E4-4699-A28F-1FC61A5CB52D}">
      <dgm:prSet/>
      <dgm:spPr/>
      <dgm:t>
        <a:bodyPr/>
        <a:lstStyle/>
        <a:p>
          <a:endParaRPr lang="en-US"/>
        </a:p>
      </dgm:t>
    </dgm:pt>
    <dgm:pt modelId="{DE2CF617-F09F-4D1B-B8AA-B80E903138D3}" type="sibTrans" cxnId="{37C2A2B7-20E4-4699-A28F-1FC61A5CB52D}">
      <dgm:prSet/>
      <dgm:spPr/>
      <dgm:t>
        <a:bodyPr/>
        <a:lstStyle/>
        <a:p>
          <a:endParaRPr lang="en-US"/>
        </a:p>
      </dgm:t>
    </dgm:pt>
    <dgm:pt modelId="{97B600AD-9545-4CC4-8A3C-19E69D938010}">
      <dgm:prSet/>
      <dgm:spPr/>
      <dgm:t>
        <a:bodyPr/>
        <a:lstStyle/>
        <a:p>
          <a:r>
            <a:rPr lang="en-US" b="1" i="0" baseline="0"/>
            <a:t>Visibility:</a:t>
          </a:r>
          <a:r>
            <a:rPr lang="en-US" b="0" i="0" baseline="0"/>
            <a:t> How you show up and share insights </a:t>
          </a:r>
          <a:endParaRPr lang="en-US"/>
        </a:p>
      </dgm:t>
    </dgm:pt>
    <dgm:pt modelId="{FF739F5E-0581-4423-A2FA-93792AE5B8CD}" type="parTrans" cxnId="{02B1E84F-95D2-4932-8916-F6F5FA096EB5}">
      <dgm:prSet/>
      <dgm:spPr/>
      <dgm:t>
        <a:bodyPr/>
        <a:lstStyle/>
        <a:p>
          <a:endParaRPr lang="en-US"/>
        </a:p>
      </dgm:t>
    </dgm:pt>
    <dgm:pt modelId="{95E9D561-2827-4E34-A830-D4E6D28BC415}" type="sibTrans" cxnId="{02B1E84F-95D2-4932-8916-F6F5FA096EB5}">
      <dgm:prSet/>
      <dgm:spPr/>
      <dgm:t>
        <a:bodyPr/>
        <a:lstStyle/>
        <a:p>
          <a:endParaRPr lang="en-US"/>
        </a:p>
      </dgm:t>
    </dgm:pt>
    <dgm:pt modelId="{DF3634BF-5A88-4B0C-8EF8-2CE7E8D6186C}">
      <dgm:prSet/>
      <dgm:spPr/>
      <dgm:t>
        <a:bodyPr/>
        <a:lstStyle/>
        <a:p>
          <a:r>
            <a:rPr lang="en-US" b="1" i="0" baseline="0"/>
            <a:t>Consistency:</a:t>
          </a:r>
          <a:r>
            <a:rPr lang="en-US" b="0" i="0" baseline="0"/>
            <a:t> Unified message across platforms </a:t>
          </a:r>
          <a:endParaRPr lang="en-US"/>
        </a:p>
      </dgm:t>
    </dgm:pt>
    <dgm:pt modelId="{863971D5-FD08-471B-ABF8-D5C6CC8EBBEF}" type="parTrans" cxnId="{AE6BC2F4-6288-4E3B-BDB1-5618F57EF916}">
      <dgm:prSet/>
      <dgm:spPr/>
      <dgm:t>
        <a:bodyPr/>
        <a:lstStyle/>
        <a:p>
          <a:endParaRPr lang="en-US"/>
        </a:p>
      </dgm:t>
    </dgm:pt>
    <dgm:pt modelId="{0F2C65FC-2CF0-4078-ACDA-74598E13753F}" type="sibTrans" cxnId="{AE6BC2F4-6288-4E3B-BDB1-5618F57EF916}">
      <dgm:prSet/>
      <dgm:spPr/>
      <dgm:t>
        <a:bodyPr/>
        <a:lstStyle/>
        <a:p>
          <a:endParaRPr lang="en-US"/>
        </a:p>
      </dgm:t>
    </dgm:pt>
    <dgm:pt modelId="{021D46CC-002F-4EFE-B14C-C1882A38E9A4}">
      <dgm:prSet/>
      <dgm:spPr/>
      <dgm:t>
        <a:bodyPr/>
        <a:lstStyle/>
        <a:p>
          <a:r>
            <a:rPr lang="en-US" b="0" i="0" baseline="0"/>
            <a:t>Storytelling is what brings these together </a:t>
          </a:r>
          <a:endParaRPr lang="en-US"/>
        </a:p>
      </dgm:t>
    </dgm:pt>
    <dgm:pt modelId="{A967322F-5E11-4309-A246-1F03A0669D0C}" type="parTrans" cxnId="{A60B1795-C6CC-4F62-8848-F401125ED28F}">
      <dgm:prSet/>
      <dgm:spPr/>
      <dgm:t>
        <a:bodyPr/>
        <a:lstStyle/>
        <a:p>
          <a:endParaRPr lang="en-US"/>
        </a:p>
      </dgm:t>
    </dgm:pt>
    <dgm:pt modelId="{D92B7CC3-A766-4502-9651-7ED67CB1471D}" type="sibTrans" cxnId="{A60B1795-C6CC-4F62-8848-F401125ED28F}">
      <dgm:prSet/>
      <dgm:spPr/>
      <dgm:t>
        <a:bodyPr/>
        <a:lstStyle/>
        <a:p>
          <a:endParaRPr lang="en-US"/>
        </a:p>
      </dgm:t>
    </dgm:pt>
    <dgm:pt modelId="{BFBD1BB7-A31C-4439-9966-41ABACBCF948}" type="pres">
      <dgm:prSet presAssocID="{5F5D54C7-34B4-4517-B7DA-36EECBC94712}" presName="root" presStyleCnt="0">
        <dgm:presLayoutVars>
          <dgm:dir/>
          <dgm:resizeHandles val="exact"/>
        </dgm:presLayoutVars>
      </dgm:prSet>
      <dgm:spPr/>
    </dgm:pt>
    <dgm:pt modelId="{3638C8F8-CB4B-4606-A9F3-67B25E187D19}" type="pres">
      <dgm:prSet presAssocID="{560702EE-CD96-45F3-B067-3D69695D41AD}" presName="compNode" presStyleCnt="0"/>
      <dgm:spPr/>
    </dgm:pt>
    <dgm:pt modelId="{E87CF52D-EDAF-41B6-B07C-CDAE713AA1BF}" type="pres">
      <dgm:prSet presAssocID="{560702EE-CD96-45F3-B067-3D69695D41AD}" presName="bgRect" presStyleLbl="bgShp" presStyleIdx="0" presStyleCnt="5"/>
      <dgm:spPr/>
    </dgm:pt>
    <dgm:pt modelId="{81AE7754-7618-4AFA-9292-6DA2DE129620}" type="pres">
      <dgm:prSet presAssocID="{560702EE-CD96-45F3-B067-3D69695D41A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807D33CE-6AB4-4A74-9765-F984C7892C3F}" type="pres">
      <dgm:prSet presAssocID="{560702EE-CD96-45F3-B067-3D69695D41AD}" presName="spaceRect" presStyleCnt="0"/>
      <dgm:spPr/>
    </dgm:pt>
    <dgm:pt modelId="{923BA2CE-A069-42B9-B635-3C3C4E59BB4B}" type="pres">
      <dgm:prSet presAssocID="{560702EE-CD96-45F3-B067-3D69695D41AD}" presName="parTx" presStyleLbl="revTx" presStyleIdx="0" presStyleCnt="5">
        <dgm:presLayoutVars>
          <dgm:chMax val="0"/>
          <dgm:chPref val="0"/>
        </dgm:presLayoutVars>
      </dgm:prSet>
      <dgm:spPr/>
    </dgm:pt>
    <dgm:pt modelId="{25E858FF-8745-4421-A3A6-AB2A668A298E}" type="pres">
      <dgm:prSet presAssocID="{BAFD5835-F0F9-4357-A6E5-C09A33DC6C39}" presName="sibTrans" presStyleCnt="0"/>
      <dgm:spPr/>
    </dgm:pt>
    <dgm:pt modelId="{1F4E2296-0D43-445C-8171-C1F192A327C8}" type="pres">
      <dgm:prSet presAssocID="{C0A06462-AFB8-4B6D-8E60-BC23A95A529C}" presName="compNode" presStyleCnt="0"/>
      <dgm:spPr/>
    </dgm:pt>
    <dgm:pt modelId="{9FC01B4F-3017-4504-B659-A8C49C3765EB}" type="pres">
      <dgm:prSet presAssocID="{C0A06462-AFB8-4B6D-8E60-BC23A95A529C}" presName="bgRect" presStyleLbl="bgShp" presStyleIdx="1" presStyleCnt="5"/>
      <dgm:spPr/>
    </dgm:pt>
    <dgm:pt modelId="{B0153F05-5FBD-41E2-BA11-71F63C48F680}" type="pres">
      <dgm:prSet presAssocID="{C0A06462-AFB8-4B6D-8E60-BC23A95A529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BBFA8F1-78EC-4E4A-8484-1A04E38579DF}" type="pres">
      <dgm:prSet presAssocID="{C0A06462-AFB8-4B6D-8E60-BC23A95A529C}" presName="spaceRect" presStyleCnt="0"/>
      <dgm:spPr/>
    </dgm:pt>
    <dgm:pt modelId="{98D893D1-33C0-4BE0-ACC4-98F9F6EA4334}" type="pres">
      <dgm:prSet presAssocID="{C0A06462-AFB8-4B6D-8E60-BC23A95A529C}" presName="parTx" presStyleLbl="revTx" presStyleIdx="1" presStyleCnt="5">
        <dgm:presLayoutVars>
          <dgm:chMax val="0"/>
          <dgm:chPref val="0"/>
        </dgm:presLayoutVars>
      </dgm:prSet>
      <dgm:spPr/>
    </dgm:pt>
    <dgm:pt modelId="{CDAAF3BB-16C7-4289-9876-5993F20A8B6E}" type="pres">
      <dgm:prSet presAssocID="{DE2CF617-F09F-4D1B-B8AA-B80E903138D3}" presName="sibTrans" presStyleCnt="0"/>
      <dgm:spPr/>
    </dgm:pt>
    <dgm:pt modelId="{F91F48D2-D49B-4370-A3DF-4590A99A7EDB}" type="pres">
      <dgm:prSet presAssocID="{97B600AD-9545-4CC4-8A3C-19E69D938010}" presName="compNode" presStyleCnt="0"/>
      <dgm:spPr/>
    </dgm:pt>
    <dgm:pt modelId="{5B9D1DFD-6EA4-4177-AD5F-E860B8E0311F}" type="pres">
      <dgm:prSet presAssocID="{97B600AD-9545-4CC4-8A3C-19E69D938010}" presName="bgRect" presStyleLbl="bgShp" presStyleIdx="2" presStyleCnt="5"/>
      <dgm:spPr/>
    </dgm:pt>
    <dgm:pt modelId="{9DD4D32E-A0AA-48A1-8572-732BCD493913}" type="pres">
      <dgm:prSet presAssocID="{97B600AD-9545-4CC4-8A3C-19E69D93801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om In"/>
        </a:ext>
      </dgm:extLst>
    </dgm:pt>
    <dgm:pt modelId="{CB72ACAF-EBF9-47EC-80A6-1446DDBBC2CF}" type="pres">
      <dgm:prSet presAssocID="{97B600AD-9545-4CC4-8A3C-19E69D938010}" presName="spaceRect" presStyleCnt="0"/>
      <dgm:spPr/>
    </dgm:pt>
    <dgm:pt modelId="{E9CF6B0F-6762-4252-8863-5F8EBE6A52C0}" type="pres">
      <dgm:prSet presAssocID="{97B600AD-9545-4CC4-8A3C-19E69D938010}" presName="parTx" presStyleLbl="revTx" presStyleIdx="2" presStyleCnt="5">
        <dgm:presLayoutVars>
          <dgm:chMax val="0"/>
          <dgm:chPref val="0"/>
        </dgm:presLayoutVars>
      </dgm:prSet>
      <dgm:spPr/>
    </dgm:pt>
    <dgm:pt modelId="{0ADE7F7E-2B6D-49AD-8633-1F62979E9F7D}" type="pres">
      <dgm:prSet presAssocID="{95E9D561-2827-4E34-A830-D4E6D28BC415}" presName="sibTrans" presStyleCnt="0"/>
      <dgm:spPr/>
    </dgm:pt>
    <dgm:pt modelId="{E549A987-F0B7-457A-9418-5190E67FF340}" type="pres">
      <dgm:prSet presAssocID="{DF3634BF-5A88-4B0C-8EF8-2CE7E8D6186C}" presName="compNode" presStyleCnt="0"/>
      <dgm:spPr/>
    </dgm:pt>
    <dgm:pt modelId="{73C5417B-EC87-4619-93BF-0322F8547844}" type="pres">
      <dgm:prSet presAssocID="{DF3634BF-5A88-4B0C-8EF8-2CE7E8D6186C}" presName="bgRect" presStyleLbl="bgShp" presStyleIdx="3" presStyleCnt="5"/>
      <dgm:spPr/>
    </dgm:pt>
    <dgm:pt modelId="{41AC89F1-5475-42A5-B3BA-A84590E369B8}" type="pres">
      <dgm:prSet presAssocID="{DF3634BF-5A88-4B0C-8EF8-2CE7E8D6186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33FEDC2-5EB8-411B-8057-35D3931EDA8F}" type="pres">
      <dgm:prSet presAssocID="{DF3634BF-5A88-4B0C-8EF8-2CE7E8D6186C}" presName="spaceRect" presStyleCnt="0"/>
      <dgm:spPr/>
    </dgm:pt>
    <dgm:pt modelId="{39062BCF-72AD-4309-BD84-44726F389494}" type="pres">
      <dgm:prSet presAssocID="{DF3634BF-5A88-4B0C-8EF8-2CE7E8D6186C}" presName="parTx" presStyleLbl="revTx" presStyleIdx="3" presStyleCnt="5">
        <dgm:presLayoutVars>
          <dgm:chMax val="0"/>
          <dgm:chPref val="0"/>
        </dgm:presLayoutVars>
      </dgm:prSet>
      <dgm:spPr/>
    </dgm:pt>
    <dgm:pt modelId="{18AA8D8C-E99E-4878-9B60-0B5722F8FA45}" type="pres">
      <dgm:prSet presAssocID="{0F2C65FC-2CF0-4078-ACDA-74598E13753F}" presName="sibTrans" presStyleCnt="0"/>
      <dgm:spPr/>
    </dgm:pt>
    <dgm:pt modelId="{6FC56529-56F6-4D10-89C5-478AFAAABC84}" type="pres">
      <dgm:prSet presAssocID="{021D46CC-002F-4EFE-B14C-C1882A38E9A4}" presName="compNode" presStyleCnt="0"/>
      <dgm:spPr/>
    </dgm:pt>
    <dgm:pt modelId="{556F4139-DA80-4EBF-8E88-95E4DDB510B3}" type="pres">
      <dgm:prSet presAssocID="{021D46CC-002F-4EFE-B14C-C1882A38E9A4}" presName="bgRect" presStyleLbl="bgShp" presStyleIdx="4" presStyleCnt="5"/>
      <dgm:spPr/>
    </dgm:pt>
    <dgm:pt modelId="{2B9B9BD6-1E18-47DF-B47D-3CFCF1E56783}" type="pres">
      <dgm:prSet presAssocID="{021D46CC-002F-4EFE-B14C-C1882A38E9A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AF980BE6-3DB1-4ACC-ABD7-9EFD614AADD1}" type="pres">
      <dgm:prSet presAssocID="{021D46CC-002F-4EFE-B14C-C1882A38E9A4}" presName="spaceRect" presStyleCnt="0"/>
      <dgm:spPr/>
    </dgm:pt>
    <dgm:pt modelId="{C3853100-FBE4-4942-95D3-76C88366665C}" type="pres">
      <dgm:prSet presAssocID="{021D46CC-002F-4EFE-B14C-C1882A38E9A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3837E08-DD97-4305-A085-2694B0216889}" type="presOf" srcId="{DF3634BF-5A88-4B0C-8EF8-2CE7E8D6186C}" destId="{39062BCF-72AD-4309-BD84-44726F389494}" srcOrd="0" destOrd="0" presId="urn:microsoft.com/office/officeart/2018/2/layout/IconVerticalSolidList"/>
    <dgm:cxn modelId="{1B572E0C-FEEB-4C55-BCD2-ED72CE118FE9}" type="presOf" srcId="{021D46CC-002F-4EFE-B14C-C1882A38E9A4}" destId="{C3853100-FBE4-4942-95D3-76C88366665C}" srcOrd="0" destOrd="0" presId="urn:microsoft.com/office/officeart/2018/2/layout/IconVerticalSolidList"/>
    <dgm:cxn modelId="{BFB09024-14E1-4B97-98D7-9D07B58C85C9}" srcId="{5F5D54C7-34B4-4517-B7DA-36EECBC94712}" destId="{560702EE-CD96-45F3-B067-3D69695D41AD}" srcOrd="0" destOrd="0" parTransId="{41A68557-F759-42FB-AB26-9B3878EE37C0}" sibTransId="{BAFD5835-F0F9-4357-A6E5-C09A33DC6C39}"/>
    <dgm:cxn modelId="{0956E642-41CA-4094-86E2-E1A091C5CD39}" type="presOf" srcId="{5F5D54C7-34B4-4517-B7DA-36EECBC94712}" destId="{BFBD1BB7-A31C-4439-9966-41ABACBCF948}" srcOrd="0" destOrd="0" presId="urn:microsoft.com/office/officeart/2018/2/layout/IconVerticalSolidList"/>
    <dgm:cxn modelId="{678CE948-FB8D-4684-8876-12C2AE905872}" type="presOf" srcId="{C0A06462-AFB8-4B6D-8E60-BC23A95A529C}" destId="{98D893D1-33C0-4BE0-ACC4-98F9F6EA4334}" srcOrd="0" destOrd="0" presId="urn:microsoft.com/office/officeart/2018/2/layout/IconVerticalSolidList"/>
    <dgm:cxn modelId="{02B1E84F-95D2-4932-8916-F6F5FA096EB5}" srcId="{5F5D54C7-34B4-4517-B7DA-36EECBC94712}" destId="{97B600AD-9545-4CC4-8A3C-19E69D938010}" srcOrd="2" destOrd="0" parTransId="{FF739F5E-0581-4423-A2FA-93792AE5B8CD}" sibTransId="{95E9D561-2827-4E34-A830-D4E6D28BC415}"/>
    <dgm:cxn modelId="{1274B259-CB37-466A-8701-84F04938D1B4}" type="presOf" srcId="{97B600AD-9545-4CC4-8A3C-19E69D938010}" destId="{E9CF6B0F-6762-4252-8863-5F8EBE6A52C0}" srcOrd="0" destOrd="0" presId="urn:microsoft.com/office/officeart/2018/2/layout/IconVerticalSolidList"/>
    <dgm:cxn modelId="{A60B1795-C6CC-4F62-8848-F401125ED28F}" srcId="{5F5D54C7-34B4-4517-B7DA-36EECBC94712}" destId="{021D46CC-002F-4EFE-B14C-C1882A38E9A4}" srcOrd="4" destOrd="0" parTransId="{A967322F-5E11-4309-A246-1F03A0669D0C}" sibTransId="{D92B7CC3-A766-4502-9651-7ED67CB1471D}"/>
    <dgm:cxn modelId="{37C2A2B7-20E4-4699-A28F-1FC61A5CB52D}" srcId="{5F5D54C7-34B4-4517-B7DA-36EECBC94712}" destId="{C0A06462-AFB8-4B6D-8E60-BC23A95A529C}" srcOrd="1" destOrd="0" parTransId="{0EC2A330-9C29-4924-ABC8-1E25903B8319}" sibTransId="{DE2CF617-F09F-4D1B-B8AA-B80E903138D3}"/>
    <dgm:cxn modelId="{AE6BC2F4-6288-4E3B-BDB1-5618F57EF916}" srcId="{5F5D54C7-34B4-4517-B7DA-36EECBC94712}" destId="{DF3634BF-5A88-4B0C-8EF8-2CE7E8D6186C}" srcOrd="3" destOrd="0" parTransId="{863971D5-FD08-471B-ABF8-D5C6CC8EBBEF}" sibTransId="{0F2C65FC-2CF0-4078-ACDA-74598E13753F}"/>
    <dgm:cxn modelId="{EC72E8FB-CF69-4B6A-8E22-0BDA9B677D01}" type="presOf" srcId="{560702EE-CD96-45F3-B067-3D69695D41AD}" destId="{923BA2CE-A069-42B9-B635-3C3C4E59BB4B}" srcOrd="0" destOrd="0" presId="urn:microsoft.com/office/officeart/2018/2/layout/IconVerticalSolidList"/>
    <dgm:cxn modelId="{EAF266DC-365E-409C-9F55-FEB6A1D7028F}" type="presParOf" srcId="{BFBD1BB7-A31C-4439-9966-41ABACBCF948}" destId="{3638C8F8-CB4B-4606-A9F3-67B25E187D19}" srcOrd="0" destOrd="0" presId="urn:microsoft.com/office/officeart/2018/2/layout/IconVerticalSolidList"/>
    <dgm:cxn modelId="{D26A789A-C1C9-4807-906B-7B4092978416}" type="presParOf" srcId="{3638C8F8-CB4B-4606-A9F3-67B25E187D19}" destId="{E87CF52D-EDAF-41B6-B07C-CDAE713AA1BF}" srcOrd="0" destOrd="0" presId="urn:microsoft.com/office/officeart/2018/2/layout/IconVerticalSolidList"/>
    <dgm:cxn modelId="{04E4856B-8DF7-4617-B630-0CF790D3BDE8}" type="presParOf" srcId="{3638C8F8-CB4B-4606-A9F3-67B25E187D19}" destId="{81AE7754-7618-4AFA-9292-6DA2DE129620}" srcOrd="1" destOrd="0" presId="urn:microsoft.com/office/officeart/2018/2/layout/IconVerticalSolidList"/>
    <dgm:cxn modelId="{A5D558C7-2AC2-4DDD-BC6C-C50610C7C384}" type="presParOf" srcId="{3638C8F8-CB4B-4606-A9F3-67B25E187D19}" destId="{807D33CE-6AB4-4A74-9765-F984C7892C3F}" srcOrd="2" destOrd="0" presId="urn:microsoft.com/office/officeart/2018/2/layout/IconVerticalSolidList"/>
    <dgm:cxn modelId="{4DF43419-E6E1-4BD5-BA7A-7A336CA9720F}" type="presParOf" srcId="{3638C8F8-CB4B-4606-A9F3-67B25E187D19}" destId="{923BA2CE-A069-42B9-B635-3C3C4E59BB4B}" srcOrd="3" destOrd="0" presId="urn:microsoft.com/office/officeart/2018/2/layout/IconVerticalSolidList"/>
    <dgm:cxn modelId="{F783765E-8508-414E-BA54-0B855097D0BB}" type="presParOf" srcId="{BFBD1BB7-A31C-4439-9966-41ABACBCF948}" destId="{25E858FF-8745-4421-A3A6-AB2A668A298E}" srcOrd="1" destOrd="0" presId="urn:microsoft.com/office/officeart/2018/2/layout/IconVerticalSolidList"/>
    <dgm:cxn modelId="{12CFDAFD-5CAC-41F6-860B-1D71A4755BD3}" type="presParOf" srcId="{BFBD1BB7-A31C-4439-9966-41ABACBCF948}" destId="{1F4E2296-0D43-445C-8171-C1F192A327C8}" srcOrd="2" destOrd="0" presId="urn:microsoft.com/office/officeart/2018/2/layout/IconVerticalSolidList"/>
    <dgm:cxn modelId="{FA93375F-1DA9-405D-8A70-248C9DD74BF5}" type="presParOf" srcId="{1F4E2296-0D43-445C-8171-C1F192A327C8}" destId="{9FC01B4F-3017-4504-B659-A8C49C3765EB}" srcOrd="0" destOrd="0" presId="urn:microsoft.com/office/officeart/2018/2/layout/IconVerticalSolidList"/>
    <dgm:cxn modelId="{2FBAAA4B-10F9-4AA2-8796-4C3BFCAE9287}" type="presParOf" srcId="{1F4E2296-0D43-445C-8171-C1F192A327C8}" destId="{B0153F05-5FBD-41E2-BA11-71F63C48F680}" srcOrd="1" destOrd="0" presId="urn:microsoft.com/office/officeart/2018/2/layout/IconVerticalSolidList"/>
    <dgm:cxn modelId="{EEA05C59-00E5-4A19-8290-5994C858920C}" type="presParOf" srcId="{1F4E2296-0D43-445C-8171-C1F192A327C8}" destId="{DBBFA8F1-78EC-4E4A-8484-1A04E38579DF}" srcOrd="2" destOrd="0" presId="urn:microsoft.com/office/officeart/2018/2/layout/IconVerticalSolidList"/>
    <dgm:cxn modelId="{0256CFB4-9D53-445C-A736-DFA9E1D3E8D7}" type="presParOf" srcId="{1F4E2296-0D43-445C-8171-C1F192A327C8}" destId="{98D893D1-33C0-4BE0-ACC4-98F9F6EA4334}" srcOrd="3" destOrd="0" presId="urn:microsoft.com/office/officeart/2018/2/layout/IconVerticalSolidList"/>
    <dgm:cxn modelId="{97D4B793-2F40-44FF-901C-5440094356F9}" type="presParOf" srcId="{BFBD1BB7-A31C-4439-9966-41ABACBCF948}" destId="{CDAAF3BB-16C7-4289-9876-5993F20A8B6E}" srcOrd="3" destOrd="0" presId="urn:microsoft.com/office/officeart/2018/2/layout/IconVerticalSolidList"/>
    <dgm:cxn modelId="{AC559FF4-266E-4947-9168-08319CD84385}" type="presParOf" srcId="{BFBD1BB7-A31C-4439-9966-41ABACBCF948}" destId="{F91F48D2-D49B-4370-A3DF-4590A99A7EDB}" srcOrd="4" destOrd="0" presId="urn:microsoft.com/office/officeart/2018/2/layout/IconVerticalSolidList"/>
    <dgm:cxn modelId="{B57EAA11-26E0-4DC3-9113-B2702DAF769B}" type="presParOf" srcId="{F91F48D2-D49B-4370-A3DF-4590A99A7EDB}" destId="{5B9D1DFD-6EA4-4177-AD5F-E860B8E0311F}" srcOrd="0" destOrd="0" presId="urn:microsoft.com/office/officeart/2018/2/layout/IconVerticalSolidList"/>
    <dgm:cxn modelId="{A0C3FF06-B68D-43B1-A5CE-49E6A340D0F5}" type="presParOf" srcId="{F91F48D2-D49B-4370-A3DF-4590A99A7EDB}" destId="{9DD4D32E-A0AA-48A1-8572-732BCD493913}" srcOrd="1" destOrd="0" presId="urn:microsoft.com/office/officeart/2018/2/layout/IconVerticalSolidList"/>
    <dgm:cxn modelId="{0799E65B-8EDC-408A-855C-1A6F4760D3D8}" type="presParOf" srcId="{F91F48D2-D49B-4370-A3DF-4590A99A7EDB}" destId="{CB72ACAF-EBF9-47EC-80A6-1446DDBBC2CF}" srcOrd="2" destOrd="0" presId="urn:microsoft.com/office/officeart/2018/2/layout/IconVerticalSolidList"/>
    <dgm:cxn modelId="{6C3EBC7B-A537-4CD8-93E1-C10A3E08D583}" type="presParOf" srcId="{F91F48D2-D49B-4370-A3DF-4590A99A7EDB}" destId="{E9CF6B0F-6762-4252-8863-5F8EBE6A52C0}" srcOrd="3" destOrd="0" presId="urn:microsoft.com/office/officeart/2018/2/layout/IconVerticalSolidList"/>
    <dgm:cxn modelId="{4859C4FD-ECF7-4E9F-BA23-1688507DB451}" type="presParOf" srcId="{BFBD1BB7-A31C-4439-9966-41ABACBCF948}" destId="{0ADE7F7E-2B6D-49AD-8633-1F62979E9F7D}" srcOrd="5" destOrd="0" presId="urn:microsoft.com/office/officeart/2018/2/layout/IconVerticalSolidList"/>
    <dgm:cxn modelId="{D47C7055-5F04-45D7-BA35-69FDAC1E3089}" type="presParOf" srcId="{BFBD1BB7-A31C-4439-9966-41ABACBCF948}" destId="{E549A987-F0B7-457A-9418-5190E67FF340}" srcOrd="6" destOrd="0" presId="urn:microsoft.com/office/officeart/2018/2/layout/IconVerticalSolidList"/>
    <dgm:cxn modelId="{3C0FECA5-9831-4A47-B91C-AE71CA273EBD}" type="presParOf" srcId="{E549A987-F0B7-457A-9418-5190E67FF340}" destId="{73C5417B-EC87-4619-93BF-0322F8547844}" srcOrd="0" destOrd="0" presId="urn:microsoft.com/office/officeart/2018/2/layout/IconVerticalSolidList"/>
    <dgm:cxn modelId="{65B9C5FD-DE2E-4E1A-A57C-3EC89746B82E}" type="presParOf" srcId="{E549A987-F0B7-457A-9418-5190E67FF340}" destId="{41AC89F1-5475-42A5-B3BA-A84590E369B8}" srcOrd="1" destOrd="0" presId="urn:microsoft.com/office/officeart/2018/2/layout/IconVerticalSolidList"/>
    <dgm:cxn modelId="{8121C737-5565-470F-9BD0-50ED4E1D5520}" type="presParOf" srcId="{E549A987-F0B7-457A-9418-5190E67FF340}" destId="{633FEDC2-5EB8-411B-8057-35D3931EDA8F}" srcOrd="2" destOrd="0" presId="urn:microsoft.com/office/officeart/2018/2/layout/IconVerticalSolidList"/>
    <dgm:cxn modelId="{BF64A353-7C7F-4021-9ADD-12F9B3D2FBB0}" type="presParOf" srcId="{E549A987-F0B7-457A-9418-5190E67FF340}" destId="{39062BCF-72AD-4309-BD84-44726F389494}" srcOrd="3" destOrd="0" presId="urn:microsoft.com/office/officeart/2018/2/layout/IconVerticalSolidList"/>
    <dgm:cxn modelId="{1714BAA2-EAD5-43A8-B887-153E05AC0500}" type="presParOf" srcId="{BFBD1BB7-A31C-4439-9966-41ABACBCF948}" destId="{18AA8D8C-E99E-4878-9B60-0B5722F8FA45}" srcOrd="7" destOrd="0" presId="urn:microsoft.com/office/officeart/2018/2/layout/IconVerticalSolidList"/>
    <dgm:cxn modelId="{32CFBA67-7E47-4401-A1AA-5B20AC009818}" type="presParOf" srcId="{BFBD1BB7-A31C-4439-9966-41ABACBCF948}" destId="{6FC56529-56F6-4D10-89C5-478AFAAABC84}" srcOrd="8" destOrd="0" presId="urn:microsoft.com/office/officeart/2018/2/layout/IconVerticalSolidList"/>
    <dgm:cxn modelId="{0629A44A-644B-4D11-B93F-15F5E5925B5A}" type="presParOf" srcId="{6FC56529-56F6-4D10-89C5-478AFAAABC84}" destId="{556F4139-DA80-4EBF-8E88-95E4DDB510B3}" srcOrd="0" destOrd="0" presId="urn:microsoft.com/office/officeart/2018/2/layout/IconVerticalSolidList"/>
    <dgm:cxn modelId="{56151202-E848-46E8-AEEF-E9F300817BDF}" type="presParOf" srcId="{6FC56529-56F6-4D10-89C5-478AFAAABC84}" destId="{2B9B9BD6-1E18-47DF-B47D-3CFCF1E56783}" srcOrd="1" destOrd="0" presId="urn:microsoft.com/office/officeart/2018/2/layout/IconVerticalSolidList"/>
    <dgm:cxn modelId="{AC9378BD-762E-4236-A2E1-6679951117EA}" type="presParOf" srcId="{6FC56529-56F6-4D10-89C5-478AFAAABC84}" destId="{AF980BE6-3DB1-4ACC-ABD7-9EFD614AADD1}" srcOrd="2" destOrd="0" presId="urn:microsoft.com/office/officeart/2018/2/layout/IconVerticalSolidList"/>
    <dgm:cxn modelId="{46B93F46-A897-4589-BE21-4E37E00F01E2}" type="presParOf" srcId="{6FC56529-56F6-4D10-89C5-478AFAAABC84}" destId="{C3853100-FBE4-4942-95D3-76C8836666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37FD4-D030-4FC3-A52B-905E51C089E5}">
      <dsp:nvSpPr>
        <dsp:cNvPr id="0" name=""/>
        <dsp:cNvSpPr/>
      </dsp:nvSpPr>
      <dsp:spPr>
        <a:xfrm>
          <a:off x="0" y="2163"/>
          <a:ext cx="6394703" cy="109636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DDA5A-FF8B-4026-B1B1-05AF5306469D}">
      <dsp:nvSpPr>
        <dsp:cNvPr id="0" name=""/>
        <dsp:cNvSpPr/>
      </dsp:nvSpPr>
      <dsp:spPr>
        <a:xfrm>
          <a:off x="331651" y="248846"/>
          <a:ext cx="603003" cy="6030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1CBB9-6DE2-4B5C-B3AC-07DDC84D0762}">
      <dsp:nvSpPr>
        <dsp:cNvPr id="0" name=""/>
        <dsp:cNvSpPr/>
      </dsp:nvSpPr>
      <dsp:spPr>
        <a:xfrm>
          <a:off x="1266306" y="2163"/>
          <a:ext cx="5128397" cy="1096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32" tIns="116032" rIns="116032" bIns="1160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Part 1: Personal Branding &amp; Storytelling (25 min) </a:t>
          </a:r>
          <a:endParaRPr lang="en-US" sz="2200" kern="1200"/>
        </a:p>
      </dsp:txBody>
      <dsp:txXfrm>
        <a:off x="1266306" y="2163"/>
        <a:ext cx="5128397" cy="1096369"/>
      </dsp:txXfrm>
    </dsp:sp>
    <dsp:sp modelId="{88B20D6D-EE59-4D8F-AB01-14EBC7126390}">
      <dsp:nvSpPr>
        <dsp:cNvPr id="0" name=""/>
        <dsp:cNvSpPr/>
      </dsp:nvSpPr>
      <dsp:spPr>
        <a:xfrm>
          <a:off x="0" y="1372624"/>
          <a:ext cx="6394703" cy="109636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FAC53-9460-4519-8CF0-F9D9DFC54511}">
      <dsp:nvSpPr>
        <dsp:cNvPr id="0" name=""/>
        <dsp:cNvSpPr/>
      </dsp:nvSpPr>
      <dsp:spPr>
        <a:xfrm>
          <a:off x="331651" y="1619307"/>
          <a:ext cx="603003" cy="6030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A5182-5D8B-4D69-A6BF-77E296C9D326}">
      <dsp:nvSpPr>
        <dsp:cNvPr id="0" name=""/>
        <dsp:cNvSpPr/>
      </dsp:nvSpPr>
      <dsp:spPr>
        <a:xfrm>
          <a:off x="1266306" y="1372624"/>
          <a:ext cx="5128397" cy="1096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32" tIns="116032" rIns="116032" bIns="1160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Part 2: Writing Mechanics &amp; AI Integration (35 min) </a:t>
          </a:r>
          <a:endParaRPr lang="en-US" sz="2200" kern="1200"/>
        </a:p>
      </dsp:txBody>
      <dsp:txXfrm>
        <a:off x="1266306" y="1372624"/>
        <a:ext cx="5128397" cy="1096369"/>
      </dsp:txXfrm>
    </dsp:sp>
    <dsp:sp modelId="{D9415F8A-4815-4ED8-9521-B0DDF675D55C}">
      <dsp:nvSpPr>
        <dsp:cNvPr id="0" name=""/>
        <dsp:cNvSpPr/>
      </dsp:nvSpPr>
      <dsp:spPr>
        <a:xfrm>
          <a:off x="0" y="2743086"/>
          <a:ext cx="6394703" cy="109636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A2EEA-65E1-4A0D-8FD1-7528816E9E53}">
      <dsp:nvSpPr>
        <dsp:cNvPr id="0" name=""/>
        <dsp:cNvSpPr/>
      </dsp:nvSpPr>
      <dsp:spPr>
        <a:xfrm>
          <a:off x="331651" y="2989769"/>
          <a:ext cx="603003" cy="6030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15AF7F-F985-4626-8C0F-CB841C34F5C2}">
      <dsp:nvSpPr>
        <dsp:cNvPr id="0" name=""/>
        <dsp:cNvSpPr/>
      </dsp:nvSpPr>
      <dsp:spPr>
        <a:xfrm>
          <a:off x="1266306" y="2743086"/>
          <a:ext cx="5128397" cy="1096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32" tIns="116032" rIns="116032" bIns="1160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Part 3: Examples, Pitfalls &amp; Ethics (20 min) </a:t>
          </a:r>
          <a:endParaRPr lang="en-US" sz="2200" kern="1200"/>
        </a:p>
      </dsp:txBody>
      <dsp:txXfrm>
        <a:off x="1266306" y="2743086"/>
        <a:ext cx="5128397" cy="1096369"/>
      </dsp:txXfrm>
    </dsp:sp>
    <dsp:sp modelId="{81DF0DD7-31CE-41E2-A906-ED307A475F88}">
      <dsp:nvSpPr>
        <dsp:cNvPr id="0" name=""/>
        <dsp:cNvSpPr/>
      </dsp:nvSpPr>
      <dsp:spPr>
        <a:xfrm>
          <a:off x="0" y="4113547"/>
          <a:ext cx="6394703" cy="109636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F0CAA-4659-44D2-95D9-FF0DA4208AB3}">
      <dsp:nvSpPr>
        <dsp:cNvPr id="0" name=""/>
        <dsp:cNvSpPr/>
      </dsp:nvSpPr>
      <dsp:spPr>
        <a:xfrm>
          <a:off x="331651" y="4360230"/>
          <a:ext cx="603003" cy="6030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50F72-06DE-47A8-BBEB-DA2FABDCEB9A}">
      <dsp:nvSpPr>
        <dsp:cNvPr id="0" name=""/>
        <dsp:cNvSpPr/>
      </dsp:nvSpPr>
      <dsp:spPr>
        <a:xfrm>
          <a:off x="1266306" y="4113547"/>
          <a:ext cx="5128397" cy="1096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32" tIns="116032" rIns="116032" bIns="1160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Three hands-on exercises throughout </a:t>
          </a:r>
          <a:endParaRPr lang="en-US" sz="2200" kern="1200"/>
        </a:p>
      </dsp:txBody>
      <dsp:txXfrm>
        <a:off x="1266306" y="4113547"/>
        <a:ext cx="5128397" cy="1096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CF52D-EDAF-41B6-B07C-CDAE713AA1BF}">
      <dsp:nvSpPr>
        <dsp:cNvPr id="0" name=""/>
        <dsp:cNvSpPr/>
      </dsp:nvSpPr>
      <dsp:spPr>
        <a:xfrm>
          <a:off x="0" y="4071"/>
          <a:ext cx="6394703" cy="8673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E7754-7618-4AFA-9292-6DA2DE129620}">
      <dsp:nvSpPr>
        <dsp:cNvPr id="0" name=""/>
        <dsp:cNvSpPr/>
      </dsp:nvSpPr>
      <dsp:spPr>
        <a:xfrm>
          <a:off x="262365" y="199219"/>
          <a:ext cx="477027" cy="4770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BA2CE-A069-42B9-B635-3C3C4E59BB4B}">
      <dsp:nvSpPr>
        <dsp:cNvPr id="0" name=""/>
        <dsp:cNvSpPr/>
      </dsp:nvSpPr>
      <dsp:spPr>
        <a:xfrm>
          <a:off x="1001757" y="4071"/>
          <a:ext cx="5392946" cy="86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92" tIns="91792" rIns="91792" bIns="9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Authenticity:</a:t>
          </a:r>
          <a:r>
            <a:rPr lang="en-US" sz="1900" b="0" i="0" kern="1200" baseline="0"/>
            <a:t> Your genuine self and values </a:t>
          </a:r>
          <a:endParaRPr lang="en-US" sz="1900" kern="1200"/>
        </a:p>
      </dsp:txBody>
      <dsp:txXfrm>
        <a:off x="1001757" y="4071"/>
        <a:ext cx="5392946" cy="867322"/>
      </dsp:txXfrm>
    </dsp:sp>
    <dsp:sp modelId="{9FC01B4F-3017-4504-B659-A8C49C3765EB}">
      <dsp:nvSpPr>
        <dsp:cNvPr id="0" name=""/>
        <dsp:cNvSpPr/>
      </dsp:nvSpPr>
      <dsp:spPr>
        <a:xfrm>
          <a:off x="0" y="1088225"/>
          <a:ext cx="6394703" cy="8673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53F05-5FBD-41E2-BA11-71F63C48F680}">
      <dsp:nvSpPr>
        <dsp:cNvPr id="0" name=""/>
        <dsp:cNvSpPr/>
      </dsp:nvSpPr>
      <dsp:spPr>
        <a:xfrm>
          <a:off x="262365" y="1283372"/>
          <a:ext cx="477027" cy="4770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893D1-33C0-4BE0-ACC4-98F9F6EA4334}">
      <dsp:nvSpPr>
        <dsp:cNvPr id="0" name=""/>
        <dsp:cNvSpPr/>
      </dsp:nvSpPr>
      <dsp:spPr>
        <a:xfrm>
          <a:off x="1001757" y="1088225"/>
          <a:ext cx="5392946" cy="86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92" tIns="91792" rIns="91792" bIns="9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Expertise:</a:t>
          </a:r>
          <a:r>
            <a:rPr lang="en-US" sz="1900" b="0" i="0" kern="1200" baseline="0"/>
            <a:t> Your unique knowledge and skills </a:t>
          </a:r>
          <a:endParaRPr lang="en-US" sz="1900" kern="1200"/>
        </a:p>
      </dsp:txBody>
      <dsp:txXfrm>
        <a:off x="1001757" y="1088225"/>
        <a:ext cx="5392946" cy="867322"/>
      </dsp:txXfrm>
    </dsp:sp>
    <dsp:sp modelId="{5B9D1DFD-6EA4-4177-AD5F-E860B8E0311F}">
      <dsp:nvSpPr>
        <dsp:cNvPr id="0" name=""/>
        <dsp:cNvSpPr/>
      </dsp:nvSpPr>
      <dsp:spPr>
        <a:xfrm>
          <a:off x="0" y="2172378"/>
          <a:ext cx="6394703" cy="8673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4D32E-A0AA-48A1-8572-732BCD493913}">
      <dsp:nvSpPr>
        <dsp:cNvPr id="0" name=""/>
        <dsp:cNvSpPr/>
      </dsp:nvSpPr>
      <dsp:spPr>
        <a:xfrm>
          <a:off x="262365" y="2367526"/>
          <a:ext cx="477027" cy="4770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F6B0F-6762-4252-8863-5F8EBE6A52C0}">
      <dsp:nvSpPr>
        <dsp:cNvPr id="0" name=""/>
        <dsp:cNvSpPr/>
      </dsp:nvSpPr>
      <dsp:spPr>
        <a:xfrm>
          <a:off x="1001757" y="2172378"/>
          <a:ext cx="5392946" cy="86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92" tIns="91792" rIns="91792" bIns="9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Visibility:</a:t>
          </a:r>
          <a:r>
            <a:rPr lang="en-US" sz="1900" b="0" i="0" kern="1200" baseline="0"/>
            <a:t> How you show up and share insights </a:t>
          </a:r>
          <a:endParaRPr lang="en-US" sz="1900" kern="1200"/>
        </a:p>
      </dsp:txBody>
      <dsp:txXfrm>
        <a:off x="1001757" y="2172378"/>
        <a:ext cx="5392946" cy="867322"/>
      </dsp:txXfrm>
    </dsp:sp>
    <dsp:sp modelId="{73C5417B-EC87-4619-93BF-0322F8547844}">
      <dsp:nvSpPr>
        <dsp:cNvPr id="0" name=""/>
        <dsp:cNvSpPr/>
      </dsp:nvSpPr>
      <dsp:spPr>
        <a:xfrm>
          <a:off x="0" y="3256532"/>
          <a:ext cx="6394703" cy="8673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C89F1-5475-42A5-B3BA-A84590E369B8}">
      <dsp:nvSpPr>
        <dsp:cNvPr id="0" name=""/>
        <dsp:cNvSpPr/>
      </dsp:nvSpPr>
      <dsp:spPr>
        <a:xfrm>
          <a:off x="262365" y="3451679"/>
          <a:ext cx="477027" cy="4770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62BCF-72AD-4309-BD84-44726F389494}">
      <dsp:nvSpPr>
        <dsp:cNvPr id="0" name=""/>
        <dsp:cNvSpPr/>
      </dsp:nvSpPr>
      <dsp:spPr>
        <a:xfrm>
          <a:off x="1001757" y="3256532"/>
          <a:ext cx="5392946" cy="86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92" tIns="91792" rIns="91792" bIns="9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Consistency:</a:t>
          </a:r>
          <a:r>
            <a:rPr lang="en-US" sz="1900" b="0" i="0" kern="1200" baseline="0"/>
            <a:t> Unified message across platforms </a:t>
          </a:r>
          <a:endParaRPr lang="en-US" sz="1900" kern="1200"/>
        </a:p>
      </dsp:txBody>
      <dsp:txXfrm>
        <a:off x="1001757" y="3256532"/>
        <a:ext cx="5392946" cy="867322"/>
      </dsp:txXfrm>
    </dsp:sp>
    <dsp:sp modelId="{556F4139-DA80-4EBF-8E88-95E4DDB510B3}">
      <dsp:nvSpPr>
        <dsp:cNvPr id="0" name=""/>
        <dsp:cNvSpPr/>
      </dsp:nvSpPr>
      <dsp:spPr>
        <a:xfrm>
          <a:off x="0" y="4340685"/>
          <a:ext cx="6394703" cy="8673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B9BD6-1E18-47DF-B47D-3CFCF1E56783}">
      <dsp:nvSpPr>
        <dsp:cNvPr id="0" name=""/>
        <dsp:cNvSpPr/>
      </dsp:nvSpPr>
      <dsp:spPr>
        <a:xfrm>
          <a:off x="262365" y="4535832"/>
          <a:ext cx="477027" cy="47702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53100-FBE4-4942-95D3-76C88366665C}">
      <dsp:nvSpPr>
        <dsp:cNvPr id="0" name=""/>
        <dsp:cNvSpPr/>
      </dsp:nvSpPr>
      <dsp:spPr>
        <a:xfrm>
          <a:off x="1001757" y="4340685"/>
          <a:ext cx="5392946" cy="86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92" tIns="91792" rIns="91792" bIns="9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Storytelling is what brings these together </a:t>
          </a:r>
          <a:endParaRPr lang="en-US" sz="1900" kern="1200"/>
        </a:p>
      </dsp:txBody>
      <dsp:txXfrm>
        <a:off x="1001757" y="4340685"/>
        <a:ext cx="5392946" cy="867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A13483-A24C-97DB-1FAB-B1EE383D6793}"/>
              </a:ext>
            </a:extLst>
          </p:cNvPr>
          <p:cNvSpPr/>
          <p:nvPr/>
        </p:nvSpPr>
        <p:spPr>
          <a:xfrm>
            <a:off x="5067300" y="-429"/>
            <a:ext cx="7142987" cy="6857571"/>
          </a:xfrm>
          <a:prstGeom prst="rect">
            <a:avLst/>
          </a:prstGeom>
          <a:gradFill>
            <a:gsLst>
              <a:gs pos="0">
                <a:srgbClr val="FF411C"/>
              </a:gs>
              <a:gs pos="100000">
                <a:srgbClr val="92248E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CBF15A-228E-7325-6D7D-982EA5375DC4}"/>
              </a:ext>
            </a:extLst>
          </p:cNvPr>
          <p:cNvSpPr/>
          <p:nvPr/>
        </p:nvSpPr>
        <p:spPr>
          <a:xfrm>
            <a:off x="5067301" y="0"/>
            <a:ext cx="7158340" cy="6858000"/>
          </a:xfrm>
          <a:prstGeom prst="rect">
            <a:avLst/>
          </a:prstGeom>
          <a:gradFill>
            <a:gsLst>
              <a:gs pos="27000">
                <a:srgbClr val="DA002F">
                  <a:alpha val="6000"/>
                </a:srgbClr>
              </a:gs>
              <a:gs pos="98000">
                <a:srgbClr val="9B3597">
                  <a:alpha val="72941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BC545E-CFDF-A40B-046E-AEC9E529B81C}"/>
              </a:ext>
            </a:extLst>
          </p:cNvPr>
          <p:cNvSpPr/>
          <p:nvPr/>
        </p:nvSpPr>
        <p:spPr>
          <a:xfrm rot="10800000">
            <a:off x="5067300" y="4571999"/>
            <a:ext cx="7158340" cy="2286000"/>
          </a:xfrm>
          <a:prstGeom prst="rect">
            <a:avLst/>
          </a:prstGeom>
          <a:gradFill>
            <a:gsLst>
              <a:gs pos="28000">
                <a:srgbClr val="FF907A">
                  <a:alpha val="40000"/>
                </a:srgbClr>
              </a:gs>
              <a:gs pos="100000">
                <a:srgbClr val="DA002F">
                  <a:alpha val="2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0503D3-D62B-0038-E24C-05C4B676AF66}"/>
              </a:ext>
            </a:extLst>
          </p:cNvPr>
          <p:cNvSpPr/>
          <p:nvPr/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rgbClr val="FFDBCC">
                  <a:alpha val="0"/>
                </a:srgbClr>
              </a:gs>
              <a:gs pos="100000">
                <a:srgbClr val="FF907A">
                  <a:alpha val="2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568" y="1270535"/>
            <a:ext cx="5513832" cy="288950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600" cap="all" spc="7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7568" y="4974336"/>
            <a:ext cx="5715000" cy="148132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067300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7566" y="6455664"/>
            <a:ext cx="290257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425" y="6455664"/>
            <a:ext cx="2986167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927AFB-A171-440E-85AE-8173A49EBA6A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61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2555FD-4C27-26F9-D396-F44BD2552350}"/>
              </a:ext>
            </a:extLst>
          </p:cNvPr>
          <p:cNvSpPr/>
          <p:nvPr/>
        </p:nvSpPr>
        <p:spPr>
          <a:xfrm flipH="1"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4D9F56-D5FE-5416-E898-561CCD18E63E}"/>
              </a:ext>
            </a:extLst>
          </p:cNvPr>
          <p:cNvSpPr/>
          <p:nvPr/>
        </p:nvSpPr>
        <p:spPr>
          <a:xfrm>
            <a:off x="-7226" y="2522"/>
            <a:ext cx="12210294" cy="6855478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E312D2-549E-F681-7F68-B8AAD2F7696A}"/>
              </a:ext>
            </a:extLst>
          </p:cNvPr>
          <p:cNvSpPr/>
          <p:nvPr/>
        </p:nvSpPr>
        <p:spPr>
          <a:xfrm rot="10800000" flipH="1">
            <a:off x="383414" y="0"/>
            <a:ext cx="11826874" cy="6858000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4FFFC-E214-3024-4ED7-32DAAA7A66E0}"/>
              </a:ext>
            </a:extLst>
          </p:cNvPr>
          <p:cNvSpPr/>
          <p:nvPr/>
        </p:nvSpPr>
        <p:spPr>
          <a:xfrm rot="5400000" flipH="1">
            <a:off x="4945773" y="-4953002"/>
            <a:ext cx="2286000" cy="12192001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3C23C4-6670-C4D3-CA25-EAF7EB91AC78}"/>
              </a:ext>
            </a:extLst>
          </p:cNvPr>
          <p:cNvSpPr/>
          <p:nvPr/>
        </p:nvSpPr>
        <p:spPr>
          <a:xfrm rot="10800000">
            <a:off x="3048" y="-5047"/>
            <a:ext cx="12188952" cy="6420678"/>
          </a:xfrm>
          <a:prstGeom prst="rect">
            <a:avLst/>
          </a:prstGeom>
          <a:gradFill>
            <a:gsLst>
              <a:gs pos="0">
                <a:srgbClr val="FA0036">
                  <a:alpha val="22000"/>
                </a:srgbClr>
              </a:gs>
              <a:gs pos="52000">
                <a:srgbClr val="FF907A">
                  <a:alpha val="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9AED1-BD83-3598-C1F0-DC7ED0150981}"/>
              </a:ext>
            </a:extLst>
          </p:cNvPr>
          <p:cNvSpPr/>
          <p:nvPr/>
        </p:nvSpPr>
        <p:spPr>
          <a:xfrm rot="20481594" flipH="1">
            <a:off x="6172247" y="62627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596896"/>
            <a:ext cx="8933688" cy="3566160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60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9D34E2-F5B0-4166-BCAC-F99A4EBB0C26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25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5C5E01-6047-09D9-CA8C-ACF771ED4F5F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35CD2-2790-A02E-C1A3-EB251A110779}"/>
              </a:ext>
            </a:extLst>
          </p:cNvPr>
          <p:cNvSpPr/>
          <p:nvPr/>
        </p:nvSpPr>
        <p:spPr>
          <a:xfrm flipH="1">
            <a:off x="-2" y="0"/>
            <a:ext cx="6096000" cy="6858000"/>
          </a:xfrm>
          <a:prstGeom prst="rect">
            <a:avLst/>
          </a:prstGeom>
          <a:gradFill>
            <a:gsLst>
              <a:gs pos="8000">
                <a:srgbClr val="FF907A"/>
              </a:gs>
              <a:gs pos="100000">
                <a:srgbClr val="DA002F">
                  <a:alpha val="88627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7BCFA5-D41F-08E8-0C59-3B6D1AE8FC85}"/>
              </a:ext>
            </a:extLst>
          </p:cNvPr>
          <p:cNvSpPr/>
          <p:nvPr/>
        </p:nvSpPr>
        <p:spPr>
          <a:xfrm flipH="1">
            <a:off x="0" y="17416"/>
            <a:ext cx="5067300" cy="6840156"/>
          </a:xfrm>
          <a:prstGeom prst="rect">
            <a:avLst/>
          </a:prstGeom>
          <a:gradFill>
            <a:gsLst>
              <a:gs pos="22000">
                <a:srgbClr val="FF5076">
                  <a:alpha val="0"/>
                </a:srgbClr>
              </a:gs>
              <a:gs pos="99000">
                <a:srgbClr val="92248E">
                  <a:alpha val="9176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833A7D-2BA4-F824-376C-8607C290E93B}"/>
              </a:ext>
            </a:extLst>
          </p:cNvPr>
          <p:cNvSpPr/>
          <p:nvPr/>
        </p:nvSpPr>
        <p:spPr>
          <a:xfrm rot="5400000" flipH="1">
            <a:off x="-20998" y="723590"/>
            <a:ext cx="6595192" cy="5638799"/>
          </a:xfrm>
          <a:prstGeom prst="rect">
            <a:avLst/>
          </a:prstGeom>
          <a:gradFill>
            <a:gsLst>
              <a:gs pos="2000">
                <a:srgbClr val="DA002F">
                  <a:alpha val="18824"/>
                </a:srgbClr>
              </a:gs>
              <a:gs pos="57000">
                <a:srgbClr val="FE4A00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FC381E-3DA3-22D7-F3CB-6FF3B17D6865}"/>
              </a:ext>
            </a:extLst>
          </p:cNvPr>
          <p:cNvSpPr/>
          <p:nvPr/>
        </p:nvSpPr>
        <p:spPr>
          <a:xfrm rot="12508972">
            <a:off x="652110" y="71618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2745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>
            <a:lvl1pPr algn="ctr">
              <a:lnSpc>
                <a:spcPct val="110000"/>
              </a:lnSpc>
              <a:defRPr sz="40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2FDF1D-424D-4F55-8CAE-9342A40AFD81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27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/>
        </p:nvSpPr>
        <p:spPr>
          <a:xfrm flipH="1">
            <a:off x="-1" y="6408743"/>
            <a:ext cx="12191998" cy="449257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/>
        </p:nvSpPr>
        <p:spPr>
          <a:xfrm flipH="1">
            <a:off x="-1" y="6408742"/>
            <a:ext cx="6281929" cy="449258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anchor="t">
            <a:normAutofit/>
          </a:bodyPr>
          <a:lstStyle>
            <a:lvl1pPr>
              <a:defRPr sz="4000" cap="all" spc="7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6281928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86600" y="2633472"/>
            <a:ext cx="4498848" cy="2980944"/>
          </a:xfrm>
        </p:spPr>
        <p:txBody>
          <a:bodyPr anchor="b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685800" indent="-2286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400"/>
            </a:lvl4pPr>
            <a:lvl5pPr marL="1143000" indent="-2286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716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019B1F-F9E0-40A8-8123-21681C0812EB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14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9FF914-ECFF-A4E1-AD86-108676B324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8606AF-234E-F01C-E350-3E326E5ABE30}"/>
              </a:ext>
            </a:extLst>
          </p:cNvPr>
          <p:cNvSpPr/>
          <p:nvPr/>
        </p:nvSpPr>
        <p:spPr>
          <a:xfrm>
            <a:off x="-11209" y="0"/>
            <a:ext cx="12203208" cy="1698952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FF8463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E6AE3A-A1C7-E9CA-615A-87942C8FD35D}"/>
              </a:ext>
            </a:extLst>
          </p:cNvPr>
          <p:cNvSpPr/>
          <p:nvPr/>
        </p:nvSpPr>
        <p:spPr>
          <a:xfrm>
            <a:off x="-11210" y="4199"/>
            <a:ext cx="8126510" cy="1694753"/>
          </a:xfrm>
          <a:prstGeom prst="rect">
            <a:avLst/>
          </a:prstGeom>
          <a:gradFill>
            <a:gsLst>
              <a:gs pos="37000">
                <a:srgbClr val="FF6C4F">
                  <a:alpha val="41961"/>
                </a:srgbClr>
              </a:gs>
              <a:gs pos="99000">
                <a:srgbClr val="DA002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082EBC-AF50-5C78-B731-0C4380660AF5}"/>
              </a:ext>
            </a:extLst>
          </p:cNvPr>
          <p:cNvSpPr/>
          <p:nvPr/>
        </p:nvSpPr>
        <p:spPr>
          <a:xfrm>
            <a:off x="5466" y="-6046"/>
            <a:ext cx="12197741" cy="1694753"/>
          </a:xfrm>
          <a:prstGeom prst="rect">
            <a:avLst/>
          </a:prstGeom>
          <a:gradFill>
            <a:gsLst>
              <a:gs pos="32000">
                <a:srgbClr val="D861D4">
                  <a:alpha val="0"/>
                </a:srgbClr>
              </a:gs>
              <a:gs pos="100000">
                <a:srgbClr val="93258E">
                  <a:alpha val="65882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875520" cy="10332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2203703"/>
            <a:ext cx="9875520" cy="4067623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6AF6F-B60F-4C18-B9AB-ED82420774C4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60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2103120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103120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005E-1485-423F-B5D4-36E24475CFEE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1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813048" cy="29992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1371" y="1600200"/>
            <a:ext cx="4892656" cy="36576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E31E-DF49-445C-800F-5FFC1FA8170B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30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611880" cy="29992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1600200"/>
            <a:ext cx="6135624" cy="4297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41D06-5B5C-452D-81B5-D55337162AD4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93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3547872" cy="496519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704088"/>
            <a:ext cx="6394704" cy="52120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4B41-77D5-4516-9B41-E9168C96B23B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89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2916936" cy="2916936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88626" y="704088"/>
            <a:ext cx="7132320" cy="55778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37B679-27F6-4DEC-AE7E-AE12D4B5C168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06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68DFF7-84C4-DA92-2628-88F515669E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58C6A-FFB7-7F91-94AA-423822AA8C38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7B507E-31E7-16F8-CF5C-A1250BA873D8}"/>
              </a:ext>
            </a:extLst>
          </p:cNvPr>
          <p:cNvSpPr/>
          <p:nvPr/>
        </p:nvSpPr>
        <p:spPr>
          <a:xfrm flipH="1">
            <a:off x="8022440" y="6406116"/>
            <a:ext cx="4169557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75488"/>
            <a:ext cx="6400800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1856232"/>
            <a:ext cx="6400800" cy="40050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47ADC-E381-68F6-8F09-4B69A1B925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22440" y="603504"/>
            <a:ext cx="3553863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8DFB-5F24-4AAB-A84B-D248D5DAC033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960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1563624"/>
            <a:ext cx="9985248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BCA4-07E8-484C-A268-7A7F4DBB4C79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39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71C36B-E56C-A499-1D3F-AC8DC09B0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C72D07-FB95-F16C-6535-C8AEB3ACAFA0}"/>
              </a:ext>
            </a:extLst>
          </p:cNvPr>
          <p:cNvSpPr/>
          <p:nvPr/>
        </p:nvSpPr>
        <p:spPr>
          <a:xfrm rot="10800000" flipH="1">
            <a:off x="0" y="6408316"/>
            <a:ext cx="12192000" cy="449684"/>
          </a:xfrm>
          <a:prstGeom prst="rect">
            <a:avLst/>
          </a:prstGeom>
          <a:gradFill>
            <a:gsLst>
              <a:gs pos="14000">
                <a:srgbClr val="FE4A00">
                  <a:alpha val="27843"/>
                </a:srgbClr>
              </a:gs>
              <a:gs pos="100000">
                <a:srgbClr val="DA002F">
                  <a:alpha val="84706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AA119A-27E9-C86D-0929-AC7B5A35BD16}"/>
              </a:ext>
            </a:extLst>
          </p:cNvPr>
          <p:cNvSpPr/>
          <p:nvPr/>
        </p:nvSpPr>
        <p:spPr>
          <a:xfrm flipH="1">
            <a:off x="3807553" y="6408316"/>
            <a:ext cx="8384444" cy="449684"/>
          </a:xfrm>
          <a:prstGeom prst="rect">
            <a:avLst/>
          </a:prstGeom>
          <a:gradFill>
            <a:gsLst>
              <a:gs pos="9000">
                <a:srgbClr val="D861D4">
                  <a:alpha val="67843"/>
                </a:srgbClr>
              </a:gs>
              <a:gs pos="99000">
                <a:srgbClr val="92248E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304" y="310896"/>
            <a:ext cx="6858000" cy="92354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6DF379E-0D41-B503-1F7F-4E6B2B90CC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3" y="603504"/>
            <a:ext cx="3192563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8304" y="1380744"/>
            <a:ext cx="6858000" cy="46085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71286253-1B6C-4476-BA10-7DFF05BDD8C1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56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541EC5E-2E3A-29A5-7F01-3D098A93FA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DB1A6A-A82E-C28C-BC71-E59067A1D47F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683A0-4783-F398-8347-7EAF3DEE633C}"/>
              </a:ext>
            </a:extLst>
          </p:cNvPr>
          <p:cNvSpPr/>
          <p:nvPr/>
        </p:nvSpPr>
        <p:spPr>
          <a:xfrm flipH="1">
            <a:off x="8491125" y="6406116"/>
            <a:ext cx="3700874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12572"/>
            <a:ext cx="6858000" cy="92354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1380744"/>
            <a:ext cx="6858000" cy="46085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917188-FC72-8B54-8EBD-7107C6956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91126" y="603504"/>
            <a:ext cx="3085177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721B-6321-48CC-A06F-4DC67D115E8F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78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00FDF4-E04E-45E3-73D7-9BD1BD2BCA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DCA41D-9DCB-DD45-31CF-2ACE1D2C681B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F0C67-B5B9-BA90-0D30-7132F7490891}"/>
              </a:ext>
            </a:extLst>
          </p:cNvPr>
          <p:cNvSpPr/>
          <p:nvPr/>
        </p:nvSpPr>
        <p:spPr>
          <a:xfrm flipH="1">
            <a:off x="5247320" y="6400799"/>
            <a:ext cx="6944677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12" y="475488"/>
            <a:ext cx="5440680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567FAE1-288E-FD4A-3F64-DC3B7101D9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A5FBC8-9F7C-5DDE-5C2A-6D231CC88D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4" y="603504"/>
            <a:ext cx="4643816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3912" y="1856232"/>
            <a:ext cx="5440680" cy="40050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5913992-B8EA-FD20-FD4D-5B72B7A440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D5DF956-88B4-4B11-B70D-3316C48FAF0D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201357-21DD-EA1C-08A2-FA2DAB22507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24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205052-C3B6-6D2C-A5A8-3EFDF993E7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1E3123-7D9E-2A08-F196-CDF340945D9D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22AD7-5E04-F73B-69E6-5FA92F998C90}"/>
              </a:ext>
            </a:extLst>
          </p:cNvPr>
          <p:cNvSpPr/>
          <p:nvPr/>
        </p:nvSpPr>
        <p:spPr>
          <a:xfrm flipH="1">
            <a:off x="7284615" y="6400799"/>
            <a:ext cx="4907382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6" y="475488"/>
            <a:ext cx="340156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4" y="603504"/>
            <a:ext cx="6681111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4736" y="1856232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AB004D8-8BA8-480E-9129-E735C18CC49D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59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F18C7C-1969-9C01-D038-301F240DE5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2EA85-E779-E444-F045-AF74D3205F21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930F6-9FDA-0841-96E2-360254453D93}"/>
              </a:ext>
            </a:extLst>
          </p:cNvPr>
          <p:cNvSpPr/>
          <p:nvPr/>
        </p:nvSpPr>
        <p:spPr>
          <a:xfrm flipH="1">
            <a:off x="7562434" y="6406116"/>
            <a:ext cx="4629564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4087"/>
            <a:ext cx="2907792" cy="237744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3360" y="704088"/>
            <a:ext cx="2843784" cy="511149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62436" y="0"/>
            <a:ext cx="4629564" cy="6409944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4A58DCA-69A1-40C7-8F11-9BD47CD4C934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33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F18C7C-1969-9C01-D038-301F240DE5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2EA85-E779-E444-F045-AF74D3205F21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930F6-9FDA-0841-96E2-360254453D93}"/>
              </a:ext>
            </a:extLst>
          </p:cNvPr>
          <p:cNvSpPr/>
          <p:nvPr/>
        </p:nvSpPr>
        <p:spPr>
          <a:xfrm flipH="1">
            <a:off x="8305800" y="6406116"/>
            <a:ext cx="3886200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4088"/>
            <a:ext cx="2907792" cy="237744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3360" y="704088"/>
            <a:ext cx="3776472" cy="53477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05800" y="0"/>
            <a:ext cx="3886200" cy="640611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3DFD5A6-3F5B-4C93-83C0-9BE650DA7164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0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270C72-937F-4EEB-59FB-6FC29DF457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BABC61-0C94-EB2C-729D-13A2A74C04A2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F3E17B-3D55-4567-37F8-1842ADBFD144}"/>
              </a:ext>
            </a:extLst>
          </p:cNvPr>
          <p:cNvSpPr/>
          <p:nvPr/>
        </p:nvSpPr>
        <p:spPr>
          <a:xfrm flipH="1">
            <a:off x="5029200" y="6406116"/>
            <a:ext cx="7162798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923544"/>
            <a:ext cx="3840480" cy="2505456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4DBEB0-C6B6-5CB8-ABF9-1B2039BB0E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FF810E-C78F-40FB-2AAF-2EF21D0EC3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65776" y="0"/>
            <a:ext cx="6135624" cy="329184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3511295"/>
            <a:ext cx="6172200" cy="260628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2D71-C1A3-7AD4-8B7D-05B964D2B9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FE0BFE-5A09-4B35-B85E-8253DEA6CAA6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6449E-1F63-DCB9-E493-5C6901BE3C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43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016717-EA73-3C76-64BF-8AA29BC563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460BC6-378A-8F4F-1D44-FA6677F92D4E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C97FE-4F82-FCF7-08CC-137F322BADB5}"/>
              </a:ext>
            </a:extLst>
          </p:cNvPr>
          <p:cNvSpPr/>
          <p:nvPr/>
        </p:nvSpPr>
        <p:spPr>
          <a:xfrm flipH="1">
            <a:off x="5029200" y="6406116"/>
            <a:ext cx="7162798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32688"/>
            <a:ext cx="3392424" cy="3182112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4DBEB0-C6B6-5CB8-ABF9-1B2039BB0E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FF810E-C78F-40FB-2AAF-2EF21D0EC3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65776" y="0"/>
            <a:ext cx="6135624" cy="395935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4206240"/>
            <a:ext cx="6172200" cy="164592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2D71-C1A3-7AD4-8B7D-05B964D2B9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51324D-67C5-4E93-BC3F-7AE321E5F6D8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6449E-1F63-DCB9-E493-5C6901BE3C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85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/>
        </p:nvSpPr>
        <p:spPr>
          <a:xfrm flipH="1">
            <a:off x="-1" y="6408741"/>
            <a:ext cx="12191998" cy="449259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/>
        </p:nvSpPr>
        <p:spPr>
          <a:xfrm flipH="1">
            <a:off x="-1" y="6408314"/>
            <a:ext cx="7783998" cy="449686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7783999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056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2852928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639FB1-C416-4550-8B7F-818DCA7584C4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43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71F3A-3E6D-0DF1-74AB-CC9D04CFAE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ED10C-5619-54D2-5D2D-E5D0A3E26E93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96777-297F-86C7-883A-2CA5E5F7CD86}"/>
              </a:ext>
            </a:extLst>
          </p:cNvPr>
          <p:cNvSpPr/>
          <p:nvPr/>
        </p:nvSpPr>
        <p:spPr>
          <a:xfrm flipH="1">
            <a:off x="6158536" y="6400799"/>
            <a:ext cx="6033460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0844784" cy="117043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6A79F2-1363-2482-D116-A2760202AE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20" y="1984247"/>
            <a:ext cx="6214110" cy="3879839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9959" y="1984248"/>
            <a:ext cx="3876346" cy="3879839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A390-4D48-496D-9CF9-AA47EC8054B6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CCAF72-A322-2B88-2E9E-10B288C831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EF993-7F0D-4ECF-FD85-4AAFAAAF91C6}"/>
              </a:ext>
            </a:extLst>
          </p:cNvPr>
          <p:cNvSpPr/>
          <p:nvPr/>
        </p:nvSpPr>
        <p:spPr>
          <a:xfrm rot="10800000" flipH="1">
            <a:off x="0" y="4571999"/>
            <a:ext cx="12192003" cy="2286219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D141E1-516D-D7D9-7CAC-EBABCB077CDD}"/>
              </a:ext>
            </a:extLst>
          </p:cNvPr>
          <p:cNvSpPr/>
          <p:nvPr/>
        </p:nvSpPr>
        <p:spPr>
          <a:xfrm rot="10800000" flipH="1">
            <a:off x="4038600" y="4571779"/>
            <a:ext cx="8151938" cy="2286329"/>
          </a:xfrm>
          <a:prstGeom prst="rect">
            <a:avLst/>
          </a:prstGeom>
          <a:gradFill>
            <a:gsLst>
              <a:gs pos="0">
                <a:srgbClr val="FF5076">
                  <a:alpha val="0"/>
                </a:srgbClr>
              </a:gs>
              <a:gs pos="99000">
                <a:srgbClr val="91049C">
                  <a:alpha val="81961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73ECF1-2707-D092-89EA-AC6D4B79E56F}"/>
              </a:ext>
            </a:extLst>
          </p:cNvPr>
          <p:cNvSpPr/>
          <p:nvPr/>
        </p:nvSpPr>
        <p:spPr>
          <a:xfrm rot="14834054">
            <a:off x="3015414" y="2996601"/>
            <a:ext cx="2352194" cy="3826944"/>
          </a:xfrm>
          <a:custGeom>
            <a:avLst/>
            <a:gdLst>
              <a:gd name="connsiteX0" fmla="*/ 2352194 w 2352194"/>
              <a:gd name="connsiteY0" fmla="*/ 8624 h 3826944"/>
              <a:gd name="connsiteX1" fmla="*/ 749804 w 2352194"/>
              <a:gd name="connsiteY1" fmla="*/ 3826944 h 3826944"/>
              <a:gd name="connsiteX2" fmla="*/ 566692 w 2352194"/>
              <a:gd name="connsiteY2" fmla="*/ 3648149 h 3826944"/>
              <a:gd name="connsiteX3" fmla="*/ 0 w 2352194"/>
              <a:gd name="connsiteY3" fmla="*/ 2181415 h 3826944"/>
              <a:gd name="connsiteX4" fmla="*/ 2181415 w 2352194"/>
              <a:gd name="connsiteY4" fmla="*/ 0 h 382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2194" h="3826944">
                <a:moveTo>
                  <a:pt x="2352194" y="8624"/>
                </a:moveTo>
                <a:lnTo>
                  <a:pt x="749804" y="3826944"/>
                </a:lnTo>
                <a:lnTo>
                  <a:pt x="566692" y="3648149"/>
                </a:lnTo>
                <a:cubicBezTo>
                  <a:pt x="214596" y="3260758"/>
                  <a:pt x="0" y="2746147"/>
                  <a:pt x="0" y="2181415"/>
                </a:cubicBezTo>
                <a:cubicBezTo>
                  <a:pt x="0" y="976653"/>
                  <a:pt x="976652" y="0"/>
                  <a:pt x="2181415" y="0"/>
                </a:cubicBezTo>
                <a:close/>
              </a:path>
            </a:pathLst>
          </a:custGeom>
          <a:gradFill>
            <a:gsLst>
              <a:gs pos="0">
                <a:srgbClr val="FFBCAF">
                  <a:alpha val="33725"/>
                </a:srgbClr>
              </a:gs>
              <a:gs pos="100000">
                <a:srgbClr val="FF907A">
                  <a:alpha val="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9FDFDA-46A6-DCC7-FA34-612FC4BF8109}"/>
              </a:ext>
            </a:extLst>
          </p:cNvPr>
          <p:cNvSpPr/>
          <p:nvPr/>
        </p:nvSpPr>
        <p:spPr>
          <a:xfrm flipH="1">
            <a:off x="3047998" y="4571999"/>
            <a:ext cx="9143999" cy="1841109"/>
          </a:xfrm>
          <a:prstGeom prst="rect">
            <a:avLst/>
          </a:prstGeom>
          <a:gradFill>
            <a:gsLst>
              <a:gs pos="0">
                <a:srgbClr val="FF411C">
                  <a:alpha val="29804"/>
                </a:srgbClr>
              </a:gs>
              <a:gs pos="78000">
                <a:srgbClr val="DA002F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4791456"/>
            <a:ext cx="10570464" cy="117043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000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6025896"/>
            <a:ext cx="10579608" cy="4297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C20621E-D3A1-DE2F-A48A-0A5F279572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4572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82602B3-F8C3-D957-5C3F-DF1749FA85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152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A0E38CC7-EEB9-1AD7-7B03-603746FE3F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C5E238-6443-4E66-ABD7-AFE41A3FA712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153FF4E-D18A-13B0-6B0A-CF7AF0A52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87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E99FD1-4C4F-942E-5C24-C7F30C3E10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093A5D-CF9E-656F-6E4D-BBE26617BBEC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D037C8-31EA-E42D-7880-3FC907A897D8}"/>
              </a:ext>
            </a:extLst>
          </p:cNvPr>
          <p:cNvSpPr/>
          <p:nvPr/>
        </p:nvSpPr>
        <p:spPr>
          <a:xfrm flipH="1">
            <a:off x="4380987" y="6400799"/>
            <a:ext cx="7811009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86200"/>
            <a:ext cx="3649468" cy="204825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72D447-6660-458A-13D3-C4FF070386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18" y="0"/>
            <a:ext cx="3520440" cy="364845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8072" y="704088"/>
            <a:ext cx="6428232" cy="5230368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89BF-AB4A-41EB-BD3C-EE6397432347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79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75F419-3BE9-4269-E538-DB069E0C3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A2F20-DFC9-8EAE-10DC-BC89113C2D4F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4C5968-63F8-AF79-49F2-4D9E9C22DD6B}"/>
              </a:ext>
            </a:extLst>
          </p:cNvPr>
          <p:cNvSpPr/>
          <p:nvPr/>
        </p:nvSpPr>
        <p:spPr>
          <a:xfrm flipH="1">
            <a:off x="3626812" y="6400799"/>
            <a:ext cx="8565184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2895292" cy="1581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3F22A9-E31A-48F3-DD64-8A17645324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20" y="2368296"/>
            <a:ext cx="2788920" cy="3429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53128" y="704088"/>
            <a:ext cx="7123176" cy="5175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1CA1-E6E1-4903-A39F-729F30B73A81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57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034161-664F-95F7-2318-8455D39DC5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F5F8B4-8FF0-1254-0A5B-CC22084F6C2D}"/>
              </a:ext>
            </a:extLst>
          </p:cNvPr>
          <p:cNvGrpSpPr/>
          <p:nvPr/>
        </p:nvGrpSpPr>
        <p:grpSpPr>
          <a:xfrm flipH="1" flipV="1">
            <a:off x="-12756" y="2522"/>
            <a:ext cx="12217513" cy="6863044"/>
            <a:chOff x="585170" y="-169430"/>
            <a:chExt cx="12217513" cy="68630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4E1ECA-F93C-A483-C4F1-29C42597B7D2}"/>
                </a:ext>
              </a:extLst>
            </p:cNvPr>
            <p:cNvSpPr/>
            <p:nvPr/>
          </p:nvSpPr>
          <p:spPr>
            <a:xfrm>
              <a:off x="585170" y="-169430"/>
              <a:ext cx="12217513" cy="6860523"/>
            </a:xfrm>
            <a:prstGeom prst="rect">
              <a:avLst/>
            </a:prstGeom>
            <a:gradFill>
              <a:gsLst>
                <a:gs pos="0">
                  <a:srgbClr val="FF411C">
                    <a:alpha val="66000"/>
                  </a:srgbClr>
                </a:gs>
                <a:gs pos="99000">
                  <a:srgbClr val="962077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6865F-89CC-BE15-EAA2-7DE6517391D6}"/>
                </a:ext>
              </a:extLst>
            </p:cNvPr>
            <p:cNvSpPr/>
            <p:nvPr/>
          </p:nvSpPr>
          <p:spPr>
            <a:xfrm rot="10800000" flipH="1">
              <a:off x="585170" y="-169430"/>
              <a:ext cx="12203060" cy="6863044"/>
            </a:xfrm>
            <a:prstGeom prst="rect">
              <a:avLst/>
            </a:prstGeom>
            <a:gradFill>
              <a:gsLst>
                <a:gs pos="0">
                  <a:srgbClr val="FA0036">
                    <a:alpha val="3922"/>
                  </a:srgbClr>
                </a:gs>
                <a:gs pos="99000">
                  <a:srgbClr val="92248E">
                    <a:alpha val="97647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AFE0B0-2261-5CA7-AE61-EDC374B643E3}"/>
                </a:ext>
              </a:extLst>
            </p:cNvPr>
            <p:cNvSpPr/>
            <p:nvPr/>
          </p:nvSpPr>
          <p:spPr>
            <a:xfrm rot="5400000" flipH="1">
              <a:off x="5550927" y="-5130142"/>
              <a:ext cx="2286000" cy="12217513"/>
            </a:xfrm>
            <a:prstGeom prst="rect">
              <a:avLst/>
            </a:prstGeom>
            <a:gradFill>
              <a:gsLst>
                <a:gs pos="20000">
                  <a:srgbClr val="D861D4">
                    <a:alpha val="0"/>
                  </a:srgbClr>
                </a:gs>
                <a:gs pos="100000">
                  <a:srgbClr val="FF7037">
                    <a:alpha val="66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AA7DB0-DE62-3BEE-FB72-481649D63F9F}"/>
                </a:ext>
              </a:extLst>
            </p:cNvPr>
            <p:cNvSpPr/>
            <p:nvPr/>
          </p:nvSpPr>
          <p:spPr>
            <a:xfrm rot="16200000">
              <a:off x="-1313867" y="1732127"/>
              <a:ext cx="6860522" cy="3062447"/>
            </a:xfrm>
            <a:prstGeom prst="rect">
              <a:avLst/>
            </a:prstGeom>
            <a:gradFill>
              <a:gsLst>
                <a:gs pos="0">
                  <a:srgbClr val="FA0036">
                    <a:alpha val="31000"/>
                  </a:srgbClr>
                </a:gs>
                <a:gs pos="43000">
                  <a:srgbClr val="FF907A">
                    <a:alpha val="16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3FCEE29-6799-F2C5-729F-491AE62D49D7}"/>
              </a:ext>
            </a:extLst>
          </p:cNvPr>
          <p:cNvSpPr/>
          <p:nvPr/>
        </p:nvSpPr>
        <p:spPr>
          <a:xfrm>
            <a:off x="-18286" y="4719145"/>
            <a:ext cx="12221346" cy="214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4974336"/>
            <a:ext cx="10433304" cy="1444752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 b="0" cap="all" spc="30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60704" y="704088"/>
            <a:ext cx="10661904" cy="3849624"/>
          </a:xfrm>
        </p:spPr>
        <p:txBody>
          <a:bodyPr anchor="b">
            <a:normAutofit/>
          </a:bodyPr>
          <a:lstStyle>
            <a:lvl1pPr marL="0" indent="0" algn="ctr">
              <a:buNone/>
              <a:defRPr sz="2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D80555-5AA0-4039-B1D1-43225C709886}" type="datetime2">
              <a:rPr lang="en-US" smtClean="0"/>
              <a:t>Sunday, October 26,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33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B2D57-DDE5-A73E-9F8B-DA3ACB699F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6F834-30C7-711B-1DA9-E85C7CC17F11}"/>
              </a:ext>
            </a:extLst>
          </p:cNvPr>
          <p:cNvSpPr/>
          <p:nvPr/>
        </p:nvSpPr>
        <p:spPr>
          <a:xfrm flipH="1">
            <a:off x="18287" y="-2522"/>
            <a:ext cx="12192000" cy="68655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66A7B6-C07F-DDF6-2DA7-A25316E3DB49}"/>
              </a:ext>
            </a:extLst>
          </p:cNvPr>
          <p:cNvSpPr/>
          <p:nvPr/>
        </p:nvSpPr>
        <p:spPr>
          <a:xfrm>
            <a:off x="-7227" y="-5045"/>
            <a:ext cx="12217513" cy="6868091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1767CC-CF27-DF8F-8449-932B71E7F814}"/>
              </a:ext>
            </a:extLst>
          </p:cNvPr>
          <p:cNvSpPr/>
          <p:nvPr/>
        </p:nvSpPr>
        <p:spPr>
          <a:xfrm rot="10800000" flipH="1">
            <a:off x="429475" y="-5045"/>
            <a:ext cx="11788038" cy="6863044"/>
          </a:xfrm>
          <a:prstGeom prst="rect">
            <a:avLst/>
          </a:prstGeom>
          <a:gradFill>
            <a:gsLst>
              <a:gs pos="0">
                <a:srgbClr val="FA0036">
                  <a:alpha val="3922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DF59EC-E66B-10C0-FD29-4F5A7C07CC05}"/>
              </a:ext>
            </a:extLst>
          </p:cNvPr>
          <p:cNvSpPr/>
          <p:nvPr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4A4547-53B1-493D-CE90-DA2AB946D64A}"/>
              </a:ext>
            </a:extLst>
          </p:cNvPr>
          <p:cNvSpPr/>
          <p:nvPr/>
        </p:nvSpPr>
        <p:spPr>
          <a:xfrm rot="16200000">
            <a:off x="-900224" y="892997"/>
            <a:ext cx="6860522" cy="5074531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4809744"/>
            <a:ext cx="8156448" cy="154533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 b="0" cap="all" spc="3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03504"/>
            <a:ext cx="10543032" cy="4114800"/>
          </a:xfrm>
        </p:spPr>
        <p:txBody>
          <a:bodyPr anchor="b">
            <a:normAutofit/>
          </a:bodyPr>
          <a:lstStyle>
            <a:lvl1pPr marL="0" indent="0" algn="ctr">
              <a:buNone/>
              <a:defRPr sz="25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282FB1-48E5-4F0A-9E9C-35DF3C629227}" type="datetime2">
              <a:rPr lang="en-US" smtClean="0"/>
              <a:t>Sunday, October 26,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54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0974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b="0" dirty="0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20" y="603504"/>
            <a:ext cx="10863072" cy="420624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7800" b="1" dirty="0"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149A69-19C1-4748-AF82-9FE4A85BF936}" type="datetime2">
              <a:rPr lang="en-US" smtClean="0"/>
              <a:t>Sunday, October 26,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58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AFD00E-68E4-2C52-ADE7-B3CCEEF5D3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A70C64-A82F-539E-FA22-E9EDFA88F0CB}"/>
              </a:ext>
            </a:extLst>
          </p:cNvPr>
          <p:cNvSpPr/>
          <p:nvPr/>
        </p:nvSpPr>
        <p:spPr>
          <a:xfrm flipH="1">
            <a:off x="-1" y="0"/>
            <a:ext cx="3076356" cy="6858000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>
                  <a:alpha val="85882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B51035-B1FE-075C-1780-50D3B30B2326}"/>
              </a:ext>
            </a:extLst>
          </p:cNvPr>
          <p:cNvSpPr/>
          <p:nvPr/>
        </p:nvSpPr>
        <p:spPr>
          <a:xfrm flipH="1">
            <a:off x="-6" y="-1"/>
            <a:ext cx="3076355" cy="4572001"/>
          </a:xfrm>
          <a:prstGeom prst="rect">
            <a:avLst/>
          </a:prstGeom>
          <a:gradFill>
            <a:gsLst>
              <a:gs pos="26000">
                <a:srgbClr val="FE4A00">
                  <a:alpha val="0"/>
                </a:srgbClr>
              </a:gs>
              <a:gs pos="100000">
                <a:srgbClr val="DA002F">
                  <a:alpha val="65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1594AB-F53B-583B-B352-D96F6BEA3EAE}"/>
              </a:ext>
            </a:extLst>
          </p:cNvPr>
          <p:cNvSpPr/>
          <p:nvPr/>
        </p:nvSpPr>
        <p:spPr>
          <a:xfrm rot="5400000" flipH="1">
            <a:off x="-1890835" y="1890822"/>
            <a:ext cx="6858001" cy="3076355"/>
          </a:xfrm>
          <a:prstGeom prst="rect">
            <a:avLst/>
          </a:prstGeom>
          <a:gradFill>
            <a:gsLst>
              <a:gs pos="2000">
                <a:srgbClr val="9B3597"/>
              </a:gs>
              <a:gs pos="60000">
                <a:srgbClr val="D861D4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16DC94B-3BDB-1A55-CF02-E0ACF543DF06}"/>
              </a:ext>
            </a:extLst>
          </p:cNvPr>
          <p:cNvSpPr/>
          <p:nvPr/>
        </p:nvSpPr>
        <p:spPr>
          <a:xfrm rot="10800000">
            <a:off x="-25" y="875999"/>
            <a:ext cx="2609262" cy="4648800"/>
          </a:xfrm>
          <a:custGeom>
            <a:avLst/>
            <a:gdLst>
              <a:gd name="connsiteX0" fmla="*/ 2324400 w 2609262"/>
              <a:gd name="connsiteY0" fmla="*/ 4648800 h 4648800"/>
              <a:gd name="connsiteX1" fmla="*/ 0 w 2609262"/>
              <a:gd name="connsiteY1" fmla="*/ 2324400 h 4648800"/>
              <a:gd name="connsiteX2" fmla="*/ 2324400 w 2609262"/>
              <a:gd name="connsiteY2" fmla="*/ 0 h 4648800"/>
              <a:gd name="connsiteX3" fmla="*/ 2562056 w 2609262"/>
              <a:gd name="connsiteY3" fmla="*/ 12001 h 4648800"/>
              <a:gd name="connsiteX4" fmla="*/ 2609262 w 2609262"/>
              <a:gd name="connsiteY4" fmla="*/ 19205 h 4648800"/>
              <a:gd name="connsiteX5" fmla="*/ 2609262 w 2609262"/>
              <a:gd name="connsiteY5" fmla="*/ 4629595 h 4648800"/>
              <a:gd name="connsiteX6" fmla="*/ 2562056 w 2609262"/>
              <a:gd name="connsiteY6" fmla="*/ 4636799 h 4648800"/>
              <a:gd name="connsiteX7" fmla="*/ 2324400 w 2609262"/>
              <a:gd name="connsiteY7" fmla="*/ 4648800 h 46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9262" h="4648800">
                <a:moveTo>
                  <a:pt x="2324400" y="4648800"/>
                </a:moveTo>
                <a:cubicBezTo>
                  <a:pt x="1040669" y="4648800"/>
                  <a:pt x="0" y="3608131"/>
                  <a:pt x="0" y="2324400"/>
                </a:cubicBezTo>
                <a:cubicBezTo>
                  <a:pt x="0" y="1040669"/>
                  <a:pt x="1040669" y="0"/>
                  <a:pt x="2324400" y="0"/>
                </a:cubicBezTo>
                <a:cubicBezTo>
                  <a:pt x="2404633" y="0"/>
                  <a:pt x="2483917" y="4065"/>
                  <a:pt x="2562056" y="12001"/>
                </a:cubicBezTo>
                <a:lnTo>
                  <a:pt x="2609262" y="19205"/>
                </a:lnTo>
                <a:lnTo>
                  <a:pt x="2609262" y="4629595"/>
                </a:lnTo>
                <a:lnTo>
                  <a:pt x="2562056" y="4636799"/>
                </a:lnTo>
                <a:cubicBezTo>
                  <a:pt x="2483917" y="4644735"/>
                  <a:pt x="2404633" y="4648800"/>
                  <a:pt x="2324400" y="4648800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97458" y="731520"/>
            <a:ext cx="6794097" cy="555955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4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0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36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2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5528E2-81C6-40A8-BAF0-0F7E271EAAEB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81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20" y="978408"/>
            <a:ext cx="10177272" cy="4837176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4800" b="1" cap="none" spc="100" baseline="0">
                <a:latin typeface="+mj-lt"/>
              </a:defRPr>
            </a:lvl1pPr>
            <a:lvl2pPr marL="228600" indent="0">
              <a:lnSpc>
                <a:spcPct val="110000"/>
              </a:lnSpc>
              <a:buNone/>
              <a:defRPr sz="4000" b="1" cap="none" spc="100" baseline="0">
                <a:latin typeface="+mj-lt"/>
              </a:defRPr>
            </a:lvl2pPr>
            <a:lvl3pPr marL="457200" indent="0">
              <a:lnSpc>
                <a:spcPct val="110000"/>
              </a:lnSpc>
              <a:buNone/>
              <a:defRPr sz="3600" b="1" cap="none" spc="100" baseline="0">
                <a:latin typeface="+mj-lt"/>
              </a:defRPr>
            </a:lvl3pPr>
            <a:lvl4pPr marL="685800" indent="0">
              <a:lnSpc>
                <a:spcPct val="110000"/>
              </a:lnSpc>
              <a:buNone/>
              <a:defRPr sz="3200" b="1" cap="none" spc="100" baseline="0">
                <a:latin typeface="+mj-lt"/>
              </a:defRPr>
            </a:lvl4pPr>
            <a:lvl5pPr marL="914400" indent="0">
              <a:lnSpc>
                <a:spcPct val="110000"/>
              </a:lnSpc>
              <a:buNone/>
              <a:defRPr sz="2800" b="1" cap="none" spc="100" baseline="0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605F-F3B5-44D1-B7F6-31C6B11C8978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63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09A4D1-63C5-2E23-5C6B-F8AF947821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070271-1317-4457-72C3-9560AF9D7416}"/>
              </a:ext>
            </a:extLst>
          </p:cNvPr>
          <p:cNvGrpSpPr/>
          <p:nvPr/>
        </p:nvGrpSpPr>
        <p:grpSpPr>
          <a:xfrm flipH="1" flipV="1">
            <a:off x="-12756" y="2522"/>
            <a:ext cx="12217513" cy="6863044"/>
            <a:chOff x="585170" y="-169430"/>
            <a:chExt cx="12217513" cy="68630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EA2358-7C35-E7F3-E8C3-3D28909E4016}"/>
                </a:ext>
              </a:extLst>
            </p:cNvPr>
            <p:cNvSpPr/>
            <p:nvPr/>
          </p:nvSpPr>
          <p:spPr>
            <a:xfrm>
              <a:off x="585170" y="-169430"/>
              <a:ext cx="12217513" cy="6860523"/>
            </a:xfrm>
            <a:prstGeom prst="rect">
              <a:avLst/>
            </a:prstGeom>
            <a:gradFill>
              <a:gsLst>
                <a:gs pos="0">
                  <a:srgbClr val="FF411C">
                    <a:alpha val="66000"/>
                  </a:srgbClr>
                </a:gs>
                <a:gs pos="99000">
                  <a:srgbClr val="962077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347F1A-F45E-1DB5-00F2-8254D6979D46}"/>
                </a:ext>
              </a:extLst>
            </p:cNvPr>
            <p:cNvSpPr/>
            <p:nvPr/>
          </p:nvSpPr>
          <p:spPr>
            <a:xfrm rot="10800000" flipH="1">
              <a:off x="585170" y="-169430"/>
              <a:ext cx="12203060" cy="6863044"/>
            </a:xfrm>
            <a:prstGeom prst="rect">
              <a:avLst/>
            </a:prstGeom>
            <a:gradFill>
              <a:gsLst>
                <a:gs pos="0">
                  <a:srgbClr val="FA0036">
                    <a:alpha val="3922"/>
                  </a:srgbClr>
                </a:gs>
                <a:gs pos="99000">
                  <a:srgbClr val="92248E">
                    <a:alpha val="97647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CF8B62-DFD0-EBF8-5BB9-282EB5B6124B}"/>
                </a:ext>
              </a:extLst>
            </p:cNvPr>
            <p:cNvSpPr/>
            <p:nvPr/>
          </p:nvSpPr>
          <p:spPr>
            <a:xfrm rot="5400000" flipH="1">
              <a:off x="5550927" y="-5130142"/>
              <a:ext cx="2286000" cy="12217513"/>
            </a:xfrm>
            <a:prstGeom prst="rect">
              <a:avLst/>
            </a:prstGeom>
            <a:gradFill>
              <a:gsLst>
                <a:gs pos="20000">
                  <a:srgbClr val="D861D4">
                    <a:alpha val="0"/>
                  </a:srgbClr>
                </a:gs>
                <a:gs pos="100000">
                  <a:srgbClr val="FF7037">
                    <a:alpha val="66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BCED88-F67D-F1DB-27DB-72BF0D6DDBFF}"/>
                </a:ext>
              </a:extLst>
            </p:cNvPr>
            <p:cNvSpPr/>
            <p:nvPr/>
          </p:nvSpPr>
          <p:spPr>
            <a:xfrm rot="16200000">
              <a:off x="-1313867" y="1732127"/>
              <a:ext cx="6860522" cy="3062447"/>
            </a:xfrm>
            <a:prstGeom prst="rect">
              <a:avLst/>
            </a:prstGeom>
            <a:gradFill>
              <a:gsLst>
                <a:gs pos="0">
                  <a:srgbClr val="FA0036">
                    <a:alpha val="31000"/>
                  </a:srgbClr>
                </a:gs>
                <a:gs pos="43000">
                  <a:srgbClr val="FF907A">
                    <a:alpha val="16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EBBFD2-5112-E929-5402-0348DC2938AB}"/>
              </a:ext>
            </a:extLst>
          </p:cNvPr>
          <p:cNvSpPr/>
          <p:nvPr/>
        </p:nvSpPr>
        <p:spPr>
          <a:xfrm rot="12508972">
            <a:off x="5465204" y="1877618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41000">
                <a:srgbClr val="FF907A">
                  <a:alpha val="0"/>
                </a:srgbClr>
              </a:gs>
              <a:gs pos="100000">
                <a:srgbClr val="FFBCAF">
                  <a:alpha val="33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69311F-FD36-C119-8B93-522F477634FB}"/>
              </a:ext>
            </a:extLst>
          </p:cNvPr>
          <p:cNvSpPr/>
          <p:nvPr/>
        </p:nvSpPr>
        <p:spPr>
          <a:xfrm flipV="1">
            <a:off x="-18286" y="-5046"/>
            <a:ext cx="12221346" cy="5094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19" y="731520"/>
            <a:ext cx="9181224" cy="3806425"/>
          </a:xfrm>
        </p:spPr>
        <p:txBody>
          <a:bodyPr anchor="t">
            <a:normAutofit/>
          </a:bodyPr>
          <a:lstStyle>
            <a:lvl1pPr marL="0" indent="0">
              <a:lnSpc>
                <a:spcPct val="110000"/>
              </a:lnSpc>
              <a:buNone/>
              <a:defRPr sz="4600" b="1" cap="none" spc="100" baseline="0">
                <a:latin typeface="+mj-lt"/>
              </a:defRPr>
            </a:lvl1pPr>
            <a:lvl2pPr marL="228600" indent="0">
              <a:lnSpc>
                <a:spcPct val="110000"/>
              </a:lnSpc>
              <a:buNone/>
              <a:defRPr sz="3600" b="1" cap="none" spc="100" baseline="0">
                <a:latin typeface="+mj-lt"/>
              </a:defRPr>
            </a:lvl2pPr>
            <a:lvl3pPr marL="457200" indent="0">
              <a:lnSpc>
                <a:spcPct val="110000"/>
              </a:lnSpc>
              <a:buNone/>
              <a:defRPr sz="3200" b="1" cap="none" spc="100" baseline="0">
                <a:latin typeface="+mj-lt"/>
              </a:defRPr>
            </a:lvl3pPr>
            <a:lvl4pPr marL="685800" indent="0">
              <a:lnSpc>
                <a:spcPct val="110000"/>
              </a:lnSpc>
              <a:buNone/>
              <a:defRPr sz="2800" b="1" cap="none" spc="100" baseline="0">
                <a:latin typeface="+mj-lt"/>
              </a:defRPr>
            </a:lvl4pPr>
            <a:lvl5pPr marL="914400" indent="0">
              <a:lnSpc>
                <a:spcPct val="110000"/>
              </a:lnSpc>
              <a:buNone/>
              <a:defRPr sz="2400" b="1" cap="none" spc="100" baseline="0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D5DB-B0AB-4B30-B4E2-CD0D5A147634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40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C6A6A9-A341-BF9D-FA80-3868D42AC7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59BFB5-5C25-0FCB-27C7-A478767CACAC}"/>
              </a:ext>
            </a:extLst>
          </p:cNvPr>
          <p:cNvSpPr/>
          <p:nvPr/>
        </p:nvSpPr>
        <p:spPr>
          <a:xfrm>
            <a:off x="1009651" y="1028701"/>
            <a:ext cx="10172700" cy="4800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B5F22C-2988-B6EC-AA0B-D03BCA1A0B45}"/>
              </a:ext>
            </a:extLst>
          </p:cNvPr>
          <p:cNvSpPr/>
          <p:nvPr/>
        </p:nvSpPr>
        <p:spPr>
          <a:xfrm rot="10800000" flipH="1">
            <a:off x="1009651" y="4853253"/>
            <a:ext cx="10172700" cy="976045"/>
          </a:xfrm>
          <a:prstGeom prst="rect">
            <a:avLst/>
          </a:prstGeom>
          <a:gradFill>
            <a:gsLst>
              <a:gs pos="0">
                <a:srgbClr val="FE4A00">
                  <a:alpha val="66667"/>
                </a:srgbClr>
              </a:gs>
              <a:gs pos="100000">
                <a:srgbClr val="9C2C97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09EC5E-5DB0-5907-06E8-B18F1AE29144}"/>
              </a:ext>
            </a:extLst>
          </p:cNvPr>
          <p:cNvSpPr/>
          <p:nvPr/>
        </p:nvSpPr>
        <p:spPr>
          <a:xfrm flipH="1">
            <a:off x="1009648" y="4853256"/>
            <a:ext cx="7105652" cy="976043"/>
          </a:xfrm>
          <a:prstGeom prst="rect">
            <a:avLst/>
          </a:prstGeom>
          <a:gradFill>
            <a:gsLst>
              <a:gs pos="0">
                <a:srgbClr val="FF6753">
                  <a:alpha val="0"/>
                </a:srgbClr>
              </a:gs>
              <a:gs pos="99000">
                <a:srgbClr val="D6002E">
                  <a:alpha val="44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5020056"/>
            <a:ext cx="9198864" cy="649224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b="1" cap="all" spc="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020824" y="1737360"/>
            <a:ext cx="8156448" cy="25694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3500">
                <a:latin typeface="+mj-lt"/>
              </a:defRPr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79EA1B-07C3-4F43-B7BA-72BA44EE9757}" type="datetime2">
              <a:rPr lang="en-US" smtClean="0"/>
              <a:t>Sunday, October 26, 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62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F513F4-C880-287E-B00A-BD9B413CBE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08A6AB-C3A8-7501-6BC6-83CFA6C0F9A3}"/>
              </a:ext>
            </a:extLst>
          </p:cNvPr>
          <p:cNvSpPr/>
          <p:nvPr/>
        </p:nvSpPr>
        <p:spPr>
          <a:xfrm>
            <a:off x="1009651" y="1028698"/>
            <a:ext cx="10172706" cy="4800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3F9668-0C20-D45C-536B-66FBB7F30C45}"/>
              </a:ext>
            </a:extLst>
          </p:cNvPr>
          <p:cNvSpPr/>
          <p:nvPr/>
        </p:nvSpPr>
        <p:spPr>
          <a:xfrm flipH="1">
            <a:off x="1009649" y="1028699"/>
            <a:ext cx="10174534" cy="4800598"/>
          </a:xfrm>
          <a:prstGeom prst="rect">
            <a:avLst/>
          </a:prstGeom>
          <a:gradFill>
            <a:gsLst>
              <a:gs pos="9000">
                <a:srgbClr val="FF9265"/>
              </a:gs>
              <a:gs pos="95000">
                <a:srgbClr val="DA002F">
                  <a:alpha val="79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2C855-B15C-090B-5493-3D36B8A52654}"/>
              </a:ext>
            </a:extLst>
          </p:cNvPr>
          <p:cNvSpPr/>
          <p:nvPr/>
        </p:nvSpPr>
        <p:spPr>
          <a:xfrm rot="10800000" flipH="1">
            <a:off x="1005991" y="4421079"/>
            <a:ext cx="10176358" cy="1408215"/>
          </a:xfrm>
          <a:prstGeom prst="rect">
            <a:avLst/>
          </a:prstGeom>
          <a:gradFill>
            <a:gsLst>
              <a:gs pos="26000">
                <a:srgbClr val="BA0267">
                  <a:alpha val="0"/>
                </a:srgbClr>
              </a:gs>
              <a:gs pos="95000">
                <a:srgbClr val="9B3597">
                  <a:alpha val="62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81CB20-1010-8C73-0086-CAB904E4B99D}"/>
              </a:ext>
            </a:extLst>
          </p:cNvPr>
          <p:cNvSpPr/>
          <p:nvPr/>
        </p:nvSpPr>
        <p:spPr>
          <a:xfrm rot="5400000" flipH="1">
            <a:off x="3568444" y="-1531928"/>
            <a:ext cx="4800598" cy="9921854"/>
          </a:xfrm>
          <a:prstGeom prst="rect">
            <a:avLst/>
          </a:prstGeom>
          <a:gradFill>
            <a:gsLst>
              <a:gs pos="22000">
                <a:srgbClr val="A60296">
                  <a:alpha val="49000"/>
                </a:srgbClr>
              </a:gs>
              <a:gs pos="99000">
                <a:srgbClr val="DA002F">
                  <a:alpha val="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24" y="4736592"/>
            <a:ext cx="8349303" cy="79552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200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1481328"/>
            <a:ext cx="8001000" cy="2752344"/>
          </a:xfrm>
        </p:spPr>
        <p:txBody>
          <a:bodyPr vert="horz" lIns="91440" tIns="45720" rIns="91440" bIns="45720" rtlCol="0" anchor="ctr">
            <a:normAutofit/>
          </a:bodyPr>
          <a:lstStyle>
            <a:lvl1pPr marL="128016" indent="-137160">
              <a:lnSpc>
                <a:spcPct val="110000"/>
              </a:lnSpc>
              <a:buNone/>
              <a:defRPr lang="en-US" sz="32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C3807E-EE2A-4FC6-9EE1-019AAE762D48}" type="datetime2">
              <a:rPr lang="en-US" smtClean="0"/>
              <a:t>Sunday, October 26, 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2DD7BB-25B8-B7A3-8E13-EDE8E1090689}"/>
              </a:ext>
            </a:extLst>
          </p:cNvPr>
          <p:cNvSpPr/>
          <p:nvPr/>
        </p:nvSpPr>
        <p:spPr>
          <a:xfrm rot="10800000" flipH="1">
            <a:off x="0" y="0"/>
            <a:ext cx="6096000" cy="6868461"/>
          </a:xfrm>
          <a:prstGeom prst="rect">
            <a:avLst/>
          </a:prstGeom>
          <a:gradFill>
            <a:gsLst>
              <a:gs pos="0">
                <a:srgbClr val="FE4A00">
                  <a:alpha val="65882"/>
                </a:srgbClr>
              </a:gs>
              <a:gs pos="100000">
                <a:srgbClr val="A6025C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6C05D2-D53F-950D-185E-08B200EEFEB9}"/>
              </a:ext>
            </a:extLst>
          </p:cNvPr>
          <p:cNvSpPr/>
          <p:nvPr/>
        </p:nvSpPr>
        <p:spPr>
          <a:xfrm rot="10800000" flipH="1">
            <a:off x="-18287" y="4582455"/>
            <a:ext cx="6114286" cy="2275539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99000">
                <a:srgbClr val="92248E">
                  <a:alpha val="2666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AF5C2-3AA9-7510-308E-9D21678F7EFC}"/>
              </a:ext>
            </a:extLst>
          </p:cNvPr>
          <p:cNvSpPr/>
          <p:nvPr/>
        </p:nvSpPr>
        <p:spPr>
          <a:xfrm rot="5400000" flipH="1">
            <a:off x="-148955" y="532365"/>
            <a:ext cx="6878924" cy="5814190"/>
          </a:xfrm>
          <a:prstGeom prst="rect">
            <a:avLst/>
          </a:prstGeom>
          <a:gradFill>
            <a:gsLst>
              <a:gs pos="0">
                <a:srgbClr val="FE4A00">
                  <a:alpha val="0"/>
                </a:srgbClr>
              </a:gs>
              <a:gs pos="100000">
                <a:srgbClr val="A60296">
                  <a:alpha val="38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D13448-08C3-4231-6CCA-F17E4C608199}"/>
              </a:ext>
            </a:extLst>
          </p:cNvPr>
          <p:cNvSpPr/>
          <p:nvPr/>
        </p:nvSpPr>
        <p:spPr>
          <a:xfrm rot="10800000">
            <a:off x="949046" y="1319084"/>
            <a:ext cx="4648799" cy="4648799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941832"/>
            <a:ext cx="4626864" cy="320954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600" cap="all" spc="7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74336"/>
            <a:ext cx="4626864" cy="145389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" y="6455664"/>
            <a:ext cx="4096512" cy="36576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2D689D1-54B3-41D9-B112-32329B9B3CC6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9744" y="6455664"/>
            <a:ext cx="54864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2" y="0"/>
            <a:ext cx="6099048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297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69A9201-705F-55B6-3F46-D68411A32E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4BBA50-2898-3426-D749-CD2833395810}"/>
              </a:ext>
            </a:extLst>
          </p:cNvPr>
          <p:cNvSpPr/>
          <p:nvPr/>
        </p:nvSpPr>
        <p:spPr>
          <a:xfrm>
            <a:off x="1009651" y="1028701"/>
            <a:ext cx="10172700" cy="4800598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6BEDF5-EA71-E3BD-29EA-A8A58B1227EE}"/>
              </a:ext>
            </a:extLst>
          </p:cNvPr>
          <p:cNvSpPr/>
          <p:nvPr/>
        </p:nvSpPr>
        <p:spPr>
          <a:xfrm flipH="1">
            <a:off x="8115303" y="1028698"/>
            <a:ext cx="3086100" cy="4800599"/>
          </a:xfrm>
          <a:prstGeom prst="rect">
            <a:avLst/>
          </a:prstGeom>
          <a:gradFill>
            <a:gsLst>
              <a:gs pos="0">
                <a:srgbClr val="FE4A00">
                  <a:alpha val="81000"/>
                </a:srgbClr>
              </a:gs>
              <a:gs pos="100000">
                <a:srgbClr val="9C2C97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BA6F75-CEBF-CDAC-9F4B-3C794F813211}"/>
              </a:ext>
            </a:extLst>
          </p:cNvPr>
          <p:cNvSpPr/>
          <p:nvPr/>
        </p:nvSpPr>
        <p:spPr>
          <a:xfrm rot="10800000" flipH="1">
            <a:off x="8124832" y="1028696"/>
            <a:ext cx="3076572" cy="3584648"/>
          </a:xfrm>
          <a:prstGeom prst="rect">
            <a:avLst/>
          </a:prstGeom>
          <a:gradFill>
            <a:gsLst>
              <a:gs pos="0">
                <a:srgbClr val="FF6753">
                  <a:alpha val="0"/>
                </a:srgbClr>
              </a:gs>
              <a:gs pos="99000">
                <a:srgbClr val="D6002E">
                  <a:alpha val="44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352" y="1792224"/>
            <a:ext cx="2322576" cy="3465576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b="0" cap="all" spc="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37360" y="1399032"/>
            <a:ext cx="5751576" cy="4041648"/>
          </a:xfrm>
        </p:spPr>
        <p:txBody>
          <a:bodyPr vert="horz" lIns="91440" tIns="45720" rIns="91440" bIns="45720" rtlCol="0"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buNone/>
              <a:defRPr lang="en-US" sz="3400" b="1" dirty="0"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3F7370-1EC1-45B2-A4ED-6E75D0D33CB2}" type="datetime2">
              <a:rPr lang="en-US" smtClean="0"/>
              <a:t>Sunday, October 26, 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13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94248"/>
            <a:ext cx="10844784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1" y="1563624"/>
            <a:ext cx="507492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1384" y="1563624"/>
            <a:ext cx="507492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88F3-C7E5-4A3A-8622-BE18DF2C9CD0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41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2608"/>
            <a:ext cx="10844784" cy="960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074" y="1380744"/>
            <a:ext cx="50749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" y="2020888"/>
            <a:ext cx="5074920" cy="41147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1384" y="1380744"/>
            <a:ext cx="50749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0622" y="2020888"/>
            <a:ext cx="5074920" cy="41147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8457-C0B1-48D7-AA49-8444851E001C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72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2608"/>
            <a:ext cx="9985248" cy="960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5F8A-070F-4C2E-8BEF-7769438DDE34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32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A0DE-C1EF-4C95-BCFB-EDA7D552732F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36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39309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9131-97A4-4253-BF80-685917177C53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81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" y="2826137"/>
            <a:ext cx="3310128" cy="3153877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E5A5D34-8853-9D0F-8F1B-90E5CC5A7D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1313" y="603504"/>
            <a:ext cx="6154737" cy="537651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38C-EAAD-4752-A6B6-9F33A31C7FA1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504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80E46A2F-19F0-DFCD-9CE3-04C79F793D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DC8D0-ECB3-9C81-4ADA-D2C30B00B146}"/>
              </a:ext>
            </a:extLst>
          </p:cNvPr>
          <p:cNvSpPr/>
          <p:nvPr/>
        </p:nvSpPr>
        <p:spPr>
          <a:xfrm>
            <a:off x="-6" y="1"/>
            <a:ext cx="12192006" cy="3200400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7764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9673D-65B2-D6C4-C53F-8652E7E8A8A2}"/>
              </a:ext>
            </a:extLst>
          </p:cNvPr>
          <p:cNvSpPr/>
          <p:nvPr/>
        </p:nvSpPr>
        <p:spPr>
          <a:xfrm rot="16200000">
            <a:off x="4495799" y="-4495803"/>
            <a:ext cx="3200402" cy="12192003"/>
          </a:xfrm>
          <a:prstGeom prst="rect">
            <a:avLst/>
          </a:prstGeom>
          <a:gradFill>
            <a:gsLst>
              <a:gs pos="0">
                <a:srgbClr val="FE4A00">
                  <a:alpha val="49804"/>
                </a:srgbClr>
              </a:gs>
              <a:gs pos="99000">
                <a:srgbClr val="92248E">
                  <a:alpha val="62353"/>
                </a:srgb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2E07E3-56CC-285D-C461-695C95F6ECD4}"/>
              </a:ext>
            </a:extLst>
          </p:cNvPr>
          <p:cNvSpPr/>
          <p:nvPr/>
        </p:nvSpPr>
        <p:spPr>
          <a:xfrm rot="10800000">
            <a:off x="8115300" y="-1"/>
            <a:ext cx="4076700" cy="3200400"/>
          </a:xfrm>
          <a:prstGeom prst="rect">
            <a:avLst/>
          </a:prstGeom>
          <a:gradFill>
            <a:gsLst>
              <a:gs pos="0">
                <a:srgbClr val="DA002F">
                  <a:alpha val="12941"/>
                </a:srgbClr>
              </a:gs>
              <a:gs pos="84000">
                <a:srgbClr val="FF907A">
                  <a:alpha val="2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013C450-5422-C684-DC49-499D1A1B957B}"/>
              </a:ext>
            </a:extLst>
          </p:cNvPr>
          <p:cNvSpPr/>
          <p:nvPr/>
        </p:nvSpPr>
        <p:spPr>
          <a:xfrm rot="12508972">
            <a:off x="5601200" y="-1241452"/>
            <a:ext cx="4600694" cy="3518859"/>
          </a:xfrm>
          <a:custGeom>
            <a:avLst/>
            <a:gdLst>
              <a:gd name="connsiteX0" fmla="*/ 4600694 w 4600694"/>
              <a:gd name="connsiteY0" fmla="*/ 1140993 h 3518859"/>
              <a:gd name="connsiteX1" fmla="*/ 218087 w 4600694"/>
              <a:gd name="connsiteY1" fmla="*/ 3518859 h 3518859"/>
              <a:gd name="connsiteX2" fmla="*/ 141518 w 4600694"/>
              <a:gd name="connsiteY2" fmla="*/ 3334617 h 3518859"/>
              <a:gd name="connsiteX3" fmla="*/ 0 w 4600694"/>
              <a:gd name="connsiteY3" fmla="*/ 2502877 h 3518859"/>
              <a:gd name="connsiteX4" fmla="*/ 2502877 w 4600694"/>
              <a:gd name="connsiteY4" fmla="*/ 0 h 3518859"/>
              <a:gd name="connsiteX5" fmla="*/ 4526396 w 4600694"/>
              <a:gd name="connsiteY5" fmla="*/ 1029569 h 35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94" h="3518859">
                <a:moveTo>
                  <a:pt x="4600694" y="1140993"/>
                </a:moveTo>
                <a:lnTo>
                  <a:pt x="218087" y="3518859"/>
                </a:lnTo>
                <a:lnTo>
                  <a:pt x="141518" y="3334617"/>
                </a:lnTo>
                <a:cubicBezTo>
                  <a:pt x="49860" y="3074390"/>
                  <a:pt x="0" y="2794456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334417" y="0"/>
                  <a:pt x="4071245" y="405511"/>
                  <a:pt x="4526396" y="1029569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179576"/>
            <a:ext cx="10881360" cy="172821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1520" y="3657600"/>
            <a:ext cx="1088136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0D6DD4-D4A4-4FD2-90EE-29743B49734D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7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875154-47EA-9315-F160-02DA5541D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17130E-6216-789E-BE08-6D1E3E75622B}"/>
              </a:ext>
            </a:extLst>
          </p:cNvPr>
          <p:cNvSpPr/>
          <p:nvPr/>
        </p:nvSpPr>
        <p:spPr>
          <a:xfrm>
            <a:off x="-6" y="1"/>
            <a:ext cx="12192006" cy="3200400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7764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499983-7B9C-7C3D-25C2-1715A4226DE4}"/>
              </a:ext>
            </a:extLst>
          </p:cNvPr>
          <p:cNvSpPr/>
          <p:nvPr/>
        </p:nvSpPr>
        <p:spPr>
          <a:xfrm rot="16200000">
            <a:off x="4495799" y="-4495803"/>
            <a:ext cx="3200402" cy="12192003"/>
          </a:xfrm>
          <a:prstGeom prst="rect">
            <a:avLst/>
          </a:prstGeom>
          <a:gradFill>
            <a:gsLst>
              <a:gs pos="0">
                <a:srgbClr val="FE4A00">
                  <a:alpha val="49804"/>
                </a:srgbClr>
              </a:gs>
              <a:gs pos="99000">
                <a:srgbClr val="92248E">
                  <a:alpha val="62353"/>
                </a:srgb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92B90-6109-F01B-1ABB-6BED7A1F1389}"/>
              </a:ext>
            </a:extLst>
          </p:cNvPr>
          <p:cNvSpPr/>
          <p:nvPr/>
        </p:nvSpPr>
        <p:spPr>
          <a:xfrm rot="10800000">
            <a:off x="8115300" y="-5"/>
            <a:ext cx="4076700" cy="3200404"/>
          </a:xfrm>
          <a:prstGeom prst="rect">
            <a:avLst/>
          </a:prstGeom>
          <a:gradFill>
            <a:gsLst>
              <a:gs pos="0">
                <a:srgbClr val="DA002F">
                  <a:alpha val="12941"/>
                </a:srgbClr>
              </a:gs>
              <a:gs pos="84000">
                <a:srgbClr val="FF907A">
                  <a:alpha val="2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F1BDFB-261A-F796-17BC-584DAB2E77B1}"/>
              </a:ext>
            </a:extLst>
          </p:cNvPr>
          <p:cNvSpPr/>
          <p:nvPr/>
        </p:nvSpPr>
        <p:spPr>
          <a:xfrm rot="12508972">
            <a:off x="5601200" y="-1241452"/>
            <a:ext cx="4600694" cy="3518859"/>
          </a:xfrm>
          <a:custGeom>
            <a:avLst/>
            <a:gdLst>
              <a:gd name="connsiteX0" fmla="*/ 4600694 w 4600694"/>
              <a:gd name="connsiteY0" fmla="*/ 1140993 h 3518859"/>
              <a:gd name="connsiteX1" fmla="*/ 218087 w 4600694"/>
              <a:gd name="connsiteY1" fmla="*/ 3518859 h 3518859"/>
              <a:gd name="connsiteX2" fmla="*/ 141518 w 4600694"/>
              <a:gd name="connsiteY2" fmla="*/ 3334617 h 3518859"/>
              <a:gd name="connsiteX3" fmla="*/ 0 w 4600694"/>
              <a:gd name="connsiteY3" fmla="*/ 2502877 h 3518859"/>
              <a:gd name="connsiteX4" fmla="*/ 2502877 w 4600694"/>
              <a:gd name="connsiteY4" fmla="*/ 0 h 3518859"/>
              <a:gd name="connsiteX5" fmla="*/ 4526396 w 4600694"/>
              <a:gd name="connsiteY5" fmla="*/ 1029569 h 35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94" h="3518859">
                <a:moveTo>
                  <a:pt x="4600694" y="1140993"/>
                </a:moveTo>
                <a:lnTo>
                  <a:pt x="218087" y="3518859"/>
                </a:lnTo>
                <a:lnTo>
                  <a:pt x="141518" y="3334617"/>
                </a:lnTo>
                <a:cubicBezTo>
                  <a:pt x="49860" y="3074390"/>
                  <a:pt x="0" y="2794456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334417" y="0"/>
                  <a:pt x="4071245" y="405511"/>
                  <a:pt x="4526396" y="1029569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179576"/>
            <a:ext cx="9994392" cy="172821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3931920"/>
            <a:ext cx="9994392" cy="18067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400" dirty="0"/>
            </a:lvl1pPr>
            <a:lvl2pPr marL="228600" indent="0">
              <a:buNone/>
              <a:defRPr lang="en-US" sz="2000" dirty="0"/>
            </a:lvl2pPr>
            <a:lvl3pPr marL="457200" indent="0">
              <a:buNone/>
              <a:defRPr lang="en-US" sz="1800" dirty="0"/>
            </a:lvl3pPr>
            <a:lvl4pPr marL="685800" indent="0">
              <a:buNone/>
              <a:defRPr lang="en-US" sz="16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812B7D-2375-41E3-8CF6-637C0157FD6F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17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58E3E8-0931-8EEE-FF77-1C25EBBE79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CE0C29-D9B0-E434-079F-9F0C40DF20EC}"/>
              </a:ext>
            </a:extLst>
          </p:cNvPr>
          <p:cNvSpPr/>
          <p:nvPr/>
        </p:nvSpPr>
        <p:spPr>
          <a:xfrm rot="5400000" flipH="1">
            <a:off x="-1399562" y="1399556"/>
            <a:ext cx="6875820" cy="4076703"/>
          </a:xfrm>
          <a:prstGeom prst="rect">
            <a:avLst/>
          </a:prstGeom>
          <a:gradFill>
            <a:gsLst>
              <a:gs pos="11000">
                <a:srgbClr val="92248E"/>
              </a:gs>
              <a:gs pos="100000">
                <a:srgbClr val="FF411C">
                  <a:alpha val="8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F604E-FEFA-3809-8244-5B72EE7BB044}"/>
              </a:ext>
            </a:extLst>
          </p:cNvPr>
          <p:cNvSpPr/>
          <p:nvPr/>
        </p:nvSpPr>
        <p:spPr>
          <a:xfrm rot="16200000">
            <a:off x="890124" y="3681875"/>
            <a:ext cx="2296453" cy="4076701"/>
          </a:xfrm>
          <a:prstGeom prst="rect">
            <a:avLst/>
          </a:prstGeom>
          <a:gradFill>
            <a:gsLst>
              <a:gs pos="0">
                <a:srgbClr val="DA002F">
                  <a:alpha val="55000"/>
                </a:srgbClr>
              </a:gs>
              <a:gs pos="100000">
                <a:srgbClr val="FF907A">
                  <a:alpha val="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8E261-930C-6A44-A568-9DD2A88D3526}"/>
              </a:ext>
            </a:extLst>
          </p:cNvPr>
          <p:cNvSpPr/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rgbClr val="FFDBCC">
                  <a:alpha val="0"/>
                </a:srgbClr>
              </a:gs>
              <a:gs pos="100000">
                <a:srgbClr val="FF907A">
                  <a:alpha val="3000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850392"/>
            <a:ext cx="2935224" cy="303580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5001768"/>
            <a:ext cx="2926080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1600" cap="all" spc="40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EDD729C-2F42-9729-3280-C906699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6F8F79-3CDB-6415-DDB2-2D674522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004" y="6455664"/>
            <a:ext cx="54864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911B295-8CBE-7949-8048-EBF41461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8" y="6455664"/>
            <a:ext cx="3227832" cy="36576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144AFCF-5D00-4E8A-BE78-0A3382672AA6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889FC6C-F243-CA40-35F8-13153EA5EB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8115300" cy="686845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771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FE7F8B-D1C1-6301-75A5-2EC4374F9AF1}"/>
              </a:ext>
            </a:extLst>
          </p:cNvPr>
          <p:cNvSpPr/>
          <p:nvPr/>
        </p:nvSpPr>
        <p:spPr>
          <a:xfrm flipH="1" flipV="1">
            <a:off x="-14449" y="0"/>
            <a:ext cx="1222473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8467A-A1B6-E7E6-CAD4-E63E0FE2CCCB}"/>
              </a:ext>
            </a:extLst>
          </p:cNvPr>
          <p:cNvSpPr/>
          <p:nvPr/>
        </p:nvSpPr>
        <p:spPr>
          <a:xfrm flipV="1">
            <a:off x="-7227" y="-5046"/>
            <a:ext cx="12217513" cy="6865568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9C06E7-BC9C-2F5F-5DD1-D04EB713C63D}"/>
              </a:ext>
            </a:extLst>
          </p:cNvPr>
          <p:cNvSpPr/>
          <p:nvPr/>
        </p:nvSpPr>
        <p:spPr>
          <a:xfrm rot="10800000" flipH="1" flipV="1">
            <a:off x="-25514" y="-5045"/>
            <a:ext cx="12217514" cy="6865568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chemeClr val="accent2">
                  <a:alpha val="98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5261F8-8CD8-F2E0-C386-BE6A16D95BFC}"/>
              </a:ext>
            </a:extLst>
          </p:cNvPr>
          <p:cNvSpPr/>
          <p:nvPr/>
        </p:nvSpPr>
        <p:spPr>
          <a:xfrm rot="16200000" flipH="1" flipV="1">
            <a:off x="3802775" y="-3817222"/>
            <a:ext cx="4571999" cy="12206450"/>
          </a:xfrm>
          <a:prstGeom prst="rect">
            <a:avLst/>
          </a:prstGeom>
          <a:gradFill>
            <a:gsLst>
              <a:gs pos="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D4A82C-6849-A88D-6D57-833E9A7481B9}"/>
              </a:ext>
            </a:extLst>
          </p:cNvPr>
          <p:cNvSpPr/>
          <p:nvPr/>
        </p:nvSpPr>
        <p:spPr>
          <a:xfrm rot="13168948" flipH="1" flipV="1">
            <a:off x="1027160" y="609473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5CA38-7F60-D664-4EC0-C54B60C02BCF}"/>
              </a:ext>
            </a:extLst>
          </p:cNvPr>
          <p:cNvSpPr/>
          <p:nvPr/>
        </p:nvSpPr>
        <p:spPr>
          <a:xfrm rot="5400000" flipV="1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62000"/>
                </a:srgbClr>
              </a:gs>
              <a:gs pos="77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6" y="987552"/>
            <a:ext cx="7644384" cy="294436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5400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8728" y="5294376"/>
            <a:ext cx="7644384" cy="10789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DE8AB4-3D9C-4366-A8D9-9A4F01D11121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91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344B8E2B-A9B5-DCE0-5C06-E99F762397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38FEA-146D-53B3-36B0-5CBD8040636E}"/>
              </a:ext>
            </a:extLst>
          </p:cNvPr>
          <p:cNvSpPr/>
          <p:nvPr/>
        </p:nvSpPr>
        <p:spPr>
          <a:xfrm flipH="1">
            <a:off x="9143995" y="0"/>
            <a:ext cx="3076356" cy="6858000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>
                  <a:alpha val="85882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4D35E-A520-CA7A-97CB-6D815AB4CC5D}"/>
              </a:ext>
            </a:extLst>
          </p:cNvPr>
          <p:cNvSpPr/>
          <p:nvPr/>
        </p:nvSpPr>
        <p:spPr>
          <a:xfrm flipH="1">
            <a:off x="9143990" y="-1"/>
            <a:ext cx="3076355" cy="4572001"/>
          </a:xfrm>
          <a:prstGeom prst="rect">
            <a:avLst/>
          </a:prstGeom>
          <a:gradFill>
            <a:gsLst>
              <a:gs pos="26000">
                <a:srgbClr val="FE4A00">
                  <a:alpha val="0"/>
                </a:srgbClr>
              </a:gs>
              <a:gs pos="100000">
                <a:srgbClr val="DA002F">
                  <a:alpha val="65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E890B-58C1-DD36-E90B-FFF0BE0CB5CB}"/>
              </a:ext>
            </a:extLst>
          </p:cNvPr>
          <p:cNvSpPr/>
          <p:nvPr/>
        </p:nvSpPr>
        <p:spPr>
          <a:xfrm rot="5400000" flipH="1">
            <a:off x="7253161" y="1890822"/>
            <a:ext cx="6858001" cy="3076355"/>
          </a:xfrm>
          <a:prstGeom prst="rect">
            <a:avLst/>
          </a:prstGeom>
          <a:gradFill>
            <a:gsLst>
              <a:gs pos="2000">
                <a:srgbClr val="9B3597"/>
              </a:gs>
              <a:gs pos="60000">
                <a:srgbClr val="D861D4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CD52CC-E8F2-3220-AE19-8A482DD1F236}"/>
              </a:ext>
            </a:extLst>
          </p:cNvPr>
          <p:cNvSpPr/>
          <p:nvPr/>
        </p:nvSpPr>
        <p:spPr>
          <a:xfrm rot="12508972">
            <a:off x="7949750" y="1673989"/>
            <a:ext cx="3201591" cy="4397456"/>
          </a:xfrm>
          <a:custGeom>
            <a:avLst/>
            <a:gdLst>
              <a:gd name="connsiteX0" fmla="*/ 3201591 w 3201591"/>
              <a:gd name="connsiteY0" fmla="*/ 4296647 h 4397456"/>
              <a:gd name="connsiteX1" fmla="*/ 3007294 w 3201591"/>
              <a:gd name="connsiteY1" fmla="*/ 4346606 h 4397456"/>
              <a:gd name="connsiteX2" fmla="*/ 2502877 w 3201591"/>
              <a:gd name="connsiteY2" fmla="*/ 4397456 h 4397456"/>
              <a:gd name="connsiteX3" fmla="*/ 0 w 3201591"/>
              <a:gd name="connsiteY3" fmla="*/ 1894579 h 4397456"/>
              <a:gd name="connsiteX4" fmla="*/ 733076 w 3201591"/>
              <a:gd name="connsiteY4" fmla="*/ 124777 h 4397456"/>
              <a:gd name="connsiteX5" fmla="*/ 870365 w 3201591"/>
              <a:gd name="connsiteY5" fmla="*/ 0 h 439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1591" h="4397456">
                <a:moveTo>
                  <a:pt x="3201591" y="4296647"/>
                </a:moveTo>
                <a:lnTo>
                  <a:pt x="3007294" y="4346606"/>
                </a:lnTo>
                <a:cubicBezTo>
                  <a:pt x="2844362" y="4379947"/>
                  <a:pt x="2675664" y="4397456"/>
                  <a:pt x="2502877" y="4397456"/>
                </a:cubicBezTo>
                <a:cubicBezTo>
                  <a:pt x="1120576" y="4397456"/>
                  <a:pt x="0" y="3276880"/>
                  <a:pt x="0" y="1894579"/>
                </a:cubicBezTo>
                <a:cubicBezTo>
                  <a:pt x="0" y="1203428"/>
                  <a:pt x="280144" y="577709"/>
                  <a:pt x="733076" y="124777"/>
                </a:cubicBezTo>
                <a:lnTo>
                  <a:pt x="870365" y="0"/>
                </a:ln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612648"/>
            <a:ext cx="7004304" cy="35570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cap="all" spc="550" baseline="0"/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65192"/>
            <a:ext cx="6391656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ED2F463-51E0-AB87-A5B5-6942461A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0796B80-FA43-2B89-5F9F-72443F8E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4909" y="6455664"/>
            <a:ext cx="3472868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59F214-985C-4E7A-8724-986944FA2171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C1096F3-B460-B6B3-0D52-AEFDD7F6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9489" y="6455664"/>
            <a:ext cx="54864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62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F7CFA0-C3A1-5564-DD4B-90674874B0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E2F783-0ED7-1F0B-219A-198549E350DD}"/>
              </a:ext>
            </a:extLst>
          </p:cNvPr>
          <p:cNvSpPr/>
          <p:nvPr/>
        </p:nvSpPr>
        <p:spPr>
          <a:xfrm>
            <a:off x="-6" y="-25866"/>
            <a:ext cx="12192005" cy="4589428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85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F09062-D41B-0E2E-C1C0-F27562ED9597}"/>
              </a:ext>
            </a:extLst>
          </p:cNvPr>
          <p:cNvSpPr/>
          <p:nvPr/>
        </p:nvSpPr>
        <p:spPr>
          <a:xfrm rot="16200000">
            <a:off x="3805950" y="-3822495"/>
            <a:ext cx="4580101" cy="12191999"/>
          </a:xfrm>
          <a:prstGeom prst="rect">
            <a:avLst/>
          </a:prstGeom>
          <a:gradFill>
            <a:gsLst>
              <a:gs pos="0">
                <a:srgbClr val="FE4A00">
                  <a:alpha val="50000"/>
                </a:srgbClr>
              </a:gs>
              <a:gs pos="99000">
                <a:srgbClr val="A3299D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A6D366-64E2-13D3-2734-861E811E1F1A}"/>
              </a:ext>
            </a:extLst>
          </p:cNvPr>
          <p:cNvSpPr/>
          <p:nvPr/>
        </p:nvSpPr>
        <p:spPr>
          <a:xfrm rot="10800000">
            <a:off x="8150806" y="-25872"/>
            <a:ext cx="4041192" cy="4589427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84000">
                <a:srgbClr val="FF907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5B9BA8-AE27-B639-DB51-7E498FA9422B}"/>
              </a:ext>
            </a:extLst>
          </p:cNvPr>
          <p:cNvSpPr/>
          <p:nvPr/>
        </p:nvSpPr>
        <p:spPr>
          <a:xfrm rot="12508972">
            <a:off x="5485611" y="-1118641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41000">
                <a:srgbClr val="FF907A">
                  <a:alpha val="0"/>
                </a:srgbClr>
              </a:gs>
              <a:gs pos="100000">
                <a:srgbClr val="FFBCAF">
                  <a:alpha val="33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585216"/>
            <a:ext cx="6858000" cy="3200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800" cap="all" spc="55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65192"/>
            <a:ext cx="6391656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EDD729C-2F42-9729-3280-C906699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911B295-8CBE-7949-8048-EBF41461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58C9C02-FCB9-44E9-9951-263455134367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6F8F79-3CDB-6415-DDB2-2D674522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86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1BDDB7-A96E-2151-63B9-28A103D980D2}"/>
              </a:ext>
            </a:extLst>
          </p:cNvPr>
          <p:cNvSpPr/>
          <p:nvPr/>
        </p:nvSpPr>
        <p:spPr>
          <a:xfrm flipH="1">
            <a:off x="-7229" y="-2522"/>
            <a:ext cx="1221751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992C5-451E-EC0E-D54A-B0AA21D57F04}"/>
              </a:ext>
            </a:extLst>
          </p:cNvPr>
          <p:cNvSpPr/>
          <p:nvPr/>
        </p:nvSpPr>
        <p:spPr>
          <a:xfrm>
            <a:off x="-7227" y="-5045"/>
            <a:ext cx="12217513" cy="6860523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4914C5-E872-F937-694B-9226A87D21A6}"/>
              </a:ext>
            </a:extLst>
          </p:cNvPr>
          <p:cNvSpPr/>
          <p:nvPr/>
        </p:nvSpPr>
        <p:spPr>
          <a:xfrm rot="10800000" flipH="1">
            <a:off x="7226" y="-5045"/>
            <a:ext cx="12203060" cy="6863044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2BF5D5-EB9E-9501-6A32-C2BB4C8ED6A7}"/>
              </a:ext>
            </a:extLst>
          </p:cNvPr>
          <p:cNvSpPr/>
          <p:nvPr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768E01-CF59-AC8E-6819-61512B528C04}"/>
              </a:ext>
            </a:extLst>
          </p:cNvPr>
          <p:cNvSpPr/>
          <p:nvPr/>
        </p:nvSpPr>
        <p:spPr>
          <a:xfrm rot="8431052" flipH="1">
            <a:off x="1403739" y="524809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6865A1-AC73-67A9-BC14-E75D3F26BDE9}"/>
              </a:ext>
            </a:extLst>
          </p:cNvPr>
          <p:cNvSpPr/>
          <p:nvPr/>
        </p:nvSpPr>
        <p:spPr>
          <a:xfrm rot="16200000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807208"/>
            <a:ext cx="7644384" cy="334670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54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A3F06B-6751-4328-A64C-7E682DA41140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94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E3211F5-0F92-9768-CA9E-42BD20D242AD}"/>
              </a:ext>
            </a:extLst>
          </p:cNvPr>
          <p:cNvSpPr/>
          <p:nvPr/>
        </p:nvSpPr>
        <p:spPr>
          <a:xfrm rot="10800000" flipH="1">
            <a:off x="0" y="6410026"/>
            <a:ext cx="12192000" cy="448056"/>
          </a:xfrm>
          <a:prstGeom prst="rect">
            <a:avLst/>
          </a:prstGeom>
          <a:gradFill>
            <a:gsLst>
              <a:gs pos="62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965722-DE3B-A05F-AE94-E31AF26EBF9D}"/>
              </a:ext>
            </a:extLst>
          </p:cNvPr>
          <p:cNvSpPr/>
          <p:nvPr/>
        </p:nvSpPr>
        <p:spPr>
          <a:xfrm flipH="1">
            <a:off x="4076700" y="6409937"/>
            <a:ext cx="8115298" cy="448063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3272" y="1837944"/>
            <a:ext cx="9985248" cy="4352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581912" y="1682496"/>
            <a:ext cx="355701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2008" y="6455664"/>
            <a:ext cx="467258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7FA31CB7-48AA-4691-B614-160E906C518A}" type="datetime2">
              <a:rPr lang="en-US" smtClean="0"/>
              <a:t>Sunday, October 26,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6304" y="6455664"/>
            <a:ext cx="54864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200" baseline="0"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5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82" r:id="rId20"/>
    <p:sldLayoutId id="2147483883" r:id="rId21"/>
    <p:sldLayoutId id="2147483884" r:id="rId22"/>
    <p:sldLayoutId id="2147483885" r:id="rId23"/>
    <p:sldLayoutId id="2147483886" r:id="rId24"/>
    <p:sldLayoutId id="2147483887" r:id="rId25"/>
    <p:sldLayoutId id="2147483888" r:id="rId26"/>
    <p:sldLayoutId id="2147483889" r:id="rId27"/>
    <p:sldLayoutId id="2147483890" r:id="rId28"/>
    <p:sldLayoutId id="2147483891" r:id="rId29"/>
    <p:sldLayoutId id="2147483892" r:id="rId30"/>
    <p:sldLayoutId id="2147483893" r:id="rId31"/>
    <p:sldLayoutId id="2147483862" r:id="rId32"/>
    <p:sldLayoutId id="2147483894" r:id="rId33"/>
    <p:sldLayoutId id="2147483895" r:id="rId34"/>
    <p:sldLayoutId id="2147483896" r:id="rId35"/>
    <p:sldLayoutId id="2147483897" r:id="rId36"/>
    <p:sldLayoutId id="2147483898" r:id="rId37"/>
    <p:sldLayoutId id="2147483899" r:id="rId38"/>
    <p:sldLayoutId id="2147483900" r:id="rId39"/>
    <p:sldLayoutId id="2147483901" r:id="rId40"/>
    <p:sldLayoutId id="2147483907" r:id="rId41"/>
    <p:sldLayoutId id="2147483902" r:id="rId42"/>
    <p:sldLayoutId id="2147483903" r:id="rId43"/>
    <p:sldLayoutId id="2147483904" r:id="rId44"/>
    <p:sldLayoutId id="2147483905" r:id="rId45"/>
    <p:sldLayoutId id="2147483906" r:id="rId46"/>
    <p:sldLayoutId id="2147483860" r:id="rId47"/>
    <p:sldLayoutId id="2147483861" r:id="rId4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booklets.com/pdfflipbooklets/full-code-your-personal-brand-stand-out-in-your-industry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osts/wheeteck_leadership-philosophy-lifelonglearning-activity-7346313693757960192-ouVa" TargetMode="External"/><Relationship Id="rId2" Type="http://schemas.openxmlformats.org/officeDocument/2006/relationships/hyperlink" Target="https://www.linkedin.com/pulse/tipping-point-professional-relationships-why-your-network-ong-9sfwc" TargetMode="Externa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841C-6627-D919-8915-280F62EBE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568" y="1270535"/>
            <a:ext cx="5513832" cy="2889504"/>
          </a:xfrm>
        </p:spPr>
        <p:txBody>
          <a:bodyPr anchor="b">
            <a:normAutofit/>
          </a:bodyPr>
          <a:lstStyle/>
          <a:p>
            <a:r>
              <a:rPr lang="en-US"/>
              <a:t>Your Personal Brand: Storytelling Mastery with AI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4D21847-72AE-4155-DADE-C52E5736DD5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687568" y="4974336"/>
            <a:ext cx="5715000" cy="148132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Presenter: Ong Whee-Teck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NLB My Digital Life: Productivity Booster Series </a:t>
            </a:r>
          </a:p>
        </p:txBody>
      </p:sp>
      <p:pic>
        <p:nvPicPr>
          <p:cNvPr id="6" name="Picture 5" descr="A person in a pirate garment holding a sword&#10;&#10;AI-generated content may be incorrect.">
            <a:extLst>
              <a:ext uri="{FF2B5EF4-FFF2-40B4-BE49-F238E27FC236}">
                <a16:creationId xmlns:a16="http://schemas.microsoft.com/office/drawing/2014/main" id="{7FA29BEE-222D-050A-2EE4-B368EC662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1" r="11431"/>
          <a:stretch>
            <a:fillRect/>
          </a:stretch>
        </p:blipFill>
        <p:spPr>
          <a:xfrm>
            <a:off x="20" y="10"/>
            <a:ext cx="50672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9790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599F-4F12-0692-4D23-D544C532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2103120"/>
            <a:ext cx="4325112" cy="2454796"/>
          </a:xfrm>
        </p:spPr>
        <p:txBody>
          <a:bodyPr anchor="t">
            <a:normAutofit/>
          </a:bodyPr>
          <a:lstStyle/>
          <a:p>
            <a:r>
              <a:rPr lang="en-US" dirty="0"/>
              <a:t>Creating Your Unique POV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1AF76F7-2865-3439-52D2-85743079B43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6273800" y="2103120"/>
            <a:ext cx="4325112" cy="245973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What's your contrarian or distinctive take? </a:t>
            </a: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Connect personal experience to professional insights </a:t>
            </a: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700" dirty="0"/>
              <a:t>Whee Teck’s Unique View…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effectLst/>
            </a:endParaRP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Your unique lens is impossible to replicate </a:t>
            </a:r>
          </a:p>
        </p:txBody>
      </p:sp>
    </p:spTree>
    <p:extLst>
      <p:ext uri="{BB962C8B-B14F-4D97-AF65-F5344CB8AC3E}">
        <p14:creationId xmlns:p14="http://schemas.microsoft.com/office/powerpoint/2010/main" val="96240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D4C2B-E4C8-FB60-1852-A3903592C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/>
          <a:p>
            <a:r>
              <a:rPr lang="en-US" dirty="0"/>
              <a:t>AI Tools Overview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C99E5ED-2C0C-BE7B-9F03-8D8EF184FA2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7004304" y="584688"/>
            <a:ext cx="4517136" cy="568862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ChatGPT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: Conversational and creative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Claude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: Thoughtful and structured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Gemini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: Google-integrated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Key principle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: Tools, not replacements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Human creativity first, AI refinement second </a:t>
            </a:r>
          </a:p>
        </p:txBody>
      </p:sp>
    </p:spTree>
    <p:extLst>
      <p:ext uri="{BB962C8B-B14F-4D97-AF65-F5344CB8AC3E}">
        <p14:creationId xmlns:p14="http://schemas.microsoft.com/office/powerpoint/2010/main" val="3879578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7D5FF-782F-E2B7-F35A-62DEF62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86200"/>
            <a:ext cx="3649468" cy="2048256"/>
          </a:xfrm>
        </p:spPr>
        <p:txBody>
          <a:bodyPr anchor="t">
            <a:normAutofit/>
          </a:bodyPr>
          <a:lstStyle/>
          <a:p>
            <a:r>
              <a:rPr lang="en-US" dirty="0"/>
              <a:t>The Human-AI Collaboration</a:t>
            </a:r>
          </a:p>
        </p:txBody>
      </p:sp>
      <p:pic>
        <p:nvPicPr>
          <p:cNvPr id="5" name="Picture Placeholder 4" descr="A hand holding a pen&#10;&#10;AI-generated content may be incorrect.">
            <a:extLst>
              <a:ext uri="{FF2B5EF4-FFF2-40B4-BE49-F238E27FC236}">
                <a16:creationId xmlns:a16="http://schemas.microsoft.com/office/drawing/2014/main" id="{AF081189-5442-B6CF-D7FB-875BCE80B9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" b="160"/>
          <a:stretch>
            <a:fillRect/>
          </a:stretch>
        </p:blipFill>
        <p:spPr>
          <a:xfrm>
            <a:off x="731838" y="0"/>
            <a:ext cx="3519487" cy="364807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63490-3EEC-1793-5A83-341FB46AB8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8072" y="704088"/>
            <a:ext cx="6428232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Step 1:</a:t>
            </a:r>
            <a:r>
              <a:rPr lang="en-US" dirty="0"/>
              <a:t> YOU write authentic first draft (vomit process) </a:t>
            </a:r>
          </a:p>
          <a:p>
            <a:pPr marL="0" indent="0">
              <a:buNone/>
            </a:pPr>
            <a:r>
              <a:rPr lang="en-US" b="1" dirty="0"/>
              <a:t>Step 2:</a:t>
            </a:r>
            <a:r>
              <a:rPr lang="en-US" dirty="0"/>
              <a:t> AI refines grammar, clarity, structure </a:t>
            </a:r>
          </a:p>
          <a:p>
            <a:pPr marL="0" indent="0">
              <a:buNone/>
            </a:pPr>
            <a:r>
              <a:rPr lang="en-US" b="1" dirty="0"/>
              <a:t>Step 3:</a:t>
            </a:r>
            <a:r>
              <a:rPr lang="en-US" dirty="0"/>
              <a:t> YOU review and preserve your voice</a:t>
            </a:r>
          </a:p>
          <a:p>
            <a:pPr marL="0" indent="0">
              <a:buNone/>
            </a:pPr>
            <a:r>
              <a:rPr lang="en-US" b="1" dirty="0"/>
              <a:t>Good prompts: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"Review for clarity, maintain my conversational tone"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"Suggest 3 opening hooks for this story"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"Tighten this without losing personal details"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31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939D-3510-2B91-BF0C-42E59D40A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anchor="t">
            <a:normAutofit/>
          </a:bodyPr>
          <a:lstStyle/>
          <a:p>
            <a:r>
              <a:rPr lang="en-US" dirty="0"/>
              <a:t>Live AI Demo</a:t>
            </a:r>
          </a:p>
        </p:txBody>
      </p:sp>
      <p:pic>
        <p:nvPicPr>
          <p:cNvPr id="7" name="Picture Placeholder 6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2DF61F9C-3683-DC40-0C6A-DE109C8A4F6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r="18037"/>
          <a:stretch/>
        </p:blipFill>
        <p:spPr>
          <a:xfrm>
            <a:off x="355" y="-1"/>
            <a:ext cx="6281218" cy="6411311"/>
          </a:xfrm>
          <a:noFill/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8F6E0B3-3BEF-B3F6-C590-1C9A16660913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7086600" y="2633472"/>
            <a:ext cx="4498848" cy="298094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Show prompts given to AI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Display AI suggestions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Show selection/rejection process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Final version: voice intact, clarity improved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1" i="0" u="none" strike="noStrike" cap="none" normalizeH="0" baseline="0">
                <a:ln>
                  <a:noFill/>
                </a:ln>
                <a:effectLst/>
              </a:rPr>
              <a:t>Time for this: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 7-8 minutes with discussion </a:t>
            </a:r>
          </a:p>
        </p:txBody>
      </p:sp>
    </p:spTree>
    <p:extLst>
      <p:ext uri="{BB962C8B-B14F-4D97-AF65-F5344CB8AC3E}">
        <p14:creationId xmlns:p14="http://schemas.microsoft.com/office/powerpoint/2010/main" val="3095335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A299-83FF-7BD5-B637-E61783C30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anchor="t">
            <a:normAutofit/>
          </a:bodyPr>
          <a:lstStyle/>
          <a:p>
            <a:r>
              <a:rPr lang="en-US" sz="2200"/>
              <a:t>Hands-On Exercise #2</a:t>
            </a:r>
            <a:br>
              <a:rPr lang="en-US" sz="2200"/>
            </a:br>
            <a:r>
              <a:rPr lang="en-US" sz="2200"/>
              <a:t>"Practice: AI-Assisted Editing"</a:t>
            </a:r>
          </a:p>
        </p:txBody>
      </p:sp>
      <p:pic>
        <p:nvPicPr>
          <p:cNvPr id="8" name="Picture Placeholder 7" descr="A person with a blurry image of a screen&#10;&#10;AI-generated content may be incorrect.">
            <a:extLst>
              <a:ext uri="{FF2B5EF4-FFF2-40B4-BE49-F238E27FC236}">
                <a16:creationId xmlns:a16="http://schemas.microsoft.com/office/drawing/2014/main" id="{8192819C-281E-5B61-FC5E-D0F478AE91E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r="17303"/>
          <a:stretch/>
        </p:blipFill>
        <p:spPr>
          <a:xfrm>
            <a:off x="433" y="-1"/>
            <a:ext cx="6281062" cy="6411311"/>
          </a:xfrm>
          <a:noFill/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51EC260E-B882-EFAB-5D8A-078DF04539EC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7086600" y="2633472"/>
            <a:ext cx="4498848" cy="298094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Take your Exercise #1 story (100 words)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Use AI to: </a:t>
            </a:r>
          </a:p>
          <a:p>
            <a:pPr marL="514350" lvl="1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effectLst/>
              </a:rPr>
              <a:t>Generate 3 headline options </a:t>
            </a:r>
          </a:p>
          <a:p>
            <a:pPr marL="514350" lvl="1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effectLst/>
              </a:rPr>
              <a:t>Expand to 200 words keeping your voice </a:t>
            </a:r>
          </a:p>
          <a:p>
            <a:pPr marL="514350" lvl="1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effectLst/>
              </a:rPr>
              <a:t>Create 3 different opening hooks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7 minutes </a:t>
            </a:r>
          </a:p>
        </p:txBody>
      </p:sp>
    </p:spTree>
    <p:extLst>
      <p:ext uri="{BB962C8B-B14F-4D97-AF65-F5344CB8AC3E}">
        <p14:creationId xmlns:p14="http://schemas.microsoft.com/office/powerpoint/2010/main" val="3676616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FAA5-10C8-9D72-E27B-7D2331FA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2103120"/>
            <a:ext cx="4325112" cy="2454796"/>
          </a:xfrm>
        </p:spPr>
        <p:txBody>
          <a:bodyPr anchor="t">
            <a:normAutofit fontScale="90000"/>
          </a:bodyPr>
          <a:lstStyle/>
          <a:p>
            <a:r>
              <a:rPr lang="en-US" sz="3400" dirty="0"/>
              <a:t>PART 3: EXAMPLES, PITFALLS &amp; ETHICS (20 minutes) </a:t>
            </a:r>
            <a:br>
              <a:rPr lang="en-US" sz="3400" dirty="0"/>
            </a:br>
            <a:r>
              <a:rPr lang="en-US" sz="3400" dirty="0"/>
              <a:t>- The Complete Journey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4BE5746-D994-1F88-25A4-562D0BA36DE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6273800" y="2103120"/>
            <a:ext cx="4325112" cy="245973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92500"/>
          </a:bodyPr>
          <a:lstStyle/>
          <a:p>
            <a:pPr marL="342900" marR="0" lvl="0" indent="-34290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effectLst/>
              </a:rPr>
              <a:t>Raw: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 Messy vomit draft </a:t>
            </a:r>
          </a:p>
          <a:p>
            <a:pPr marL="342900" marR="0" lvl="0" indent="-34290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effectLst/>
              </a:rPr>
              <a:t>Structured: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 AI-assisted refinement </a:t>
            </a:r>
          </a:p>
          <a:p>
            <a:pPr marL="342900" marR="0" lvl="0" indent="-34290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effectLst/>
              </a:rPr>
              <a:t>Final: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 Polished with authentic voice </a:t>
            </a:r>
          </a:p>
          <a:p>
            <a:pPr marL="342900" marR="0" lvl="0" indent="-34290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Notice how voice stays consistent </a:t>
            </a:r>
          </a:p>
          <a:p>
            <a:pPr marL="342900" marR="0" lvl="0" indent="-34290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AI enhances, doesn't replace </a:t>
            </a:r>
          </a:p>
        </p:txBody>
      </p:sp>
    </p:spTree>
    <p:extLst>
      <p:ext uri="{BB962C8B-B14F-4D97-AF65-F5344CB8AC3E}">
        <p14:creationId xmlns:p14="http://schemas.microsoft.com/office/powerpoint/2010/main" val="3309132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0259D-2FF1-6C5D-9909-7B8A06EF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/>
              <a:t>What Good vs. Bad Looks Like ("Effective vs. Ineffective AI Use“)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3BE5-0D84-F2AD-85D9-01BF907525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GOOD: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Human story at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AI-enhanced clarity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Authentic voice preserved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Engaging and personal</a:t>
            </a:r>
          </a:p>
          <a:p>
            <a:pPr marL="0" indent="0">
              <a:buNone/>
            </a:pPr>
            <a:r>
              <a:rPr lang="en-US" b="1" dirty="0"/>
              <a:t>BAD: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Generic, robotic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Lacks personality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Over-sanitized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Sounds like everyone else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01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682C-32C2-30C0-AB00-2E97CA66C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5E287-176D-58E4-3A3F-3258223D34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NOT to use AI (ineffective dependency)</a:t>
            </a:r>
          </a:p>
          <a:p>
            <a:r>
              <a:rPr lang="en-US" dirty="0"/>
              <a:t>Effective AI partnership (enhancement)</a:t>
            </a:r>
          </a:p>
          <a:p>
            <a:r>
              <a:rPr lang="en-US" dirty="0"/>
              <a:t>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60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EFAD3-8054-063C-DCC7-E600E0F46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611880" cy="2999232"/>
          </a:xfrm>
        </p:spPr>
        <p:txBody>
          <a:bodyPr anchor="t">
            <a:normAutofit/>
          </a:bodyPr>
          <a:lstStyle/>
          <a:p>
            <a:r>
              <a:rPr lang="en-US" dirty="0"/>
              <a:t>Quick Do's and Don'ts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0912A-622A-A5D7-FEAB-5B94D16C37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1600200"/>
            <a:ext cx="6135624" cy="429768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DO:</a:t>
            </a:r>
            <a:r>
              <a:rPr lang="en-US" dirty="0"/>
              <a:t>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✓ Use AI for grammar, structure, clarity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✓ Maintain your authentic voice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✓ Keep unique experiences central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✓ Iterate between human and AI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DON’T:</a:t>
            </a:r>
            <a:r>
              <a:rPr lang="en-US" dirty="0"/>
              <a:t>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✗ Let AI write your stories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✗ Accept generic content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✗ Sacrifice authenticity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✗ Share sensitive information</a:t>
            </a:r>
            <a:endParaRPr lang="en-US"/>
          </a:p>
          <a:p>
            <a:pPr>
              <a:lnSpc>
                <a:spcPct val="11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01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6EEF3-6DC9-0D73-AA8B-91BD61F8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anchor="b">
            <a:normAutofit/>
          </a:bodyPr>
          <a:lstStyle/>
          <a:p>
            <a:r>
              <a:rPr lang="en-US" dirty="0"/>
              <a:t>Data Privacy - CRITICAL</a:t>
            </a:r>
          </a:p>
        </p:txBody>
      </p:sp>
      <p:pic>
        <p:nvPicPr>
          <p:cNvPr id="6" name="Video 5" descr="Computer Servers">
            <a:extLst>
              <a:ext uri="{FF2B5EF4-FFF2-40B4-BE49-F238E27FC236}">
                <a16:creationId xmlns:a16="http://schemas.microsoft.com/office/drawing/2014/main" id="{4CEE5195-ED13-AFED-5971-9FB077745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31513" b="1"/>
          <a:stretch>
            <a:fillRect/>
          </a:stretch>
        </p:blipFill>
        <p:spPr>
          <a:xfrm>
            <a:off x="20" y="-1"/>
            <a:ext cx="7783979" cy="6411311"/>
          </a:xfrm>
          <a:prstGeom prst="rect">
            <a:avLst/>
          </a:prstGeom>
          <a:noFill/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74CBD8D-6DC9-7E68-56FC-3447F7D9300A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8311896" y="2852928"/>
            <a:ext cx="3273552" cy="295351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❌ Personal client information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❌ Confidential company data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❌ Sensitive personal details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❌ Proprietary information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⚠️ AI terms of service = data may be used for training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Best practice: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 Anonymize, use fictional examples</a:t>
            </a:r>
          </a:p>
        </p:txBody>
      </p:sp>
    </p:spTree>
    <p:extLst>
      <p:ext uri="{BB962C8B-B14F-4D97-AF65-F5344CB8AC3E}">
        <p14:creationId xmlns:p14="http://schemas.microsoft.com/office/powerpoint/2010/main" val="358792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5070-84D9-24BD-A2DF-538B073D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3547872" cy="4965192"/>
          </a:xfrm>
        </p:spPr>
        <p:txBody>
          <a:bodyPr anchor="t">
            <a:normAutofit/>
          </a:bodyPr>
          <a:lstStyle/>
          <a:p>
            <a:r>
              <a:rPr lang="en-US" dirty="0"/>
              <a:t>Today's Journey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54AD8E22-A3AE-FEE2-B840-3B998D0D1CD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34091926"/>
              </p:ext>
            </p:extLst>
          </p:nvPr>
        </p:nvGraphicFramePr>
        <p:xfrm>
          <a:off x="5065776" y="704088"/>
          <a:ext cx="6394704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5272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1BD4E-CE94-18E6-1381-24DE7465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400" dirty="0"/>
              <a:t>Responsible AI Use - "Your Ethical Framework"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58F563E-7C71-60EE-38E6-6E793C198FC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7004304" y="584688"/>
            <a:ext cx="4517136" cy="568862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Transparency: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 Acknowledge AI assistance when appropriate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Honesty: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 Maintain intellectual integrity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Privacy: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 Respect others' confidentiality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Authenticity: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 Use AI to enhance, not deceive</a:t>
            </a:r>
          </a:p>
        </p:txBody>
      </p:sp>
    </p:spTree>
    <p:extLst>
      <p:ext uri="{BB962C8B-B14F-4D97-AF65-F5344CB8AC3E}">
        <p14:creationId xmlns:p14="http://schemas.microsoft.com/office/powerpoint/2010/main" val="3317924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817F1-A74F-726F-2AD7-C9C842B0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anchor="b">
            <a:normAutofit/>
          </a:bodyPr>
          <a:lstStyle/>
          <a:p>
            <a:r>
              <a:rPr lang="en-US" sz="2700"/>
              <a:t>Hands-On Exercise #3 - "Final Practice: Bring It All Together"</a:t>
            </a:r>
          </a:p>
        </p:txBody>
      </p:sp>
      <p:pic>
        <p:nvPicPr>
          <p:cNvPr id="6" name="Picture 5" descr="Hand with red strings">
            <a:extLst>
              <a:ext uri="{FF2B5EF4-FFF2-40B4-BE49-F238E27FC236}">
                <a16:creationId xmlns:a16="http://schemas.microsoft.com/office/drawing/2014/main" id="{11EAC5DB-2801-B206-360E-3E7333D555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72" r="7485" b="-2"/>
          <a:stretch>
            <a:fillRect/>
          </a:stretch>
        </p:blipFill>
        <p:spPr>
          <a:xfrm>
            <a:off x="20" y="-1"/>
            <a:ext cx="7783979" cy="6411311"/>
          </a:xfrm>
          <a:prstGeom prst="rect">
            <a:avLst/>
          </a:prstGeom>
          <a:noFill/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1F74AC0-48C3-889B-CEE6-360FEA841821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8311896" y="2852928"/>
            <a:ext cx="3273552" cy="295351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Take your Exercise #2 story (200 words) </a:t>
            </a: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Apply "show don't tell" technique </a:t>
            </a: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Add specific details, dialogue, sensory elements </a:t>
            </a: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Use AI to refine while keeping authentic voice </a:t>
            </a: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10 minutes </a:t>
            </a:r>
          </a:p>
        </p:txBody>
      </p:sp>
    </p:spTree>
    <p:extLst>
      <p:ext uri="{BB962C8B-B14F-4D97-AF65-F5344CB8AC3E}">
        <p14:creationId xmlns:p14="http://schemas.microsoft.com/office/powerpoint/2010/main" val="2755700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BF1B-F2D7-C7B5-600D-20D3157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anchor="t">
            <a:normAutofit/>
          </a:bodyPr>
          <a:lstStyle/>
          <a:p>
            <a:r>
              <a:rPr lang="en-US" sz="3700"/>
              <a:t>WRAP-UP (10 minutes)</a:t>
            </a:r>
          </a:p>
        </p:txBody>
      </p:sp>
      <p:pic>
        <p:nvPicPr>
          <p:cNvPr id="7" name="Picture Placeholder 6" descr="A black and white image of a head with many small circles&#10;&#10;AI-generated content may be incorrect.">
            <a:extLst>
              <a:ext uri="{FF2B5EF4-FFF2-40B4-BE49-F238E27FC236}">
                <a16:creationId xmlns:a16="http://schemas.microsoft.com/office/drawing/2014/main" id="{6B84C041-2B5A-5190-B2C2-CE33F6967BA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86"/>
          <a:stretch>
            <a:fillRect/>
          </a:stretch>
        </p:blipFill>
        <p:spPr>
          <a:xfrm>
            <a:off x="0" y="0"/>
            <a:ext cx="6281738" cy="6411913"/>
          </a:xfr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5102180A-5D1D-5DCE-9B8F-B3173ED04C5E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7086600" y="2633472"/>
            <a:ext cx="4498848" cy="298094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effectLst/>
              </a:rPr>
              <a:t>Your authentic story is your competitive advantage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effectLst/>
              </a:rPr>
              <a:t>"Vomit" process unlocks creativity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effectLst/>
              </a:rPr>
              <a:t>"Show don't tell" creates emotional connection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effectLst/>
              </a:rPr>
              <a:t>AI is your editing partner, not your writer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effectLst/>
              </a:rPr>
              <a:t>Privacy and authenticity are non-negotiable </a:t>
            </a:r>
          </a:p>
        </p:txBody>
      </p:sp>
    </p:spTree>
    <p:extLst>
      <p:ext uri="{BB962C8B-B14F-4D97-AF65-F5344CB8AC3E}">
        <p14:creationId xmlns:p14="http://schemas.microsoft.com/office/powerpoint/2010/main" val="2409159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86D27-52D0-8379-9BDE-9CF51C7A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anchor="t">
            <a:normAutofit/>
          </a:bodyPr>
          <a:lstStyle/>
          <a:p>
            <a:r>
              <a:rPr lang="en-US" sz="2500"/>
              <a:t>Your Action Plan - "This Week: Put It Into Practice"</a:t>
            </a:r>
          </a:p>
        </p:txBody>
      </p:sp>
      <p:pic>
        <p:nvPicPr>
          <p:cNvPr id="7" name="Picture Placeholder 6" descr="A person holding a white card&#10;&#10;AI-generated content may be incorrect.">
            <a:extLst>
              <a:ext uri="{FF2B5EF4-FFF2-40B4-BE49-F238E27FC236}">
                <a16:creationId xmlns:a16="http://schemas.microsoft.com/office/drawing/2014/main" id="{F6E4713B-4191-AFF5-74C7-59108F171C9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21344"/>
          <a:stretch/>
        </p:blipFill>
        <p:spPr>
          <a:xfrm>
            <a:off x="409" y="-1"/>
            <a:ext cx="6281110" cy="6411311"/>
          </a:xfrm>
          <a:noFill/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1D39F3E-D256-D9CB-19D5-2577787CC4C3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7086600" y="2633472"/>
            <a:ext cx="4498848" cy="298094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effectLst/>
              </a:rPr>
              <a:t>Today: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 Refine one post using these techniques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effectLst/>
              </a:rPr>
              <a:t>This Week: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 Practice ethical AI usage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effectLst/>
              </a:rPr>
              <a:t>This Month: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 Write one "show don't tell" LinkedIn article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Building your brand is a marathon, not a sprint </a:t>
            </a:r>
          </a:p>
        </p:txBody>
      </p:sp>
    </p:spTree>
    <p:extLst>
      <p:ext uri="{BB962C8B-B14F-4D97-AF65-F5344CB8AC3E}">
        <p14:creationId xmlns:p14="http://schemas.microsoft.com/office/powerpoint/2010/main" val="3101380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8B6B4-615A-2933-D77C-DC150687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anchor="b">
            <a:normAutofit/>
          </a:bodyPr>
          <a:lstStyle/>
          <a:p>
            <a:r>
              <a:rPr lang="en-US" dirty="0"/>
              <a:t>Resources &amp; Learning</a:t>
            </a:r>
          </a:p>
        </p:txBody>
      </p:sp>
      <p:pic>
        <p:nvPicPr>
          <p:cNvPr id="7" name="Picture 6" descr="A pink cover with a pink background&#10;&#10;AI-generated content may be incorrect.">
            <a:extLst>
              <a:ext uri="{FF2B5EF4-FFF2-40B4-BE49-F238E27FC236}">
                <a16:creationId xmlns:a16="http://schemas.microsoft.com/office/drawing/2014/main" id="{C0552FFA-DEC1-22BF-02B0-4A42DA200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98" y="-1"/>
            <a:ext cx="4536003" cy="6411311"/>
          </a:xfrm>
          <a:prstGeom prst="rect">
            <a:avLst/>
          </a:prstGeom>
          <a:noFill/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2A7DAF-D73C-B9E0-D709-756A2F74B424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8311896" y="2852928"/>
            <a:ext cx="3273552" cy="295351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Book: "Code Your Personal Brand: Stand Out in Your Industry"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https://flipbooklets.com/pdfflipbooklets/full-code-your-personal-brand-stand-out-in-your-industry</a:t>
            </a:r>
            <a:endParaRPr lang="en-US" dirty="0"/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NLB digital literacy resources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AI tool tutorials (ChatGPT, Claude, Gemini)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Practice makes progress </a:t>
            </a:r>
          </a:p>
        </p:txBody>
      </p:sp>
    </p:spTree>
    <p:extLst>
      <p:ext uri="{BB962C8B-B14F-4D97-AF65-F5344CB8AC3E}">
        <p14:creationId xmlns:p14="http://schemas.microsoft.com/office/powerpoint/2010/main" val="3109232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1A35-69BD-CD4B-7A79-1B0E430B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anchor="t">
            <a:normAutofit/>
          </a:bodyPr>
          <a:lstStyle/>
          <a:p>
            <a:r>
              <a:rPr lang="en-US" dirty="0"/>
              <a:t>Q&amp;A &amp; Thank You</a:t>
            </a:r>
          </a:p>
        </p:txBody>
      </p:sp>
      <p:pic>
        <p:nvPicPr>
          <p:cNvPr id="7" name="Picture Placeholder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39820FE-52C0-8737-58FB-42CFEFDC9B6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r="1015"/>
          <a:stretch/>
        </p:blipFill>
        <p:spPr>
          <a:xfrm>
            <a:off x="384" y="-1"/>
            <a:ext cx="6281161" cy="6411311"/>
          </a:xfrm>
          <a:noFill/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174AB8-AEBC-C11C-5195-7CE6BB49D69B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7086600" y="2633472"/>
            <a:ext cx="4498848" cy="298094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Open floor for questions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Keep building your authentic brand! </a:t>
            </a:r>
          </a:p>
        </p:txBody>
      </p:sp>
    </p:spTree>
    <p:extLst>
      <p:ext uri="{BB962C8B-B14F-4D97-AF65-F5344CB8AC3E}">
        <p14:creationId xmlns:p14="http://schemas.microsoft.com/office/powerpoint/2010/main" val="1163903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BE7D-8BD8-A5FC-A103-EBCD58C3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cap="none" dirty="0"/>
              <a:t>[QR code for NLB feedback form] </a:t>
            </a:r>
            <a:br>
              <a:rPr lang="en-US" altLang="en-US" cap="none" dirty="0"/>
            </a:b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A8DA2-EFEE-399B-8CD0-1DF1C7ED96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6D392-F963-FA1E-BE96-8A52E94B239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80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E4968-D2F0-9E7A-59E7-41134D95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500" dirty="0"/>
              <a:t>PART 1: PERSONAL BRANDING </a:t>
            </a:r>
            <a:br>
              <a:rPr lang="en-US" sz="2500" dirty="0"/>
            </a:br>
            <a:r>
              <a:rPr lang="en-US" sz="2500" dirty="0"/>
              <a:t>(25 minutes) </a:t>
            </a:r>
            <a:br>
              <a:rPr lang="en-US" sz="2500" dirty="0"/>
            </a:br>
            <a:r>
              <a:rPr lang="en-US" sz="2500" dirty="0"/>
              <a:t>"Why Your Story Matters"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DAB28-61AD-5A87-0387-B50CD4B131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anchor="ctr">
            <a:normAutofit/>
          </a:bodyPr>
          <a:lstStyle/>
          <a:p>
            <a:r>
              <a:rPr lang="en-US" b="1" dirty="0"/>
              <a:t>The Power of Personal Brand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Professionals with visible expertise earn up to 13x more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55% of people engage more with brands through stories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In 2025, your authentic story is irreplaceable by AI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Your personal brand is your career strategy</a:t>
            </a:r>
          </a:p>
        </p:txBody>
      </p:sp>
    </p:spTree>
    <p:extLst>
      <p:ext uri="{BB962C8B-B14F-4D97-AF65-F5344CB8AC3E}">
        <p14:creationId xmlns:p14="http://schemas.microsoft.com/office/powerpoint/2010/main" val="1472224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5B78-A245-CC9A-55FE-4CF4B2F4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3547872" cy="4965192"/>
          </a:xfrm>
        </p:spPr>
        <p:txBody>
          <a:bodyPr anchor="t">
            <a:normAutofit/>
          </a:bodyPr>
          <a:lstStyle/>
          <a:p>
            <a:r>
              <a:rPr lang="en-US" dirty="0"/>
              <a:t>Personal Branding Essentials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D83BCC54-7270-CC03-1C54-C5ECC03DF0E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73395330"/>
              </p:ext>
            </p:extLst>
          </p:nvPr>
        </p:nvGraphicFramePr>
        <p:xfrm>
          <a:off x="5065776" y="704088"/>
          <a:ext cx="6394704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609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0E500-C4BB-7A88-E5D8-D834D14F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/>
          <a:p>
            <a:r>
              <a:rPr lang="en-US" sz="2500"/>
              <a:t>Storytelling as Your Differentiator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7166107-B759-9D45-2C5D-0C34EDA2326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7004304" y="584688"/>
            <a:ext cx="4517136" cy="568862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Example 1: </a:t>
            </a:r>
            <a:r>
              <a:rPr lang="en-US" dirty="0">
                <a:hlinkClick r:id="rId2"/>
              </a:rPr>
              <a:t>https://www.linkedin.com/pulse/tipping-point-professional-relationships-why-your-network-ong-9sfwc</a:t>
            </a:r>
            <a:r>
              <a:rPr lang="en-US" dirty="0"/>
              <a:t>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Example 2: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dirty="0">
                <a:hlinkClick r:id="rId3"/>
              </a:rPr>
              <a:t>https://www.linkedin.com/posts/wheeteck_leadership-philosophy-lifelonglearning-activity-7346313693757960192-ouVa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Notice: Personal experience, not generic advice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Emotional connection, not just information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Your unique perspective shines through 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</a:rPr>
              <a:t>Discussion: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 What makes these effective? </a:t>
            </a:r>
          </a:p>
        </p:txBody>
      </p:sp>
    </p:spTree>
    <p:extLst>
      <p:ext uri="{BB962C8B-B14F-4D97-AF65-F5344CB8AC3E}">
        <p14:creationId xmlns:p14="http://schemas.microsoft.com/office/powerpoint/2010/main" val="368711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A5F8-1278-67EC-1E82-CFC635BE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12" y="475488"/>
            <a:ext cx="5440680" cy="1197864"/>
          </a:xfrm>
        </p:spPr>
        <p:txBody>
          <a:bodyPr anchor="b">
            <a:normAutofit/>
          </a:bodyPr>
          <a:lstStyle/>
          <a:p>
            <a:r>
              <a:rPr lang="en-US" sz="2700"/>
              <a:t>Hands-On Exercise #1 - "Your Turn: Quick Brand Story"</a:t>
            </a:r>
          </a:p>
        </p:txBody>
      </p:sp>
      <p:pic>
        <p:nvPicPr>
          <p:cNvPr id="6" name="Picture Placeholder 5" descr="A person writing in a notebook&#10;&#10;AI-generated content may be incorrect.">
            <a:extLst>
              <a:ext uri="{FF2B5EF4-FFF2-40B4-BE49-F238E27FC236}">
                <a16:creationId xmlns:a16="http://schemas.microsoft.com/office/drawing/2014/main" id="{E0123ECA-FE03-9990-65BE-0FA5E2BF206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 b="12644"/>
          <a:stretch>
            <a:fillRect/>
          </a:stretch>
        </p:blipFill>
        <p:spPr>
          <a:xfrm>
            <a:off x="603250" y="603250"/>
            <a:ext cx="4643438" cy="5203825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8ADDE76-CEEE-5E64-8679-E3F861147A74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6153912" y="1856232"/>
            <a:ext cx="5440680" cy="400507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Write 100 words about a recent professional challenge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Framework: Situation + Action + Result + Lesson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Use your device - 5 minutes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Focus on authenticity, not perfection </a:t>
            </a:r>
          </a:p>
        </p:txBody>
      </p:sp>
    </p:spTree>
    <p:extLst>
      <p:ext uri="{BB962C8B-B14F-4D97-AF65-F5344CB8AC3E}">
        <p14:creationId xmlns:p14="http://schemas.microsoft.com/office/powerpoint/2010/main" val="3354137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86F5A-A721-FC27-1055-F75A5A32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400"/>
              <a:t>PART 2: WRITING MECHANICS &amp; AI (35 minutes)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846C2-B70F-207A-3B70-F8479E7E69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anchor="ctr">
            <a:normAutofit/>
          </a:bodyPr>
          <a:lstStyle/>
          <a:p>
            <a:r>
              <a:rPr lang="en-US" b="1" dirty="0"/>
              <a:t>The Creative Writing Process</a:t>
            </a:r>
          </a:p>
          <a:p>
            <a:r>
              <a:rPr lang="en-US" b="1" dirty="0"/>
              <a:t>"Vomit" Process:</a:t>
            </a:r>
            <a:r>
              <a:rPr lang="en-US" dirty="0"/>
              <a:t> Unfiltered stream of consciousness (5-10 min)</a:t>
            </a:r>
          </a:p>
          <a:p>
            <a:r>
              <a:rPr lang="en-US" b="1" dirty="0"/>
              <a:t>Structure:</a:t>
            </a:r>
            <a:r>
              <a:rPr lang="en-US" dirty="0"/>
              <a:t> Apply "show don't tell" + unique POV</a:t>
            </a:r>
          </a:p>
          <a:p>
            <a:r>
              <a:rPr lang="en-US" b="1" dirty="0"/>
              <a:t>AI Polish:</a:t>
            </a:r>
            <a:r>
              <a:rPr lang="en-US" dirty="0"/>
              <a:t> Grammar, clarity, flow</a:t>
            </a:r>
          </a:p>
          <a:p>
            <a:r>
              <a:rPr lang="en-US" b="1" dirty="0"/>
              <a:t>Voice Check:</a:t>
            </a:r>
            <a:r>
              <a:rPr lang="en-US" dirty="0"/>
              <a:t> Ensure authenticity remains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51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3D0A-B0C7-4E0C-0DF4-BDFEB797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2103120"/>
            <a:ext cx="4325112" cy="2454796"/>
          </a:xfrm>
        </p:spPr>
        <p:txBody>
          <a:bodyPr anchor="t">
            <a:normAutofit/>
          </a:bodyPr>
          <a:lstStyle/>
          <a:p>
            <a:r>
              <a:rPr lang="en-US" dirty="0"/>
              <a:t>The "Vomit" Process - Live Demo	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CC67901-A4F1-1367-9639-6F6FC2F8E78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6273800" y="2103120"/>
            <a:ext cx="4325112" cy="245973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Tangents, incomplete thoughts, spelling errors = NORMAL </a:t>
            </a: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Set timer, don't stop writing, don't edit </a:t>
            </a: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Bypasses internal critic </a:t>
            </a: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Raw material for refinement </a:t>
            </a:r>
          </a:p>
          <a:p>
            <a:pPr marL="285750" marR="0" lvl="0" indent="-28575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</a:rPr>
              <a:t>The gold is hidden in the mess </a:t>
            </a:r>
          </a:p>
        </p:txBody>
      </p:sp>
    </p:spTree>
    <p:extLst>
      <p:ext uri="{BB962C8B-B14F-4D97-AF65-F5344CB8AC3E}">
        <p14:creationId xmlns:p14="http://schemas.microsoft.com/office/powerpoint/2010/main" val="2326115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B2E0-719E-73F3-C1C4-82B33C60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/>
          <a:p>
            <a:r>
              <a:rPr lang="en-US" dirty="0"/>
              <a:t>Show, Don't Tell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7B443-1E7B-EFE0-7E6F-3E58123267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TELL:</a:t>
            </a:r>
            <a:r>
              <a:rPr lang="en-US" dirty="0"/>
              <a:t> "Communication is important in leadership"</a:t>
            </a:r>
          </a:p>
          <a:p>
            <a:pPr marL="0" indent="0">
              <a:buNone/>
            </a:pPr>
            <a:r>
              <a:rPr lang="en-US" b="1" dirty="0"/>
              <a:t>SHOW:</a:t>
            </a:r>
            <a:r>
              <a:rPr lang="en-US" dirty="0"/>
              <a:t> "The room went silent when Sarah asked, 'What aren't you telling me?' That's when I learned the difference between talking and truly communicating"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specific scenes and moments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Include sensory details and dialogue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Let readers experience, not just understand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1118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Custom 3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" id="{FF74CFCA-15A8-4A19-8791-A4B07AC19AED}" vid="{4F1DA30D-FBF7-47F9-8AB5-ACED5332D3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1044</Words>
  <Application>Microsoft Office PowerPoint</Application>
  <PresentationFormat>Widescreen</PresentationFormat>
  <Paragraphs>155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Avenir Next LT Pro</vt:lpstr>
      <vt:lpstr>Avenir Next LT Pro Light</vt:lpstr>
      <vt:lpstr>Neue Haas Grotesk Text Pro</vt:lpstr>
      <vt:lpstr>GradientRise</vt:lpstr>
      <vt:lpstr>Your Personal Brand: Storytelling Mastery with AI</vt:lpstr>
      <vt:lpstr>Today's Journey</vt:lpstr>
      <vt:lpstr>PART 1: PERSONAL BRANDING  (25 minutes)  "Why Your Story Matters" </vt:lpstr>
      <vt:lpstr>Personal Branding Essentials</vt:lpstr>
      <vt:lpstr>Storytelling as Your Differentiator</vt:lpstr>
      <vt:lpstr>Hands-On Exercise #1 - "Your Turn: Quick Brand Story"</vt:lpstr>
      <vt:lpstr>PART 2: WRITING MECHANICS &amp; AI (35 minutes)</vt:lpstr>
      <vt:lpstr>The "Vomit" Process - Live Demo </vt:lpstr>
      <vt:lpstr>Show, Don't Tell</vt:lpstr>
      <vt:lpstr>Creating Your Unique POV</vt:lpstr>
      <vt:lpstr>AI Tools Overview</vt:lpstr>
      <vt:lpstr>The Human-AI Collaboration</vt:lpstr>
      <vt:lpstr>Live AI Demo</vt:lpstr>
      <vt:lpstr>Hands-On Exercise #2 "Practice: AI-Assisted Editing"</vt:lpstr>
      <vt:lpstr>PART 3: EXAMPLES, PITFALLS &amp; ETHICS (20 minutes)  - The Complete Journey</vt:lpstr>
      <vt:lpstr>What Good vs. Bad Looks Like ("Effective vs. Ineffective AI Use“)</vt:lpstr>
      <vt:lpstr>Demo</vt:lpstr>
      <vt:lpstr>Quick Do's and Don'ts</vt:lpstr>
      <vt:lpstr>Data Privacy - CRITICAL</vt:lpstr>
      <vt:lpstr>Responsible AI Use - "Your Ethical Framework"</vt:lpstr>
      <vt:lpstr>Hands-On Exercise #3 - "Final Practice: Bring It All Together"</vt:lpstr>
      <vt:lpstr>WRAP-UP (10 minutes)</vt:lpstr>
      <vt:lpstr>Your Action Plan - "This Week: Put It Into Practice"</vt:lpstr>
      <vt:lpstr>Resources &amp; Learning</vt:lpstr>
      <vt:lpstr>Q&amp;A &amp; Thank You</vt:lpstr>
      <vt:lpstr>[QR code for NLB feedback form]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WheeTeck ONG</dc:creator>
  <cp:lastModifiedBy>WheeTeck ONG</cp:lastModifiedBy>
  <cp:revision>30</cp:revision>
  <dcterms:created xsi:type="dcterms:W3CDTF">2025-10-26T11:52:14Z</dcterms:created>
  <dcterms:modified xsi:type="dcterms:W3CDTF">2025-10-26T12:27:14Z</dcterms:modified>
</cp:coreProperties>
</file>