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125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117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1.xml"/>
  <Override ContentType="application/vnd.openxmlformats-officedocument.presentationml.notesSlide+xml" PartName="/ppt/notesSlides/notesSlide133.xml"/>
  <Override ContentType="application/vnd.openxmlformats-officedocument.presentationml.notesSlide+xml" PartName="/ppt/notesSlides/notesSlide109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07.xml"/>
  <Override ContentType="application/vnd.openxmlformats-officedocument.presentationml.notesSlide+xml" PartName="/ppt/notesSlides/notesSlide143.xml"/>
  <Override ContentType="application/vnd.openxmlformats-officedocument.presentationml.notesSlide+xml" PartName="/ppt/notesSlides/notesSlide100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119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105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148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135.xml"/>
  <Override ContentType="application/vnd.openxmlformats-officedocument.presentationml.notesSlide+xml" PartName="/ppt/notesSlides/notesSlide137.xml"/>
  <Override ContentType="application/vnd.openxmlformats-officedocument.presentationml.notesSlide+xml" PartName="/ppt/notesSlides/notesSlide93.xml"/>
  <Override ContentType="application/vnd.openxmlformats-officedocument.presentationml.notesSlide+xml" PartName="/ppt/notesSlides/notesSlide87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141.xml"/>
  <Override ContentType="application/vnd.openxmlformats-officedocument.presentationml.notesSlide+xml" PartName="/ppt/notesSlides/notesSlide123.xml"/>
  <Override ContentType="application/vnd.openxmlformats-officedocument.presentationml.notesSlide+xml" PartName="/ppt/notesSlides/notesSlide11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138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112.xml"/>
  <Override ContentType="application/vnd.openxmlformats-officedocument.presentationml.notesSlide+xml" PartName="/ppt/notesSlides/notesSlide103.xml"/>
  <Override ContentType="application/vnd.openxmlformats-officedocument.presentationml.notesSlide+xml" PartName="/ppt/notesSlides/notesSlide97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9.xml"/>
  <Override ContentType="application/vnd.openxmlformats-officedocument.presentationml.notesSlide+xml" PartName="/ppt/notesSlides/notesSlide146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120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29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144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131.xml"/>
  <Override ContentType="application/vnd.openxmlformats-officedocument.presentationml.notesSlide+xml" PartName="/ppt/notesSlides/notesSlide127.xml"/>
  <Override ContentType="application/vnd.openxmlformats-officedocument.presentationml.notesSlide+xml" PartName="/ppt/notesSlides/notesSlide114.xml"/>
  <Override ContentType="application/vnd.openxmlformats-officedocument.presentationml.notesSlide+xml" PartName="/ppt/notesSlides/notesSlide101.xml"/>
  <Override ContentType="application/vnd.openxmlformats-officedocument.presentationml.notesSlide+xml" PartName="/ppt/notesSlides/notesSlide95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92.xml"/>
  <Override ContentType="application/vnd.openxmlformats-officedocument.presentationml.notesSlide+xml" PartName="/ppt/notesSlides/notesSlide150.xml"/>
  <Override ContentType="application/vnd.openxmlformats-officedocument.presentationml.notesSlide+xml" PartName="/ppt/notesSlides/notesSlide14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116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24.xml"/>
  <Override ContentType="application/vnd.openxmlformats-officedocument.presentationml.notesSlide+xml" PartName="/ppt/notesSlides/notesSlide126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9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108.xml"/>
  <Override ContentType="application/vnd.openxmlformats-officedocument.presentationml.notesSlide+xml" PartName="/ppt/notesSlides/notesSlide90.xml"/>
  <Override ContentType="application/vnd.openxmlformats-officedocument.presentationml.notesSlide+xml" PartName="/ppt/notesSlides/notesSlide1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86.xml"/>
  <Override ContentType="application/vnd.openxmlformats-officedocument.presentationml.notesSlide+xml" PartName="/ppt/notesSlides/notesSlide106.xml"/>
  <Override ContentType="application/vnd.openxmlformats-officedocument.presentationml.notesSlide+xml" PartName="/ppt/notesSlides/notesSlide99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122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118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140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88.xml"/>
  <Override ContentType="application/vnd.openxmlformats-officedocument.presentationml.notesSlide+xml" PartName="/ppt/notesSlides/notesSlide136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49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1.xml"/>
  <Override ContentType="application/vnd.openxmlformats-officedocument.presentationml.notesSlide+xml" PartName="/ppt/notesSlides/notesSlide139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13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98.xml"/>
  <Override ContentType="application/vnd.openxmlformats-officedocument.presentationml.notesSlide+xml" PartName="/ppt/notesSlides/notesSlide104.xml"/>
  <Override ContentType="application/vnd.openxmlformats-officedocument.presentationml.notesSlide+xml" PartName="/ppt/notesSlides/notesSlide1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3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21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8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132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45.xml"/>
  <Override ContentType="application/vnd.openxmlformats-officedocument.presentationml.notesSlide+xml" PartName="/ppt/notesSlides/notesSlide96.xml"/>
  <Override ContentType="application/vnd.openxmlformats-officedocument.presentationml.notesSlide+xml" PartName="/ppt/notesSlides/notesSlide102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115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121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86.xml"/>
  <Override ContentType="application/vnd.openxmlformats-officedocument.presentationml.slide+xml" PartName="/ppt/slides/slide35.xml"/>
  <Override ContentType="application/vnd.openxmlformats-officedocument.presentationml.slide+xml" PartName="/ppt/slides/slide105.xml"/>
  <Override ContentType="application/vnd.openxmlformats-officedocument.presentationml.slide+xml" PartName="/ppt/slides/slide148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138.xml"/>
  <Override ContentType="application/vnd.openxmlformats-officedocument.presentationml.slide+xml" PartName="/ppt/slides/slide25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13.xml"/>
  <Override ContentType="application/vnd.openxmlformats-officedocument.presentationml.slide+xml" PartName="/ppt/slides/slide68.xml"/>
  <Override ContentType="application/vnd.openxmlformats-officedocument.presentationml.slide+xml" PartName="/ppt/slides/slide94.xml"/>
  <Override ContentType="application/vnd.openxmlformats-officedocument.presentationml.slide+xml" PartName="/ppt/slides/slide84.xml"/>
  <Override ContentType="application/vnd.openxmlformats-officedocument.presentationml.slide+xml" PartName="/ppt/slides/slide107.xml"/>
  <Override ContentType="application/vnd.openxmlformats-officedocument.presentationml.slide+xml" PartName="/ppt/slides/slide37.xml"/>
  <Override ContentType="application/vnd.openxmlformats-officedocument.presentationml.slide+xml" PartName="/ppt/slides/slide123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136.xml"/>
  <Override ContentType="application/vnd.openxmlformats-officedocument.presentationml.slide+xml" PartName="/ppt/slides/slide10.xml"/>
  <Override ContentType="application/vnd.openxmlformats-officedocument.presentationml.slide+xml" PartName="/ppt/slides/slide111.xml"/>
  <Override ContentType="application/vnd.openxmlformats-officedocument.presentationml.slide+xml" PartName="/ppt/slides/slide53.xml"/>
  <Override ContentType="application/vnd.openxmlformats-officedocument.presentationml.slide+xml" PartName="/ppt/slides/slide141.xml"/>
  <Override ContentType="application/vnd.openxmlformats-officedocument.presentationml.slide+xml" PartName="/ppt/slides/slide96.xml"/>
  <Override ContentType="application/vnd.openxmlformats-officedocument.presentationml.slide+xml" PartName="/ppt/slides/slide48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18.xml"/>
  <Override ContentType="application/vnd.openxmlformats-officedocument.presentationml.slide+xml" PartName="/ppt/slides/slide142.xml"/>
  <Override ContentType="application/vnd.openxmlformats-officedocument.presentationml.slide+xml" PartName="/ppt/slides/slide12.xml"/>
  <Override ContentType="application/vnd.openxmlformats-officedocument.presentationml.slide+xml" PartName="/ppt/slides/slide108.xml"/>
  <Override ContentType="application/vnd.openxmlformats-officedocument.presentationml.slide+xml" PartName="/ppt/slides/slide98.xml"/>
  <Override ContentType="application/vnd.openxmlformats-officedocument.presentationml.slide+xml" PartName="/ppt/slides/slide125.xml"/>
  <Override ContentType="application/vnd.openxmlformats-officedocument.presentationml.slide+xml" PartName="/ppt/slides/slide72.xml"/>
  <Override ContentType="application/vnd.openxmlformats-officedocument.presentationml.slide+xml" PartName="/ppt/slides/slide135.xml"/>
  <Override ContentType="application/vnd.openxmlformats-officedocument.presentationml.slide+xml" PartName="/ppt/slides/slide20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89.xml"/>
  <Override ContentType="application/vnd.openxmlformats-officedocument.presentationml.slide+xml" PartName="/ppt/slides/slide76.xml"/>
  <Override ContentType="application/vnd.openxmlformats-officedocument.presentationml.slide+xml" PartName="/ppt/slides/slide129.xml"/>
  <Override ContentType="application/vnd.openxmlformats-officedocument.presentationml.slide+xml" PartName="/ppt/slides/slide63.xml"/>
  <Override ContentType="application/vnd.openxmlformats-officedocument.presentationml.slide+xml" PartName="/ppt/slides/slide131.xml"/>
  <Override ContentType="application/vnd.openxmlformats-officedocument.presentationml.slide+xml" PartName="/ppt/slides/slide93.xml"/>
  <Override ContentType="application/vnd.openxmlformats-officedocument.presentationml.slide+xml" PartName="/ppt/slides/slide101.xml"/>
  <Override ContentType="application/vnd.openxmlformats-officedocument.presentationml.slide+xml" PartName="/ppt/slides/slide116.xml"/>
  <Override ContentType="application/vnd.openxmlformats-officedocument.presentationml.slide+xml" PartName="/ppt/slides/slide144.xml"/>
  <Override ContentType="application/vnd.openxmlformats-officedocument.presentationml.slide+xml" PartName="/ppt/slides/slide80.xml"/>
  <Override ContentType="application/vnd.openxmlformats-officedocument.presentationml.slide+xml" PartName="/ppt/slides/slide103.xml"/>
  <Override ContentType="application/vnd.openxmlformats-officedocument.presentationml.slide+xml" PartName="/ppt/slides/slide61.xml"/>
  <Override ContentType="application/vnd.openxmlformats-officedocument.presentationml.slide+xml" PartName="/ppt/slides/slide133.xml"/>
  <Override ContentType="application/vnd.openxmlformats-officedocument.presentationml.slide+xml" PartName="/ppt/slides/slide91.xml"/>
  <Override ContentType="application/vnd.openxmlformats-officedocument.presentationml.slide+xml" PartName="/ppt/slides/slide114.xml"/>
  <Override ContentType="application/vnd.openxmlformats-officedocument.presentationml.slide+xml" PartName="/ppt/slides/slide31.xml"/>
  <Override ContentType="application/vnd.openxmlformats-officedocument.presentationml.slide+xml" PartName="/ppt/slides/slide127.xml"/>
  <Override ContentType="application/vnd.openxmlformats-officedocument.presentationml.slide+xml" PartName="/ppt/slides/slide146.xml"/>
  <Override ContentType="application/vnd.openxmlformats-officedocument.presentationml.slide+xml" PartName="/ppt/slides/slide150.xml"/>
  <Override ContentType="application/vnd.openxmlformats-officedocument.presentationml.slide+xml" PartName="/ppt/slides/slide120.xml"/>
  <Override ContentType="application/vnd.openxmlformats-officedocument.presentationml.slide+xml" PartName="/ppt/slides/slide87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39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12.xml"/>
  <Override ContentType="application/vnd.openxmlformats-officedocument.presentationml.slide+xml" PartName="/ppt/slides/slide9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42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122.xml"/>
  <Override ContentType="application/vnd.openxmlformats-officedocument.presentationml.slide+xml" PartName="/ppt/slides/slide130.xml"/>
  <Override ContentType="application/vnd.openxmlformats-officedocument.presentationml.slide+xml" PartName="/ppt/slides/slide147.xml"/>
  <Override ContentType="application/vnd.openxmlformats-officedocument.presentationml.slide+xml" PartName="/ppt/slides/slide16.xml"/>
  <Override ContentType="application/vnd.openxmlformats-officedocument.presentationml.slide+xml" PartName="/ppt/slides/slide104.xml"/>
  <Override ContentType="application/vnd.openxmlformats-officedocument.presentationml.slide+xml" PartName="/ppt/slides/slide24.xml"/>
  <Override ContentType="application/vnd.openxmlformats-officedocument.presentationml.slide+xml" PartName="/ppt/slides/slide97.xml"/>
  <Override ContentType="application/vnd.openxmlformats-officedocument.presentationml.slide+xml" PartName="/ppt/slides/slide140.xml"/>
  <Override ContentType="application/vnd.openxmlformats-officedocument.presentationml.slide+xml" PartName="/ppt/slides/slide11.xml"/>
  <Override ContentType="application/vnd.openxmlformats-officedocument.presentationml.slide+xml" PartName="/ppt/slides/slide137.xml"/>
  <Override ContentType="application/vnd.openxmlformats-officedocument.presentationml.slide+xml" PartName="/ppt/slides/slide110.xml"/>
  <Override ContentType="application/vnd.openxmlformats-officedocument.presentationml.slide+xml" PartName="/ppt/slides/slide6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79.xml"/>
  <Override ContentType="application/vnd.openxmlformats-officedocument.presentationml.slide+xml" PartName="/ppt/slides/slide149.xml"/>
  <Override ContentType="application/vnd.openxmlformats-officedocument.presentationml.slide+xml" PartName="/ppt/slides/slide49.xml"/>
  <Override ContentType="application/vnd.openxmlformats-officedocument.presentationml.slide+xml" PartName="/ppt/slides/slide124.xml"/>
  <Override ContentType="application/vnd.openxmlformats-officedocument.presentationml.slide+xml" PartName="/ppt/slides/slide83.xml"/>
  <Override ContentType="application/vnd.openxmlformats-officedocument.presentationml.slide+xml" PartName="/ppt/slides/slide106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119.xml"/>
  <Override ContentType="application/vnd.openxmlformats-officedocument.presentationml.slide+xml" PartName="/ppt/slides/slide40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126.xml"/>
  <Override ContentType="application/vnd.openxmlformats-officedocument.presentationml.slide+xml" PartName="/ppt/slides/slide109.xml"/>
  <Override ContentType="application/vnd.openxmlformats-officedocument.presentationml.slide+xml" PartName="/ppt/slides/slide134.xml"/>
  <Override ContentType="application/vnd.openxmlformats-officedocument.presentationml.slide+xml" PartName="/ppt/slides/slide99.xml"/>
  <Override ContentType="application/vnd.openxmlformats-officedocument.presentationml.slide+xml" PartName="/ppt/slides/slide3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47.xml"/>
  <Override ContentType="application/vnd.openxmlformats-officedocument.presentationml.slide+xml" PartName="/ppt/slides/slide21.xml"/>
  <Override ContentType="application/vnd.openxmlformats-officedocument.presentationml.slide+xml" PartName="/ppt/slides/slide100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90.xml"/>
  <Override ContentType="application/vnd.openxmlformats-officedocument.presentationml.slide+xml" PartName="/ppt/slides/slide8.xml"/>
  <Override ContentType="application/vnd.openxmlformats-officedocument.presentationml.slide+xml" PartName="/ppt/slides/slide143.xml"/>
  <Override ContentType="application/vnd.openxmlformats-officedocument.presentationml.slide+xml" PartName="/ppt/slides/slide117.xml"/>
  <Override ContentType="application/vnd.openxmlformats-officedocument.presentationml.slide+xml" PartName="/ppt/slides/slide145.xml"/>
  <Override ContentType="application/vnd.openxmlformats-officedocument.presentationml.slide+xml" PartName="/ppt/slides/slide132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88.xml"/>
  <Override ContentType="application/vnd.openxmlformats-officedocument.presentationml.slide+xml" PartName="/ppt/slides/slide128.xml"/>
  <Override ContentType="application/vnd.openxmlformats-officedocument.presentationml.slide+xml" PartName="/ppt/slides/slide92.xml"/>
  <Override ContentType="application/vnd.openxmlformats-officedocument.presentationml.slide+xml" PartName="/ppt/slides/slide115.xml"/>
  <Override ContentType="application/vnd.openxmlformats-officedocument.presentationml.slide+xml" PartName="/ppt/slides/slide102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  <p:sldId id="341" r:id="rId91"/>
    <p:sldId id="342" r:id="rId92"/>
    <p:sldId id="343" r:id="rId93"/>
    <p:sldId id="344" r:id="rId94"/>
    <p:sldId id="345" r:id="rId95"/>
    <p:sldId id="346" r:id="rId96"/>
    <p:sldId id="347" r:id="rId97"/>
    <p:sldId id="348" r:id="rId98"/>
    <p:sldId id="349" r:id="rId99"/>
    <p:sldId id="350" r:id="rId100"/>
    <p:sldId id="351" r:id="rId101"/>
    <p:sldId id="352" r:id="rId102"/>
    <p:sldId id="353" r:id="rId103"/>
    <p:sldId id="354" r:id="rId104"/>
    <p:sldId id="355" r:id="rId105"/>
    <p:sldId id="356" r:id="rId106"/>
    <p:sldId id="357" r:id="rId107"/>
    <p:sldId id="358" r:id="rId108"/>
    <p:sldId id="359" r:id="rId109"/>
    <p:sldId id="360" r:id="rId110"/>
    <p:sldId id="361" r:id="rId111"/>
    <p:sldId id="362" r:id="rId112"/>
    <p:sldId id="363" r:id="rId113"/>
    <p:sldId id="364" r:id="rId114"/>
    <p:sldId id="365" r:id="rId115"/>
    <p:sldId id="366" r:id="rId116"/>
    <p:sldId id="367" r:id="rId117"/>
    <p:sldId id="368" r:id="rId118"/>
    <p:sldId id="369" r:id="rId119"/>
    <p:sldId id="370" r:id="rId120"/>
    <p:sldId id="371" r:id="rId121"/>
    <p:sldId id="372" r:id="rId122"/>
    <p:sldId id="373" r:id="rId123"/>
    <p:sldId id="374" r:id="rId124"/>
    <p:sldId id="375" r:id="rId125"/>
    <p:sldId id="376" r:id="rId126"/>
    <p:sldId id="377" r:id="rId127"/>
    <p:sldId id="378" r:id="rId128"/>
    <p:sldId id="379" r:id="rId129"/>
    <p:sldId id="380" r:id="rId130"/>
    <p:sldId id="381" r:id="rId131"/>
    <p:sldId id="382" r:id="rId132"/>
    <p:sldId id="383" r:id="rId133"/>
    <p:sldId id="384" r:id="rId134"/>
    <p:sldId id="385" r:id="rId135"/>
    <p:sldId id="386" r:id="rId136"/>
    <p:sldId id="387" r:id="rId137"/>
    <p:sldId id="388" r:id="rId138"/>
    <p:sldId id="389" r:id="rId139"/>
    <p:sldId id="390" r:id="rId140"/>
    <p:sldId id="391" r:id="rId141"/>
    <p:sldId id="392" r:id="rId142"/>
    <p:sldId id="393" r:id="rId143"/>
    <p:sldId id="394" r:id="rId144"/>
    <p:sldId id="395" r:id="rId145"/>
    <p:sldId id="396" r:id="rId146"/>
    <p:sldId id="397" r:id="rId147"/>
    <p:sldId id="398" r:id="rId148"/>
    <p:sldId id="399" r:id="rId149"/>
    <p:sldId id="400" r:id="rId150"/>
    <p:sldId id="401" r:id="rId151"/>
    <p:sldId id="402" r:id="rId152"/>
    <p:sldId id="403" r:id="rId153"/>
    <p:sldId id="404" r:id="rId154"/>
    <p:sldId id="405" r:id="rId155"/>
  </p:sldIdLst>
  <p:sldSz cy="10287000" cx="18288000"/>
  <p:notesSz cx="6858000" cy="9144000"/>
  <p:embeddedFontLst>
    <p:embeddedFont>
      <p:font typeface="Poppins"/>
      <p:regular r:id="rId156"/>
      <p:bold r:id="rId157"/>
      <p:italic r:id="rId158"/>
      <p:boldItalic r:id="rId159"/>
    </p:embeddedFont>
    <p:embeddedFont>
      <p:font typeface="Poppins Medium"/>
      <p:regular r:id="rId160"/>
      <p:bold r:id="rId161"/>
      <p:italic r:id="rId162"/>
      <p:boldItalic r:id="rId16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r:id="rId164" roundtripDataSignature="AMtx7mg1kx1QnkruxliNprZekrLIe8rGm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07" Type="http://schemas.openxmlformats.org/officeDocument/2006/relationships/slide" Target="slides/slide102.xml"/><Relationship Id="rId106" Type="http://schemas.openxmlformats.org/officeDocument/2006/relationships/slide" Target="slides/slide101.xml"/><Relationship Id="rId105" Type="http://schemas.openxmlformats.org/officeDocument/2006/relationships/slide" Target="slides/slide100.xml"/><Relationship Id="rId104" Type="http://schemas.openxmlformats.org/officeDocument/2006/relationships/slide" Target="slides/slide99.xml"/><Relationship Id="rId109" Type="http://schemas.openxmlformats.org/officeDocument/2006/relationships/slide" Target="slides/slide104.xml"/><Relationship Id="rId108" Type="http://schemas.openxmlformats.org/officeDocument/2006/relationships/slide" Target="slides/slide103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103" Type="http://schemas.openxmlformats.org/officeDocument/2006/relationships/slide" Target="slides/slide98.xml"/><Relationship Id="rId102" Type="http://schemas.openxmlformats.org/officeDocument/2006/relationships/slide" Target="slides/slide97.xml"/><Relationship Id="rId101" Type="http://schemas.openxmlformats.org/officeDocument/2006/relationships/slide" Target="slides/slide96.xml"/><Relationship Id="rId100" Type="http://schemas.openxmlformats.org/officeDocument/2006/relationships/slide" Target="slides/slide95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29" Type="http://schemas.openxmlformats.org/officeDocument/2006/relationships/slide" Target="slides/slide124.xml"/><Relationship Id="rId128" Type="http://schemas.openxmlformats.org/officeDocument/2006/relationships/slide" Target="slides/slide123.xml"/><Relationship Id="rId127" Type="http://schemas.openxmlformats.org/officeDocument/2006/relationships/slide" Target="slides/slide122.xml"/><Relationship Id="rId126" Type="http://schemas.openxmlformats.org/officeDocument/2006/relationships/slide" Target="slides/slide121.xml"/><Relationship Id="rId26" Type="http://schemas.openxmlformats.org/officeDocument/2006/relationships/slide" Target="slides/slide21.xml"/><Relationship Id="rId121" Type="http://schemas.openxmlformats.org/officeDocument/2006/relationships/slide" Target="slides/slide116.xml"/><Relationship Id="rId25" Type="http://schemas.openxmlformats.org/officeDocument/2006/relationships/slide" Target="slides/slide20.xml"/><Relationship Id="rId120" Type="http://schemas.openxmlformats.org/officeDocument/2006/relationships/slide" Target="slides/slide115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125" Type="http://schemas.openxmlformats.org/officeDocument/2006/relationships/slide" Target="slides/slide120.xml"/><Relationship Id="rId29" Type="http://schemas.openxmlformats.org/officeDocument/2006/relationships/slide" Target="slides/slide24.xml"/><Relationship Id="rId124" Type="http://schemas.openxmlformats.org/officeDocument/2006/relationships/slide" Target="slides/slide119.xml"/><Relationship Id="rId123" Type="http://schemas.openxmlformats.org/officeDocument/2006/relationships/slide" Target="slides/slide118.xml"/><Relationship Id="rId122" Type="http://schemas.openxmlformats.org/officeDocument/2006/relationships/slide" Target="slides/slide117.xml"/><Relationship Id="rId95" Type="http://schemas.openxmlformats.org/officeDocument/2006/relationships/slide" Target="slides/slide90.xml"/><Relationship Id="rId94" Type="http://schemas.openxmlformats.org/officeDocument/2006/relationships/slide" Target="slides/slide89.xml"/><Relationship Id="rId97" Type="http://schemas.openxmlformats.org/officeDocument/2006/relationships/slide" Target="slides/slide92.xml"/><Relationship Id="rId96" Type="http://schemas.openxmlformats.org/officeDocument/2006/relationships/slide" Target="slides/slide91.xml"/><Relationship Id="rId11" Type="http://schemas.openxmlformats.org/officeDocument/2006/relationships/slide" Target="slides/slide6.xml"/><Relationship Id="rId99" Type="http://schemas.openxmlformats.org/officeDocument/2006/relationships/slide" Target="slides/slide94.xml"/><Relationship Id="rId10" Type="http://schemas.openxmlformats.org/officeDocument/2006/relationships/slide" Target="slides/slide5.xml"/><Relationship Id="rId98" Type="http://schemas.openxmlformats.org/officeDocument/2006/relationships/slide" Target="slides/slide93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91" Type="http://schemas.openxmlformats.org/officeDocument/2006/relationships/slide" Target="slides/slide86.xml"/><Relationship Id="rId90" Type="http://schemas.openxmlformats.org/officeDocument/2006/relationships/slide" Target="slides/slide85.xml"/><Relationship Id="rId93" Type="http://schemas.openxmlformats.org/officeDocument/2006/relationships/slide" Target="slides/slide88.xml"/><Relationship Id="rId92" Type="http://schemas.openxmlformats.org/officeDocument/2006/relationships/slide" Target="slides/slide87.xml"/><Relationship Id="rId118" Type="http://schemas.openxmlformats.org/officeDocument/2006/relationships/slide" Target="slides/slide113.xml"/><Relationship Id="rId117" Type="http://schemas.openxmlformats.org/officeDocument/2006/relationships/slide" Target="slides/slide112.xml"/><Relationship Id="rId116" Type="http://schemas.openxmlformats.org/officeDocument/2006/relationships/slide" Target="slides/slide111.xml"/><Relationship Id="rId115" Type="http://schemas.openxmlformats.org/officeDocument/2006/relationships/slide" Target="slides/slide110.xml"/><Relationship Id="rId119" Type="http://schemas.openxmlformats.org/officeDocument/2006/relationships/slide" Target="slides/slide114.xml"/><Relationship Id="rId15" Type="http://schemas.openxmlformats.org/officeDocument/2006/relationships/slide" Target="slides/slide10.xml"/><Relationship Id="rId110" Type="http://schemas.openxmlformats.org/officeDocument/2006/relationships/slide" Target="slides/slide105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14" Type="http://schemas.openxmlformats.org/officeDocument/2006/relationships/slide" Target="slides/slide109.xml"/><Relationship Id="rId18" Type="http://schemas.openxmlformats.org/officeDocument/2006/relationships/slide" Target="slides/slide13.xml"/><Relationship Id="rId113" Type="http://schemas.openxmlformats.org/officeDocument/2006/relationships/slide" Target="slides/slide108.xml"/><Relationship Id="rId112" Type="http://schemas.openxmlformats.org/officeDocument/2006/relationships/slide" Target="slides/slide107.xml"/><Relationship Id="rId111" Type="http://schemas.openxmlformats.org/officeDocument/2006/relationships/slide" Target="slides/slide106.xml"/><Relationship Id="rId84" Type="http://schemas.openxmlformats.org/officeDocument/2006/relationships/slide" Target="slides/slide79.xml"/><Relationship Id="rId83" Type="http://schemas.openxmlformats.org/officeDocument/2006/relationships/slide" Target="slides/slide78.xml"/><Relationship Id="rId86" Type="http://schemas.openxmlformats.org/officeDocument/2006/relationships/slide" Target="slides/slide81.xml"/><Relationship Id="rId85" Type="http://schemas.openxmlformats.org/officeDocument/2006/relationships/slide" Target="slides/slide80.xml"/><Relationship Id="rId88" Type="http://schemas.openxmlformats.org/officeDocument/2006/relationships/slide" Target="slides/slide83.xml"/><Relationship Id="rId150" Type="http://schemas.openxmlformats.org/officeDocument/2006/relationships/slide" Target="slides/slide145.xml"/><Relationship Id="rId87" Type="http://schemas.openxmlformats.org/officeDocument/2006/relationships/slide" Target="slides/slide82.xml"/><Relationship Id="rId89" Type="http://schemas.openxmlformats.org/officeDocument/2006/relationships/slide" Target="slides/slide84.xml"/><Relationship Id="rId80" Type="http://schemas.openxmlformats.org/officeDocument/2006/relationships/slide" Target="slides/slide75.xml"/><Relationship Id="rId82" Type="http://schemas.openxmlformats.org/officeDocument/2006/relationships/slide" Target="slides/slide77.xml"/><Relationship Id="rId81" Type="http://schemas.openxmlformats.org/officeDocument/2006/relationships/slide" Target="slides/slide76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149" Type="http://schemas.openxmlformats.org/officeDocument/2006/relationships/slide" Target="slides/slide144.xml"/><Relationship Id="rId4" Type="http://schemas.openxmlformats.org/officeDocument/2006/relationships/slideMaster" Target="slideMasters/slideMaster1.xml"/><Relationship Id="rId148" Type="http://schemas.openxmlformats.org/officeDocument/2006/relationships/slide" Target="slides/slide143.xml"/><Relationship Id="rId9" Type="http://schemas.openxmlformats.org/officeDocument/2006/relationships/slide" Target="slides/slide4.xml"/><Relationship Id="rId143" Type="http://schemas.openxmlformats.org/officeDocument/2006/relationships/slide" Target="slides/slide138.xml"/><Relationship Id="rId142" Type="http://schemas.openxmlformats.org/officeDocument/2006/relationships/slide" Target="slides/slide137.xml"/><Relationship Id="rId141" Type="http://schemas.openxmlformats.org/officeDocument/2006/relationships/slide" Target="slides/slide136.xml"/><Relationship Id="rId140" Type="http://schemas.openxmlformats.org/officeDocument/2006/relationships/slide" Target="slides/slide135.xml"/><Relationship Id="rId5" Type="http://schemas.openxmlformats.org/officeDocument/2006/relationships/notesMaster" Target="notesMasters/notesMaster1.xml"/><Relationship Id="rId147" Type="http://schemas.openxmlformats.org/officeDocument/2006/relationships/slide" Target="slides/slide142.xml"/><Relationship Id="rId6" Type="http://schemas.openxmlformats.org/officeDocument/2006/relationships/slide" Target="slides/slide1.xml"/><Relationship Id="rId146" Type="http://schemas.openxmlformats.org/officeDocument/2006/relationships/slide" Target="slides/slide141.xml"/><Relationship Id="rId7" Type="http://schemas.openxmlformats.org/officeDocument/2006/relationships/slide" Target="slides/slide2.xml"/><Relationship Id="rId145" Type="http://schemas.openxmlformats.org/officeDocument/2006/relationships/slide" Target="slides/slide140.xml"/><Relationship Id="rId8" Type="http://schemas.openxmlformats.org/officeDocument/2006/relationships/slide" Target="slides/slide3.xml"/><Relationship Id="rId144" Type="http://schemas.openxmlformats.org/officeDocument/2006/relationships/slide" Target="slides/slide139.xml"/><Relationship Id="rId73" Type="http://schemas.openxmlformats.org/officeDocument/2006/relationships/slide" Target="slides/slide68.xml"/><Relationship Id="rId72" Type="http://schemas.openxmlformats.org/officeDocument/2006/relationships/slide" Target="slides/slide67.xml"/><Relationship Id="rId75" Type="http://schemas.openxmlformats.org/officeDocument/2006/relationships/slide" Target="slides/slide70.xml"/><Relationship Id="rId74" Type="http://schemas.openxmlformats.org/officeDocument/2006/relationships/slide" Target="slides/slide69.xml"/><Relationship Id="rId77" Type="http://schemas.openxmlformats.org/officeDocument/2006/relationships/slide" Target="slides/slide72.xml"/><Relationship Id="rId76" Type="http://schemas.openxmlformats.org/officeDocument/2006/relationships/slide" Target="slides/slide71.xml"/><Relationship Id="rId79" Type="http://schemas.openxmlformats.org/officeDocument/2006/relationships/slide" Target="slides/slide74.xml"/><Relationship Id="rId78" Type="http://schemas.openxmlformats.org/officeDocument/2006/relationships/slide" Target="slides/slide73.xml"/><Relationship Id="rId71" Type="http://schemas.openxmlformats.org/officeDocument/2006/relationships/slide" Target="slides/slide66.xml"/><Relationship Id="rId70" Type="http://schemas.openxmlformats.org/officeDocument/2006/relationships/slide" Target="slides/slide65.xml"/><Relationship Id="rId139" Type="http://schemas.openxmlformats.org/officeDocument/2006/relationships/slide" Target="slides/slide134.xml"/><Relationship Id="rId138" Type="http://schemas.openxmlformats.org/officeDocument/2006/relationships/slide" Target="slides/slide133.xml"/><Relationship Id="rId137" Type="http://schemas.openxmlformats.org/officeDocument/2006/relationships/slide" Target="slides/slide132.xml"/><Relationship Id="rId132" Type="http://schemas.openxmlformats.org/officeDocument/2006/relationships/slide" Target="slides/slide127.xml"/><Relationship Id="rId131" Type="http://schemas.openxmlformats.org/officeDocument/2006/relationships/slide" Target="slides/slide126.xml"/><Relationship Id="rId130" Type="http://schemas.openxmlformats.org/officeDocument/2006/relationships/slide" Target="slides/slide125.xml"/><Relationship Id="rId136" Type="http://schemas.openxmlformats.org/officeDocument/2006/relationships/slide" Target="slides/slide131.xml"/><Relationship Id="rId135" Type="http://schemas.openxmlformats.org/officeDocument/2006/relationships/slide" Target="slides/slide130.xml"/><Relationship Id="rId134" Type="http://schemas.openxmlformats.org/officeDocument/2006/relationships/slide" Target="slides/slide129.xml"/><Relationship Id="rId133" Type="http://schemas.openxmlformats.org/officeDocument/2006/relationships/slide" Target="slides/slide128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66" Type="http://schemas.openxmlformats.org/officeDocument/2006/relationships/slide" Target="slides/slide61.xml"/><Relationship Id="rId65" Type="http://schemas.openxmlformats.org/officeDocument/2006/relationships/slide" Target="slides/slide60.xml"/><Relationship Id="rId68" Type="http://schemas.openxmlformats.org/officeDocument/2006/relationships/slide" Target="slides/slide63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69" Type="http://schemas.openxmlformats.org/officeDocument/2006/relationships/slide" Target="slides/slide64.xml"/><Relationship Id="rId164" Type="http://customschemas.google.com/relationships/presentationmetadata" Target="metadata"/><Relationship Id="rId163" Type="http://schemas.openxmlformats.org/officeDocument/2006/relationships/font" Target="fonts/PoppinsMedium-boldItalic.fntdata"/><Relationship Id="rId162" Type="http://schemas.openxmlformats.org/officeDocument/2006/relationships/font" Target="fonts/PoppinsMedium-italic.fntdata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55" Type="http://schemas.openxmlformats.org/officeDocument/2006/relationships/slide" Target="slides/slide50.xml"/><Relationship Id="rId161" Type="http://schemas.openxmlformats.org/officeDocument/2006/relationships/font" Target="fonts/PoppinsMedium-bold.fntdata"/><Relationship Id="rId54" Type="http://schemas.openxmlformats.org/officeDocument/2006/relationships/slide" Target="slides/slide49.xml"/><Relationship Id="rId160" Type="http://schemas.openxmlformats.org/officeDocument/2006/relationships/font" Target="fonts/PoppinsMedium-regular.fntdata"/><Relationship Id="rId57" Type="http://schemas.openxmlformats.org/officeDocument/2006/relationships/slide" Target="slides/slide52.xml"/><Relationship Id="rId56" Type="http://schemas.openxmlformats.org/officeDocument/2006/relationships/slide" Target="slides/slide51.xml"/><Relationship Id="rId159" Type="http://schemas.openxmlformats.org/officeDocument/2006/relationships/font" Target="fonts/Poppins-boldItalic.fntdata"/><Relationship Id="rId59" Type="http://schemas.openxmlformats.org/officeDocument/2006/relationships/slide" Target="slides/slide54.xml"/><Relationship Id="rId154" Type="http://schemas.openxmlformats.org/officeDocument/2006/relationships/slide" Target="slides/slide149.xml"/><Relationship Id="rId58" Type="http://schemas.openxmlformats.org/officeDocument/2006/relationships/slide" Target="slides/slide53.xml"/><Relationship Id="rId153" Type="http://schemas.openxmlformats.org/officeDocument/2006/relationships/slide" Target="slides/slide148.xml"/><Relationship Id="rId152" Type="http://schemas.openxmlformats.org/officeDocument/2006/relationships/slide" Target="slides/slide147.xml"/><Relationship Id="rId151" Type="http://schemas.openxmlformats.org/officeDocument/2006/relationships/slide" Target="slides/slide146.xml"/><Relationship Id="rId158" Type="http://schemas.openxmlformats.org/officeDocument/2006/relationships/font" Target="fonts/Poppins-italic.fntdata"/><Relationship Id="rId157" Type="http://schemas.openxmlformats.org/officeDocument/2006/relationships/font" Target="fonts/Poppins-bold.fntdata"/><Relationship Id="rId156" Type="http://schemas.openxmlformats.org/officeDocument/2006/relationships/font" Target="fonts/Poppins-regular.fntdata"/><Relationship Id="rId155" Type="http://schemas.openxmlformats.org/officeDocument/2006/relationships/slide" Target="slides/slide150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HELLOOOO !!!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QUI VIENT DE LOIN ?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LES PARETOS ?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QUI A ÉTÉ TRAINÉ ICI PAR SES PROCHES 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QUI EST SUR LE WEBI ? </a:t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31c4164dbaa_0_156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g31c4164dbaa_0_156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229" name="Google Shape;229;g31c4164dbaa_0_156:notes"/>
          <p:cNvSpPr/>
          <p:nvPr>
            <p:ph idx="3" type="sldImg"/>
          </p:nvPr>
        </p:nvSpPr>
        <p:spPr>
          <a:xfrm>
            <a:off x="2857500" y="512763"/>
            <a:ext cx="3429000" cy="2567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0" name="Google Shape;230;g31c4164dbaa_0_156:notes"/>
          <p:cNvSpPr txBox="1"/>
          <p:nvPr>
            <p:ph idx="1" type="body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Raconter une anecdote marquante sur un contrat à 6 chiffres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4</a:t>
            </a:r>
            <a:endParaRPr/>
          </a:p>
        </p:txBody>
      </p:sp>
      <p:sp>
        <p:nvSpPr>
          <p:cNvPr id="231" name="Google Shape;231;g31c4164dbaa_0_156:notes"/>
          <p:cNvSpPr txBox="1"/>
          <p:nvPr>
            <p:ph idx="11" type="ftr"/>
          </p:nvPr>
        </p:nvSpPr>
        <p:spPr>
          <a:xfrm>
            <a:off x="0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g31c4164dbaa_0_156:notes"/>
          <p:cNvSpPr txBox="1"/>
          <p:nvPr>
            <p:ph idx="12" type="sldNum"/>
          </p:nvPr>
        </p:nvSpPr>
        <p:spPr>
          <a:xfrm>
            <a:off x="5180013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4" name="Shape 1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5" name="Google Shape;1685;p52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6" name="Google Shape;1686;p52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1687" name="Google Shape;1687;p52:notes"/>
          <p:cNvSpPr/>
          <p:nvPr>
            <p:ph idx="3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88" name="Google Shape;1688;p52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Cadre et posture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52</a:t>
            </a:r>
            <a:endParaRPr/>
          </a:p>
        </p:txBody>
      </p:sp>
      <p:sp>
        <p:nvSpPr>
          <p:cNvPr id="1689" name="Google Shape;1689;p52:notes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0" name="Google Shape;1690;p52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8" name="Shape 1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9" name="Google Shape;1709;p53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0" name="Google Shape;1710;p53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1711" name="Google Shape;1711;p53:notes"/>
          <p:cNvSpPr/>
          <p:nvPr>
            <p:ph idx="3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12" name="Google Shape;1712;p53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Laura Blanchard : SEO pour faire du cash, le reste ne l’interesse pas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53</a:t>
            </a:r>
            <a:endParaRPr/>
          </a:p>
        </p:txBody>
      </p:sp>
      <p:sp>
        <p:nvSpPr>
          <p:cNvPr id="1713" name="Google Shape;1713;p53:notes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4" name="Google Shape;1714;p53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4" name="Shape 1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5" name="Google Shape;1725;p54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6" name="Google Shape;1726;p54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1727" name="Google Shape;1727;p54:notes"/>
          <p:cNvSpPr/>
          <p:nvPr>
            <p:ph idx="3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28" name="Google Shape;1728;p54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Ecole du SEO : conurrent direct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54</a:t>
            </a:r>
            <a:endParaRPr/>
          </a:p>
        </p:txBody>
      </p:sp>
      <p:sp>
        <p:nvSpPr>
          <p:cNvPr id="1729" name="Google Shape;1729;p54:notes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0" name="Google Shape;1730;p54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2" name="Shape 1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3" name="Google Shape;1743;p55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4" name="Google Shape;1744;p55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1745" name="Google Shape;1745;p55:notes"/>
          <p:cNvSpPr/>
          <p:nvPr>
            <p:ph idx="3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46" name="Google Shape;1746;p55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90 % des freelances sous-évaluent leurs compétences, ce qui les conduit à accepter des missions moins rémunérées que leur réelle valeur sur le marché. Cette tendance est accentuée par une concurrence accrue et une méconnaissance des tarifs appropriés.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55</a:t>
            </a:r>
            <a:endParaRPr/>
          </a:p>
        </p:txBody>
      </p:sp>
      <p:sp>
        <p:nvSpPr>
          <p:cNvPr id="1747" name="Google Shape;1747;p55:notes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8" name="Google Shape;1748;p55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9" name="Shape 1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0" name="Google Shape;1760;p56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1" name="Google Shape;1761;p56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1762" name="Google Shape;1762;p56:notes"/>
          <p:cNvSpPr/>
          <p:nvPr>
            <p:ph idx="3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63" name="Google Shape;1763;p56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90 % des freelances sous-évaluent leurs compétences, ce qui les conduit à accepter des missions moins rémunérées que leur réelle valeur sur le marché. Cette tendance est accentuée par une concurrence accrue et une méconnaissance des tarifs appropriés.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56</a:t>
            </a:r>
            <a:endParaRPr/>
          </a:p>
        </p:txBody>
      </p:sp>
      <p:sp>
        <p:nvSpPr>
          <p:cNvPr id="1764" name="Google Shape;1764;p56:notes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5" name="Google Shape;1765;p56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6" name="Shape 1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7" name="Google Shape;1777;p57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8" name="Google Shape;1778;p57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1779" name="Google Shape;1779;p57:notes"/>
          <p:cNvSpPr/>
          <p:nvPr>
            <p:ph idx="3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80" name="Google Shape;1780;p57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90 % des freelances sous-évaluent leurs compétences, ce qui les conduit à accepter des missions moins rémunérées que leur réelle valeur sur le marché. Cette tendance est accentuée par une concurrence accrue et une méconnaissance des tarifs appropriés.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57</a:t>
            </a:r>
            <a:endParaRPr/>
          </a:p>
        </p:txBody>
      </p:sp>
      <p:sp>
        <p:nvSpPr>
          <p:cNvPr id="1781" name="Google Shape;1781;p57:notes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2" name="Google Shape;1782;p57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4" name="Shape 1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5" name="Google Shape;1795;p58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6" name="Google Shape;1796;p58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1797" name="Google Shape;1797;p58:notes"/>
          <p:cNvSpPr/>
          <p:nvPr>
            <p:ph idx="3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98" name="Google Shape;1798;p58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90 % des freelances sous-évaluent leurs compétences, ce qui les conduit à accepter des missions moins rémunérées que leur réelle valeur sur le marché. Cette tendance est accentuée par une concurrence accrue et une méconnaissance des tarifs appropriés.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58</a:t>
            </a:r>
            <a:endParaRPr/>
          </a:p>
        </p:txBody>
      </p:sp>
      <p:sp>
        <p:nvSpPr>
          <p:cNvPr id="1799" name="Google Shape;1799;p58:notes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0" name="Google Shape;1800;p58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2" name="Shape 1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3" name="Google Shape;1813;p59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4" name="Google Shape;1814;p59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1815" name="Google Shape;1815;p59:notes"/>
          <p:cNvSpPr/>
          <p:nvPr>
            <p:ph idx="3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16" name="Google Shape;1816;p59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Cadre et posture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52</a:t>
            </a:r>
            <a:endParaRPr/>
          </a:p>
        </p:txBody>
      </p:sp>
      <p:sp>
        <p:nvSpPr>
          <p:cNvPr id="1817" name="Google Shape;1817;p59:notes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8" name="Google Shape;1818;p59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6" name="Shape 1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7" name="Google Shape;1837;p60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8" name="Google Shape;1838;p60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1839" name="Google Shape;1839;p60:notes"/>
          <p:cNvSpPr/>
          <p:nvPr>
            <p:ph idx="3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40" name="Google Shape;1840;p60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Cadre et posture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60</a:t>
            </a:r>
            <a:endParaRPr/>
          </a:p>
        </p:txBody>
      </p:sp>
      <p:sp>
        <p:nvSpPr>
          <p:cNvPr id="1841" name="Google Shape;1841;p60:notes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2" name="Google Shape;1842;p60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2" name="Shape 1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" name="Google Shape;1853;g31beef7ff36_0_432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4" name="Google Shape;1854;g31beef7ff36_0_432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1855" name="Google Shape;1855;g31beef7ff36_0_432:notes"/>
          <p:cNvSpPr/>
          <p:nvPr>
            <p:ph idx="3" type="sldImg"/>
          </p:nvPr>
        </p:nvSpPr>
        <p:spPr>
          <a:xfrm>
            <a:off x="2857500" y="512763"/>
            <a:ext cx="3429000" cy="2567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56" name="Google Shape;1856;g31beef7ff36_0_432:notes"/>
          <p:cNvSpPr txBox="1"/>
          <p:nvPr>
            <p:ph idx="1" type="body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Cadre et posture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61</a:t>
            </a:r>
            <a:endParaRPr/>
          </a:p>
        </p:txBody>
      </p:sp>
      <p:sp>
        <p:nvSpPr>
          <p:cNvPr id="1857" name="Google Shape;1857;g31beef7ff36_0_432:notes"/>
          <p:cNvSpPr txBox="1"/>
          <p:nvPr>
            <p:ph idx="11" type="ftr"/>
          </p:nvPr>
        </p:nvSpPr>
        <p:spPr>
          <a:xfrm>
            <a:off x="0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8" name="Google Shape;1858;g31beef7ff36_0_432:notes"/>
          <p:cNvSpPr txBox="1"/>
          <p:nvPr>
            <p:ph idx="12" type="sldNum"/>
          </p:nvPr>
        </p:nvSpPr>
        <p:spPr>
          <a:xfrm>
            <a:off x="5180013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31c4164dbaa_0_177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g31c4164dbaa_0_177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245" name="Google Shape;245;g31c4164dbaa_0_177:notes"/>
          <p:cNvSpPr/>
          <p:nvPr>
            <p:ph idx="3" type="sldImg"/>
          </p:nvPr>
        </p:nvSpPr>
        <p:spPr>
          <a:xfrm>
            <a:off x="2857500" y="512763"/>
            <a:ext cx="3429000" cy="2567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6" name="Google Shape;246;g31c4164dbaa_0_177:notes"/>
          <p:cNvSpPr txBox="1"/>
          <p:nvPr>
            <p:ph idx="1" type="body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Raconter une anecdote marquante sur un contrat à 6 chiffres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4</a:t>
            </a:r>
            <a:endParaRPr/>
          </a:p>
        </p:txBody>
      </p:sp>
      <p:sp>
        <p:nvSpPr>
          <p:cNvPr id="247" name="Google Shape;247;g31c4164dbaa_0_177:notes"/>
          <p:cNvSpPr txBox="1"/>
          <p:nvPr>
            <p:ph idx="11" type="ftr"/>
          </p:nvPr>
        </p:nvSpPr>
        <p:spPr>
          <a:xfrm>
            <a:off x="0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Google Shape;248;g31c4164dbaa_0_177:notes"/>
          <p:cNvSpPr txBox="1"/>
          <p:nvPr>
            <p:ph idx="12" type="sldNum"/>
          </p:nvPr>
        </p:nvSpPr>
        <p:spPr>
          <a:xfrm>
            <a:off x="5180013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8" name="Shape 1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9" name="Google Shape;1869;p61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0" name="Google Shape;1870;p61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1871" name="Google Shape;1871;p61:notes"/>
          <p:cNvSpPr/>
          <p:nvPr>
            <p:ph idx="3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72" name="Google Shape;1872;p61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Cadre et posture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61</a:t>
            </a:r>
            <a:endParaRPr/>
          </a:p>
        </p:txBody>
      </p:sp>
      <p:sp>
        <p:nvSpPr>
          <p:cNvPr id="1873" name="Google Shape;1873;p61:notes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4" name="Google Shape;1874;p61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4" name="Shape 1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5" name="Google Shape;1885;p62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6" name="Google Shape;1886;p62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1887" name="Google Shape;1887;p62:notes"/>
          <p:cNvSpPr/>
          <p:nvPr>
            <p:ph idx="3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88" name="Google Shape;1888;p62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Cadre et posture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62</a:t>
            </a:r>
            <a:endParaRPr/>
          </a:p>
        </p:txBody>
      </p:sp>
      <p:sp>
        <p:nvSpPr>
          <p:cNvPr id="1889" name="Google Shape;1889;p62:notes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0" name="Google Shape;1890;p62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3" name="Shape 1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" name="Google Shape;1904;p63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5" name="Google Shape;1905;p63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1906" name="Google Shape;1906;p63:notes"/>
          <p:cNvSpPr/>
          <p:nvPr>
            <p:ph idx="3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07" name="Google Shape;1907;p63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Cadre et posture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63</a:t>
            </a:r>
            <a:endParaRPr/>
          </a:p>
        </p:txBody>
      </p:sp>
      <p:sp>
        <p:nvSpPr>
          <p:cNvPr id="1908" name="Google Shape;1908;p63:notes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9" name="Google Shape;1909;p63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0" name="Shape 1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1" name="Google Shape;1921;p64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2" name="Google Shape;1922;p64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1923" name="Google Shape;1923;p64:notes"/>
          <p:cNvSpPr/>
          <p:nvPr>
            <p:ph idx="3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24" name="Google Shape;1924;p64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Cadre et posture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64</a:t>
            </a:r>
            <a:endParaRPr/>
          </a:p>
        </p:txBody>
      </p:sp>
      <p:sp>
        <p:nvSpPr>
          <p:cNvPr id="1925" name="Google Shape;1925;p64:notes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6" name="Google Shape;1926;p64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7" name="Shape 1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8" name="Google Shape;1938;p65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9" name="Google Shape;1939;p65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1940" name="Google Shape;1940;p65:notes"/>
          <p:cNvSpPr/>
          <p:nvPr>
            <p:ph idx="3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41" name="Google Shape;1941;p65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Cadre et posture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65</a:t>
            </a:r>
            <a:endParaRPr/>
          </a:p>
        </p:txBody>
      </p:sp>
      <p:sp>
        <p:nvSpPr>
          <p:cNvPr id="1942" name="Google Shape;1942;p65:notes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3" name="Google Shape;1943;p65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3" name="Shape 1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4" name="Google Shape;1954;p66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5" name="Google Shape;1955;p66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1956" name="Google Shape;1956;p66:notes"/>
          <p:cNvSpPr/>
          <p:nvPr>
            <p:ph idx="3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57" name="Google Shape;1957;p66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Cadre et posture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66</a:t>
            </a:r>
            <a:endParaRPr/>
          </a:p>
        </p:txBody>
      </p:sp>
      <p:sp>
        <p:nvSpPr>
          <p:cNvPr id="1958" name="Google Shape;1958;p66:notes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9" name="Google Shape;1959;p66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4" name="Shape 1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5" name="Google Shape;1975;p67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6" name="Google Shape;1976;p67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1977" name="Google Shape;1977;p67:notes"/>
          <p:cNvSpPr/>
          <p:nvPr>
            <p:ph idx="3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78" name="Google Shape;1978;p67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Cadre et posture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67</a:t>
            </a:r>
            <a:endParaRPr/>
          </a:p>
        </p:txBody>
      </p:sp>
      <p:sp>
        <p:nvSpPr>
          <p:cNvPr id="1979" name="Google Shape;1979;p67:notes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0" name="Google Shape;1980;p67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1" name="Shape 1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2" name="Google Shape;1992;g31beef7ff36_0_498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3" name="Google Shape;1993;g31beef7ff36_0_498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1994" name="Google Shape;1994;g31beef7ff36_0_498:notes"/>
          <p:cNvSpPr/>
          <p:nvPr>
            <p:ph idx="3" type="sldImg"/>
          </p:nvPr>
        </p:nvSpPr>
        <p:spPr>
          <a:xfrm>
            <a:off x="2857500" y="512763"/>
            <a:ext cx="3429000" cy="2567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95" name="Google Shape;1995;g31beef7ff36_0_498:notes"/>
          <p:cNvSpPr txBox="1"/>
          <p:nvPr>
            <p:ph idx="1" type="body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Cadre et posture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65</a:t>
            </a:r>
            <a:endParaRPr/>
          </a:p>
        </p:txBody>
      </p:sp>
      <p:sp>
        <p:nvSpPr>
          <p:cNvPr id="1996" name="Google Shape;1996;g31beef7ff36_0_498:notes"/>
          <p:cNvSpPr txBox="1"/>
          <p:nvPr>
            <p:ph idx="11" type="ftr"/>
          </p:nvPr>
        </p:nvSpPr>
        <p:spPr>
          <a:xfrm>
            <a:off x="0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7" name="Google Shape;1997;g31beef7ff36_0_498:notes"/>
          <p:cNvSpPr txBox="1"/>
          <p:nvPr>
            <p:ph idx="12" type="sldNum"/>
          </p:nvPr>
        </p:nvSpPr>
        <p:spPr>
          <a:xfrm>
            <a:off x="5180013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7" name="Shape 2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8" name="Google Shape;2008;p68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9" name="Google Shape;2009;p68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2010" name="Google Shape;2010;p68:notes"/>
          <p:cNvSpPr/>
          <p:nvPr>
            <p:ph idx="3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11" name="Google Shape;2011;p68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Cadre et posture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68</a:t>
            </a:r>
            <a:endParaRPr/>
          </a:p>
        </p:txBody>
      </p:sp>
      <p:sp>
        <p:nvSpPr>
          <p:cNvPr id="2012" name="Google Shape;2012;p68:notes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3" name="Google Shape;2013;p68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3" name="Shape 2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4" name="Google Shape;2024;g31beef7ff36_0_513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5" name="Google Shape;2025;g31beef7ff36_0_513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2026" name="Google Shape;2026;g31beef7ff36_0_513:notes"/>
          <p:cNvSpPr/>
          <p:nvPr>
            <p:ph idx="3" type="sldImg"/>
          </p:nvPr>
        </p:nvSpPr>
        <p:spPr>
          <a:xfrm>
            <a:off x="2857500" y="512763"/>
            <a:ext cx="3429000" cy="2567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27" name="Google Shape;2027;g31beef7ff36_0_513:notes"/>
          <p:cNvSpPr txBox="1"/>
          <p:nvPr>
            <p:ph idx="1" type="body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Cadre et posture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68</a:t>
            </a:r>
            <a:endParaRPr/>
          </a:p>
        </p:txBody>
      </p:sp>
      <p:sp>
        <p:nvSpPr>
          <p:cNvPr id="2028" name="Google Shape;2028;g31beef7ff36_0_513:notes"/>
          <p:cNvSpPr txBox="1"/>
          <p:nvPr>
            <p:ph idx="11" type="ftr"/>
          </p:nvPr>
        </p:nvSpPr>
        <p:spPr>
          <a:xfrm>
            <a:off x="0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9" name="Google Shape;2029;g31beef7ff36_0_513:notes"/>
          <p:cNvSpPr txBox="1"/>
          <p:nvPr>
            <p:ph idx="12" type="sldNum"/>
          </p:nvPr>
        </p:nvSpPr>
        <p:spPr>
          <a:xfrm>
            <a:off x="5180013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31c4164dbaa_0_195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g31c4164dbaa_0_195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262" name="Google Shape;262;g31c4164dbaa_0_195:notes"/>
          <p:cNvSpPr/>
          <p:nvPr>
            <p:ph idx="3" type="sldImg"/>
          </p:nvPr>
        </p:nvSpPr>
        <p:spPr>
          <a:xfrm>
            <a:off x="2857500" y="512763"/>
            <a:ext cx="3429000" cy="2567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3" name="Google Shape;263;g31c4164dbaa_0_195:notes"/>
          <p:cNvSpPr txBox="1"/>
          <p:nvPr>
            <p:ph idx="1" type="body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Raconter une anecdote marquante sur un contrat à 6 chiffres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4</a:t>
            </a:r>
            <a:endParaRPr/>
          </a:p>
        </p:txBody>
      </p:sp>
      <p:sp>
        <p:nvSpPr>
          <p:cNvPr id="264" name="Google Shape;264;g31c4164dbaa_0_195:notes"/>
          <p:cNvSpPr txBox="1"/>
          <p:nvPr>
            <p:ph idx="11" type="ftr"/>
          </p:nvPr>
        </p:nvSpPr>
        <p:spPr>
          <a:xfrm>
            <a:off x="0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g31c4164dbaa_0_195:notes"/>
          <p:cNvSpPr txBox="1"/>
          <p:nvPr>
            <p:ph idx="12" type="sldNum"/>
          </p:nvPr>
        </p:nvSpPr>
        <p:spPr>
          <a:xfrm>
            <a:off x="5180013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2" name="Shape 2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3" name="Google Shape;2043;g31beef7ff36_0_464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4" name="Google Shape;2044;g31beef7ff36_0_464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2045" name="Google Shape;2045;g31beef7ff36_0_464:notes"/>
          <p:cNvSpPr/>
          <p:nvPr>
            <p:ph idx="3" type="sldImg"/>
          </p:nvPr>
        </p:nvSpPr>
        <p:spPr>
          <a:xfrm>
            <a:off x="2857500" y="512763"/>
            <a:ext cx="3429000" cy="2567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46" name="Google Shape;2046;g31beef7ff36_0_464:notes"/>
          <p:cNvSpPr txBox="1"/>
          <p:nvPr>
            <p:ph idx="1" type="body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Cadre et posture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68</a:t>
            </a:r>
            <a:endParaRPr/>
          </a:p>
        </p:txBody>
      </p:sp>
      <p:sp>
        <p:nvSpPr>
          <p:cNvPr id="2047" name="Google Shape;2047;g31beef7ff36_0_464:notes"/>
          <p:cNvSpPr txBox="1"/>
          <p:nvPr>
            <p:ph idx="11" type="ftr"/>
          </p:nvPr>
        </p:nvSpPr>
        <p:spPr>
          <a:xfrm>
            <a:off x="0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8" name="Google Shape;2048;g31beef7ff36_0_464:notes"/>
          <p:cNvSpPr txBox="1"/>
          <p:nvPr>
            <p:ph idx="12" type="sldNum"/>
          </p:nvPr>
        </p:nvSpPr>
        <p:spPr>
          <a:xfrm>
            <a:off x="5180013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0" name="Shape 2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1" name="Google Shape;2061;g31beef7ff36_0_481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2" name="Google Shape;2062;g31beef7ff36_0_481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2063" name="Google Shape;2063;g31beef7ff36_0_481:notes"/>
          <p:cNvSpPr/>
          <p:nvPr>
            <p:ph idx="3" type="sldImg"/>
          </p:nvPr>
        </p:nvSpPr>
        <p:spPr>
          <a:xfrm>
            <a:off x="2857500" y="512763"/>
            <a:ext cx="3429000" cy="2567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64" name="Google Shape;2064;g31beef7ff36_0_481:notes"/>
          <p:cNvSpPr txBox="1"/>
          <p:nvPr>
            <p:ph idx="1" type="body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Cadre et posture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68</a:t>
            </a:r>
            <a:endParaRPr/>
          </a:p>
        </p:txBody>
      </p:sp>
      <p:sp>
        <p:nvSpPr>
          <p:cNvPr id="2065" name="Google Shape;2065;g31beef7ff36_0_481:notes"/>
          <p:cNvSpPr txBox="1"/>
          <p:nvPr>
            <p:ph idx="11" type="ftr"/>
          </p:nvPr>
        </p:nvSpPr>
        <p:spPr>
          <a:xfrm>
            <a:off x="0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6" name="Google Shape;2066;g31beef7ff36_0_481:notes"/>
          <p:cNvSpPr txBox="1"/>
          <p:nvPr>
            <p:ph idx="12" type="sldNum"/>
          </p:nvPr>
        </p:nvSpPr>
        <p:spPr>
          <a:xfrm>
            <a:off x="5180013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7" name="Shape 2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" name="Google Shape;2078;p69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9" name="Google Shape;2079;p69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2080" name="Google Shape;2080;p69:notes"/>
          <p:cNvSpPr/>
          <p:nvPr>
            <p:ph idx="3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81" name="Google Shape;2081;p69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Cadre et posture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52</a:t>
            </a:r>
            <a:endParaRPr/>
          </a:p>
        </p:txBody>
      </p:sp>
      <p:sp>
        <p:nvSpPr>
          <p:cNvPr id="2082" name="Google Shape;2082;p69:notes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3" name="Google Shape;2083;p69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1" name="Shape 2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2" name="Google Shape;2102;p70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3" name="Google Shape;2103;p70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2104" name="Google Shape;2104;p70:notes"/>
          <p:cNvSpPr/>
          <p:nvPr>
            <p:ph idx="3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05" name="Google Shape;2105;p70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Cadre et posture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70</a:t>
            </a:r>
            <a:endParaRPr/>
          </a:p>
        </p:txBody>
      </p:sp>
      <p:sp>
        <p:nvSpPr>
          <p:cNvPr id="2106" name="Google Shape;2106;p70:notes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7" name="Google Shape;2107;p70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8" name="Shape 2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" name="Google Shape;2119;p71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0" name="Google Shape;2120;p71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2121" name="Google Shape;2121;p71:notes"/>
          <p:cNvSpPr/>
          <p:nvPr>
            <p:ph idx="3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22" name="Google Shape;2122;p71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Cadre et posture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71</a:t>
            </a:r>
            <a:endParaRPr/>
          </a:p>
        </p:txBody>
      </p:sp>
      <p:sp>
        <p:nvSpPr>
          <p:cNvPr id="2123" name="Google Shape;2123;p71:notes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4" name="Google Shape;2124;p71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5" name="Shape 2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6" name="Google Shape;2136;p72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7" name="Google Shape;2137;p72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2138" name="Google Shape;2138;p72:notes"/>
          <p:cNvSpPr/>
          <p:nvPr>
            <p:ph idx="3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39" name="Google Shape;2139;p72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Cadre et posture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72</a:t>
            </a:r>
            <a:endParaRPr/>
          </a:p>
        </p:txBody>
      </p:sp>
      <p:sp>
        <p:nvSpPr>
          <p:cNvPr id="2140" name="Google Shape;2140;p72:notes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1" name="Google Shape;2141;p72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2" name="Shape 2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3" name="Google Shape;2153;p73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4" name="Google Shape;2154;p73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2155" name="Google Shape;2155;p73:notes"/>
          <p:cNvSpPr/>
          <p:nvPr>
            <p:ph idx="3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56" name="Google Shape;2156;p73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Cadre et posture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73</a:t>
            </a:r>
            <a:endParaRPr/>
          </a:p>
        </p:txBody>
      </p:sp>
      <p:sp>
        <p:nvSpPr>
          <p:cNvPr id="2157" name="Google Shape;2157;p73:notes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8" name="Google Shape;2158;p73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9" name="Shape 2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" name="Google Shape;2170;p74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1" name="Google Shape;2171;p74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2172" name="Google Shape;2172;p74:notes"/>
          <p:cNvSpPr/>
          <p:nvPr>
            <p:ph idx="3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73" name="Google Shape;2173;p74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Cadre et posture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74</a:t>
            </a:r>
            <a:endParaRPr/>
          </a:p>
        </p:txBody>
      </p:sp>
      <p:sp>
        <p:nvSpPr>
          <p:cNvPr id="2174" name="Google Shape;2174;p74:notes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5" name="Google Shape;2175;p74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5" name="Shape 2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6" name="Google Shape;2186;g31a58820152_0_0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7" name="Google Shape;2187;g31a58820152_0_0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2188" name="Google Shape;2188;g31a58820152_0_0:notes"/>
          <p:cNvSpPr/>
          <p:nvPr>
            <p:ph idx="3" type="sldImg"/>
          </p:nvPr>
        </p:nvSpPr>
        <p:spPr>
          <a:xfrm>
            <a:off x="2857500" y="512763"/>
            <a:ext cx="3429000" cy="2567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89" name="Google Shape;2189;g31a58820152_0_0:notes"/>
          <p:cNvSpPr txBox="1"/>
          <p:nvPr>
            <p:ph idx="1" type="body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Cadre et posture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74</a:t>
            </a:r>
            <a:endParaRPr/>
          </a:p>
        </p:txBody>
      </p:sp>
      <p:sp>
        <p:nvSpPr>
          <p:cNvPr id="2190" name="Google Shape;2190;g31a58820152_0_0:notes"/>
          <p:cNvSpPr txBox="1"/>
          <p:nvPr>
            <p:ph idx="11" type="ftr"/>
          </p:nvPr>
        </p:nvSpPr>
        <p:spPr>
          <a:xfrm>
            <a:off x="0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1" name="Google Shape;2191;g31a58820152_0_0:notes"/>
          <p:cNvSpPr txBox="1"/>
          <p:nvPr>
            <p:ph idx="12" type="sldNum"/>
          </p:nvPr>
        </p:nvSpPr>
        <p:spPr>
          <a:xfrm>
            <a:off x="5180013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1" name="Shape 2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2" name="Google Shape;2202;g31a58820152_0_15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3" name="Google Shape;2203;g31a58820152_0_15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2204" name="Google Shape;2204;g31a58820152_0_15:notes"/>
          <p:cNvSpPr/>
          <p:nvPr>
            <p:ph idx="3" type="sldImg"/>
          </p:nvPr>
        </p:nvSpPr>
        <p:spPr>
          <a:xfrm>
            <a:off x="2857500" y="512763"/>
            <a:ext cx="3429000" cy="2567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05" name="Google Shape;2205;g31a58820152_0_15:notes"/>
          <p:cNvSpPr txBox="1"/>
          <p:nvPr>
            <p:ph idx="1" type="body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Cadre et posture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74</a:t>
            </a:r>
            <a:endParaRPr/>
          </a:p>
        </p:txBody>
      </p:sp>
      <p:sp>
        <p:nvSpPr>
          <p:cNvPr id="2206" name="Google Shape;2206;g31a58820152_0_15:notes"/>
          <p:cNvSpPr txBox="1"/>
          <p:nvPr>
            <p:ph idx="11" type="ftr"/>
          </p:nvPr>
        </p:nvSpPr>
        <p:spPr>
          <a:xfrm>
            <a:off x="0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7" name="Google Shape;2207;g31a58820152_0_15:notes"/>
          <p:cNvSpPr txBox="1"/>
          <p:nvPr>
            <p:ph idx="12" type="sldNum"/>
          </p:nvPr>
        </p:nvSpPr>
        <p:spPr>
          <a:xfrm>
            <a:off x="5180013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31c4164dbaa_0_212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g31c4164dbaa_0_212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280" name="Google Shape;280;g31c4164dbaa_0_212:notes"/>
          <p:cNvSpPr/>
          <p:nvPr>
            <p:ph idx="3" type="sldImg"/>
          </p:nvPr>
        </p:nvSpPr>
        <p:spPr>
          <a:xfrm>
            <a:off x="2857500" y="512763"/>
            <a:ext cx="3429000" cy="2567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1" name="Google Shape;281;g31c4164dbaa_0_212:notes"/>
          <p:cNvSpPr txBox="1"/>
          <p:nvPr>
            <p:ph idx="1" type="body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Raconter une anecdote marquante sur un contrat à 6 chiffres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4</a:t>
            </a:r>
            <a:endParaRPr/>
          </a:p>
        </p:txBody>
      </p:sp>
      <p:sp>
        <p:nvSpPr>
          <p:cNvPr id="282" name="Google Shape;282;g31c4164dbaa_0_212:notes"/>
          <p:cNvSpPr txBox="1"/>
          <p:nvPr>
            <p:ph idx="11" type="ftr"/>
          </p:nvPr>
        </p:nvSpPr>
        <p:spPr>
          <a:xfrm>
            <a:off x="0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g31c4164dbaa_0_212:notes"/>
          <p:cNvSpPr txBox="1"/>
          <p:nvPr>
            <p:ph idx="12" type="sldNum"/>
          </p:nvPr>
        </p:nvSpPr>
        <p:spPr>
          <a:xfrm>
            <a:off x="5180013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7" name="Shape 2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8" name="Google Shape;2218;p75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9" name="Google Shape;2219;p75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2220" name="Google Shape;2220;p75:notes"/>
          <p:cNvSpPr/>
          <p:nvPr>
            <p:ph idx="3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21" name="Google Shape;2221;p75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Manque de confiance et syndrome de l’imposteur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75</a:t>
            </a:r>
            <a:endParaRPr/>
          </a:p>
        </p:txBody>
      </p:sp>
      <p:sp>
        <p:nvSpPr>
          <p:cNvPr id="2222" name="Google Shape;2222;p75:notes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3" name="Google Shape;2223;p75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4" name="Shape 2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5" name="Google Shape;2235;p76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6" name="Google Shape;2236;p76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2237" name="Google Shape;2237;p76:notes"/>
          <p:cNvSpPr/>
          <p:nvPr>
            <p:ph idx="3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38" name="Google Shape;2238;p76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Manque de confiance et syndrome de l’imposteur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76</a:t>
            </a:r>
            <a:endParaRPr/>
          </a:p>
        </p:txBody>
      </p:sp>
      <p:sp>
        <p:nvSpPr>
          <p:cNvPr id="2239" name="Google Shape;2239;p76:notes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0" name="Google Shape;2240;p76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0" name="Shape 2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1" name="Google Shape;2251;p77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2" name="Google Shape;2252;p77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2253" name="Google Shape;2253;p77:notes"/>
          <p:cNvSpPr/>
          <p:nvPr>
            <p:ph idx="3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54" name="Google Shape;2254;p77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Cadre et posture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77</a:t>
            </a:r>
            <a:endParaRPr/>
          </a:p>
        </p:txBody>
      </p:sp>
      <p:sp>
        <p:nvSpPr>
          <p:cNvPr id="2255" name="Google Shape;2255;p77:notes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6" name="Google Shape;2256;p77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7" name="Shape 2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8" name="Google Shape;2268;g31a58820152_0_30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9" name="Google Shape;2269;g31a58820152_0_30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2270" name="Google Shape;2270;g31a58820152_0_30:notes"/>
          <p:cNvSpPr/>
          <p:nvPr>
            <p:ph idx="3" type="sldImg"/>
          </p:nvPr>
        </p:nvSpPr>
        <p:spPr>
          <a:xfrm>
            <a:off x="2857500" y="512763"/>
            <a:ext cx="3429000" cy="2567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71" name="Google Shape;2271;g31a58820152_0_30:notes"/>
          <p:cNvSpPr txBox="1"/>
          <p:nvPr>
            <p:ph idx="1" type="body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Cadre et posture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77</a:t>
            </a:r>
            <a:endParaRPr/>
          </a:p>
        </p:txBody>
      </p:sp>
      <p:sp>
        <p:nvSpPr>
          <p:cNvPr id="2272" name="Google Shape;2272;g31a58820152_0_30:notes"/>
          <p:cNvSpPr txBox="1"/>
          <p:nvPr>
            <p:ph idx="11" type="ftr"/>
          </p:nvPr>
        </p:nvSpPr>
        <p:spPr>
          <a:xfrm>
            <a:off x="0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3" name="Google Shape;2273;g31a58820152_0_30:notes"/>
          <p:cNvSpPr txBox="1"/>
          <p:nvPr>
            <p:ph idx="12" type="sldNum"/>
          </p:nvPr>
        </p:nvSpPr>
        <p:spPr>
          <a:xfrm>
            <a:off x="5180013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3" name="Shape 2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4" name="Google Shape;2284;p78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5" name="Google Shape;2285;p78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2286" name="Google Shape;2286;p78:notes"/>
          <p:cNvSpPr/>
          <p:nvPr>
            <p:ph idx="3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87" name="Google Shape;2287;p78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Cadre et posture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78</a:t>
            </a:r>
            <a:endParaRPr/>
          </a:p>
        </p:txBody>
      </p:sp>
      <p:sp>
        <p:nvSpPr>
          <p:cNvPr id="2288" name="Google Shape;2288;p78:notes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9" name="Google Shape;2289;p78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0" name="Shape 2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1" name="Google Shape;2301;g31a58820152_0_47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2" name="Google Shape;2302;g31a58820152_0_47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2303" name="Google Shape;2303;g31a58820152_0_47:notes"/>
          <p:cNvSpPr/>
          <p:nvPr>
            <p:ph idx="3" type="sldImg"/>
          </p:nvPr>
        </p:nvSpPr>
        <p:spPr>
          <a:xfrm>
            <a:off x="2857500" y="512763"/>
            <a:ext cx="3429000" cy="2567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04" name="Google Shape;2304;g31a58820152_0_47:notes"/>
          <p:cNvSpPr txBox="1"/>
          <p:nvPr>
            <p:ph idx="1" type="body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Cadre et posture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77</a:t>
            </a:r>
            <a:endParaRPr/>
          </a:p>
        </p:txBody>
      </p:sp>
      <p:sp>
        <p:nvSpPr>
          <p:cNvPr id="2305" name="Google Shape;2305;g31a58820152_0_47:notes"/>
          <p:cNvSpPr txBox="1"/>
          <p:nvPr>
            <p:ph idx="11" type="ftr"/>
          </p:nvPr>
        </p:nvSpPr>
        <p:spPr>
          <a:xfrm>
            <a:off x="0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6" name="Google Shape;2306;g31a58820152_0_47:notes"/>
          <p:cNvSpPr txBox="1"/>
          <p:nvPr>
            <p:ph idx="12" type="sldNum"/>
          </p:nvPr>
        </p:nvSpPr>
        <p:spPr>
          <a:xfrm>
            <a:off x="5180013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6" name="Shape 2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7" name="Google Shape;2317;p79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8" name="Google Shape;2318;p79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2319" name="Google Shape;2319;p79:notes"/>
          <p:cNvSpPr/>
          <p:nvPr>
            <p:ph idx="3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20" name="Google Shape;2320;p79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Cadre et posture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79</a:t>
            </a:r>
            <a:endParaRPr/>
          </a:p>
        </p:txBody>
      </p:sp>
      <p:sp>
        <p:nvSpPr>
          <p:cNvPr id="2321" name="Google Shape;2321;p79:notes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2" name="Google Shape;2322;p79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3" name="Shape 2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" name="Google Shape;2334;g31beef7ff36_0_539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5" name="Google Shape;2335;g31beef7ff36_0_539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2336" name="Google Shape;2336;g31beef7ff36_0_539:notes"/>
          <p:cNvSpPr/>
          <p:nvPr>
            <p:ph idx="3" type="sldImg"/>
          </p:nvPr>
        </p:nvSpPr>
        <p:spPr>
          <a:xfrm>
            <a:off x="2857500" y="512763"/>
            <a:ext cx="3429000" cy="2567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37" name="Google Shape;2337;g31beef7ff36_0_539:notes"/>
          <p:cNvSpPr txBox="1"/>
          <p:nvPr>
            <p:ph idx="1" type="body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Cadre et posture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77</a:t>
            </a:r>
            <a:endParaRPr/>
          </a:p>
        </p:txBody>
      </p:sp>
      <p:sp>
        <p:nvSpPr>
          <p:cNvPr id="2338" name="Google Shape;2338;g31beef7ff36_0_539:notes"/>
          <p:cNvSpPr txBox="1"/>
          <p:nvPr>
            <p:ph idx="11" type="ftr"/>
          </p:nvPr>
        </p:nvSpPr>
        <p:spPr>
          <a:xfrm>
            <a:off x="0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9" name="Google Shape;2339;g31beef7ff36_0_539:notes"/>
          <p:cNvSpPr txBox="1"/>
          <p:nvPr>
            <p:ph idx="12" type="sldNum"/>
          </p:nvPr>
        </p:nvSpPr>
        <p:spPr>
          <a:xfrm>
            <a:off x="5180013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9" name="Shape 2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0" name="Google Shape;2350;g31beef7ff36_0_584:notes"/>
          <p:cNvSpPr txBox="1"/>
          <p:nvPr>
            <p:ph idx="1" type="body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1" name="Google Shape;2351;g31beef7ff36_0_584:notes"/>
          <p:cNvSpPr/>
          <p:nvPr>
            <p:ph idx="2" type="sldImg"/>
          </p:nvPr>
        </p:nvSpPr>
        <p:spPr>
          <a:xfrm>
            <a:off x="2857500" y="512763"/>
            <a:ext cx="3429000" cy="2567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8" name="Shape 2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9" name="Google Shape;2369;g31beef7ff36_0_620:notes"/>
          <p:cNvSpPr txBox="1"/>
          <p:nvPr>
            <p:ph idx="1" type="body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0" name="Google Shape;2370;g31beef7ff36_0_620:notes"/>
          <p:cNvSpPr/>
          <p:nvPr>
            <p:ph idx="2" type="sldImg"/>
          </p:nvPr>
        </p:nvSpPr>
        <p:spPr>
          <a:xfrm>
            <a:off x="2857500" y="512763"/>
            <a:ext cx="3429000" cy="2567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31c4164dbaa_0_233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g31c4164dbaa_0_233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297" name="Google Shape;297;g31c4164dbaa_0_233:notes"/>
          <p:cNvSpPr/>
          <p:nvPr>
            <p:ph idx="3" type="sldImg"/>
          </p:nvPr>
        </p:nvSpPr>
        <p:spPr>
          <a:xfrm>
            <a:off x="2857500" y="512763"/>
            <a:ext cx="3429000" cy="2567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8" name="Google Shape;298;g31c4164dbaa_0_233:notes"/>
          <p:cNvSpPr txBox="1"/>
          <p:nvPr>
            <p:ph idx="1" type="body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Raconter une anecdote marquante sur un contrat à 6 chiffres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4</a:t>
            </a:r>
            <a:endParaRPr/>
          </a:p>
        </p:txBody>
      </p:sp>
      <p:sp>
        <p:nvSpPr>
          <p:cNvPr id="299" name="Google Shape;299;g31c4164dbaa_0_233:notes"/>
          <p:cNvSpPr txBox="1"/>
          <p:nvPr>
            <p:ph idx="11" type="ftr"/>
          </p:nvPr>
        </p:nvSpPr>
        <p:spPr>
          <a:xfrm>
            <a:off x="0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" name="Google Shape;300;g31c4164dbaa_0_233:notes"/>
          <p:cNvSpPr txBox="1"/>
          <p:nvPr>
            <p:ph idx="12" type="sldNum"/>
          </p:nvPr>
        </p:nvSpPr>
        <p:spPr>
          <a:xfrm>
            <a:off x="5180013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2" name="Shape 2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3" name="Google Shape;2383;g31beef7ff36_0_602:notes"/>
          <p:cNvSpPr txBox="1"/>
          <p:nvPr>
            <p:ph idx="1" type="body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4" name="Google Shape;2384;g31beef7ff36_0_602:notes"/>
          <p:cNvSpPr/>
          <p:nvPr>
            <p:ph idx="2" type="sldImg"/>
          </p:nvPr>
        </p:nvSpPr>
        <p:spPr>
          <a:xfrm>
            <a:off x="2857500" y="512763"/>
            <a:ext cx="3429000" cy="2567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8" name="Shape 2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9" name="Google Shape;2399;g31beef7ff36_0_640:notes"/>
          <p:cNvSpPr txBox="1"/>
          <p:nvPr>
            <p:ph idx="1" type="body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0" name="Google Shape;2400;g31beef7ff36_0_640:notes"/>
          <p:cNvSpPr/>
          <p:nvPr>
            <p:ph idx="2" type="sldImg"/>
          </p:nvPr>
        </p:nvSpPr>
        <p:spPr>
          <a:xfrm>
            <a:off x="2857500" y="512763"/>
            <a:ext cx="3429000" cy="2567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3" name="Shape 2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4" name="Google Shape;2414;p80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5" name="Google Shape;2415;p80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2416" name="Google Shape;2416;p80:notes"/>
          <p:cNvSpPr/>
          <p:nvPr>
            <p:ph idx="3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17" name="Google Shape;2417;p80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Manque de confiance et syndrome de l’imposteur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80</a:t>
            </a:r>
            <a:endParaRPr/>
          </a:p>
        </p:txBody>
      </p:sp>
      <p:sp>
        <p:nvSpPr>
          <p:cNvPr id="2418" name="Google Shape;2418;p80:notes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9" name="Google Shape;2419;p80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0" name="Shape 2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1" name="Google Shape;2431;p81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2" name="Google Shape;2432;p81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2433" name="Google Shape;2433;p81:notes"/>
          <p:cNvSpPr/>
          <p:nvPr>
            <p:ph idx="3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34" name="Google Shape;2434;p81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Cadre et posture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81</a:t>
            </a:r>
            <a:endParaRPr/>
          </a:p>
        </p:txBody>
      </p:sp>
      <p:sp>
        <p:nvSpPr>
          <p:cNvPr id="2435" name="Google Shape;2435;p81:notes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6" name="Google Shape;2436;p81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6" name="Shape 2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" name="Google Shape;2447;g31beef7ff36_0_554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8" name="Google Shape;2448;g31beef7ff36_0_554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2449" name="Google Shape;2449;g31beef7ff36_0_554:notes"/>
          <p:cNvSpPr/>
          <p:nvPr>
            <p:ph idx="3" type="sldImg"/>
          </p:nvPr>
        </p:nvSpPr>
        <p:spPr>
          <a:xfrm>
            <a:off x="2857500" y="512763"/>
            <a:ext cx="3429000" cy="2567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50" name="Google Shape;2450;g31beef7ff36_0_554:notes"/>
          <p:cNvSpPr txBox="1"/>
          <p:nvPr>
            <p:ph idx="1" type="body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Cadre et posture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81</a:t>
            </a:r>
            <a:endParaRPr/>
          </a:p>
        </p:txBody>
      </p:sp>
      <p:sp>
        <p:nvSpPr>
          <p:cNvPr id="2451" name="Google Shape;2451;g31beef7ff36_0_554:notes"/>
          <p:cNvSpPr txBox="1"/>
          <p:nvPr>
            <p:ph idx="11" type="ftr"/>
          </p:nvPr>
        </p:nvSpPr>
        <p:spPr>
          <a:xfrm>
            <a:off x="0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2" name="Google Shape;2452;g31beef7ff36_0_554:notes"/>
          <p:cNvSpPr txBox="1"/>
          <p:nvPr>
            <p:ph idx="12" type="sldNum"/>
          </p:nvPr>
        </p:nvSpPr>
        <p:spPr>
          <a:xfrm>
            <a:off x="5180013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2" name="Shape 2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3" name="Google Shape;2463;p82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4" name="Google Shape;2464;p82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2465" name="Google Shape;2465;p82:notes"/>
          <p:cNvSpPr/>
          <p:nvPr>
            <p:ph idx="3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66" name="Google Shape;2466;p82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Cadre et posture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82</a:t>
            </a:r>
            <a:endParaRPr/>
          </a:p>
        </p:txBody>
      </p:sp>
      <p:sp>
        <p:nvSpPr>
          <p:cNvPr id="2467" name="Google Shape;2467;p82:notes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8" name="Google Shape;2468;p82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8" name="Shape 2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9" name="Google Shape;2479;g31beef7ff36_0_569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0" name="Google Shape;2480;g31beef7ff36_0_569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2481" name="Google Shape;2481;g31beef7ff36_0_569:notes"/>
          <p:cNvSpPr/>
          <p:nvPr>
            <p:ph idx="3" type="sldImg"/>
          </p:nvPr>
        </p:nvSpPr>
        <p:spPr>
          <a:xfrm>
            <a:off x="2857500" y="512763"/>
            <a:ext cx="3429000" cy="2567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82" name="Google Shape;2482;g31beef7ff36_0_569:notes"/>
          <p:cNvSpPr txBox="1"/>
          <p:nvPr>
            <p:ph idx="1" type="body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Cadre et posture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82</a:t>
            </a:r>
            <a:endParaRPr/>
          </a:p>
        </p:txBody>
      </p:sp>
      <p:sp>
        <p:nvSpPr>
          <p:cNvPr id="2483" name="Google Shape;2483;g31beef7ff36_0_569:notes"/>
          <p:cNvSpPr txBox="1"/>
          <p:nvPr>
            <p:ph idx="11" type="ftr"/>
          </p:nvPr>
        </p:nvSpPr>
        <p:spPr>
          <a:xfrm>
            <a:off x="0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4" name="Google Shape;2484;g31beef7ff36_0_569:notes"/>
          <p:cNvSpPr txBox="1"/>
          <p:nvPr>
            <p:ph idx="12" type="sldNum"/>
          </p:nvPr>
        </p:nvSpPr>
        <p:spPr>
          <a:xfrm>
            <a:off x="5180013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4" name="Shape 2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5" name="Google Shape;2495;g31a58820152_0_92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6" name="Google Shape;2496;g31a58820152_0_92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2497" name="Google Shape;2497;g31a58820152_0_92:notes"/>
          <p:cNvSpPr/>
          <p:nvPr>
            <p:ph idx="3" type="sldImg"/>
          </p:nvPr>
        </p:nvSpPr>
        <p:spPr>
          <a:xfrm>
            <a:off x="2857500" y="512763"/>
            <a:ext cx="3429000" cy="2567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98" name="Google Shape;2498;g31a58820152_0_92:notes"/>
          <p:cNvSpPr txBox="1"/>
          <p:nvPr>
            <p:ph idx="1" type="body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Cadre et posture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82</a:t>
            </a:r>
            <a:endParaRPr/>
          </a:p>
        </p:txBody>
      </p:sp>
      <p:sp>
        <p:nvSpPr>
          <p:cNvPr id="2499" name="Google Shape;2499;g31a58820152_0_92:notes"/>
          <p:cNvSpPr txBox="1"/>
          <p:nvPr>
            <p:ph idx="11" type="ftr"/>
          </p:nvPr>
        </p:nvSpPr>
        <p:spPr>
          <a:xfrm>
            <a:off x="0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0" name="Google Shape;2500;g31a58820152_0_92:notes"/>
          <p:cNvSpPr txBox="1"/>
          <p:nvPr>
            <p:ph idx="12" type="sldNum"/>
          </p:nvPr>
        </p:nvSpPr>
        <p:spPr>
          <a:xfrm>
            <a:off x="5180013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2" name="Shape 2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3" name="Google Shape;2513;g31beef7ff36_0_675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4" name="Google Shape;2514;g31beef7ff36_0_675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2515" name="Google Shape;2515;g31beef7ff36_0_675:notes"/>
          <p:cNvSpPr/>
          <p:nvPr>
            <p:ph idx="3" type="sldImg"/>
          </p:nvPr>
        </p:nvSpPr>
        <p:spPr>
          <a:xfrm>
            <a:off x="2857500" y="512763"/>
            <a:ext cx="3429000" cy="2567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16" name="Google Shape;2516;g31beef7ff36_0_675:notes"/>
          <p:cNvSpPr txBox="1"/>
          <p:nvPr>
            <p:ph idx="1" type="body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Cadre et posture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82</a:t>
            </a:r>
            <a:endParaRPr/>
          </a:p>
        </p:txBody>
      </p:sp>
      <p:sp>
        <p:nvSpPr>
          <p:cNvPr id="2517" name="Google Shape;2517;g31beef7ff36_0_675:notes"/>
          <p:cNvSpPr txBox="1"/>
          <p:nvPr>
            <p:ph idx="11" type="ftr"/>
          </p:nvPr>
        </p:nvSpPr>
        <p:spPr>
          <a:xfrm>
            <a:off x="0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8" name="Google Shape;2518;g31beef7ff36_0_675:notes"/>
          <p:cNvSpPr txBox="1"/>
          <p:nvPr>
            <p:ph idx="12" type="sldNum"/>
          </p:nvPr>
        </p:nvSpPr>
        <p:spPr>
          <a:xfrm>
            <a:off x="5180013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1" name="Shape 2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2" name="Google Shape;2532;p83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3" name="Google Shape;2533;p83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2534" name="Google Shape;2534;p83:notes"/>
          <p:cNvSpPr/>
          <p:nvPr>
            <p:ph idx="3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35" name="Google Shape;2535;p83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Cadre et posture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83</a:t>
            </a:r>
            <a:endParaRPr/>
          </a:p>
        </p:txBody>
      </p:sp>
      <p:sp>
        <p:nvSpPr>
          <p:cNvPr id="2536" name="Google Shape;2536;p83:notes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7" name="Google Shape;2537;p83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31c4164dbaa_0_249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Google Shape;313;g31c4164dbaa_0_249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314" name="Google Shape;314;g31c4164dbaa_0_249:notes"/>
          <p:cNvSpPr/>
          <p:nvPr>
            <p:ph idx="3" type="sldImg"/>
          </p:nvPr>
        </p:nvSpPr>
        <p:spPr>
          <a:xfrm>
            <a:off x="2857500" y="512763"/>
            <a:ext cx="3429000" cy="2567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5" name="Google Shape;315;g31c4164dbaa_0_249:notes"/>
          <p:cNvSpPr txBox="1"/>
          <p:nvPr>
            <p:ph idx="1" type="body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Raconter une anecdote marquante sur un contrat à 6 chiffres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4</a:t>
            </a:r>
            <a:endParaRPr/>
          </a:p>
        </p:txBody>
      </p:sp>
      <p:sp>
        <p:nvSpPr>
          <p:cNvPr id="316" name="Google Shape;316;g31c4164dbaa_0_249:notes"/>
          <p:cNvSpPr txBox="1"/>
          <p:nvPr>
            <p:ph idx="11" type="ftr"/>
          </p:nvPr>
        </p:nvSpPr>
        <p:spPr>
          <a:xfrm>
            <a:off x="0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" name="Google Shape;317;g31c4164dbaa_0_249:notes"/>
          <p:cNvSpPr txBox="1"/>
          <p:nvPr>
            <p:ph idx="12" type="sldNum"/>
          </p:nvPr>
        </p:nvSpPr>
        <p:spPr>
          <a:xfrm>
            <a:off x="5180013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7" name="Shape 2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8" name="Google Shape;2548;p84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9" name="Google Shape;2549;p84:notes"/>
          <p:cNvSpPr/>
          <p:nvPr>
            <p:ph idx="2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31c4164dbaa_0_268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331;g31c4164dbaa_0_268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332" name="Google Shape;332;g31c4164dbaa_0_268:notes"/>
          <p:cNvSpPr/>
          <p:nvPr>
            <p:ph idx="3" type="sldImg"/>
          </p:nvPr>
        </p:nvSpPr>
        <p:spPr>
          <a:xfrm>
            <a:off x="2857500" y="512763"/>
            <a:ext cx="3429000" cy="2567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3" name="Google Shape;333;g31c4164dbaa_0_268:notes"/>
          <p:cNvSpPr txBox="1"/>
          <p:nvPr>
            <p:ph idx="1" type="body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Raconter une anecdote marquante sur un contrat à 6 chiffres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4</a:t>
            </a:r>
            <a:endParaRPr/>
          </a:p>
        </p:txBody>
      </p:sp>
      <p:sp>
        <p:nvSpPr>
          <p:cNvPr id="334" name="Google Shape;334;g31c4164dbaa_0_268:notes"/>
          <p:cNvSpPr txBox="1"/>
          <p:nvPr>
            <p:ph idx="11" type="ftr"/>
          </p:nvPr>
        </p:nvSpPr>
        <p:spPr>
          <a:xfrm>
            <a:off x="0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5" name="Google Shape;335;g31c4164dbaa_0_268:notes"/>
          <p:cNvSpPr txBox="1"/>
          <p:nvPr>
            <p:ph idx="12" type="sldNum"/>
          </p:nvPr>
        </p:nvSpPr>
        <p:spPr>
          <a:xfrm>
            <a:off x="5180013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31c4164dbaa_0_286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9" name="Google Shape;349;g31c4164dbaa_0_286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350" name="Google Shape;350;g31c4164dbaa_0_286:notes"/>
          <p:cNvSpPr/>
          <p:nvPr>
            <p:ph idx="3" type="sldImg"/>
          </p:nvPr>
        </p:nvSpPr>
        <p:spPr>
          <a:xfrm>
            <a:off x="2857500" y="512763"/>
            <a:ext cx="3429000" cy="2567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1" name="Google Shape;351;g31c4164dbaa_0_286:notes"/>
          <p:cNvSpPr txBox="1"/>
          <p:nvPr>
            <p:ph idx="1" type="body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Raconter une anecdote marquante sur un contrat à 6 chiffres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4</a:t>
            </a:r>
            <a:endParaRPr/>
          </a:p>
        </p:txBody>
      </p:sp>
      <p:sp>
        <p:nvSpPr>
          <p:cNvPr id="352" name="Google Shape;352;g31c4164dbaa_0_286:notes"/>
          <p:cNvSpPr txBox="1"/>
          <p:nvPr>
            <p:ph idx="11" type="ftr"/>
          </p:nvPr>
        </p:nvSpPr>
        <p:spPr>
          <a:xfrm>
            <a:off x="0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Google Shape;353;g31c4164dbaa_0_286:notes"/>
          <p:cNvSpPr txBox="1"/>
          <p:nvPr>
            <p:ph idx="12" type="sldNum"/>
          </p:nvPr>
        </p:nvSpPr>
        <p:spPr>
          <a:xfrm>
            <a:off x="5180013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31c4164dbaa_0_304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7" name="Google Shape;367;g31c4164dbaa_0_304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368" name="Google Shape;368;g31c4164dbaa_0_304:notes"/>
          <p:cNvSpPr/>
          <p:nvPr>
            <p:ph idx="3" type="sldImg"/>
          </p:nvPr>
        </p:nvSpPr>
        <p:spPr>
          <a:xfrm>
            <a:off x="2857500" y="512763"/>
            <a:ext cx="3429000" cy="2567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9" name="Google Shape;369;g31c4164dbaa_0_304:notes"/>
          <p:cNvSpPr txBox="1"/>
          <p:nvPr>
            <p:ph idx="1" type="body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Raconter une anecdote marquante sur un contrat à 6 chiffres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4</a:t>
            </a:r>
            <a:endParaRPr/>
          </a:p>
        </p:txBody>
      </p:sp>
      <p:sp>
        <p:nvSpPr>
          <p:cNvPr id="370" name="Google Shape;370;g31c4164dbaa_0_304:notes"/>
          <p:cNvSpPr txBox="1"/>
          <p:nvPr>
            <p:ph idx="11" type="ftr"/>
          </p:nvPr>
        </p:nvSpPr>
        <p:spPr>
          <a:xfrm>
            <a:off x="0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g31c4164dbaa_0_304:notes"/>
          <p:cNvSpPr txBox="1"/>
          <p:nvPr>
            <p:ph idx="12" type="sldNum"/>
          </p:nvPr>
        </p:nvSpPr>
        <p:spPr>
          <a:xfrm>
            <a:off x="5180013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31c4164dbaa_0_322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5" name="Google Shape;385;g31c4164dbaa_0_322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386" name="Google Shape;386;g31c4164dbaa_0_322:notes"/>
          <p:cNvSpPr/>
          <p:nvPr>
            <p:ph idx="3" type="sldImg"/>
          </p:nvPr>
        </p:nvSpPr>
        <p:spPr>
          <a:xfrm>
            <a:off x="2857500" y="512763"/>
            <a:ext cx="3429000" cy="2567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7" name="Google Shape;387;g31c4164dbaa_0_322:notes"/>
          <p:cNvSpPr txBox="1"/>
          <p:nvPr>
            <p:ph idx="1" type="body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Raconter une anecdote marquante sur un contrat à 6 chiffres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4</a:t>
            </a:r>
            <a:endParaRPr/>
          </a:p>
        </p:txBody>
      </p:sp>
      <p:sp>
        <p:nvSpPr>
          <p:cNvPr id="388" name="Google Shape;388;g31c4164dbaa_0_322:notes"/>
          <p:cNvSpPr txBox="1"/>
          <p:nvPr>
            <p:ph idx="11" type="ftr"/>
          </p:nvPr>
        </p:nvSpPr>
        <p:spPr>
          <a:xfrm>
            <a:off x="0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" name="Google Shape;389;g31c4164dbaa_0_322:notes"/>
          <p:cNvSpPr txBox="1"/>
          <p:nvPr>
            <p:ph idx="12" type="sldNum"/>
          </p:nvPr>
        </p:nvSpPr>
        <p:spPr>
          <a:xfrm>
            <a:off x="5180013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4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4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96" name="Google Shape;96;p4:notes"/>
          <p:cNvSpPr/>
          <p:nvPr>
            <p:ph idx="3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7" name="Google Shape;97;p4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Raconter une anecdote marquante sur un contrat à 6 chiffres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4</a:t>
            </a:r>
            <a:endParaRPr/>
          </a:p>
        </p:txBody>
      </p:sp>
      <p:sp>
        <p:nvSpPr>
          <p:cNvPr id="98" name="Google Shape;98;p4:notes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4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31c4164dbaa_0_364:notes"/>
          <p:cNvSpPr txBox="1"/>
          <p:nvPr>
            <p:ph idx="1" type="body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Qui est ouvert aux changements ? 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Qui est pret à casser ses croyances ? 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Etes vous prêts pour une journée de folie ? 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JE SUIS …. </a:t>
            </a:r>
            <a:endParaRPr/>
          </a:p>
        </p:txBody>
      </p:sp>
      <p:sp>
        <p:nvSpPr>
          <p:cNvPr id="403" name="Google Shape;403;g31c4164dbaa_0_364:notes"/>
          <p:cNvSpPr/>
          <p:nvPr>
            <p:ph idx="2" type="sldImg"/>
          </p:nvPr>
        </p:nvSpPr>
        <p:spPr>
          <a:xfrm>
            <a:off x="2857500" y="512763"/>
            <a:ext cx="3429000" cy="2567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31c4164dbaa_0_126:notes"/>
          <p:cNvSpPr txBox="1"/>
          <p:nvPr>
            <p:ph idx="1" type="body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" name="Google Shape;415;g31c4164dbaa_0_126:notes"/>
          <p:cNvSpPr/>
          <p:nvPr>
            <p:ph idx="2" type="sldImg"/>
          </p:nvPr>
        </p:nvSpPr>
        <p:spPr>
          <a:xfrm>
            <a:off x="2857500" y="512763"/>
            <a:ext cx="3429000" cy="2567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31c4164dbaa_0_351:notes"/>
          <p:cNvSpPr txBox="1"/>
          <p:nvPr>
            <p:ph idx="1" type="body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8" name="Google Shape;428;g31c4164dbaa_0_351:notes"/>
          <p:cNvSpPr/>
          <p:nvPr>
            <p:ph idx="2" type="sldImg"/>
          </p:nvPr>
        </p:nvSpPr>
        <p:spPr>
          <a:xfrm>
            <a:off x="2857500" y="512763"/>
            <a:ext cx="3429000" cy="2567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2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0" name="Google Shape;440;p2:notes"/>
          <p:cNvSpPr/>
          <p:nvPr>
            <p:ph idx="2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31beef7ff36_0_0:notes"/>
          <p:cNvSpPr txBox="1"/>
          <p:nvPr>
            <p:ph idx="1" type="body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2" name="Google Shape;452;g31beef7ff36_0_0:notes"/>
          <p:cNvSpPr/>
          <p:nvPr>
            <p:ph idx="2" type="sldImg"/>
          </p:nvPr>
        </p:nvSpPr>
        <p:spPr>
          <a:xfrm>
            <a:off x="2857500" y="512763"/>
            <a:ext cx="3429000" cy="2567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31cc78a1ef2_0_0:notes"/>
          <p:cNvSpPr txBox="1"/>
          <p:nvPr>
            <p:ph idx="1" type="body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5" name="Google Shape;465;g31cc78a1ef2_0_0:notes"/>
          <p:cNvSpPr/>
          <p:nvPr>
            <p:ph idx="2" type="sldImg"/>
          </p:nvPr>
        </p:nvSpPr>
        <p:spPr>
          <a:xfrm>
            <a:off x="2857500" y="512763"/>
            <a:ext cx="3429000" cy="2567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31cc78a1ef2_0_12:notes"/>
          <p:cNvSpPr txBox="1"/>
          <p:nvPr>
            <p:ph idx="1" type="body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8" name="Google Shape;478;g31cc78a1ef2_0_12:notes"/>
          <p:cNvSpPr/>
          <p:nvPr>
            <p:ph idx="2" type="sldImg"/>
          </p:nvPr>
        </p:nvSpPr>
        <p:spPr>
          <a:xfrm>
            <a:off x="2857500" y="512763"/>
            <a:ext cx="3429000" cy="2567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31c4164dbaa_0_19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1" name="Google Shape;491;g31c4164dbaa_0_19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492" name="Google Shape;492;g31c4164dbaa_0_19:notes"/>
          <p:cNvSpPr/>
          <p:nvPr>
            <p:ph idx="3" type="sldImg"/>
          </p:nvPr>
        </p:nvSpPr>
        <p:spPr>
          <a:xfrm>
            <a:off x="2857500" y="512763"/>
            <a:ext cx="3429000" cy="2567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3" name="Google Shape;493;g31c4164dbaa_0_19:notes"/>
          <p:cNvSpPr txBox="1"/>
          <p:nvPr>
            <p:ph idx="1" type="body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Raconter une anecdote marquante sur un contrat à 6 chiffres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4</a:t>
            </a:r>
            <a:endParaRPr/>
          </a:p>
        </p:txBody>
      </p:sp>
      <p:sp>
        <p:nvSpPr>
          <p:cNvPr id="494" name="Google Shape;494;g31c4164dbaa_0_19:notes"/>
          <p:cNvSpPr txBox="1"/>
          <p:nvPr>
            <p:ph idx="11" type="ftr"/>
          </p:nvPr>
        </p:nvSpPr>
        <p:spPr>
          <a:xfrm>
            <a:off x="0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5" name="Google Shape;495;g31c4164dbaa_0_19:notes"/>
          <p:cNvSpPr txBox="1"/>
          <p:nvPr>
            <p:ph idx="12" type="sldNum"/>
          </p:nvPr>
        </p:nvSpPr>
        <p:spPr>
          <a:xfrm>
            <a:off x="5180013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31beef7ff36_0_113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7" name="Google Shape;507;g31beef7ff36_0_113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508" name="Google Shape;508;g31beef7ff36_0_113:notes"/>
          <p:cNvSpPr/>
          <p:nvPr>
            <p:ph idx="3" type="sldImg"/>
          </p:nvPr>
        </p:nvSpPr>
        <p:spPr>
          <a:xfrm>
            <a:off x="2857500" y="512763"/>
            <a:ext cx="3429000" cy="2567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9" name="Google Shape;509;g31beef7ff36_0_113:notes"/>
          <p:cNvSpPr txBox="1"/>
          <p:nvPr>
            <p:ph idx="1" type="body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Raconter une anecdote marquante sur un contrat à 6 chiffres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4</a:t>
            </a:r>
            <a:endParaRPr/>
          </a:p>
        </p:txBody>
      </p:sp>
      <p:sp>
        <p:nvSpPr>
          <p:cNvPr id="510" name="Google Shape;510;g31beef7ff36_0_113:notes"/>
          <p:cNvSpPr txBox="1"/>
          <p:nvPr>
            <p:ph idx="11" type="ftr"/>
          </p:nvPr>
        </p:nvSpPr>
        <p:spPr>
          <a:xfrm>
            <a:off x="0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1" name="Google Shape;511;g31beef7ff36_0_113:notes"/>
          <p:cNvSpPr txBox="1"/>
          <p:nvPr>
            <p:ph idx="12" type="sldNum"/>
          </p:nvPr>
        </p:nvSpPr>
        <p:spPr>
          <a:xfrm>
            <a:off x="5180013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g31beef7ff36_0_131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4" name="Google Shape;524;g31beef7ff36_0_131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525" name="Google Shape;525;g31beef7ff36_0_131:notes"/>
          <p:cNvSpPr/>
          <p:nvPr>
            <p:ph idx="3" type="sldImg"/>
          </p:nvPr>
        </p:nvSpPr>
        <p:spPr>
          <a:xfrm>
            <a:off x="2857500" y="512763"/>
            <a:ext cx="3429000" cy="2567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6" name="Google Shape;526;g31beef7ff36_0_131:notes"/>
          <p:cNvSpPr txBox="1"/>
          <p:nvPr>
            <p:ph idx="1" type="body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Raconter une anecdote marquante sur un contrat à 6 chiffres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4</a:t>
            </a:r>
            <a:endParaRPr/>
          </a:p>
        </p:txBody>
      </p:sp>
      <p:sp>
        <p:nvSpPr>
          <p:cNvPr id="527" name="Google Shape;527;g31beef7ff36_0_131:notes"/>
          <p:cNvSpPr txBox="1"/>
          <p:nvPr>
            <p:ph idx="11" type="ftr"/>
          </p:nvPr>
        </p:nvSpPr>
        <p:spPr>
          <a:xfrm>
            <a:off x="0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8" name="Google Shape;528;g31beef7ff36_0_131:notes"/>
          <p:cNvSpPr txBox="1"/>
          <p:nvPr>
            <p:ph idx="12" type="sldNum"/>
          </p:nvPr>
        </p:nvSpPr>
        <p:spPr>
          <a:xfrm>
            <a:off x="5180013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31c4164dbaa_0_36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g31c4164dbaa_0_36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112" name="Google Shape;112;g31c4164dbaa_0_36:notes"/>
          <p:cNvSpPr/>
          <p:nvPr>
            <p:ph idx="3" type="sldImg"/>
          </p:nvPr>
        </p:nvSpPr>
        <p:spPr>
          <a:xfrm>
            <a:off x="2857500" y="512763"/>
            <a:ext cx="3429000" cy="2567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3" name="Google Shape;113;g31c4164dbaa_0_36:notes"/>
          <p:cNvSpPr txBox="1"/>
          <p:nvPr>
            <p:ph idx="1" type="body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Raconter une anecdote marquante sur un contrat à 6 chiffres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4</a:t>
            </a:r>
            <a:endParaRPr/>
          </a:p>
        </p:txBody>
      </p:sp>
      <p:sp>
        <p:nvSpPr>
          <p:cNvPr id="114" name="Google Shape;114;g31c4164dbaa_0_36:notes"/>
          <p:cNvSpPr txBox="1"/>
          <p:nvPr>
            <p:ph idx="11" type="ftr"/>
          </p:nvPr>
        </p:nvSpPr>
        <p:spPr>
          <a:xfrm>
            <a:off x="0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g31c4164dbaa_0_36:notes"/>
          <p:cNvSpPr txBox="1"/>
          <p:nvPr>
            <p:ph idx="12" type="sldNum"/>
          </p:nvPr>
        </p:nvSpPr>
        <p:spPr>
          <a:xfrm>
            <a:off x="5180013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31beef7ff36_0_149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2" name="Google Shape;542;g31beef7ff36_0_149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543" name="Google Shape;543;g31beef7ff36_0_149:notes"/>
          <p:cNvSpPr/>
          <p:nvPr>
            <p:ph idx="3" type="sldImg"/>
          </p:nvPr>
        </p:nvSpPr>
        <p:spPr>
          <a:xfrm>
            <a:off x="2857500" y="512763"/>
            <a:ext cx="3429000" cy="2567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4" name="Google Shape;544;g31beef7ff36_0_149:notes"/>
          <p:cNvSpPr txBox="1"/>
          <p:nvPr>
            <p:ph idx="1" type="body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Raconter une anecdote marquante sur un contrat à 6 chiffres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4</a:t>
            </a:r>
            <a:endParaRPr/>
          </a:p>
        </p:txBody>
      </p:sp>
      <p:sp>
        <p:nvSpPr>
          <p:cNvPr id="545" name="Google Shape;545;g31beef7ff36_0_149:notes"/>
          <p:cNvSpPr txBox="1"/>
          <p:nvPr>
            <p:ph idx="11" type="ftr"/>
          </p:nvPr>
        </p:nvSpPr>
        <p:spPr>
          <a:xfrm>
            <a:off x="0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6" name="Google Shape;546;g31beef7ff36_0_149:notes"/>
          <p:cNvSpPr txBox="1"/>
          <p:nvPr>
            <p:ph idx="12" type="sldNum"/>
          </p:nvPr>
        </p:nvSpPr>
        <p:spPr>
          <a:xfrm>
            <a:off x="5180013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5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1" name="Google Shape;561;p5:notes"/>
          <p:cNvSpPr/>
          <p:nvPr>
            <p:ph idx="2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g31beef7ff36_0_40:notes"/>
          <p:cNvSpPr txBox="1"/>
          <p:nvPr>
            <p:ph idx="1" type="body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0" name="Google Shape;580;g31beef7ff36_0_40:notes"/>
          <p:cNvSpPr/>
          <p:nvPr>
            <p:ph idx="2" type="sldImg"/>
          </p:nvPr>
        </p:nvSpPr>
        <p:spPr>
          <a:xfrm>
            <a:off x="2857500" y="512763"/>
            <a:ext cx="3429000" cy="2567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g31beef7ff36_0_52:notes"/>
          <p:cNvSpPr txBox="1"/>
          <p:nvPr>
            <p:ph idx="1" type="body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2" name="Google Shape;592;g31beef7ff36_0_52:notes"/>
          <p:cNvSpPr/>
          <p:nvPr>
            <p:ph idx="2" type="sldImg"/>
          </p:nvPr>
        </p:nvSpPr>
        <p:spPr>
          <a:xfrm>
            <a:off x="2857500" y="512763"/>
            <a:ext cx="3429000" cy="2567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g31beef7ff36_0_63:notes"/>
          <p:cNvSpPr txBox="1"/>
          <p:nvPr>
            <p:ph idx="1" type="body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4" name="Google Shape;604;g31beef7ff36_0_63:notes"/>
          <p:cNvSpPr/>
          <p:nvPr>
            <p:ph idx="2" type="sldImg"/>
          </p:nvPr>
        </p:nvSpPr>
        <p:spPr>
          <a:xfrm>
            <a:off x="2857500" y="512763"/>
            <a:ext cx="3429000" cy="2567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31beef7ff36_0_182:notes"/>
          <p:cNvSpPr txBox="1"/>
          <p:nvPr>
            <p:ph idx="1" type="body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6" name="Google Shape;616;g31beef7ff36_0_182:notes"/>
          <p:cNvSpPr/>
          <p:nvPr>
            <p:ph idx="2" type="sldImg"/>
          </p:nvPr>
        </p:nvSpPr>
        <p:spPr>
          <a:xfrm>
            <a:off x="2857500" y="512763"/>
            <a:ext cx="3429000" cy="2567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6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8" name="Google Shape;628;p6:notes"/>
          <p:cNvSpPr/>
          <p:nvPr>
            <p:ph idx="2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8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g31beef7ff36_0_85:notes"/>
          <p:cNvSpPr txBox="1"/>
          <p:nvPr>
            <p:ph idx="1" type="body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0" name="Google Shape;640;g31beef7ff36_0_85:notes"/>
          <p:cNvSpPr/>
          <p:nvPr>
            <p:ph idx="2" type="sldImg"/>
          </p:nvPr>
        </p:nvSpPr>
        <p:spPr>
          <a:xfrm>
            <a:off x="2857500" y="512763"/>
            <a:ext cx="3429000" cy="2567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7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3" name="Google Shape;653;p7:notes"/>
          <p:cNvSpPr/>
          <p:nvPr>
            <p:ph idx="2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8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6" name="Google Shape;666;p8:notes"/>
          <p:cNvSpPr/>
          <p:nvPr>
            <p:ph idx="2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1c4164dbaa_0_54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g31c4164dbaa_0_54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130" name="Google Shape;130;g31c4164dbaa_0_54:notes"/>
          <p:cNvSpPr/>
          <p:nvPr>
            <p:ph idx="3" type="sldImg"/>
          </p:nvPr>
        </p:nvSpPr>
        <p:spPr>
          <a:xfrm>
            <a:off x="2857500" y="512763"/>
            <a:ext cx="3429000" cy="2567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1" name="Google Shape;131;g31c4164dbaa_0_54:notes"/>
          <p:cNvSpPr txBox="1"/>
          <p:nvPr>
            <p:ph idx="1" type="body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Raconter une anecdote marquante sur un contrat à 6 chiffres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4</a:t>
            </a:r>
            <a:endParaRPr/>
          </a:p>
        </p:txBody>
      </p:sp>
      <p:sp>
        <p:nvSpPr>
          <p:cNvPr id="132" name="Google Shape;132;g31c4164dbaa_0_54:notes"/>
          <p:cNvSpPr txBox="1"/>
          <p:nvPr>
            <p:ph idx="11" type="ftr"/>
          </p:nvPr>
        </p:nvSpPr>
        <p:spPr>
          <a:xfrm>
            <a:off x="0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g31c4164dbaa_0_54:notes"/>
          <p:cNvSpPr txBox="1"/>
          <p:nvPr>
            <p:ph idx="12" type="sldNum"/>
          </p:nvPr>
        </p:nvSpPr>
        <p:spPr>
          <a:xfrm>
            <a:off x="5180013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7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9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9" name="Google Shape;679;p9:notes"/>
          <p:cNvSpPr/>
          <p:nvPr>
            <p:ph idx="2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9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11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1" name="Google Shape;691;p11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692" name="Google Shape;692;p11:notes"/>
          <p:cNvSpPr/>
          <p:nvPr>
            <p:ph idx="3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93" name="Google Shape;693;p11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90 % des freelances sous-évaluent leurs compétences, ce qui les conduit à accepter des missions moins rémunérées que leur réelle valeur sur le marché. Cette tendance est accentuée par une concurrence accrue et une méconnaissance des tarifs appropriés.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11</a:t>
            </a:r>
            <a:endParaRPr/>
          </a:p>
        </p:txBody>
      </p:sp>
      <p:sp>
        <p:nvSpPr>
          <p:cNvPr id="694" name="Google Shape;694;p11:notes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5" name="Google Shape;695;p11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6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g31beef7ff36_0_97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8" name="Google Shape;708;g31beef7ff36_0_97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709" name="Google Shape;709;g31beef7ff36_0_97:notes"/>
          <p:cNvSpPr/>
          <p:nvPr>
            <p:ph idx="3" type="sldImg"/>
          </p:nvPr>
        </p:nvSpPr>
        <p:spPr>
          <a:xfrm>
            <a:off x="2857500" y="512763"/>
            <a:ext cx="3429000" cy="2567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10" name="Google Shape;710;g31beef7ff36_0_97:notes"/>
          <p:cNvSpPr txBox="1"/>
          <p:nvPr>
            <p:ph idx="1" type="body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90 % des freelances sous-évaluent leurs compétences, ce qui les conduit à accepter des missions moins rémunérées que leur réelle valeur sur le marché. Cette tendance est accentuée par une concurrence accrue et une méconnaissance des tarifs appropriés.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11</a:t>
            </a:r>
            <a:endParaRPr/>
          </a:p>
        </p:txBody>
      </p:sp>
      <p:sp>
        <p:nvSpPr>
          <p:cNvPr id="711" name="Google Shape;711;g31beef7ff36_0_97:notes"/>
          <p:cNvSpPr txBox="1"/>
          <p:nvPr>
            <p:ph idx="11" type="ftr"/>
          </p:nvPr>
        </p:nvSpPr>
        <p:spPr>
          <a:xfrm>
            <a:off x="0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2" name="Google Shape;712;g31beef7ff36_0_97:notes"/>
          <p:cNvSpPr txBox="1"/>
          <p:nvPr>
            <p:ph idx="12" type="sldNum"/>
          </p:nvPr>
        </p:nvSpPr>
        <p:spPr>
          <a:xfrm>
            <a:off x="5180013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3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10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5" name="Google Shape;725;p10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726" name="Google Shape;726;p10:notes"/>
          <p:cNvSpPr/>
          <p:nvPr>
            <p:ph idx="3" type="sldImg"/>
          </p:nvPr>
        </p:nvSpPr>
        <p:spPr>
          <a:xfrm>
            <a:off x="2290763" y="512763"/>
            <a:ext cx="4562475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27" name="Google Shape;727;p10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90 % des freelances sous-évaluent leurs compétences, ce qui les conduit à accepter des missions moins rémunérées que leur réelle valeur sur le marché. Cette tendance est accentuée par une concurrence accrue et une méconnaissance des tarifs appropriés.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10</a:t>
            </a:r>
            <a:endParaRPr/>
          </a:p>
        </p:txBody>
      </p:sp>
      <p:sp>
        <p:nvSpPr>
          <p:cNvPr id="728" name="Google Shape;728;p10:notes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9" name="Google Shape;729;p10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0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p12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2" name="Google Shape;742;p12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743" name="Google Shape;743;p12:notes"/>
          <p:cNvSpPr/>
          <p:nvPr>
            <p:ph idx="3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44" name="Google Shape;744;p12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90 % des freelances sous-évaluent leurs compétences, ce qui les conduit à accepter des missions moins rémunérées que leur réelle valeur sur le marché. Cette tendance est accentuée par une concurrence accrue et une méconnaissance des tarifs appropriés.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12</a:t>
            </a:r>
            <a:endParaRPr/>
          </a:p>
        </p:txBody>
      </p:sp>
      <p:sp>
        <p:nvSpPr>
          <p:cNvPr id="745" name="Google Shape;745;p12:notes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6" name="Google Shape;746;p12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7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13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9" name="Google Shape;759;p13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760" name="Google Shape;760;p13:notes"/>
          <p:cNvSpPr/>
          <p:nvPr>
            <p:ph idx="3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61" name="Google Shape;761;p13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90 % des freelances sous-évaluent leurs compétences, ce qui les conduit à accepter des missions moins rémunérées que leur réelle valeur sur le marché. Cette tendance est accentuée par une concurrence accrue et une méconnaissance des tarifs appropriés.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13</a:t>
            </a:r>
            <a:endParaRPr/>
          </a:p>
        </p:txBody>
      </p:sp>
      <p:sp>
        <p:nvSpPr>
          <p:cNvPr id="762" name="Google Shape;762;p13:notes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3" name="Google Shape;763;p13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4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14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6" name="Google Shape;776;p14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777" name="Google Shape;777;p14:notes"/>
          <p:cNvSpPr/>
          <p:nvPr>
            <p:ph idx="3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78" name="Google Shape;778;p14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Manque de confiance et syndrome de l’imposteur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14</a:t>
            </a:r>
            <a:endParaRPr/>
          </a:p>
        </p:txBody>
      </p:sp>
      <p:sp>
        <p:nvSpPr>
          <p:cNvPr id="779" name="Google Shape;779;p14:notes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0" name="Google Shape;780;p14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0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g31beef7ff36_0_167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2" name="Google Shape;792;g31beef7ff36_0_167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793" name="Google Shape;793;g31beef7ff36_0_167:notes"/>
          <p:cNvSpPr/>
          <p:nvPr>
            <p:ph idx="3" type="sldImg"/>
          </p:nvPr>
        </p:nvSpPr>
        <p:spPr>
          <a:xfrm>
            <a:off x="2857500" y="512763"/>
            <a:ext cx="3429000" cy="2567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94" name="Google Shape;794;g31beef7ff36_0_167:notes"/>
          <p:cNvSpPr txBox="1"/>
          <p:nvPr>
            <p:ph idx="1" type="body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Manque de confiance et syndrome de l’imposteur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15</a:t>
            </a:r>
            <a:endParaRPr/>
          </a:p>
        </p:txBody>
      </p:sp>
      <p:sp>
        <p:nvSpPr>
          <p:cNvPr id="795" name="Google Shape;795;g31beef7ff36_0_167:notes"/>
          <p:cNvSpPr txBox="1"/>
          <p:nvPr>
            <p:ph idx="11" type="ftr"/>
          </p:nvPr>
        </p:nvSpPr>
        <p:spPr>
          <a:xfrm>
            <a:off x="0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6" name="Google Shape;796;g31beef7ff36_0_167:notes"/>
          <p:cNvSpPr txBox="1"/>
          <p:nvPr>
            <p:ph idx="12" type="sldNum"/>
          </p:nvPr>
        </p:nvSpPr>
        <p:spPr>
          <a:xfrm>
            <a:off x="5180013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6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15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8" name="Google Shape;808;p15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809" name="Google Shape;809;p15:notes"/>
          <p:cNvSpPr/>
          <p:nvPr>
            <p:ph idx="3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10" name="Google Shape;810;p15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Manque de confiance et syndrome de l’imposteur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15</a:t>
            </a:r>
            <a:endParaRPr/>
          </a:p>
        </p:txBody>
      </p:sp>
      <p:sp>
        <p:nvSpPr>
          <p:cNvPr id="811" name="Google Shape;811;p15:notes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2" name="Google Shape;812;p15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2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p16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4" name="Google Shape;824;p16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825" name="Google Shape;825;p16:notes"/>
          <p:cNvSpPr/>
          <p:nvPr>
            <p:ph idx="3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26" name="Google Shape;826;p16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Manque de confiance et syndrome de l’imposteur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16</a:t>
            </a:r>
            <a:endParaRPr/>
          </a:p>
        </p:txBody>
      </p:sp>
      <p:sp>
        <p:nvSpPr>
          <p:cNvPr id="827" name="Google Shape;827;p16:notes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8" name="Google Shape;828;p16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1c4164dbaa_0_72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g31c4164dbaa_0_72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148" name="Google Shape;148;g31c4164dbaa_0_72:notes"/>
          <p:cNvSpPr/>
          <p:nvPr>
            <p:ph idx="3" type="sldImg"/>
          </p:nvPr>
        </p:nvSpPr>
        <p:spPr>
          <a:xfrm>
            <a:off x="2857500" y="512763"/>
            <a:ext cx="3429000" cy="2567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9" name="Google Shape;149;g31c4164dbaa_0_72:notes"/>
          <p:cNvSpPr txBox="1"/>
          <p:nvPr>
            <p:ph idx="1" type="body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Raconter une anecdote marquante sur un contrat à 6 chiffres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4</a:t>
            </a:r>
            <a:endParaRPr/>
          </a:p>
        </p:txBody>
      </p:sp>
      <p:sp>
        <p:nvSpPr>
          <p:cNvPr id="150" name="Google Shape;150;g31c4164dbaa_0_72:notes"/>
          <p:cNvSpPr txBox="1"/>
          <p:nvPr>
            <p:ph idx="11" type="ftr"/>
          </p:nvPr>
        </p:nvSpPr>
        <p:spPr>
          <a:xfrm>
            <a:off x="0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g31c4164dbaa_0_72:notes"/>
          <p:cNvSpPr txBox="1"/>
          <p:nvPr>
            <p:ph idx="12" type="sldNum"/>
          </p:nvPr>
        </p:nvSpPr>
        <p:spPr>
          <a:xfrm>
            <a:off x="5180013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8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p18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0" name="Google Shape;840;p18:notes"/>
          <p:cNvSpPr/>
          <p:nvPr>
            <p:ph idx="2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2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Google Shape;853;p19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4" name="Google Shape;854;p19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855" name="Google Shape;855;p19:notes"/>
          <p:cNvSpPr/>
          <p:nvPr>
            <p:ph idx="3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56" name="Google Shape;856;p19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90 % des freelances sous-évaluent leurs compétences, ce qui les conduit à accepter des missions moins rémunérées que leur réelle valeur sur le marché. Cette tendance est accentuée par une concurrence accrue et une méconnaissance des tarifs appropriés.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19</a:t>
            </a:r>
            <a:endParaRPr/>
          </a:p>
        </p:txBody>
      </p:sp>
      <p:sp>
        <p:nvSpPr>
          <p:cNvPr id="857" name="Google Shape;857;p19:notes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8" name="Google Shape;858;p19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9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p20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1" name="Google Shape;871;p20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872" name="Google Shape;872;p20:notes"/>
          <p:cNvSpPr/>
          <p:nvPr>
            <p:ph idx="3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73" name="Google Shape;873;p20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90 % des freelances sous-évaluent leurs compétences, ce qui les conduit à accepter des missions moins rémunérées que leur réelle valeur sur le marché. Cette tendance est accentuée par une concurrence accrue et une méconnaissance des tarifs appropriés.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</a:t>
            </a:r>
            <a:endParaRPr/>
          </a:p>
        </p:txBody>
      </p:sp>
      <p:sp>
        <p:nvSpPr>
          <p:cNvPr id="874" name="Google Shape;874;p20:notes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5" name="Google Shape;875;p20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6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p21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8" name="Google Shape;888;p21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889" name="Google Shape;889;p21:notes"/>
          <p:cNvSpPr/>
          <p:nvPr>
            <p:ph idx="3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90" name="Google Shape;890;p21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90 % des freelances sous-évaluent leurs compétences, ce qui les conduit à accepter des missions moins rémunérées que leur réelle valeur sur le marché. Cette tendance est accentuée par une concurrence accrue et une méconnaissance des tarifs appropriés.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21</a:t>
            </a:r>
            <a:endParaRPr/>
          </a:p>
        </p:txBody>
      </p:sp>
      <p:sp>
        <p:nvSpPr>
          <p:cNvPr id="891" name="Google Shape;891;p21:notes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2" name="Google Shape;892;p21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5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p22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7" name="Google Shape;907;p22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908" name="Google Shape;908;p22:notes"/>
          <p:cNvSpPr/>
          <p:nvPr>
            <p:ph idx="3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09" name="Google Shape;909;p22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90 % des freelances sous-évaluent leurs compétences, ce qui les conduit à accepter des missions moins rémunérées que leur réelle valeur sur le marché. Cette tendance est accentuée par une concurrence accrue et une méconnaissance des tarifs appropriés.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22</a:t>
            </a:r>
            <a:endParaRPr/>
          </a:p>
        </p:txBody>
      </p:sp>
      <p:sp>
        <p:nvSpPr>
          <p:cNvPr id="910" name="Google Shape;910;p22:notes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1" name="Google Shape;911;p22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3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Google Shape;924;p23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5" name="Google Shape;925;p23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926" name="Google Shape;926;p23:notes"/>
          <p:cNvSpPr/>
          <p:nvPr>
            <p:ph idx="3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27" name="Google Shape;927;p23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Toujours donner une stratégie sur mesure en fonction des besoins les plus urgents du clients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23</a:t>
            </a:r>
            <a:endParaRPr/>
          </a:p>
        </p:txBody>
      </p:sp>
      <p:sp>
        <p:nvSpPr>
          <p:cNvPr id="928" name="Google Shape;928;p23:notes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9" name="Google Shape;929;p23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0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p24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2" name="Google Shape;942;p24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943" name="Google Shape;943;p24:notes"/>
          <p:cNvSpPr/>
          <p:nvPr>
            <p:ph idx="3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44" name="Google Shape;944;p24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Toujours donner une stratégie sur mesure en fonction des besoins les plus urgents du clients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24</a:t>
            </a:r>
            <a:endParaRPr/>
          </a:p>
        </p:txBody>
      </p:sp>
      <p:sp>
        <p:nvSpPr>
          <p:cNvPr id="945" name="Google Shape;945;p24:notes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6" name="Google Shape;946;p24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7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p25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9" name="Google Shape;959;p25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960" name="Google Shape;960;p25:notes"/>
          <p:cNvSpPr/>
          <p:nvPr>
            <p:ph idx="3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61" name="Google Shape;961;p25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Toujours donner une stratégie sur mesure en fonction des besoins les plus urgents du clients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25</a:t>
            </a:r>
            <a:endParaRPr/>
          </a:p>
        </p:txBody>
      </p:sp>
      <p:sp>
        <p:nvSpPr>
          <p:cNvPr id="962" name="Google Shape;962;p25:notes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3" name="Google Shape;963;p25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4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p26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6" name="Google Shape;976;p26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977" name="Google Shape;977;p26:notes"/>
          <p:cNvSpPr/>
          <p:nvPr>
            <p:ph idx="3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78" name="Google Shape;978;p26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Toujours donner une stratégie sur mesure en fonction des besoins les plus urgents du clients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26</a:t>
            </a:r>
            <a:endParaRPr/>
          </a:p>
        </p:txBody>
      </p:sp>
      <p:sp>
        <p:nvSpPr>
          <p:cNvPr id="979" name="Google Shape;979;p26:notes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0" name="Google Shape;980;p26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" name="Google Shape;992;p27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3" name="Google Shape;993;p27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994" name="Google Shape;994;p27:notes"/>
          <p:cNvSpPr/>
          <p:nvPr>
            <p:ph idx="3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95" name="Google Shape;995;p27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Toujours donner une stratégie sur mesure en fonction des besoins les plus urgents du clients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27</a:t>
            </a:r>
            <a:endParaRPr/>
          </a:p>
        </p:txBody>
      </p:sp>
      <p:sp>
        <p:nvSpPr>
          <p:cNvPr id="996" name="Google Shape;996;p27:notes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7" name="Google Shape;997;p27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1c4164dbaa_0_90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g31c4164dbaa_0_90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166" name="Google Shape;166;g31c4164dbaa_0_90:notes"/>
          <p:cNvSpPr/>
          <p:nvPr>
            <p:ph idx="3" type="sldImg"/>
          </p:nvPr>
        </p:nvSpPr>
        <p:spPr>
          <a:xfrm>
            <a:off x="2857500" y="512763"/>
            <a:ext cx="3429000" cy="2567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7" name="Google Shape;167;g31c4164dbaa_0_90:notes"/>
          <p:cNvSpPr txBox="1"/>
          <p:nvPr>
            <p:ph idx="1" type="body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Raconter une anecdote marquante sur un contrat à 6 chiffres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4</a:t>
            </a:r>
            <a:endParaRPr/>
          </a:p>
        </p:txBody>
      </p:sp>
      <p:sp>
        <p:nvSpPr>
          <p:cNvPr id="168" name="Google Shape;168;g31c4164dbaa_0_90:notes"/>
          <p:cNvSpPr txBox="1"/>
          <p:nvPr>
            <p:ph idx="11" type="ftr"/>
          </p:nvPr>
        </p:nvSpPr>
        <p:spPr>
          <a:xfrm>
            <a:off x="0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g31c4164dbaa_0_90:notes"/>
          <p:cNvSpPr txBox="1"/>
          <p:nvPr>
            <p:ph idx="12" type="sldNum"/>
          </p:nvPr>
        </p:nvSpPr>
        <p:spPr>
          <a:xfrm>
            <a:off x="5180013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8" name="Shape 1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Google Shape;1009;p28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0" name="Google Shape;1010;p28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1011" name="Google Shape;1011;p28:notes"/>
          <p:cNvSpPr/>
          <p:nvPr>
            <p:ph idx="3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12" name="Google Shape;1012;p28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Toujours donner une stratégie sur mesure en fonction des besoins les plus urgents du clients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28</a:t>
            </a:r>
            <a:endParaRPr/>
          </a:p>
        </p:txBody>
      </p:sp>
      <p:sp>
        <p:nvSpPr>
          <p:cNvPr id="1013" name="Google Shape;1013;p28:notes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4" name="Google Shape;1014;p28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5" name="Shape 1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1026;p29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7" name="Google Shape;1027;p29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1028" name="Google Shape;1028;p29:notes"/>
          <p:cNvSpPr/>
          <p:nvPr>
            <p:ph idx="3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29" name="Google Shape;1029;p29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Toujours donner une stratégie sur mesure en fonction des besoins les plus urgents du clients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28</a:t>
            </a:r>
            <a:endParaRPr/>
          </a:p>
        </p:txBody>
      </p:sp>
      <p:sp>
        <p:nvSpPr>
          <p:cNvPr id="1030" name="Google Shape;1030;p29:notes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1" name="Google Shape;1031;p29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3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g31beef7ff36_0_196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5" name="Google Shape;1045;g31beef7ff36_0_196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1046" name="Google Shape;1046;g31beef7ff36_0_196:notes"/>
          <p:cNvSpPr/>
          <p:nvPr>
            <p:ph idx="3" type="sldImg"/>
          </p:nvPr>
        </p:nvSpPr>
        <p:spPr>
          <a:xfrm>
            <a:off x="2857500" y="512763"/>
            <a:ext cx="3429000" cy="2567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47" name="Google Shape;1047;g31beef7ff36_0_196:notes"/>
          <p:cNvSpPr txBox="1"/>
          <p:nvPr>
            <p:ph idx="1" type="body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Toujours donner une stratégie sur mesure en fonction des besoins les plus urgents du clients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28</a:t>
            </a:r>
            <a:endParaRPr/>
          </a:p>
        </p:txBody>
      </p:sp>
      <p:sp>
        <p:nvSpPr>
          <p:cNvPr id="1048" name="Google Shape;1048;g31beef7ff36_0_196:notes"/>
          <p:cNvSpPr txBox="1"/>
          <p:nvPr>
            <p:ph idx="11" type="ftr"/>
          </p:nvPr>
        </p:nvSpPr>
        <p:spPr>
          <a:xfrm>
            <a:off x="0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9" name="Google Shape;1049;g31beef7ff36_0_196:notes"/>
          <p:cNvSpPr txBox="1"/>
          <p:nvPr>
            <p:ph idx="12" type="sldNum"/>
          </p:nvPr>
        </p:nvSpPr>
        <p:spPr>
          <a:xfrm>
            <a:off x="5180013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0" name="Shape 1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Google Shape;1061;g31beef7ff36_0_212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2" name="Google Shape;1062;g31beef7ff36_0_212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1063" name="Google Shape;1063;g31beef7ff36_0_212:notes"/>
          <p:cNvSpPr/>
          <p:nvPr>
            <p:ph idx="3" type="sldImg"/>
          </p:nvPr>
        </p:nvSpPr>
        <p:spPr>
          <a:xfrm>
            <a:off x="2857500" y="512763"/>
            <a:ext cx="3429000" cy="2567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64" name="Google Shape;1064;g31beef7ff36_0_212:notes"/>
          <p:cNvSpPr txBox="1"/>
          <p:nvPr>
            <p:ph idx="1" type="body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Toujours donner une stratégie sur mesure en fonction des besoins les plus urgents du clients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28</a:t>
            </a:r>
            <a:endParaRPr/>
          </a:p>
        </p:txBody>
      </p:sp>
      <p:sp>
        <p:nvSpPr>
          <p:cNvPr id="1065" name="Google Shape;1065;g31beef7ff36_0_212:notes"/>
          <p:cNvSpPr txBox="1"/>
          <p:nvPr>
            <p:ph idx="11" type="ftr"/>
          </p:nvPr>
        </p:nvSpPr>
        <p:spPr>
          <a:xfrm>
            <a:off x="0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6" name="Google Shape;1066;g31beef7ff36_0_212:notes"/>
          <p:cNvSpPr txBox="1"/>
          <p:nvPr>
            <p:ph idx="12" type="sldNum"/>
          </p:nvPr>
        </p:nvSpPr>
        <p:spPr>
          <a:xfrm>
            <a:off x="5180013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7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0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9" name="Google Shape;1079;p30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1080" name="Google Shape;1080;p30:notes"/>
          <p:cNvSpPr/>
          <p:nvPr>
            <p:ph idx="3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81" name="Google Shape;1081;p30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Toujours donner une stratégie sur mesure en fonction des besoins les plus urgents du clients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30</a:t>
            </a:r>
            <a:endParaRPr/>
          </a:p>
        </p:txBody>
      </p:sp>
      <p:sp>
        <p:nvSpPr>
          <p:cNvPr id="1082" name="Google Shape;1082;p30:notes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3" name="Google Shape;1083;p30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4" name="Shape 1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" name="Google Shape;1095;p31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6" name="Google Shape;1096;p31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1097" name="Google Shape;1097;p31:notes"/>
          <p:cNvSpPr/>
          <p:nvPr>
            <p:ph idx="3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98" name="Google Shape;1098;p31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Toujours donner une stratégie sur mesure en fonction des besoins les plus urgents du clients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31</a:t>
            </a:r>
            <a:endParaRPr/>
          </a:p>
        </p:txBody>
      </p:sp>
      <p:sp>
        <p:nvSpPr>
          <p:cNvPr id="1099" name="Google Shape;1099;p31:notes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0" name="Google Shape;1100;p31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1" name="Shape 1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Google Shape;1112;p32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3" name="Google Shape;1113;p32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1114" name="Google Shape;1114;p32:notes"/>
          <p:cNvSpPr/>
          <p:nvPr>
            <p:ph idx="3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15" name="Google Shape;1115;p32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Toujours donner une stratégie sur mesure en fonction des besoins les plus urgents du clients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32</a:t>
            </a:r>
            <a:endParaRPr/>
          </a:p>
        </p:txBody>
      </p:sp>
      <p:sp>
        <p:nvSpPr>
          <p:cNvPr id="1116" name="Google Shape;1116;p32:notes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7" name="Google Shape;1117;p32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8" name="Shape 1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" name="Google Shape;1129;p33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0" name="Google Shape;1130;p33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1131" name="Google Shape;1131;p33:notes"/>
          <p:cNvSpPr/>
          <p:nvPr>
            <p:ph idx="3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32" name="Google Shape;1132;p33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Toujours donner une stratégie sur mesure en fonction des besoins les plus urgents du clients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33</a:t>
            </a:r>
            <a:endParaRPr/>
          </a:p>
        </p:txBody>
      </p:sp>
      <p:sp>
        <p:nvSpPr>
          <p:cNvPr id="1133" name="Google Shape;1133;p33:notes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4" name="Google Shape;1134;p33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5" name="Shape 1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Google Shape;1146;p34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7" name="Google Shape;1147;p34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1148" name="Google Shape;1148;p34:notes"/>
          <p:cNvSpPr/>
          <p:nvPr>
            <p:ph idx="3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49" name="Google Shape;1149;p34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Toujours donner une stratégie sur mesure en fonction des besoins les plus urgents du clients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34</a:t>
            </a:r>
            <a:endParaRPr/>
          </a:p>
        </p:txBody>
      </p:sp>
      <p:sp>
        <p:nvSpPr>
          <p:cNvPr id="1150" name="Google Shape;1150;p34:notes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1" name="Google Shape;1151;p34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2" name="Shape 1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3" name="Google Shape;1163;p35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4" name="Google Shape;1164;p35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1165" name="Google Shape;1165;p35:notes"/>
          <p:cNvSpPr/>
          <p:nvPr>
            <p:ph idx="3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66" name="Google Shape;1166;p35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Quand vous allez voir un doc, vous ne lui dites pas ce que vous avez. C’est luiq ui vous diagnostique.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Si vous pensez qu’il a un cancer et qu’il veut prendre un doliprane. Ce n’est plus votre responsabilité.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35</a:t>
            </a:r>
            <a:endParaRPr/>
          </a:p>
        </p:txBody>
      </p:sp>
      <p:sp>
        <p:nvSpPr>
          <p:cNvPr id="1167" name="Google Shape;1167;p35:notes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8" name="Google Shape;1168;p35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31c4164dbaa_0_108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g31c4164dbaa_0_108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184" name="Google Shape;184;g31c4164dbaa_0_108:notes"/>
          <p:cNvSpPr/>
          <p:nvPr>
            <p:ph idx="3" type="sldImg"/>
          </p:nvPr>
        </p:nvSpPr>
        <p:spPr>
          <a:xfrm>
            <a:off x="2857500" y="512763"/>
            <a:ext cx="3429000" cy="2567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5" name="Google Shape;185;g31c4164dbaa_0_108:notes"/>
          <p:cNvSpPr txBox="1"/>
          <p:nvPr>
            <p:ph idx="1" type="body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SELFIE !!!! </a:t>
            </a:r>
            <a:endParaRPr/>
          </a:p>
        </p:txBody>
      </p:sp>
      <p:sp>
        <p:nvSpPr>
          <p:cNvPr id="186" name="Google Shape;186;g31c4164dbaa_0_108:notes"/>
          <p:cNvSpPr txBox="1"/>
          <p:nvPr>
            <p:ph idx="11" type="ftr"/>
          </p:nvPr>
        </p:nvSpPr>
        <p:spPr>
          <a:xfrm>
            <a:off x="0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g31c4164dbaa_0_108:notes"/>
          <p:cNvSpPr txBox="1"/>
          <p:nvPr>
            <p:ph idx="12" type="sldNum"/>
          </p:nvPr>
        </p:nvSpPr>
        <p:spPr>
          <a:xfrm>
            <a:off x="5180013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9" name="Shape 1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0" name="Google Shape;1180;p36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1" name="Google Shape;1181;p36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1182" name="Google Shape;1182;p36:notes"/>
          <p:cNvSpPr/>
          <p:nvPr>
            <p:ph idx="3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83" name="Google Shape;1183;p36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Cadre et posture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36</a:t>
            </a:r>
            <a:endParaRPr/>
          </a:p>
        </p:txBody>
      </p:sp>
      <p:sp>
        <p:nvSpPr>
          <p:cNvPr id="1184" name="Google Shape;1184;p36:notes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5" name="Google Shape;1185;p36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6" name="Shape 1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7" name="Google Shape;1197;p37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8" name="Google Shape;1198;p37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1199" name="Google Shape;1199;p37:notes"/>
          <p:cNvSpPr/>
          <p:nvPr>
            <p:ph idx="3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00" name="Google Shape;1200;p37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Cadre et posture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37</a:t>
            </a:r>
            <a:endParaRPr/>
          </a:p>
        </p:txBody>
      </p:sp>
      <p:sp>
        <p:nvSpPr>
          <p:cNvPr id="1201" name="Google Shape;1201;p37:notes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2" name="Google Shape;1202;p37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3" name="Shape 1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4" name="Google Shape;1214;g31beef7ff36_0_228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5" name="Google Shape;1215;g31beef7ff36_0_228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1216" name="Google Shape;1216;g31beef7ff36_0_228:notes"/>
          <p:cNvSpPr/>
          <p:nvPr>
            <p:ph idx="3" type="sldImg"/>
          </p:nvPr>
        </p:nvSpPr>
        <p:spPr>
          <a:xfrm>
            <a:off x="2857500" y="512763"/>
            <a:ext cx="3429000" cy="2567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17" name="Google Shape;1217;g31beef7ff36_0_228:notes"/>
          <p:cNvSpPr txBox="1"/>
          <p:nvPr>
            <p:ph idx="1" type="body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Cadre et posture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37</a:t>
            </a:r>
            <a:endParaRPr/>
          </a:p>
        </p:txBody>
      </p:sp>
      <p:sp>
        <p:nvSpPr>
          <p:cNvPr id="1218" name="Google Shape;1218;g31beef7ff36_0_228:notes"/>
          <p:cNvSpPr txBox="1"/>
          <p:nvPr>
            <p:ph idx="11" type="ftr"/>
          </p:nvPr>
        </p:nvSpPr>
        <p:spPr>
          <a:xfrm>
            <a:off x="0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9" name="Google Shape;1219;g31beef7ff36_0_228:notes"/>
          <p:cNvSpPr txBox="1"/>
          <p:nvPr>
            <p:ph idx="12" type="sldNum"/>
          </p:nvPr>
        </p:nvSpPr>
        <p:spPr>
          <a:xfrm>
            <a:off x="5180013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0" name="Shape 1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" name="Google Shape;1231;g31beef7ff36_0_244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2" name="Google Shape;1232;g31beef7ff36_0_244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1233" name="Google Shape;1233;g31beef7ff36_0_244:notes"/>
          <p:cNvSpPr/>
          <p:nvPr>
            <p:ph idx="3" type="sldImg"/>
          </p:nvPr>
        </p:nvSpPr>
        <p:spPr>
          <a:xfrm>
            <a:off x="2857500" y="512763"/>
            <a:ext cx="3429000" cy="2567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34" name="Google Shape;1234;g31beef7ff36_0_244:notes"/>
          <p:cNvSpPr txBox="1"/>
          <p:nvPr>
            <p:ph idx="1" type="body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Cadre et posture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37</a:t>
            </a:r>
            <a:endParaRPr/>
          </a:p>
        </p:txBody>
      </p:sp>
      <p:sp>
        <p:nvSpPr>
          <p:cNvPr id="1235" name="Google Shape;1235;g31beef7ff36_0_244:notes"/>
          <p:cNvSpPr txBox="1"/>
          <p:nvPr>
            <p:ph idx="11" type="ftr"/>
          </p:nvPr>
        </p:nvSpPr>
        <p:spPr>
          <a:xfrm>
            <a:off x="0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6" name="Google Shape;1236;g31beef7ff36_0_244:notes"/>
          <p:cNvSpPr txBox="1"/>
          <p:nvPr>
            <p:ph idx="12" type="sldNum"/>
          </p:nvPr>
        </p:nvSpPr>
        <p:spPr>
          <a:xfrm>
            <a:off x="5180013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7" name="Shape 1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8" name="Google Shape;1248;g31beef7ff36_0_260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9" name="Google Shape;1249;g31beef7ff36_0_260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1250" name="Google Shape;1250;g31beef7ff36_0_260:notes"/>
          <p:cNvSpPr/>
          <p:nvPr>
            <p:ph idx="3" type="sldImg"/>
          </p:nvPr>
        </p:nvSpPr>
        <p:spPr>
          <a:xfrm>
            <a:off x="2857500" y="512763"/>
            <a:ext cx="3429000" cy="2567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51" name="Google Shape;1251;g31beef7ff36_0_260:notes"/>
          <p:cNvSpPr txBox="1"/>
          <p:nvPr>
            <p:ph idx="1" type="body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Cadre et posture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37</a:t>
            </a:r>
            <a:endParaRPr/>
          </a:p>
        </p:txBody>
      </p:sp>
      <p:sp>
        <p:nvSpPr>
          <p:cNvPr id="1252" name="Google Shape;1252;g31beef7ff36_0_260:notes"/>
          <p:cNvSpPr txBox="1"/>
          <p:nvPr>
            <p:ph idx="11" type="ftr"/>
          </p:nvPr>
        </p:nvSpPr>
        <p:spPr>
          <a:xfrm>
            <a:off x="0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3" name="Google Shape;1253;g31beef7ff36_0_260:notes"/>
          <p:cNvSpPr txBox="1"/>
          <p:nvPr>
            <p:ph idx="12" type="sldNum"/>
          </p:nvPr>
        </p:nvSpPr>
        <p:spPr>
          <a:xfrm>
            <a:off x="5180013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4" name="Shape 1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5" name="Google Shape;1265;g31beef7ff36_0_276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6" name="Google Shape;1266;g31beef7ff36_0_276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1267" name="Google Shape;1267;g31beef7ff36_0_276:notes"/>
          <p:cNvSpPr/>
          <p:nvPr>
            <p:ph idx="3" type="sldImg"/>
          </p:nvPr>
        </p:nvSpPr>
        <p:spPr>
          <a:xfrm>
            <a:off x="2857500" y="512763"/>
            <a:ext cx="3429000" cy="2567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68" name="Google Shape;1268;g31beef7ff36_0_276:notes"/>
          <p:cNvSpPr txBox="1"/>
          <p:nvPr>
            <p:ph idx="1" type="body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Cadre et posture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37</a:t>
            </a:r>
            <a:endParaRPr/>
          </a:p>
        </p:txBody>
      </p:sp>
      <p:sp>
        <p:nvSpPr>
          <p:cNvPr id="1269" name="Google Shape;1269;g31beef7ff36_0_276:notes"/>
          <p:cNvSpPr txBox="1"/>
          <p:nvPr>
            <p:ph idx="11" type="ftr"/>
          </p:nvPr>
        </p:nvSpPr>
        <p:spPr>
          <a:xfrm>
            <a:off x="0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0" name="Google Shape;1270;g31beef7ff36_0_276:notes"/>
          <p:cNvSpPr txBox="1"/>
          <p:nvPr>
            <p:ph idx="12" type="sldNum"/>
          </p:nvPr>
        </p:nvSpPr>
        <p:spPr>
          <a:xfrm>
            <a:off x="5180013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1" name="Shape 1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" name="Google Shape;1282;g31beef7ff36_0_292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3" name="Google Shape;1283;g31beef7ff36_0_292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1284" name="Google Shape;1284;g31beef7ff36_0_292:notes"/>
          <p:cNvSpPr/>
          <p:nvPr>
            <p:ph idx="3" type="sldImg"/>
          </p:nvPr>
        </p:nvSpPr>
        <p:spPr>
          <a:xfrm>
            <a:off x="2857500" y="512763"/>
            <a:ext cx="3429000" cy="2567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85" name="Google Shape;1285;g31beef7ff36_0_292:notes"/>
          <p:cNvSpPr txBox="1"/>
          <p:nvPr>
            <p:ph idx="1" type="body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Cadre et posture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37</a:t>
            </a:r>
            <a:endParaRPr/>
          </a:p>
        </p:txBody>
      </p:sp>
      <p:sp>
        <p:nvSpPr>
          <p:cNvPr id="1286" name="Google Shape;1286;g31beef7ff36_0_292:notes"/>
          <p:cNvSpPr txBox="1"/>
          <p:nvPr>
            <p:ph idx="11" type="ftr"/>
          </p:nvPr>
        </p:nvSpPr>
        <p:spPr>
          <a:xfrm>
            <a:off x="0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7" name="Google Shape;1287;g31beef7ff36_0_292:notes"/>
          <p:cNvSpPr txBox="1"/>
          <p:nvPr>
            <p:ph idx="12" type="sldNum"/>
          </p:nvPr>
        </p:nvSpPr>
        <p:spPr>
          <a:xfrm>
            <a:off x="5180013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8" name="Shape 1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9" name="Google Shape;1299;g31beef7ff36_0_308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0" name="Google Shape;1300;g31beef7ff36_0_308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1301" name="Google Shape;1301;g31beef7ff36_0_308:notes"/>
          <p:cNvSpPr/>
          <p:nvPr>
            <p:ph idx="3" type="sldImg"/>
          </p:nvPr>
        </p:nvSpPr>
        <p:spPr>
          <a:xfrm>
            <a:off x="2857500" y="512763"/>
            <a:ext cx="3429000" cy="2567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02" name="Google Shape;1302;g31beef7ff36_0_308:notes"/>
          <p:cNvSpPr txBox="1"/>
          <p:nvPr>
            <p:ph idx="1" type="body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Cadre et posture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37</a:t>
            </a:r>
            <a:endParaRPr/>
          </a:p>
        </p:txBody>
      </p:sp>
      <p:sp>
        <p:nvSpPr>
          <p:cNvPr id="1303" name="Google Shape;1303;g31beef7ff36_0_308:notes"/>
          <p:cNvSpPr txBox="1"/>
          <p:nvPr>
            <p:ph idx="11" type="ftr"/>
          </p:nvPr>
        </p:nvSpPr>
        <p:spPr>
          <a:xfrm>
            <a:off x="0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4" name="Google Shape;1304;g31beef7ff36_0_308:notes"/>
          <p:cNvSpPr txBox="1"/>
          <p:nvPr>
            <p:ph idx="12" type="sldNum"/>
          </p:nvPr>
        </p:nvSpPr>
        <p:spPr>
          <a:xfrm>
            <a:off x="5180013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5" name="Shape 1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6" name="Google Shape;1316;g31beef7ff36_0_324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7" name="Google Shape;1317;g31beef7ff36_0_324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1318" name="Google Shape;1318;g31beef7ff36_0_324:notes"/>
          <p:cNvSpPr/>
          <p:nvPr>
            <p:ph idx="3" type="sldImg"/>
          </p:nvPr>
        </p:nvSpPr>
        <p:spPr>
          <a:xfrm>
            <a:off x="2857500" y="512763"/>
            <a:ext cx="3429000" cy="2567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19" name="Google Shape;1319;g31beef7ff36_0_324:notes"/>
          <p:cNvSpPr txBox="1"/>
          <p:nvPr>
            <p:ph idx="1" type="body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Cadre et posture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37</a:t>
            </a:r>
            <a:endParaRPr/>
          </a:p>
        </p:txBody>
      </p:sp>
      <p:sp>
        <p:nvSpPr>
          <p:cNvPr id="1320" name="Google Shape;1320;g31beef7ff36_0_324:notes"/>
          <p:cNvSpPr txBox="1"/>
          <p:nvPr>
            <p:ph idx="11" type="ftr"/>
          </p:nvPr>
        </p:nvSpPr>
        <p:spPr>
          <a:xfrm>
            <a:off x="0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1" name="Google Shape;1321;g31beef7ff36_0_324:notes"/>
          <p:cNvSpPr txBox="1"/>
          <p:nvPr>
            <p:ph idx="12" type="sldNum"/>
          </p:nvPr>
        </p:nvSpPr>
        <p:spPr>
          <a:xfrm>
            <a:off x="5180013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2" name="Shape 1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" name="Google Shape;1333;p38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4" name="Google Shape;1334;p38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1335" name="Google Shape;1335;p38:notes"/>
          <p:cNvSpPr/>
          <p:nvPr>
            <p:ph idx="3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36" name="Google Shape;1336;p38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Toujours donner une stratégie sur mesure en fonction des besoins les plus urgents du clients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38</a:t>
            </a:r>
            <a:endParaRPr/>
          </a:p>
        </p:txBody>
      </p:sp>
      <p:sp>
        <p:nvSpPr>
          <p:cNvPr id="1337" name="Google Shape;1337;p38:notes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8" name="Google Shape;1338;p38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31c4164dbaa_0_340:notes"/>
          <p:cNvSpPr txBox="1"/>
          <p:nvPr>
            <p:ph idx="1" type="body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SELFIIIIIIIIIIIIIIIE !!!!!!!!!!!!! </a:t>
            </a:r>
            <a:endParaRPr/>
          </a:p>
        </p:txBody>
      </p:sp>
      <p:sp>
        <p:nvSpPr>
          <p:cNvPr id="200" name="Google Shape;200;g31c4164dbaa_0_340:notes"/>
          <p:cNvSpPr/>
          <p:nvPr>
            <p:ph idx="2" type="sldImg"/>
          </p:nvPr>
        </p:nvSpPr>
        <p:spPr>
          <a:xfrm>
            <a:off x="2857500" y="512763"/>
            <a:ext cx="3429000" cy="2567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9" name="Shape 1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0" name="Google Shape;1350;p39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1" name="Google Shape;1351;p39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1352" name="Google Shape;1352;p39:notes"/>
          <p:cNvSpPr/>
          <p:nvPr>
            <p:ph idx="3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53" name="Google Shape;1353;p39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Toujours donner une stratégie sur mesure en fonction des besoins les plus urgents du clients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39</a:t>
            </a:r>
            <a:endParaRPr/>
          </a:p>
        </p:txBody>
      </p:sp>
      <p:sp>
        <p:nvSpPr>
          <p:cNvPr id="1354" name="Google Shape;1354;p39:notes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5" name="Google Shape;1355;p39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6" name="Shape 1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7" name="Google Shape;1367;p40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8" name="Google Shape;1368;p40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1369" name="Google Shape;1369;p40:notes"/>
          <p:cNvSpPr/>
          <p:nvPr>
            <p:ph idx="3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70" name="Google Shape;1370;p40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Toujours donner une stratégie sur mesure en fonction des besoins les plus urgents du clients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40</a:t>
            </a:r>
            <a:endParaRPr/>
          </a:p>
        </p:txBody>
      </p:sp>
      <p:sp>
        <p:nvSpPr>
          <p:cNvPr id="1371" name="Google Shape;1371;p40:notes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2" name="Google Shape;1372;p40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3" name="Shape 1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4" name="Google Shape;1384;p41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5" name="Google Shape;1385;p41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1386" name="Google Shape;1386;p41:notes"/>
          <p:cNvSpPr/>
          <p:nvPr>
            <p:ph idx="3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87" name="Google Shape;1387;p41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Manque de confiance et syndrome de l’imposteur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41</a:t>
            </a:r>
            <a:endParaRPr/>
          </a:p>
        </p:txBody>
      </p:sp>
      <p:sp>
        <p:nvSpPr>
          <p:cNvPr id="1388" name="Google Shape;1388;p41:notes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9" name="Google Shape;1389;p41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0" name="Shape 1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1" name="Google Shape;1401;p42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2" name="Google Shape;1402;p42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1403" name="Google Shape;1403;p42:notes"/>
          <p:cNvSpPr/>
          <p:nvPr>
            <p:ph idx="3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04" name="Google Shape;1404;p42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Cadre et posture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42</a:t>
            </a:r>
            <a:endParaRPr/>
          </a:p>
        </p:txBody>
      </p:sp>
      <p:sp>
        <p:nvSpPr>
          <p:cNvPr id="1405" name="Google Shape;1405;p42:notes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6" name="Google Shape;1406;p42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8" name="Shape 1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9" name="Google Shape;1419;p44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0" name="Google Shape;1420;p44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1421" name="Google Shape;1421;p44:notes"/>
          <p:cNvSpPr/>
          <p:nvPr>
            <p:ph idx="3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22" name="Google Shape;1422;p44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Cadre et posture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44</a:t>
            </a:r>
            <a:endParaRPr/>
          </a:p>
        </p:txBody>
      </p:sp>
      <p:sp>
        <p:nvSpPr>
          <p:cNvPr id="1423" name="Google Shape;1423;p44:notes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4" name="Google Shape;1424;p44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5" name="Shape 1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6" name="Google Shape;1436;p45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7" name="Google Shape;1437;p45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1438" name="Google Shape;1438;p45:notes"/>
          <p:cNvSpPr/>
          <p:nvPr>
            <p:ph idx="3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39" name="Google Shape;1439;p45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Cadre et posture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45</a:t>
            </a:r>
            <a:endParaRPr/>
          </a:p>
        </p:txBody>
      </p:sp>
      <p:sp>
        <p:nvSpPr>
          <p:cNvPr id="1440" name="Google Shape;1440;p45:notes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1" name="Google Shape;1441;p45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1" name="Shape 1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2" name="Google Shape;1452;p46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3" name="Google Shape;1453;p46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1454" name="Google Shape;1454;p46:notes"/>
          <p:cNvSpPr/>
          <p:nvPr>
            <p:ph idx="3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55" name="Google Shape;1455;p46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Cadre et posture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46</a:t>
            </a:r>
            <a:endParaRPr/>
          </a:p>
        </p:txBody>
      </p:sp>
      <p:sp>
        <p:nvSpPr>
          <p:cNvPr id="1456" name="Google Shape;1456;p46:notes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7" name="Google Shape;1457;p46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7" name="Shape 1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8" name="Google Shape;1468;p47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9" name="Google Shape;1469;p47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1470" name="Google Shape;1470;p47:notes"/>
          <p:cNvSpPr/>
          <p:nvPr>
            <p:ph idx="3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71" name="Google Shape;1471;p47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Cadre et posture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47</a:t>
            </a:r>
            <a:endParaRPr/>
          </a:p>
        </p:txBody>
      </p:sp>
      <p:sp>
        <p:nvSpPr>
          <p:cNvPr id="1472" name="Google Shape;1472;p47:notes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3" name="Google Shape;1473;p47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3" name="Shape 1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" name="Google Shape;1484;p48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5" name="Google Shape;1485;p48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1486" name="Google Shape;1486;p48:notes"/>
          <p:cNvSpPr/>
          <p:nvPr>
            <p:ph idx="3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87" name="Google Shape;1487;p48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Cadre et posture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48</a:t>
            </a:r>
            <a:endParaRPr/>
          </a:p>
        </p:txBody>
      </p:sp>
      <p:sp>
        <p:nvSpPr>
          <p:cNvPr id="1488" name="Google Shape;1488;p48:notes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9" name="Google Shape;1489;p48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9" name="Shape 1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0" name="Google Shape;1500;g31beef7ff36_0_342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1" name="Google Shape;1501;g31beef7ff36_0_342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1502" name="Google Shape;1502;g31beef7ff36_0_342:notes"/>
          <p:cNvSpPr/>
          <p:nvPr>
            <p:ph idx="3" type="sldImg"/>
          </p:nvPr>
        </p:nvSpPr>
        <p:spPr>
          <a:xfrm>
            <a:off x="2857500" y="512763"/>
            <a:ext cx="3429000" cy="2567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03" name="Google Shape;1503;g31beef7ff36_0_342:notes"/>
          <p:cNvSpPr txBox="1"/>
          <p:nvPr>
            <p:ph idx="1" type="body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Cadre et posture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48</a:t>
            </a:r>
            <a:endParaRPr/>
          </a:p>
        </p:txBody>
      </p:sp>
      <p:sp>
        <p:nvSpPr>
          <p:cNvPr id="1504" name="Google Shape;1504;g31beef7ff36_0_342:notes"/>
          <p:cNvSpPr txBox="1"/>
          <p:nvPr>
            <p:ph idx="11" type="ftr"/>
          </p:nvPr>
        </p:nvSpPr>
        <p:spPr>
          <a:xfrm>
            <a:off x="0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5" name="Google Shape;1505;g31beef7ff36_0_342:notes"/>
          <p:cNvSpPr txBox="1"/>
          <p:nvPr>
            <p:ph idx="12" type="sldNum"/>
          </p:nvPr>
        </p:nvSpPr>
        <p:spPr>
          <a:xfrm>
            <a:off x="5180013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31c4164dbaa_0_137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g31c4164dbaa_0_137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213" name="Google Shape;213;g31c4164dbaa_0_137:notes"/>
          <p:cNvSpPr/>
          <p:nvPr>
            <p:ph idx="3" type="sldImg"/>
          </p:nvPr>
        </p:nvSpPr>
        <p:spPr>
          <a:xfrm>
            <a:off x="2857500" y="512763"/>
            <a:ext cx="3429000" cy="2567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4" name="Google Shape;214;g31c4164dbaa_0_137:notes"/>
          <p:cNvSpPr txBox="1"/>
          <p:nvPr>
            <p:ph idx="1" type="body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Raconter une anecdote marquante sur un contrat à 6 chiffres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4</a:t>
            </a:r>
            <a:endParaRPr/>
          </a:p>
        </p:txBody>
      </p:sp>
      <p:sp>
        <p:nvSpPr>
          <p:cNvPr id="215" name="Google Shape;215;g31c4164dbaa_0_137:notes"/>
          <p:cNvSpPr txBox="1"/>
          <p:nvPr>
            <p:ph idx="11" type="ftr"/>
          </p:nvPr>
        </p:nvSpPr>
        <p:spPr>
          <a:xfrm>
            <a:off x="0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g31c4164dbaa_0_137:notes"/>
          <p:cNvSpPr txBox="1"/>
          <p:nvPr>
            <p:ph idx="12" type="sldNum"/>
          </p:nvPr>
        </p:nvSpPr>
        <p:spPr>
          <a:xfrm>
            <a:off x="5180013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5" name="Shape 1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6" name="Google Shape;1516;g31cc78a1ef2_0_24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7" name="Google Shape;1517;g31cc78a1ef2_0_24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1518" name="Google Shape;1518;g31cc78a1ef2_0_24:notes"/>
          <p:cNvSpPr/>
          <p:nvPr>
            <p:ph idx="3" type="sldImg"/>
          </p:nvPr>
        </p:nvSpPr>
        <p:spPr>
          <a:xfrm>
            <a:off x="2857500" y="512763"/>
            <a:ext cx="3429000" cy="2567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19" name="Google Shape;1519;g31cc78a1ef2_0_24:notes"/>
          <p:cNvSpPr txBox="1"/>
          <p:nvPr>
            <p:ph idx="1" type="body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Cadre et posture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50</a:t>
            </a:r>
            <a:endParaRPr/>
          </a:p>
        </p:txBody>
      </p:sp>
      <p:sp>
        <p:nvSpPr>
          <p:cNvPr id="1520" name="Google Shape;1520;g31cc78a1ef2_0_24:notes"/>
          <p:cNvSpPr txBox="1"/>
          <p:nvPr>
            <p:ph idx="11" type="ftr"/>
          </p:nvPr>
        </p:nvSpPr>
        <p:spPr>
          <a:xfrm>
            <a:off x="0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1" name="Google Shape;1521;g31cc78a1ef2_0_24:notes"/>
          <p:cNvSpPr txBox="1"/>
          <p:nvPr>
            <p:ph idx="12" type="sldNum"/>
          </p:nvPr>
        </p:nvSpPr>
        <p:spPr>
          <a:xfrm>
            <a:off x="5180013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2" name="Shape 1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3" name="Google Shape;1533;p50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4" name="Google Shape;1534;p50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1535" name="Google Shape;1535;p50:notes"/>
          <p:cNvSpPr/>
          <p:nvPr>
            <p:ph idx="3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36" name="Google Shape;1536;p50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Cadre et posture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50</a:t>
            </a:r>
            <a:endParaRPr/>
          </a:p>
        </p:txBody>
      </p:sp>
      <p:sp>
        <p:nvSpPr>
          <p:cNvPr id="1537" name="Google Shape;1537;p50:notes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8" name="Google Shape;1538;p50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8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31cc78a1ef2_0_40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0" name="Google Shape;1550;g31cc78a1ef2_0_40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1551" name="Google Shape;1551;g31cc78a1ef2_0_40:notes"/>
          <p:cNvSpPr/>
          <p:nvPr>
            <p:ph idx="3" type="sldImg"/>
          </p:nvPr>
        </p:nvSpPr>
        <p:spPr>
          <a:xfrm>
            <a:off x="2857500" y="512763"/>
            <a:ext cx="3429000" cy="2567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52" name="Google Shape;1552;g31cc78a1ef2_0_40:notes"/>
          <p:cNvSpPr txBox="1"/>
          <p:nvPr>
            <p:ph idx="1" type="body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Cadre et posture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50</a:t>
            </a:r>
            <a:endParaRPr/>
          </a:p>
        </p:txBody>
      </p:sp>
      <p:sp>
        <p:nvSpPr>
          <p:cNvPr id="1553" name="Google Shape;1553;g31cc78a1ef2_0_40:notes"/>
          <p:cNvSpPr txBox="1"/>
          <p:nvPr>
            <p:ph idx="11" type="ftr"/>
          </p:nvPr>
        </p:nvSpPr>
        <p:spPr>
          <a:xfrm>
            <a:off x="0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4" name="Google Shape;1554;g31cc78a1ef2_0_40:notes"/>
          <p:cNvSpPr txBox="1"/>
          <p:nvPr>
            <p:ph idx="12" type="sldNum"/>
          </p:nvPr>
        </p:nvSpPr>
        <p:spPr>
          <a:xfrm>
            <a:off x="5180013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4" name="Shape 1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5" name="Google Shape;1565;p49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6" name="Google Shape;1566;p49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1567" name="Google Shape;1567;p49:notes"/>
          <p:cNvSpPr/>
          <p:nvPr>
            <p:ph idx="3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68" name="Google Shape;1568;p49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Cadre et posture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49</a:t>
            </a:r>
            <a:endParaRPr/>
          </a:p>
        </p:txBody>
      </p:sp>
      <p:sp>
        <p:nvSpPr>
          <p:cNvPr id="1569" name="Google Shape;1569;p49:notes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0" name="Google Shape;1570;p49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8" name="Shape 1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9" name="Google Shape;1589;p51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0" name="Google Shape;1590;p51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1591" name="Google Shape;1591;p51:notes"/>
          <p:cNvSpPr/>
          <p:nvPr>
            <p:ph idx="3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92" name="Google Shape;1592;p51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Cadre et posture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51</a:t>
            </a:r>
            <a:endParaRPr/>
          </a:p>
        </p:txBody>
      </p:sp>
      <p:sp>
        <p:nvSpPr>
          <p:cNvPr id="1593" name="Google Shape;1593;p51:notes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4" name="Google Shape;1594;p51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4" name="Shape 1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5" name="Google Shape;1605;g31beef7ff36_0_357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6" name="Google Shape;1606;g31beef7ff36_0_357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1607" name="Google Shape;1607;g31beef7ff36_0_357:notes"/>
          <p:cNvSpPr/>
          <p:nvPr>
            <p:ph idx="3" type="sldImg"/>
          </p:nvPr>
        </p:nvSpPr>
        <p:spPr>
          <a:xfrm>
            <a:off x="2857500" y="512763"/>
            <a:ext cx="3429000" cy="2567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08" name="Google Shape;1608;g31beef7ff36_0_357:notes"/>
          <p:cNvSpPr txBox="1"/>
          <p:nvPr>
            <p:ph idx="1" type="body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Cadre et posture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51</a:t>
            </a:r>
            <a:endParaRPr/>
          </a:p>
        </p:txBody>
      </p:sp>
      <p:sp>
        <p:nvSpPr>
          <p:cNvPr id="1609" name="Google Shape;1609;g31beef7ff36_0_357:notes"/>
          <p:cNvSpPr txBox="1"/>
          <p:nvPr>
            <p:ph idx="11" type="ftr"/>
          </p:nvPr>
        </p:nvSpPr>
        <p:spPr>
          <a:xfrm>
            <a:off x="0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0" name="Google Shape;1610;g31beef7ff36_0_357:notes"/>
          <p:cNvSpPr txBox="1"/>
          <p:nvPr>
            <p:ph idx="12" type="sldNum"/>
          </p:nvPr>
        </p:nvSpPr>
        <p:spPr>
          <a:xfrm>
            <a:off x="5180013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0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1" name="Google Shape;1621;g31beef7ff36_0_372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2" name="Google Shape;1622;g31beef7ff36_0_372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1623" name="Google Shape;1623;g31beef7ff36_0_372:notes"/>
          <p:cNvSpPr/>
          <p:nvPr>
            <p:ph idx="3" type="sldImg"/>
          </p:nvPr>
        </p:nvSpPr>
        <p:spPr>
          <a:xfrm>
            <a:off x="2857500" y="512763"/>
            <a:ext cx="3429000" cy="2567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24" name="Google Shape;1624;g31beef7ff36_0_372:notes"/>
          <p:cNvSpPr txBox="1"/>
          <p:nvPr>
            <p:ph idx="1" type="body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Cadre et posture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51</a:t>
            </a:r>
            <a:endParaRPr/>
          </a:p>
        </p:txBody>
      </p:sp>
      <p:sp>
        <p:nvSpPr>
          <p:cNvPr id="1625" name="Google Shape;1625;g31beef7ff36_0_372:notes"/>
          <p:cNvSpPr txBox="1"/>
          <p:nvPr>
            <p:ph idx="11" type="ftr"/>
          </p:nvPr>
        </p:nvSpPr>
        <p:spPr>
          <a:xfrm>
            <a:off x="0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6" name="Google Shape;1626;g31beef7ff36_0_372:notes"/>
          <p:cNvSpPr txBox="1"/>
          <p:nvPr>
            <p:ph idx="12" type="sldNum"/>
          </p:nvPr>
        </p:nvSpPr>
        <p:spPr>
          <a:xfrm>
            <a:off x="5180013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6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g31beef7ff36_0_387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8" name="Google Shape;1638;g31beef7ff36_0_387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1639" name="Google Shape;1639;g31beef7ff36_0_387:notes"/>
          <p:cNvSpPr/>
          <p:nvPr>
            <p:ph idx="3" type="sldImg"/>
          </p:nvPr>
        </p:nvSpPr>
        <p:spPr>
          <a:xfrm>
            <a:off x="2857500" y="512763"/>
            <a:ext cx="3429000" cy="2567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40" name="Google Shape;1640;g31beef7ff36_0_387:notes"/>
          <p:cNvSpPr txBox="1"/>
          <p:nvPr>
            <p:ph idx="1" type="body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Cadre et posture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51</a:t>
            </a:r>
            <a:endParaRPr/>
          </a:p>
        </p:txBody>
      </p:sp>
      <p:sp>
        <p:nvSpPr>
          <p:cNvPr id="1641" name="Google Shape;1641;g31beef7ff36_0_387:notes"/>
          <p:cNvSpPr txBox="1"/>
          <p:nvPr>
            <p:ph idx="11" type="ftr"/>
          </p:nvPr>
        </p:nvSpPr>
        <p:spPr>
          <a:xfrm>
            <a:off x="0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2" name="Google Shape;1642;g31beef7ff36_0_387:notes"/>
          <p:cNvSpPr txBox="1"/>
          <p:nvPr>
            <p:ph idx="12" type="sldNum"/>
          </p:nvPr>
        </p:nvSpPr>
        <p:spPr>
          <a:xfrm>
            <a:off x="5180013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2" name="Shape 1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3" name="Google Shape;1653;g31beef7ff36_0_402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4" name="Google Shape;1654;g31beef7ff36_0_402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1655" name="Google Shape;1655;g31beef7ff36_0_402:notes"/>
          <p:cNvSpPr/>
          <p:nvPr>
            <p:ph idx="3" type="sldImg"/>
          </p:nvPr>
        </p:nvSpPr>
        <p:spPr>
          <a:xfrm>
            <a:off x="2857500" y="512763"/>
            <a:ext cx="3429000" cy="2567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56" name="Google Shape;1656;g31beef7ff36_0_402:notes"/>
          <p:cNvSpPr txBox="1"/>
          <p:nvPr>
            <p:ph idx="1" type="body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Cadre et posture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51</a:t>
            </a:r>
            <a:endParaRPr/>
          </a:p>
        </p:txBody>
      </p:sp>
      <p:sp>
        <p:nvSpPr>
          <p:cNvPr id="1657" name="Google Shape;1657;g31beef7ff36_0_402:notes"/>
          <p:cNvSpPr txBox="1"/>
          <p:nvPr>
            <p:ph idx="11" type="ftr"/>
          </p:nvPr>
        </p:nvSpPr>
        <p:spPr>
          <a:xfrm>
            <a:off x="0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8" name="Google Shape;1658;g31beef7ff36_0_402:notes"/>
          <p:cNvSpPr txBox="1"/>
          <p:nvPr>
            <p:ph idx="12" type="sldNum"/>
          </p:nvPr>
        </p:nvSpPr>
        <p:spPr>
          <a:xfrm>
            <a:off x="5180013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8" name="Shape 1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" name="Google Shape;1669;g31beef7ff36_0_417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0" name="Google Shape;1670;g31beef7ff36_0_417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1671" name="Google Shape;1671;g31beef7ff36_0_417:notes"/>
          <p:cNvSpPr/>
          <p:nvPr>
            <p:ph idx="3" type="sldImg"/>
          </p:nvPr>
        </p:nvSpPr>
        <p:spPr>
          <a:xfrm>
            <a:off x="2857500" y="512763"/>
            <a:ext cx="3429000" cy="2567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72" name="Google Shape;1672;g31beef7ff36_0_417:notes"/>
          <p:cNvSpPr txBox="1"/>
          <p:nvPr>
            <p:ph idx="1" type="body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Cadre et posture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51</a:t>
            </a:r>
            <a:endParaRPr/>
          </a:p>
        </p:txBody>
      </p:sp>
      <p:sp>
        <p:nvSpPr>
          <p:cNvPr id="1673" name="Google Shape;1673;g31beef7ff36_0_417:notes"/>
          <p:cNvSpPr txBox="1"/>
          <p:nvPr>
            <p:ph idx="11" type="ftr"/>
          </p:nvPr>
        </p:nvSpPr>
        <p:spPr>
          <a:xfrm>
            <a:off x="0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4" name="Google Shape;1674;g31beef7ff36_0_417:notes"/>
          <p:cNvSpPr txBox="1"/>
          <p:nvPr>
            <p:ph idx="12" type="sldNum"/>
          </p:nvPr>
        </p:nvSpPr>
        <p:spPr>
          <a:xfrm>
            <a:off x="5180013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8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8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8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9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95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9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9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9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96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96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9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9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9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87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87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2" name="Google Shape;22;p8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8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8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8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88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" name="Google Shape;28;p8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8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8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9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89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4" name="Google Shape;34;p8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8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8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90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0" name="Google Shape;40;p90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1" name="Google Shape;41;p9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9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9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9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91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7" name="Google Shape;47;p91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8" name="Google Shape;48;p91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9" name="Google Shape;49;p91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50" name="Google Shape;50;p9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9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9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9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9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9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3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3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93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2" name="Google Shape;62;p9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9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9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94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94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94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9" name="Google Shape;69;p9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9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9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85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8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8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8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5.png"/><Relationship Id="rId6" Type="http://schemas.openxmlformats.org/officeDocument/2006/relationships/image" Target="../media/image40.png"/></Relationships>
</file>

<file path=ppt/slides/_rels/slide10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0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5.png"/></Relationships>
</file>

<file path=ppt/slides/_rels/slide10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1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5.png"/><Relationship Id="rId6" Type="http://schemas.openxmlformats.org/officeDocument/2006/relationships/image" Target="../media/image38.png"/></Relationships>
</file>

<file path=ppt/slides/_rels/slide10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2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5.png"/><Relationship Id="rId6" Type="http://schemas.openxmlformats.org/officeDocument/2006/relationships/image" Target="../media/image70.png"/></Relationships>
</file>

<file path=ppt/slides/_rels/slide10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3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5.png"/></Relationships>
</file>

<file path=ppt/slides/_rels/slide10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4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5.png"/></Relationships>
</file>

<file path=ppt/slides/_rels/slide10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5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5.png"/><Relationship Id="rId6" Type="http://schemas.openxmlformats.org/officeDocument/2006/relationships/image" Target="../media/image42.png"/></Relationships>
</file>

<file path=ppt/slides/_rels/slide10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6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5.png"/><Relationship Id="rId6" Type="http://schemas.openxmlformats.org/officeDocument/2006/relationships/image" Target="../media/image43.png"/></Relationships>
</file>

<file path=ppt/slides/_rels/slide10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7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5.png"/></Relationships>
</file>

<file path=ppt/slides/_rels/slide10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8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5.png"/></Relationships>
</file>

<file path=ppt/slides/_rels/slide10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9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5.png"/><Relationship Id="rId6" Type="http://schemas.openxmlformats.org/officeDocument/2006/relationships/image" Target="../media/image40.png"/></Relationships>
</file>

<file path=ppt/slides/_rels/slide1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0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5.png"/></Relationships>
</file>

<file path=ppt/slides/_rels/slide1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1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5.png"/><Relationship Id="rId6" Type="http://schemas.openxmlformats.org/officeDocument/2006/relationships/image" Target="../media/image44.png"/></Relationships>
</file>

<file path=ppt/slides/_rels/slide1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2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5.png"/><Relationship Id="rId6" Type="http://schemas.openxmlformats.org/officeDocument/2006/relationships/image" Target="../media/image41.png"/></Relationships>
</file>

<file path=ppt/slides/_rels/slide1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3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5.png"/><Relationship Id="rId6" Type="http://schemas.openxmlformats.org/officeDocument/2006/relationships/image" Target="../media/image51.png"/></Relationships>
</file>

<file path=ppt/slides/_rels/slide1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4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5.png"/></Relationships>
</file>

<file path=ppt/slides/_rels/slide115.xml.rels><?xml version="1.0" encoding="UTF-8" standalone="yes"?><Relationships xmlns="http://schemas.openxmlformats.org/package/2006/relationships"><Relationship Id="rId10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5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9" Type="http://schemas.openxmlformats.org/officeDocument/2006/relationships/image" Target="../media/image52.png"/><Relationship Id="rId5" Type="http://schemas.openxmlformats.org/officeDocument/2006/relationships/image" Target="../media/image5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56.png"/></Relationships>
</file>

<file path=ppt/slides/_rels/slide1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6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5.png"/><Relationship Id="rId6" Type="http://schemas.openxmlformats.org/officeDocument/2006/relationships/image" Target="../media/image49.png"/><Relationship Id="rId7" Type="http://schemas.openxmlformats.org/officeDocument/2006/relationships/image" Target="../media/image54.png"/></Relationships>
</file>

<file path=ppt/slides/_rels/slide1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7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5.png"/></Relationships>
</file>

<file path=ppt/slides/_rels/slide1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8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5.png"/><Relationship Id="rId6" Type="http://schemas.openxmlformats.org/officeDocument/2006/relationships/image" Target="../media/image53.jpg"/></Relationships>
</file>

<file path=ppt/slides/_rels/slide1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9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5.png"/><Relationship Id="rId6" Type="http://schemas.openxmlformats.org/officeDocument/2006/relationships/image" Target="../media/image57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5.png"/><Relationship Id="rId6" Type="http://schemas.openxmlformats.org/officeDocument/2006/relationships/image" Target="../media/image40.png"/></Relationships>
</file>

<file path=ppt/slides/_rels/slide1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0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5.png"/><Relationship Id="rId6" Type="http://schemas.openxmlformats.org/officeDocument/2006/relationships/image" Target="../media/image68.png"/></Relationships>
</file>

<file path=ppt/slides/_rels/slide1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1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5.png"/><Relationship Id="rId6" Type="http://schemas.openxmlformats.org/officeDocument/2006/relationships/image" Target="../media/image61.png"/></Relationships>
</file>

<file path=ppt/slides/_rels/slide1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2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5.png"/></Relationships>
</file>

<file path=ppt/slides/_rels/slide1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3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5.png"/></Relationships>
</file>

<file path=ppt/slides/_rels/slide1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4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5.png"/></Relationships>
</file>

<file path=ppt/slides/_rels/slide1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5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5.png"/><Relationship Id="rId6" Type="http://schemas.openxmlformats.org/officeDocument/2006/relationships/image" Target="../media/image55.png"/></Relationships>
</file>

<file path=ppt/slides/_rels/slide1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6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5.png"/><Relationship Id="rId6" Type="http://schemas.openxmlformats.org/officeDocument/2006/relationships/image" Target="../media/image55.png"/></Relationships>
</file>

<file path=ppt/slides/_rels/slide1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7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5.png"/></Relationships>
</file>

<file path=ppt/slides/_rels/slide1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8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5.png"/></Relationships>
</file>

<file path=ppt/slides/_rels/slide1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9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5.png"/></Relationships>
</file>

<file path=ppt/slides/_rels/slide1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0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5.png"/></Relationships>
</file>

<file path=ppt/slides/_rels/slide1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1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5.png"/></Relationships>
</file>

<file path=ppt/slides/_rels/slide1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2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5.png"/></Relationships>
</file>

<file path=ppt/slides/_rels/slide1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3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5.png"/></Relationships>
</file>

<file path=ppt/slides/_rels/slide1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4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5.png"/></Relationships>
</file>

<file path=ppt/slides/_rels/slide1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5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5.png"/></Relationships>
</file>

<file path=ppt/slides/_rels/slide1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6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5.png"/></Relationships>
</file>

<file path=ppt/slides/_rels/slide1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7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5.png"/></Relationships>
</file>

<file path=ppt/slides/_rels/slide1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8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9" Type="http://schemas.openxmlformats.org/officeDocument/2006/relationships/image" Target="../media/image23.png"/><Relationship Id="rId5" Type="http://schemas.openxmlformats.org/officeDocument/2006/relationships/image" Target="../media/image5.png"/><Relationship Id="rId6" Type="http://schemas.openxmlformats.org/officeDocument/2006/relationships/image" Target="../media/image21.png"/><Relationship Id="rId7" Type="http://schemas.openxmlformats.org/officeDocument/2006/relationships/image" Target="../media/image20.png"/><Relationship Id="rId8" Type="http://schemas.openxmlformats.org/officeDocument/2006/relationships/image" Target="../media/image18.png"/></Relationships>
</file>

<file path=ppt/slides/_rels/slide1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9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5.png"/><Relationship Id="rId6" Type="http://schemas.openxmlformats.org/officeDocument/2006/relationships/image" Target="../media/image2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5.png"/></Relationships>
</file>

<file path=ppt/slides/_rels/slide1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0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5.png"/><Relationship Id="rId6" Type="http://schemas.openxmlformats.org/officeDocument/2006/relationships/image" Target="../media/image18.png"/></Relationships>
</file>

<file path=ppt/slides/_rels/slide1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1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5.png"/><Relationship Id="rId6" Type="http://schemas.openxmlformats.org/officeDocument/2006/relationships/image" Target="../media/image23.png"/><Relationship Id="rId7" Type="http://schemas.openxmlformats.org/officeDocument/2006/relationships/image" Target="../media/image21.png"/></Relationships>
</file>

<file path=ppt/slides/_rels/slide1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2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5.png"/></Relationships>
</file>

<file path=ppt/slides/_rels/slide1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3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5.png"/></Relationships>
</file>

<file path=ppt/slides/_rels/slide1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4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5.png"/></Relationships>
</file>

<file path=ppt/slides/_rels/slide1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5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5.png"/></Relationships>
</file>

<file path=ppt/slides/_rels/slide1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6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5.png"/></Relationships>
</file>

<file path=ppt/slides/_rels/slide1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7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5.png"/><Relationship Id="rId6" Type="http://schemas.openxmlformats.org/officeDocument/2006/relationships/image" Target="../media/image62.jpg"/><Relationship Id="rId7" Type="http://schemas.openxmlformats.org/officeDocument/2006/relationships/image" Target="../media/image72.jpg"/></Relationships>
</file>

<file path=ppt/slides/_rels/slide1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8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5.png"/><Relationship Id="rId6" Type="http://schemas.openxmlformats.org/officeDocument/2006/relationships/image" Target="../media/image62.jpg"/><Relationship Id="rId7" Type="http://schemas.openxmlformats.org/officeDocument/2006/relationships/image" Target="../media/image72.jpg"/><Relationship Id="rId8" Type="http://schemas.openxmlformats.org/officeDocument/2006/relationships/image" Target="../media/image37.jpg"/></Relationships>
</file>

<file path=ppt/slides/_rels/slide1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9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5.png"/><Relationship Id="rId6" Type="http://schemas.openxmlformats.org/officeDocument/2006/relationships/image" Target="../media/image6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5.png"/><Relationship Id="rId6" Type="http://schemas.openxmlformats.org/officeDocument/2006/relationships/image" Target="../media/image35.gif"/></Relationships>
</file>

<file path=ppt/slides/_rels/slide1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0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9" Type="http://schemas.openxmlformats.org/officeDocument/2006/relationships/hyperlink" Target="https://bizcare-podcast.com/" TargetMode="External"/><Relationship Id="rId5" Type="http://schemas.openxmlformats.org/officeDocument/2006/relationships/image" Target="../media/image5.png"/><Relationship Id="rId6" Type="http://schemas.openxmlformats.org/officeDocument/2006/relationships/hyperlink" Target="https://independant.io/statistiques-freelance" TargetMode="External"/><Relationship Id="rId7" Type="http://schemas.openxmlformats.org/officeDocument/2006/relationships/hyperlink" Target="https://www.cquand.fr/statistiques-freelance-france" TargetMode="External"/><Relationship Id="rId8" Type="http://schemas.openxmlformats.org/officeDocument/2006/relationships/hyperlink" Target="https://fr.statista.com/themes/6975/les-freelances-en-france" TargetMode="Externa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5.png"/><Relationship Id="rId6" Type="http://schemas.openxmlformats.org/officeDocument/2006/relationships/image" Target="../media/image39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5.png"/><Relationship Id="rId6" Type="http://schemas.openxmlformats.org/officeDocument/2006/relationships/image" Target="../media/image33.gif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5.png"/><Relationship Id="rId6" Type="http://schemas.openxmlformats.org/officeDocument/2006/relationships/image" Target="../media/image13.gif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5.png"/><Relationship Id="rId6" Type="http://schemas.openxmlformats.org/officeDocument/2006/relationships/image" Target="../media/image14.gif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5.png"/><Relationship Id="rId6" Type="http://schemas.openxmlformats.org/officeDocument/2006/relationships/image" Target="../media/image1.gif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5.png"/><Relationship Id="rId6" Type="http://schemas.openxmlformats.org/officeDocument/2006/relationships/image" Target="../media/image16.gif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5.png"/><Relationship Id="rId6" Type="http://schemas.openxmlformats.org/officeDocument/2006/relationships/image" Target="../media/image17.gif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5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5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5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5.png"/><Relationship Id="rId6" Type="http://schemas.openxmlformats.org/officeDocument/2006/relationships/image" Target="../media/image22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5.png"/><Relationship Id="rId6" Type="http://schemas.openxmlformats.org/officeDocument/2006/relationships/image" Target="../media/image22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5.png"/><Relationship Id="rId6" Type="http://schemas.openxmlformats.org/officeDocument/2006/relationships/image" Target="../media/image2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5.png"/><Relationship Id="rId6" Type="http://schemas.openxmlformats.org/officeDocument/2006/relationships/image" Target="../media/image2.jpg"/><Relationship Id="rId7" Type="http://schemas.openxmlformats.org/officeDocument/2006/relationships/image" Target="../media/image8.jpg"/><Relationship Id="rId8" Type="http://schemas.openxmlformats.org/officeDocument/2006/relationships/image" Target="../media/image3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5.png"/><Relationship Id="rId6" Type="http://schemas.openxmlformats.org/officeDocument/2006/relationships/image" Target="../media/image22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9" Type="http://schemas.openxmlformats.org/officeDocument/2006/relationships/image" Target="../media/image23.png"/><Relationship Id="rId5" Type="http://schemas.openxmlformats.org/officeDocument/2006/relationships/image" Target="../media/image5.png"/><Relationship Id="rId6" Type="http://schemas.openxmlformats.org/officeDocument/2006/relationships/image" Target="../media/image21.png"/><Relationship Id="rId7" Type="http://schemas.openxmlformats.org/officeDocument/2006/relationships/image" Target="../media/image20.png"/><Relationship Id="rId8" Type="http://schemas.openxmlformats.org/officeDocument/2006/relationships/image" Target="../media/image18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5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5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5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5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5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5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5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5.png"/><Relationship Id="rId6" Type="http://schemas.openxmlformats.org/officeDocument/2006/relationships/image" Target="../media/image2.jpg"/><Relationship Id="rId7" Type="http://schemas.openxmlformats.org/officeDocument/2006/relationships/image" Target="../media/image8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5.png"/><Relationship Id="rId6" Type="http://schemas.openxmlformats.org/officeDocument/2006/relationships/image" Target="../media/image28.gif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5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5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5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5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5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5.png"/><Relationship Id="rId6" Type="http://schemas.openxmlformats.org/officeDocument/2006/relationships/image" Target="../media/image26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5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5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5.png"/><Relationship Id="rId6" Type="http://schemas.openxmlformats.org/officeDocument/2006/relationships/image" Target="../media/image2.jpg"/><Relationship Id="rId7" Type="http://schemas.openxmlformats.org/officeDocument/2006/relationships/image" Target="../media/image8.jpg"/><Relationship Id="rId8" Type="http://schemas.openxmlformats.org/officeDocument/2006/relationships/image" Target="../media/image19.jp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5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5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5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5.png"/><Relationship Id="rId6" Type="http://schemas.openxmlformats.org/officeDocument/2006/relationships/image" Target="../media/image24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5.png"/><Relationship Id="rId6" Type="http://schemas.openxmlformats.org/officeDocument/2006/relationships/image" Target="../media/image24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5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5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5.png"/><Relationship Id="rId6" Type="http://schemas.openxmlformats.org/officeDocument/2006/relationships/image" Target="../media/image29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5.png"/><Relationship Id="rId6" Type="http://schemas.openxmlformats.org/officeDocument/2006/relationships/image" Target="../media/image27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5.png"/><Relationship Id="rId6" Type="http://schemas.openxmlformats.org/officeDocument/2006/relationships/image" Target="../media/image2.jpg"/><Relationship Id="rId7" Type="http://schemas.openxmlformats.org/officeDocument/2006/relationships/image" Target="../media/image8.jp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5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5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5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5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5.png"/><Relationship Id="rId6" Type="http://schemas.openxmlformats.org/officeDocument/2006/relationships/image" Target="../media/image34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5.png"/><Relationship Id="rId6" Type="http://schemas.openxmlformats.org/officeDocument/2006/relationships/image" Target="../media/image36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5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5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5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5.png"/><Relationship Id="rId6" Type="http://schemas.openxmlformats.org/officeDocument/2006/relationships/image" Target="../media/image3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5.png"/><Relationship Id="rId6" Type="http://schemas.openxmlformats.org/officeDocument/2006/relationships/image" Target="../media/image2.jpg"/><Relationship Id="rId7" Type="http://schemas.openxmlformats.org/officeDocument/2006/relationships/image" Target="../media/image37.jp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5.pn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5.pn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5.pn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5.pn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5.pn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5.pn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5.pn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5.png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5.png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5.png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5.png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5.png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5.png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5.png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5.png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5.png"/></Relationships>
</file>

<file path=ppt/slides/_rels/slide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5.png"/></Relationships>
</file>

<file path=ppt/slides/_rels/slide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7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5.png"/></Relationships>
</file>

<file path=ppt/slides/_rels/slide8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8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5.png"/></Relationships>
</file>

<file path=ppt/slides/_rels/slide8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9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5.png"/><Relationship Id="rId6" Type="http://schemas.openxmlformats.org/officeDocument/2006/relationships/image" Target="../media/image10.jpg"/></Relationships>
</file>

<file path=ppt/slides/_rels/slide9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0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5.png"/><Relationship Id="rId6" Type="http://schemas.openxmlformats.org/officeDocument/2006/relationships/image" Target="../media/image71.jpg"/></Relationships>
</file>

<file path=ppt/slides/_rels/slide9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1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5.png"/></Relationships>
</file>

<file path=ppt/slides/_rels/slide9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2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5.png"/><Relationship Id="rId6" Type="http://schemas.openxmlformats.org/officeDocument/2006/relationships/image" Target="../media/image74.png"/></Relationships>
</file>

<file path=ppt/slides/_rels/slide93.xml.rels><?xml version="1.0" encoding="UTF-8" standalone="yes"?><Relationships xmlns="http://schemas.openxmlformats.org/package/2006/relationships"><Relationship Id="rId11" Type="http://schemas.openxmlformats.org/officeDocument/2006/relationships/image" Target="../media/image60.png"/><Relationship Id="rId10" Type="http://schemas.openxmlformats.org/officeDocument/2006/relationships/image" Target="../media/image59.png"/><Relationship Id="rId13" Type="http://schemas.openxmlformats.org/officeDocument/2006/relationships/image" Target="../media/image64.png"/><Relationship Id="rId1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3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9" Type="http://schemas.openxmlformats.org/officeDocument/2006/relationships/image" Target="../media/image45.png"/><Relationship Id="rId14" Type="http://schemas.openxmlformats.org/officeDocument/2006/relationships/image" Target="../media/image63.png"/><Relationship Id="rId5" Type="http://schemas.openxmlformats.org/officeDocument/2006/relationships/image" Target="../media/image5.png"/><Relationship Id="rId6" Type="http://schemas.openxmlformats.org/officeDocument/2006/relationships/image" Target="../media/image66.png"/><Relationship Id="rId7" Type="http://schemas.openxmlformats.org/officeDocument/2006/relationships/image" Target="../media/image46.png"/><Relationship Id="rId8" Type="http://schemas.openxmlformats.org/officeDocument/2006/relationships/image" Target="../media/image50.png"/></Relationships>
</file>

<file path=ppt/slides/_rels/slide9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4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5.png"/></Relationships>
</file>

<file path=ppt/slides/_rels/slide9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5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5.png"/></Relationships>
</file>

<file path=ppt/slides/_rels/slide9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6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5.png"/></Relationships>
</file>

<file path=ppt/slides/_rels/slide9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7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5.png"/></Relationships>
</file>

<file path=ppt/slides/_rels/slide9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8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5.png"/></Relationships>
</file>

<file path=ppt/slides/_rels/slide9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9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A900"/>
        </a:solid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1"/>
          <p:cNvGrpSpPr/>
          <p:nvPr/>
        </p:nvGrpSpPr>
        <p:grpSpPr>
          <a:xfrm>
            <a:off x="194136" y="99859"/>
            <a:ext cx="17916703" cy="10008607"/>
            <a:chOff x="0" y="-38100"/>
            <a:chExt cx="7078204" cy="3954017"/>
          </a:xfrm>
        </p:grpSpPr>
        <p:sp>
          <p:nvSpPr>
            <p:cNvPr id="89" name="Google Shape;89;p1"/>
            <p:cNvSpPr/>
            <p:nvPr/>
          </p:nvSpPr>
          <p:spPr>
            <a:xfrm>
              <a:off x="0" y="0"/>
              <a:ext cx="7078204" cy="3915917"/>
            </a:xfrm>
            <a:custGeom>
              <a:rect b="b" l="l" r="r" t="t"/>
              <a:pathLst>
                <a:path extrusionOk="0" h="3915917" w="7078204">
                  <a:moveTo>
                    <a:pt x="0" y="0"/>
                  </a:moveTo>
                  <a:lnTo>
                    <a:pt x="7078204" y="0"/>
                  </a:lnTo>
                  <a:lnTo>
                    <a:pt x="7078204" y="3915917"/>
                  </a:lnTo>
                  <a:lnTo>
                    <a:pt x="0" y="3915917"/>
                  </a:lnTo>
                  <a:close/>
                </a:path>
              </a:pathLst>
            </a:custGeom>
            <a:solidFill>
              <a:srgbClr val="00122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1"/>
            <p:cNvSpPr txBox="1"/>
            <p:nvPr/>
          </p:nvSpPr>
          <p:spPr>
            <a:xfrm>
              <a:off x="0" y="-38100"/>
              <a:ext cx="7078204" cy="395401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1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1" name="Google Shape;91;p1"/>
          <p:cNvSpPr txBox="1"/>
          <p:nvPr/>
        </p:nvSpPr>
        <p:spPr>
          <a:xfrm>
            <a:off x="2377490" y="4188436"/>
            <a:ext cx="13533000" cy="405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9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Séminaire</a:t>
            </a:r>
            <a:endParaRPr b="1" sz="69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0">
                <a:solidFill>
                  <a:srgbClr val="F2A900"/>
                </a:solidFill>
                <a:latin typeface="Poppins"/>
                <a:ea typeface="Poppins"/>
                <a:cs typeface="Poppins"/>
                <a:sym typeface="Poppins"/>
              </a:rPr>
              <a:t>“Prospère et libre”</a:t>
            </a:r>
            <a:endParaRPr b="1" sz="10000">
              <a:solidFill>
                <a:srgbClr val="F2A9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9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Samedi 7 décembre 2024</a:t>
            </a:r>
            <a:endParaRPr b="1" sz="69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2" name="Google Shape;92;p1"/>
          <p:cNvSpPr/>
          <p:nvPr/>
        </p:nvSpPr>
        <p:spPr>
          <a:xfrm>
            <a:off x="6219188" y="256625"/>
            <a:ext cx="5849617" cy="4499705"/>
          </a:xfrm>
          <a:custGeom>
            <a:rect b="b" l="l" r="r" t="t"/>
            <a:pathLst>
              <a:path extrusionOk="0" h="3055827" w="3972575">
                <a:moveTo>
                  <a:pt x="0" y="0"/>
                </a:moveTo>
                <a:lnTo>
                  <a:pt x="3972575" y="0"/>
                </a:lnTo>
                <a:lnTo>
                  <a:pt x="3972575" y="3055827"/>
                </a:lnTo>
                <a:lnTo>
                  <a:pt x="0" y="30558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A900"/>
        </a:solidFill>
      </p:bgPr>
    </p:bg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g31c4164dbaa_0_156"/>
          <p:cNvGrpSpPr/>
          <p:nvPr/>
        </p:nvGrpSpPr>
        <p:grpSpPr>
          <a:xfrm>
            <a:off x="-315227" y="0"/>
            <a:ext cx="18603227" cy="10108465"/>
            <a:chOff x="0" y="0"/>
            <a:chExt cx="24804303" cy="13477953"/>
          </a:xfrm>
        </p:grpSpPr>
        <p:grpSp>
          <p:nvGrpSpPr>
            <p:cNvPr id="235" name="Google Shape;235;g31c4164dbaa_0_156"/>
            <p:cNvGrpSpPr/>
            <p:nvPr/>
          </p:nvGrpSpPr>
          <p:grpSpPr>
            <a:xfrm>
              <a:off x="679151" y="133146"/>
              <a:ext cx="23888939" cy="13344807"/>
              <a:chOff x="0" y="-38100"/>
              <a:chExt cx="7078204" cy="3954017"/>
            </a:xfrm>
          </p:grpSpPr>
          <p:sp>
            <p:nvSpPr>
              <p:cNvPr id="236" name="Google Shape;236;g31c4164dbaa_0_156"/>
              <p:cNvSpPr/>
              <p:nvPr/>
            </p:nvSpPr>
            <p:spPr>
              <a:xfrm>
                <a:off x="0" y="0"/>
                <a:ext cx="7078204" cy="3915917"/>
              </a:xfrm>
              <a:custGeom>
                <a:rect b="b" l="l" r="r" t="t"/>
                <a:pathLst>
                  <a:path extrusionOk="0" h="3915917" w="7078204">
                    <a:moveTo>
                      <a:pt x="0" y="0"/>
                    </a:moveTo>
                    <a:lnTo>
                      <a:pt x="7078204" y="0"/>
                    </a:lnTo>
                    <a:lnTo>
                      <a:pt x="7078204" y="3915917"/>
                    </a:lnTo>
                    <a:lnTo>
                      <a:pt x="0" y="3915917"/>
                    </a:lnTo>
                    <a:close/>
                  </a:path>
                </a:pathLst>
              </a:custGeom>
              <a:solidFill>
                <a:srgbClr val="00122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7" name="Google Shape;237;g31c4164dbaa_0_156"/>
              <p:cNvSpPr txBox="1"/>
              <p:nvPr/>
            </p:nvSpPr>
            <p:spPr>
              <a:xfrm>
                <a:off x="0" y="-38100"/>
                <a:ext cx="7078200" cy="3954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10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38" name="Google Shape;238;g31c4164dbaa_0_156"/>
            <p:cNvSpPr/>
            <p:nvPr/>
          </p:nvSpPr>
          <p:spPr>
            <a:xfrm>
              <a:off x="0" y="0"/>
              <a:ext cx="3972575" cy="3055827"/>
            </a:xfrm>
            <a:custGeom>
              <a:rect b="b" l="l" r="r" t="t"/>
              <a:pathLst>
                <a:path extrusionOk="0" h="3055827" w="3972575">
                  <a:moveTo>
                    <a:pt x="0" y="0"/>
                  </a:moveTo>
                  <a:lnTo>
                    <a:pt x="3972575" y="0"/>
                  </a:lnTo>
                  <a:lnTo>
                    <a:pt x="3972575" y="3055827"/>
                  </a:lnTo>
                  <a:lnTo>
                    <a:pt x="0" y="30558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" name="Google Shape;239;g31c4164dbaa_0_156"/>
            <p:cNvSpPr/>
            <p:nvPr/>
          </p:nvSpPr>
          <p:spPr>
            <a:xfrm>
              <a:off x="21007532" y="388882"/>
              <a:ext cx="3796771" cy="2278063"/>
            </a:xfrm>
            <a:custGeom>
              <a:rect b="b" l="l" r="r" t="t"/>
              <a:pathLst>
                <a:path extrusionOk="0" h="2278063" w="3796771">
                  <a:moveTo>
                    <a:pt x="0" y="0"/>
                  </a:moveTo>
                  <a:lnTo>
                    <a:pt x="3796771" y="0"/>
                  </a:lnTo>
                  <a:lnTo>
                    <a:pt x="3796771" y="2278063"/>
                  </a:lnTo>
                  <a:lnTo>
                    <a:pt x="0" y="227806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" name="Google Shape;240;g31c4164dbaa_0_156"/>
            <p:cNvSpPr/>
            <p:nvPr/>
          </p:nvSpPr>
          <p:spPr>
            <a:xfrm>
              <a:off x="22577328" y="11489025"/>
              <a:ext cx="1710750" cy="1710750"/>
            </a:xfrm>
            <a:custGeom>
              <a:rect b="b" l="l" r="r" t="t"/>
              <a:pathLst>
                <a:path extrusionOk="0" h="1710750" w="1710750">
                  <a:moveTo>
                    <a:pt x="0" y="0"/>
                  </a:moveTo>
                  <a:lnTo>
                    <a:pt x="1710750" y="0"/>
                  </a:lnTo>
                  <a:lnTo>
                    <a:pt x="1710750" y="1710750"/>
                  </a:lnTo>
                  <a:lnTo>
                    <a:pt x="0" y="17107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41" name="Google Shape;241;g31c4164dbaa_0_15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59600" y="1963780"/>
            <a:ext cx="11168800" cy="6359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A900"/>
        </a:solidFill>
      </p:bgPr>
    </p:bg>
    <p:spTree>
      <p:nvGrpSpPr>
        <p:cNvPr id="1691" name="Shape 1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2" name="Google Shape;1692;p52"/>
          <p:cNvGrpSpPr/>
          <p:nvPr/>
        </p:nvGrpSpPr>
        <p:grpSpPr>
          <a:xfrm>
            <a:off x="-315227" y="0"/>
            <a:ext cx="18603227" cy="10108466"/>
            <a:chOff x="0" y="0"/>
            <a:chExt cx="24804303" cy="13477954"/>
          </a:xfrm>
        </p:grpSpPr>
        <p:grpSp>
          <p:nvGrpSpPr>
            <p:cNvPr id="1693" name="Google Shape;1693;p52"/>
            <p:cNvGrpSpPr/>
            <p:nvPr/>
          </p:nvGrpSpPr>
          <p:grpSpPr>
            <a:xfrm>
              <a:off x="679151" y="133145"/>
              <a:ext cx="23888937" cy="13344809"/>
              <a:chOff x="0" y="-38100"/>
              <a:chExt cx="7078204" cy="3954017"/>
            </a:xfrm>
          </p:grpSpPr>
          <p:sp>
            <p:nvSpPr>
              <p:cNvPr id="1694" name="Google Shape;1694;p52"/>
              <p:cNvSpPr/>
              <p:nvPr/>
            </p:nvSpPr>
            <p:spPr>
              <a:xfrm>
                <a:off x="0" y="0"/>
                <a:ext cx="7078204" cy="3915917"/>
              </a:xfrm>
              <a:custGeom>
                <a:rect b="b" l="l" r="r" t="t"/>
                <a:pathLst>
                  <a:path extrusionOk="0" h="3915917" w="7078204">
                    <a:moveTo>
                      <a:pt x="0" y="0"/>
                    </a:moveTo>
                    <a:lnTo>
                      <a:pt x="7078204" y="0"/>
                    </a:lnTo>
                    <a:lnTo>
                      <a:pt x="7078204" y="3915917"/>
                    </a:lnTo>
                    <a:lnTo>
                      <a:pt x="0" y="3915917"/>
                    </a:lnTo>
                    <a:close/>
                  </a:path>
                </a:pathLst>
              </a:custGeom>
              <a:solidFill>
                <a:srgbClr val="00122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95" name="Google Shape;1695;p52"/>
              <p:cNvSpPr txBox="1"/>
              <p:nvPr/>
            </p:nvSpPr>
            <p:spPr>
              <a:xfrm>
                <a:off x="0" y="-38100"/>
                <a:ext cx="7078204" cy="39540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10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696" name="Google Shape;1696;p52"/>
            <p:cNvSpPr/>
            <p:nvPr/>
          </p:nvSpPr>
          <p:spPr>
            <a:xfrm>
              <a:off x="0" y="0"/>
              <a:ext cx="3972575" cy="3055827"/>
            </a:xfrm>
            <a:custGeom>
              <a:rect b="b" l="l" r="r" t="t"/>
              <a:pathLst>
                <a:path extrusionOk="0" h="3055827" w="3972575">
                  <a:moveTo>
                    <a:pt x="0" y="0"/>
                  </a:moveTo>
                  <a:lnTo>
                    <a:pt x="3972575" y="0"/>
                  </a:lnTo>
                  <a:lnTo>
                    <a:pt x="3972575" y="3055827"/>
                  </a:lnTo>
                  <a:lnTo>
                    <a:pt x="0" y="30558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7" name="Google Shape;1697;p52"/>
            <p:cNvSpPr/>
            <p:nvPr/>
          </p:nvSpPr>
          <p:spPr>
            <a:xfrm>
              <a:off x="21007532" y="388882"/>
              <a:ext cx="3796771" cy="2278063"/>
            </a:xfrm>
            <a:custGeom>
              <a:rect b="b" l="l" r="r" t="t"/>
              <a:pathLst>
                <a:path extrusionOk="0" h="2278063" w="3796771">
                  <a:moveTo>
                    <a:pt x="0" y="0"/>
                  </a:moveTo>
                  <a:lnTo>
                    <a:pt x="3796771" y="0"/>
                  </a:lnTo>
                  <a:lnTo>
                    <a:pt x="3796771" y="2278063"/>
                  </a:lnTo>
                  <a:lnTo>
                    <a:pt x="0" y="227806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8" name="Google Shape;1698;p52"/>
            <p:cNvSpPr/>
            <p:nvPr/>
          </p:nvSpPr>
          <p:spPr>
            <a:xfrm>
              <a:off x="22577328" y="11489025"/>
              <a:ext cx="1710750" cy="1710750"/>
            </a:xfrm>
            <a:custGeom>
              <a:rect b="b" l="l" r="r" t="t"/>
              <a:pathLst>
                <a:path extrusionOk="0" h="1710750" w="1710750">
                  <a:moveTo>
                    <a:pt x="0" y="0"/>
                  </a:moveTo>
                  <a:lnTo>
                    <a:pt x="1710750" y="0"/>
                  </a:lnTo>
                  <a:lnTo>
                    <a:pt x="1710750" y="1710750"/>
                  </a:lnTo>
                  <a:lnTo>
                    <a:pt x="0" y="17107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99" name="Google Shape;1699;p52"/>
          <p:cNvGrpSpPr/>
          <p:nvPr/>
        </p:nvGrpSpPr>
        <p:grpSpPr>
          <a:xfrm>
            <a:off x="-315227" y="0"/>
            <a:ext cx="18603227" cy="10108466"/>
            <a:chOff x="0" y="0"/>
            <a:chExt cx="24804303" cy="13477954"/>
          </a:xfrm>
        </p:grpSpPr>
        <p:grpSp>
          <p:nvGrpSpPr>
            <p:cNvPr id="1700" name="Google Shape;1700;p52"/>
            <p:cNvGrpSpPr/>
            <p:nvPr/>
          </p:nvGrpSpPr>
          <p:grpSpPr>
            <a:xfrm>
              <a:off x="679151" y="133145"/>
              <a:ext cx="23888937" cy="13344809"/>
              <a:chOff x="0" y="-38100"/>
              <a:chExt cx="7078204" cy="3954017"/>
            </a:xfrm>
          </p:grpSpPr>
          <p:sp>
            <p:nvSpPr>
              <p:cNvPr id="1701" name="Google Shape;1701;p52"/>
              <p:cNvSpPr/>
              <p:nvPr/>
            </p:nvSpPr>
            <p:spPr>
              <a:xfrm>
                <a:off x="0" y="0"/>
                <a:ext cx="7078204" cy="3915917"/>
              </a:xfrm>
              <a:custGeom>
                <a:rect b="b" l="l" r="r" t="t"/>
                <a:pathLst>
                  <a:path extrusionOk="0" h="3915917" w="7078204">
                    <a:moveTo>
                      <a:pt x="0" y="0"/>
                    </a:moveTo>
                    <a:lnTo>
                      <a:pt x="7078204" y="0"/>
                    </a:lnTo>
                    <a:lnTo>
                      <a:pt x="7078204" y="3915917"/>
                    </a:lnTo>
                    <a:lnTo>
                      <a:pt x="0" y="3915917"/>
                    </a:lnTo>
                    <a:close/>
                  </a:path>
                </a:pathLst>
              </a:custGeom>
              <a:solidFill>
                <a:srgbClr val="00122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02" name="Google Shape;1702;p52"/>
              <p:cNvSpPr txBox="1"/>
              <p:nvPr/>
            </p:nvSpPr>
            <p:spPr>
              <a:xfrm>
                <a:off x="0" y="-38100"/>
                <a:ext cx="7078204" cy="39540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10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703" name="Google Shape;1703;p52"/>
            <p:cNvSpPr/>
            <p:nvPr/>
          </p:nvSpPr>
          <p:spPr>
            <a:xfrm>
              <a:off x="0" y="0"/>
              <a:ext cx="3972575" cy="3055827"/>
            </a:xfrm>
            <a:custGeom>
              <a:rect b="b" l="l" r="r" t="t"/>
              <a:pathLst>
                <a:path extrusionOk="0" h="3055827" w="3972575">
                  <a:moveTo>
                    <a:pt x="0" y="0"/>
                  </a:moveTo>
                  <a:lnTo>
                    <a:pt x="3972575" y="0"/>
                  </a:lnTo>
                  <a:lnTo>
                    <a:pt x="3972575" y="3055827"/>
                  </a:lnTo>
                  <a:lnTo>
                    <a:pt x="0" y="30558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4" name="Google Shape;1704;p52"/>
            <p:cNvSpPr/>
            <p:nvPr/>
          </p:nvSpPr>
          <p:spPr>
            <a:xfrm>
              <a:off x="21007532" y="388882"/>
              <a:ext cx="3796771" cy="2278063"/>
            </a:xfrm>
            <a:custGeom>
              <a:rect b="b" l="l" r="r" t="t"/>
              <a:pathLst>
                <a:path extrusionOk="0" h="2278063" w="3796771">
                  <a:moveTo>
                    <a:pt x="0" y="0"/>
                  </a:moveTo>
                  <a:lnTo>
                    <a:pt x="3796771" y="0"/>
                  </a:lnTo>
                  <a:lnTo>
                    <a:pt x="3796771" y="2278063"/>
                  </a:lnTo>
                  <a:lnTo>
                    <a:pt x="0" y="227806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5" name="Google Shape;1705;p52"/>
            <p:cNvSpPr/>
            <p:nvPr/>
          </p:nvSpPr>
          <p:spPr>
            <a:xfrm>
              <a:off x="22577328" y="11489025"/>
              <a:ext cx="1710750" cy="1710750"/>
            </a:xfrm>
            <a:custGeom>
              <a:rect b="b" l="l" r="r" t="t"/>
              <a:pathLst>
                <a:path extrusionOk="0" h="1710750" w="1710750">
                  <a:moveTo>
                    <a:pt x="0" y="0"/>
                  </a:moveTo>
                  <a:lnTo>
                    <a:pt x="1710750" y="0"/>
                  </a:lnTo>
                  <a:lnTo>
                    <a:pt x="1710750" y="1710750"/>
                  </a:lnTo>
                  <a:lnTo>
                    <a:pt x="0" y="17107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06" name="Google Shape;1706;p52"/>
          <p:cNvSpPr txBox="1"/>
          <p:nvPr/>
        </p:nvSpPr>
        <p:spPr>
          <a:xfrm>
            <a:off x="453523" y="3574958"/>
            <a:ext cx="17380955" cy="29775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7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403" u="none" strike="noStrike">
                <a:solidFill>
                  <a:srgbClr val="F2A9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#2</a:t>
            </a:r>
            <a:endParaRPr/>
          </a:p>
          <a:p>
            <a:pPr indent="0" lvl="0" marL="0" marR="0" rtl="0" algn="ctr">
              <a:lnSpc>
                <a:spcPct val="107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403" u="none" strike="noStrike">
                <a:solidFill>
                  <a:srgbClr val="F2A9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NE PAS SE SPÉCIALISER</a:t>
            </a:r>
            <a:endParaRPr/>
          </a:p>
        </p:txBody>
      </p:sp>
      <p:sp>
        <p:nvSpPr>
          <p:cNvPr id="1707" name="Google Shape;1707;p52"/>
          <p:cNvSpPr txBox="1"/>
          <p:nvPr/>
        </p:nvSpPr>
        <p:spPr>
          <a:xfrm rot="-1912382">
            <a:off x="1000197" y="486400"/>
            <a:ext cx="7011464" cy="434293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69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🙅🏽‍♂️</a:t>
            </a:r>
            <a:endParaRPr/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A900"/>
        </a:solidFill>
      </p:bgPr>
    </p:bg>
    <p:spTree>
      <p:nvGrpSpPr>
        <p:cNvPr id="1715" name="Shape 1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6" name="Google Shape;1716;p53"/>
          <p:cNvGrpSpPr/>
          <p:nvPr/>
        </p:nvGrpSpPr>
        <p:grpSpPr>
          <a:xfrm>
            <a:off x="-315227" y="0"/>
            <a:ext cx="18603227" cy="10108466"/>
            <a:chOff x="0" y="0"/>
            <a:chExt cx="24804303" cy="13477954"/>
          </a:xfrm>
        </p:grpSpPr>
        <p:grpSp>
          <p:nvGrpSpPr>
            <p:cNvPr id="1717" name="Google Shape;1717;p53"/>
            <p:cNvGrpSpPr/>
            <p:nvPr/>
          </p:nvGrpSpPr>
          <p:grpSpPr>
            <a:xfrm>
              <a:off x="679151" y="133145"/>
              <a:ext cx="23888937" cy="13344809"/>
              <a:chOff x="0" y="-38100"/>
              <a:chExt cx="7078204" cy="3954017"/>
            </a:xfrm>
          </p:grpSpPr>
          <p:sp>
            <p:nvSpPr>
              <p:cNvPr id="1718" name="Google Shape;1718;p53"/>
              <p:cNvSpPr/>
              <p:nvPr/>
            </p:nvSpPr>
            <p:spPr>
              <a:xfrm>
                <a:off x="0" y="0"/>
                <a:ext cx="7078204" cy="3915917"/>
              </a:xfrm>
              <a:custGeom>
                <a:rect b="b" l="l" r="r" t="t"/>
                <a:pathLst>
                  <a:path extrusionOk="0" h="3915917" w="7078204">
                    <a:moveTo>
                      <a:pt x="0" y="0"/>
                    </a:moveTo>
                    <a:lnTo>
                      <a:pt x="7078204" y="0"/>
                    </a:lnTo>
                    <a:lnTo>
                      <a:pt x="7078204" y="3915917"/>
                    </a:lnTo>
                    <a:lnTo>
                      <a:pt x="0" y="3915917"/>
                    </a:lnTo>
                    <a:close/>
                  </a:path>
                </a:pathLst>
              </a:custGeom>
              <a:solidFill>
                <a:srgbClr val="00122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19" name="Google Shape;1719;p53"/>
              <p:cNvSpPr txBox="1"/>
              <p:nvPr/>
            </p:nvSpPr>
            <p:spPr>
              <a:xfrm>
                <a:off x="0" y="-38100"/>
                <a:ext cx="7078204" cy="39540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10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720" name="Google Shape;1720;p53"/>
            <p:cNvSpPr/>
            <p:nvPr/>
          </p:nvSpPr>
          <p:spPr>
            <a:xfrm>
              <a:off x="0" y="0"/>
              <a:ext cx="3972575" cy="3055827"/>
            </a:xfrm>
            <a:custGeom>
              <a:rect b="b" l="l" r="r" t="t"/>
              <a:pathLst>
                <a:path extrusionOk="0" h="3055827" w="3972575">
                  <a:moveTo>
                    <a:pt x="0" y="0"/>
                  </a:moveTo>
                  <a:lnTo>
                    <a:pt x="3972575" y="0"/>
                  </a:lnTo>
                  <a:lnTo>
                    <a:pt x="3972575" y="3055827"/>
                  </a:lnTo>
                  <a:lnTo>
                    <a:pt x="0" y="30558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1" name="Google Shape;1721;p53"/>
            <p:cNvSpPr/>
            <p:nvPr/>
          </p:nvSpPr>
          <p:spPr>
            <a:xfrm>
              <a:off x="21007532" y="388882"/>
              <a:ext cx="3796771" cy="2278063"/>
            </a:xfrm>
            <a:custGeom>
              <a:rect b="b" l="l" r="r" t="t"/>
              <a:pathLst>
                <a:path extrusionOk="0" h="2278063" w="3796771">
                  <a:moveTo>
                    <a:pt x="0" y="0"/>
                  </a:moveTo>
                  <a:lnTo>
                    <a:pt x="3796771" y="0"/>
                  </a:lnTo>
                  <a:lnTo>
                    <a:pt x="3796771" y="2278063"/>
                  </a:lnTo>
                  <a:lnTo>
                    <a:pt x="0" y="227806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2" name="Google Shape;1722;p53"/>
            <p:cNvSpPr/>
            <p:nvPr/>
          </p:nvSpPr>
          <p:spPr>
            <a:xfrm>
              <a:off x="22577328" y="11489025"/>
              <a:ext cx="1710750" cy="1710750"/>
            </a:xfrm>
            <a:custGeom>
              <a:rect b="b" l="l" r="r" t="t"/>
              <a:pathLst>
                <a:path extrusionOk="0" h="1710750" w="1710750">
                  <a:moveTo>
                    <a:pt x="0" y="0"/>
                  </a:moveTo>
                  <a:lnTo>
                    <a:pt x="1710750" y="0"/>
                  </a:lnTo>
                  <a:lnTo>
                    <a:pt x="1710750" y="1710750"/>
                  </a:lnTo>
                  <a:lnTo>
                    <a:pt x="0" y="17107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descr="Une image contenant texte, Visage humain, homme, verres  Description générée automatiquement" id="1723" name="Google Shape;1723;p53"/>
          <p:cNvSpPr/>
          <p:nvPr/>
        </p:nvSpPr>
        <p:spPr>
          <a:xfrm>
            <a:off x="3679160" y="499017"/>
            <a:ext cx="10929679" cy="9288964"/>
          </a:xfrm>
          <a:custGeom>
            <a:rect b="b" l="l" r="r" t="t"/>
            <a:pathLst>
              <a:path extrusionOk="0" h="9288964" w="10929679">
                <a:moveTo>
                  <a:pt x="0" y="0"/>
                </a:moveTo>
                <a:lnTo>
                  <a:pt x="10929680" y="0"/>
                </a:lnTo>
                <a:lnTo>
                  <a:pt x="10929680" y="9288964"/>
                </a:lnTo>
                <a:lnTo>
                  <a:pt x="0" y="92889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A900"/>
        </a:solidFill>
      </p:bgPr>
    </p:bg>
    <p:spTree>
      <p:nvGrpSpPr>
        <p:cNvPr id="1731" name="Shape 1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2" name="Google Shape;1732;p54"/>
          <p:cNvGrpSpPr/>
          <p:nvPr/>
        </p:nvGrpSpPr>
        <p:grpSpPr>
          <a:xfrm>
            <a:off x="-315227" y="0"/>
            <a:ext cx="18603227" cy="10108466"/>
            <a:chOff x="0" y="0"/>
            <a:chExt cx="24804303" cy="13477954"/>
          </a:xfrm>
        </p:grpSpPr>
        <p:grpSp>
          <p:nvGrpSpPr>
            <p:cNvPr id="1733" name="Google Shape;1733;p54"/>
            <p:cNvGrpSpPr/>
            <p:nvPr/>
          </p:nvGrpSpPr>
          <p:grpSpPr>
            <a:xfrm>
              <a:off x="679151" y="133145"/>
              <a:ext cx="23888937" cy="13344809"/>
              <a:chOff x="0" y="-38100"/>
              <a:chExt cx="7078204" cy="3954017"/>
            </a:xfrm>
          </p:grpSpPr>
          <p:sp>
            <p:nvSpPr>
              <p:cNvPr id="1734" name="Google Shape;1734;p54"/>
              <p:cNvSpPr/>
              <p:nvPr/>
            </p:nvSpPr>
            <p:spPr>
              <a:xfrm>
                <a:off x="0" y="0"/>
                <a:ext cx="7078204" cy="3915917"/>
              </a:xfrm>
              <a:custGeom>
                <a:rect b="b" l="l" r="r" t="t"/>
                <a:pathLst>
                  <a:path extrusionOk="0" h="3915917" w="7078204">
                    <a:moveTo>
                      <a:pt x="0" y="0"/>
                    </a:moveTo>
                    <a:lnTo>
                      <a:pt x="7078204" y="0"/>
                    </a:lnTo>
                    <a:lnTo>
                      <a:pt x="7078204" y="3915917"/>
                    </a:lnTo>
                    <a:lnTo>
                      <a:pt x="0" y="3915917"/>
                    </a:lnTo>
                    <a:close/>
                  </a:path>
                </a:pathLst>
              </a:custGeom>
              <a:solidFill>
                <a:srgbClr val="00122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35" name="Google Shape;1735;p54"/>
              <p:cNvSpPr txBox="1"/>
              <p:nvPr/>
            </p:nvSpPr>
            <p:spPr>
              <a:xfrm>
                <a:off x="0" y="-38100"/>
                <a:ext cx="7078204" cy="39540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10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736" name="Google Shape;1736;p54"/>
            <p:cNvSpPr/>
            <p:nvPr/>
          </p:nvSpPr>
          <p:spPr>
            <a:xfrm>
              <a:off x="0" y="0"/>
              <a:ext cx="3972575" cy="3055827"/>
            </a:xfrm>
            <a:custGeom>
              <a:rect b="b" l="l" r="r" t="t"/>
              <a:pathLst>
                <a:path extrusionOk="0" h="3055827" w="3972575">
                  <a:moveTo>
                    <a:pt x="0" y="0"/>
                  </a:moveTo>
                  <a:lnTo>
                    <a:pt x="3972575" y="0"/>
                  </a:lnTo>
                  <a:lnTo>
                    <a:pt x="3972575" y="3055827"/>
                  </a:lnTo>
                  <a:lnTo>
                    <a:pt x="0" y="30558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7" name="Google Shape;1737;p54"/>
            <p:cNvSpPr/>
            <p:nvPr/>
          </p:nvSpPr>
          <p:spPr>
            <a:xfrm>
              <a:off x="21007532" y="388882"/>
              <a:ext cx="3796771" cy="2278063"/>
            </a:xfrm>
            <a:custGeom>
              <a:rect b="b" l="l" r="r" t="t"/>
              <a:pathLst>
                <a:path extrusionOk="0" h="2278063" w="3796771">
                  <a:moveTo>
                    <a:pt x="0" y="0"/>
                  </a:moveTo>
                  <a:lnTo>
                    <a:pt x="3796771" y="0"/>
                  </a:lnTo>
                  <a:lnTo>
                    <a:pt x="3796771" y="2278063"/>
                  </a:lnTo>
                  <a:lnTo>
                    <a:pt x="0" y="227806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8" name="Google Shape;1738;p54"/>
            <p:cNvSpPr/>
            <p:nvPr/>
          </p:nvSpPr>
          <p:spPr>
            <a:xfrm>
              <a:off x="22577328" y="11489025"/>
              <a:ext cx="1710750" cy="1710750"/>
            </a:xfrm>
            <a:custGeom>
              <a:rect b="b" l="l" r="r" t="t"/>
              <a:pathLst>
                <a:path extrusionOk="0" h="1710750" w="1710750">
                  <a:moveTo>
                    <a:pt x="0" y="0"/>
                  </a:moveTo>
                  <a:lnTo>
                    <a:pt x="1710750" y="0"/>
                  </a:lnTo>
                  <a:lnTo>
                    <a:pt x="1710750" y="1710750"/>
                  </a:lnTo>
                  <a:lnTo>
                    <a:pt x="0" y="17107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39" name="Google Shape;1739;p54"/>
          <p:cNvSpPr txBox="1"/>
          <p:nvPr/>
        </p:nvSpPr>
        <p:spPr>
          <a:xfrm>
            <a:off x="2377440" y="3493770"/>
            <a:ext cx="13533120" cy="33947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Spécialisez vous ! </a:t>
            </a:r>
            <a:endParaRPr/>
          </a:p>
        </p:txBody>
      </p:sp>
      <p:sp>
        <p:nvSpPr>
          <p:cNvPr id="1740" name="Google Shape;1740;p54"/>
          <p:cNvSpPr txBox="1"/>
          <p:nvPr/>
        </p:nvSpPr>
        <p:spPr>
          <a:xfrm>
            <a:off x="2377440" y="1065627"/>
            <a:ext cx="13533120" cy="32613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descr="Une image contenant texte, Visage humain, habits, homme  Description générée automatiquement" id="1741" name="Google Shape;1741;p54"/>
          <p:cNvSpPr/>
          <p:nvPr/>
        </p:nvSpPr>
        <p:spPr>
          <a:xfrm>
            <a:off x="3110414" y="499017"/>
            <a:ext cx="11658600" cy="9288964"/>
          </a:xfrm>
          <a:custGeom>
            <a:rect b="b" l="l" r="r" t="t"/>
            <a:pathLst>
              <a:path extrusionOk="0" h="9288964" w="11658600">
                <a:moveTo>
                  <a:pt x="0" y="0"/>
                </a:moveTo>
                <a:lnTo>
                  <a:pt x="11658600" y="0"/>
                </a:lnTo>
                <a:lnTo>
                  <a:pt x="11658600" y="9288965"/>
                </a:lnTo>
                <a:lnTo>
                  <a:pt x="0" y="928896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A900"/>
        </a:solidFill>
      </p:bgPr>
    </p:bg>
    <p:spTree>
      <p:nvGrpSpPr>
        <p:cNvPr id="1749" name="Shape 1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50" name="Google Shape;1750;p55"/>
          <p:cNvGrpSpPr/>
          <p:nvPr/>
        </p:nvGrpSpPr>
        <p:grpSpPr>
          <a:xfrm>
            <a:off x="-315227" y="0"/>
            <a:ext cx="18603227" cy="10108466"/>
            <a:chOff x="0" y="0"/>
            <a:chExt cx="24804303" cy="13477954"/>
          </a:xfrm>
        </p:grpSpPr>
        <p:grpSp>
          <p:nvGrpSpPr>
            <p:cNvPr id="1751" name="Google Shape;1751;p55"/>
            <p:cNvGrpSpPr/>
            <p:nvPr/>
          </p:nvGrpSpPr>
          <p:grpSpPr>
            <a:xfrm>
              <a:off x="679151" y="133145"/>
              <a:ext cx="23888937" cy="13344809"/>
              <a:chOff x="0" y="-38100"/>
              <a:chExt cx="7078204" cy="3954017"/>
            </a:xfrm>
          </p:grpSpPr>
          <p:sp>
            <p:nvSpPr>
              <p:cNvPr id="1752" name="Google Shape;1752;p55"/>
              <p:cNvSpPr/>
              <p:nvPr/>
            </p:nvSpPr>
            <p:spPr>
              <a:xfrm>
                <a:off x="0" y="0"/>
                <a:ext cx="7078204" cy="3915917"/>
              </a:xfrm>
              <a:custGeom>
                <a:rect b="b" l="l" r="r" t="t"/>
                <a:pathLst>
                  <a:path extrusionOk="0" h="3915917" w="7078204">
                    <a:moveTo>
                      <a:pt x="0" y="0"/>
                    </a:moveTo>
                    <a:lnTo>
                      <a:pt x="7078204" y="0"/>
                    </a:lnTo>
                    <a:lnTo>
                      <a:pt x="7078204" y="3915917"/>
                    </a:lnTo>
                    <a:lnTo>
                      <a:pt x="0" y="3915917"/>
                    </a:lnTo>
                    <a:close/>
                  </a:path>
                </a:pathLst>
              </a:custGeom>
              <a:solidFill>
                <a:srgbClr val="00122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53" name="Google Shape;1753;p55"/>
              <p:cNvSpPr txBox="1"/>
              <p:nvPr/>
            </p:nvSpPr>
            <p:spPr>
              <a:xfrm>
                <a:off x="0" y="-38100"/>
                <a:ext cx="7078204" cy="39540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10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754" name="Google Shape;1754;p55"/>
            <p:cNvSpPr/>
            <p:nvPr/>
          </p:nvSpPr>
          <p:spPr>
            <a:xfrm>
              <a:off x="0" y="0"/>
              <a:ext cx="3972575" cy="3055827"/>
            </a:xfrm>
            <a:custGeom>
              <a:rect b="b" l="l" r="r" t="t"/>
              <a:pathLst>
                <a:path extrusionOk="0" h="3055827" w="3972575">
                  <a:moveTo>
                    <a:pt x="0" y="0"/>
                  </a:moveTo>
                  <a:lnTo>
                    <a:pt x="3972575" y="0"/>
                  </a:lnTo>
                  <a:lnTo>
                    <a:pt x="3972575" y="3055827"/>
                  </a:lnTo>
                  <a:lnTo>
                    <a:pt x="0" y="30558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5" name="Google Shape;1755;p55"/>
            <p:cNvSpPr/>
            <p:nvPr/>
          </p:nvSpPr>
          <p:spPr>
            <a:xfrm>
              <a:off x="21007532" y="388882"/>
              <a:ext cx="3796771" cy="2278063"/>
            </a:xfrm>
            <a:custGeom>
              <a:rect b="b" l="l" r="r" t="t"/>
              <a:pathLst>
                <a:path extrusionOk="0" h="2278063" w="3796771">
                  <a:moveTo>
                    <a:pt x="0" y="0"/>
                  </a:moveTo>
                  <a:lnTo>
                    <a:pt x="3796771" y="0"/>
                  </a:lnTo>
                  <a:lnTo>
                    <a:pt x="3796771" y="2278063"/>
                  </a:lnTo>
                  <a:lnTo>
                    <a:pt x="0" y="227806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6" name="Google Shape;1756;p55"/>
            <p:cNvSpPr/>
            <p:nvPr/>
          </p:nvSpPr>
          <p:spPr>
            <a:xfrm>
              <a:off x="22577328" y="11489025"/>
              <a:ext cx="1710750" cy="1710750"/>
            </a:xfrm>
            <a:custGeom>
              <a:rect b="b" l="l" r="r" t="t"/>
              <a:pathLst>
                <a:path extrusionOk="0" h="1710750" w="1710750">
                  <a:moveTo>
                    <a:pt x="0" y="0"/>
                  </a:moveTo>
                  <a:lnTo>
                    <a:pt x="1710750" y="0"/>
                  </a:lnTo>
                  <a:lnTo>
                    <a:pt x="1710750" y="1710750"/>
                  </a:lnTo>
                  <a:lnTo>
                    <a:pt x="0" y="17107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57" name="Google Shape;1757;p55"/>
          <p:cNvSpPr txBox="1"/>
          <p:nvPr/>
        </p:nvSpPr>
        <p:spPr>
          <a:xfrm>
            <a:off x="2377440" y="2533986"/>
            <a:ext cx="13533120" cy="13468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000" u="none" strike="noStrike">
                <a:solidFill>
                  <a:srgbClr val="F2A9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Formation SEO</a:t>
            </a:r>
            <a:endParaRPr/>
          </a:p>
        </p:txBody>
      </p:sp>
      <p:sp>
        <p:nvSpPr>
          <p:cNvPr id="1758" name="Google Shape;1758;p55"/>
          <p:cNvSpPr txBox="1"/>
          <p:nvPr/>
        </p:nvSpPr>
        <p:spPr>
          <a:xfrm>
            <a:off x="1973238" y="6106056"/>
            <a:ext cx="14341500" cy="25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1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Apprends le référencement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A900"/>
        </a:solidFill>
      </p:bgPr>
    </p:bg>
    <p:spTree>
      <p:nvGrpSpPr>
        <p:cNvPr id="1766" name="Shape 1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7" name="Google Shape;1767;p56"/>
          <p:cNvGrpSpPr/>
          <p:nvPr/>
        </p:nvGrpSpPr>
        <p:grpSpPr>
          <a:xfrm>
            <a:off x="-315227" y="0"/>
            <a:ext cx="18603227" cy="10108466"/>
            <a:chOff x="0" y="0"/>
            <a:chExt cx="24804303" cy="13477954"/>
          </a:xfrm>
        </p:grpSpPr>
        <p:grpSp>
          <p:nvGrpSpPr>
            <p:cNvPr id="1768" name="Google Shape;1768;p56"/>
            <p:cNvGrpSpPr/>
            <p:nvPr/>
          </p:nvGrpSpPr>
          <p:grpSpPr>
            <a:xfrm>
              <a:off x="679151" y="133145"/>
              <a:ext cx="23888937" cy="13344809"/>
              <a:chOff x="0" y="-38100"/>
              <a:chExt cx="7078204" cy="3954017"/>
            </a:xfrm>
          </p:grpSpPr>
          <p:sp>
            <p:nvSpPr>
              <p:cNvPr id="1769" name="Google Shape;1769;p56"/>
              <p:cNvSpPr/>
              <p:nvPr/>
            </p:nvSpPr>
            <p:spPr>
              <a:xfrm>
                <a:off x="0" y="0"/>
                <a:ext cx="7078204" cy="3915917"/>
              </a:xfrm>
              <a:custGeom>
                <a:rect b="b" l="l" r="r" t="t"/>
                <a:pathLst>
                  <a:path extrusionOk="0" h="3915917" w="7078204">
                    <a:moveTo>
                      <a:pt x="0" y="0"/>
                    </a:moveTo>
                    <a:lnTo>
                      <a:pt x="7078204" y="0"/>
                    </a:lnTo>
                    <a:lnTo>
                      <a:pt x="7078204" y="3915917"/>
                    </a:lnTo>
                    <a:lnTo>
                      <a:pt x="0" y="3915917"/>
                    </a:lnTo>
                    <a:close/>
                  </a:path>
                </a:pathLst>
              </a:custGeom>
              <a:solidFill>
                <a:srgbClr val="00122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70" name="Google Shape;1770;p56"/>
              <p:cNvSpPr txBox="1"/>
              <p:nvPr/>
            </p:nvSpPr>
            <p:spPr>
              <a:xfrm>
                <a:off x="0" y="-38100"/>
                <a:ext cx="7078204" cy="39540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10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771" name="Google Shape;1771;p56"/>
            <p:cNvSpPr/>
            <p:nvPr/>
          </p:nvSpPr>
          <p:spPr>
            <a:xfrm>
              <a:off x="0" y="0"/>
              <a:ext cx="3972575" cy="3055827"/>
            </a:xfrm>
            <a:custGeom>
              <a:rect b="b" l="l" r="r" t="t"/>
              <a:pathLst>
                <a:path extrusionOk="0" h="3055827" w="3972575">
                  <a:moveTo>
                    <a:pt x="0" y="0"/>
                  </a:moveTo>
                  <a:lnTo>
                    <a:pt x="3972575" y="0"/>
                  </a:lnTo>
                  <a:lnTo>
                    <a:pt x="3972575" y="3055827"/>
                  </a:lnTo>
                  <a:lnTo>
                    <a:pt x="0" y="30558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2" name="Google Shape;1772;p56"/>
            <p:cNvSpPr/>
            <p:nvPr/>
          </p:nvSpPr>
          <p:spPr>
            <a:xfrm>
              <a:off x="21007532" y="388882"/>
              <a:ext cx="3796771" cy="2278063"/>
            </a:xfrm>
            <a:custGeom>
              <a:rect b="b" l="l" r="r" t="t"/>
              <a:pathLst>
                <a:path extrusionOk="0" h="2278063" w="3796771">
                  <a:moveTo>
                    <a:pt x="0" y="0"/>
                  </a:moveTo>
                  <a:lnTo>
                    <a:pt x="3796771" y="0"/>
                  </a:lnTo>
                  <a:lnTo>
                    <a:pt x="3796771" y="2278063"/>
                  </a:lnTo>
                  <a:lnTo>
                    <a:pt x="0" y="227806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3" name="Google Shape;1773;p56"/>
            <p:cNvSpPr/>
            <p:nvPr/>
          </p:nvSpPr>
          <p:spPr>
            <a:xfrm>
              <a:off x="22577328" y="11489025"/>
              <a:ext cx="1710750" cy="1710750"/>
            </a:xfrm>
            <a:custGeom>
              <a:rect b="b" l="l" r="r" t="t"/>
              <a:pathLst>
                <a:path extrusionOk="0" h="1710750" w="1710750">
                  <a:moveTo>
                    <a:pt x="0" y="0"/>
                  </a:moveTo>
                  <a:lnTo>
                    <a:pt x="1710750" y="0"/>
                  </a:lnTo>
                  <a:lnTo>
                    <a:pt x="1710750" y="1710750"/>
                  </a:lnTo>
                  <a:lnTo>
                    <a:pt x="0" y="17107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74" name="Google Shape;1774;p56"/>
          <p:cNvSpPr txBox="1"/>
          <p:nvPr/>
        </p:nvSpPr>
        <p:spPr>
          <a:xfrm>
            <a:off x="2377440" y="490033"/>
            <a:ext cx="13533120" cy="13468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000" u="none" strike="noStrike">
                <a:solidFill>
                  <a:srgbClr val="F2A9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SEO Pareto</a:t>
            </a:r>
            <a:endParaRPr/>
          </a:p>
        </p:txBody>
      </p:sp>
      <p:sp>
        <p:nvSpPr>
          <p:cNvPr id="1775" name="Google Shape;1775;p56"/>
          <p:cNvSpPr txBox="1"/>
          <p:nvPr/>
        </p:nvSpPr>
        <p:spPr>
          <a:xfrm>
            <a:off x="2753132" y="1855918"/>
            <a:ext cx="12781800" cy="749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539">
                <a:solidFill>
                  <a:srgbClr val="458EC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Apprends une méthode éprouvée pour freelances et indés du web</a:t>
            </a:r>
            <a:endParaRPr sz="700"/>
          </a:p>
          <a:p>
            <a:pPr indent="0" lvl="0" marL="0" marR="0" rtl="0" algn="ctr">
              <a:lnSpc>
                <a:spcPct val="108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539">
              <a:solidFill>
                <a:srgbClr val="458EC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marR="0" rtl="0" algn="ctr">
              <a:lnSpc>
                <a:spcPct val="108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539">
                <a:solidFill>
                  <a:srgbClr val="458EC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Apprends à vendre</a:t>
            </a:r>
            <a:endParaRPr sz="700"/>
          </a:p>
          <a:p>
            <a:pPr indent="0" lvl="0" marL="0" marR="0" rtl="0" algn="ctr">
              <a:lnSpc>
                <a:spcPct val="108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539">
              <a:solidFill>
                <a:srgbClr val="458EC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marR="0" rtl="0" algn="ctr">
              <a:lnSpc>
                <a:spcPct val="108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539">
                <a:solidFill>
                  <a:srgbClr val="458EC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Travaille sur ton syndrôme de l’imposteur</a:t>
            </a:r>
            <a:endParaRPr sz="700"/>
          </a:p>
          <a:p>
            <a:pPr indent="0" lvl="0" marL="0" marR="0" rtl="0" algn="ctr">
              <a:lnSpc>
                <a:spcPct val="108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539">
              <a:solidFill>
                <a:srgbClr val="458EC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marR="0" rtl="0" algn="ctr">
              <a:lnSpc>
                <a:spcPct val="108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539">
                <a:solidFill>
                  <a:srgbClr val="458EC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Bosse ton rapport à l’argent</a:t>
            </a:r>
            <a:endParaRPr sz="700"/>
          </a:p>
          <a:p>
            <a:pPr indent="0" lvl="0" marL="0" marR="0" rtl="0" algn="ctr">
              <a:lnSpc>
                <a:spcPct val="108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539">
              <a:solidFill>
                <a:srgbClr val="458EC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marR="0" rtl="0" algn="ctr">
              <a:lnSpc>
                <a:spcPct val="108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539">
                <a:solidFill>
                  <a:srgbClr val="458EC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Chope des clients</a:t>
            </a:r>
            <a:endParaRPr sz="700"/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A900"/>
        </a:solidFill>
      </p:bgPr>
    </p:bg>
    <p:spTree>
      <p:nvGrpSpPr>
        <p:cNvPr id="1783" name="Shape 1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84" name="Google Shape;1784;p57"/>
          <p:cNvGrpSpPr/>
          <p:nvPr/>
        </p:nvGrpSpPr>
        <p:grpSpPr>
          <a:xfrm>
            <a:off x="-315227" y="0"/>
            <a:ext cx="18603227" cy="10108466"/>
            <a:chOff x="0" y="0"/>
            <a:chExt cx="24804303" cy="13477954"/>
          </a:xfrm>
        </p:grpSpPr>
        <p:grpSp>
          <p:nvGrpSpPr>
            <p:cNvPr id="1785" name="Google Shape;1785;p57"/>
            <p:cNvGrpSpPr/>
            <p:nvPr/>
          </p:nvGrpSpPr>
          <p:grpSpPr>
            <a:xfrm>
              <a:off x="679151" y="133145"/>
              <a:ext cx="23888937" cy="13344809"/>
              <a:chOff x="0" y="-38100"/>
              <a:chExt cx="7078204" cy="3954017"/>
            </a:xfrm>
          </p:grpSpPr>
          <p:sp>
            <p:nvSpPr>
              <p:cNvPr id="1786" name="Google Shape;1786;p57"/>
              <p:cNvSpPr/>
              <p:nvPr/>
            </p:nvSpPr>
            <p:spPr>
              <a:xfrm>
                <a:off x="0" y="0"/>
                <a:ext cx="7078204" cy="3915917"/>
              </a:xfrm>
              <a:custGeom>
                <a:rect b="b" l="l" r="r" t="t"/>
                <a:pathLst>
                  <a:path extrusionOk="0" h="3915917" w="7078204">
                    <a:moveTo>
                      <a:pt x="0" y="0"/>
                    </a:moveTo>
                    <a:lnTo>
                      <a:pt x="7078204" y="0"/>
                    </a:lnTo>
                    <a:lnTo>
                      <a:pt x="7078204" y="3915917"/>
                    </a:lnTo>
                    <a:lnTo>
                      <a:pt x="0" y="3915917"/>
                    </a:lnTo>
                    <a:close/>
                  </a:path>
                </a:pathLst>
              </a:custGeom>
              <a:solidFill>
                <a:srgbClr val="00122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87" name="Google Shape;1787;p57"/>
              <p:cNvSpPr txBox="1"/>
              <p:nvPr/>
            </p:nvSpPr>
            <p:spPr>
              <a:xfrm>
                <a:off x="0" y="-38100"/>
                <a:ext cx="7078204" cy="39540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10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788" name="Google Shape;1788;p57"/>
            <p:cNvSpPr/>
            <p:nvPr/>
          </p:nvSpPr>
          <p:spPr>
            <a:xfrm>
              <a:off x="0" y="0"/>
              <a:ext cx="3972575" cy="3055827"/>
            </a:xfrm>
            <a:custGeom>
              <a:rect b="b" l="l" r="r" t="t"/>
              <a:pathLst>
                <a:path extrusionOk="0" h="3055827" w="3972575">
                  <a:moveTo>
                    <a:pt x="0" y="0"/>
                  </a:moveTo>
                  <a:lnTo>
                    <a:pt x="3972575" y="0"/>
                  </a:lnTo>
                  <a:lnTo>
                    <a:pt x="3972575" y="3055827"/>
                  </a:lnTo>
                  <a:lnTo>
                    <a:pt x="0" y="30558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9" name="Google Shape;1789;p57"/>
            <p:cNvSpPr/>
            <p:nvPr/>
          </p:nvSpPr>
          <p:spPr>
            <a:xfrm>
              <a:off x="21007532" y="388882"/>
              <a:ext cx="3796771" cy="2278063"/>
            </a:xfrm>
            <a:custGeom>
              <a:rect b="b" l="l" r="r" t="t"/>
              <a:pathLst>
                <a:path extrusionOk="0" h="2278063" w="3796771">
                  <a:moveTo>
                    <a:pt x="0" y="0"/>
                  </a:moveTo>
                  <a:lnTo>
                    <a:pt x="3796771" y="0"/>
                  </a:lnTo>
                  <a:lnTo>
                    <a:pt x="3796771" y="2278063"/>
                  </a:lnTo>
                  <a:lnTo>
                    <a:pt x="0" y="227806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0" name="Google Shape;1790;p57"/>
            <p:cNvSpPr/>
            <p:nvPr/>
          </p:nvSpPr>
          <p:spPr>
            <a:xfrm>
              <a:off x="22577328" y="11489025"/>
              <a:ext cx="1710750" cy="1710750"/>
            </a:xfrm>
            <a:custGeom>
              <a:rect b="b" l="l" r="r" t="t"/>
              <a:pathLst>
                <a:path extrusionOk="0" h="1710750" w="1710750">
                  <a:moveTo>
                    <a:pt x="0" y="0"/>
                  </a:moveTo>
                  <a:lnTo>
                    <a:pt x="1710750" y="0"/>
                  </a:lnTo>
                  <a:lnTo>
                    <a:pt x="1710750" y="1710750"/>
                  </a:lnTo>
                  <a:lnTo>
                    <a:pt x="0" y="17107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91" name="Google Shape;1791;p57"/>
          <p:cNvSpPr txBox="1"/>
          <p:nvPr/>
        </p:nvSpPr>
        <p:spPr>
          <a:xfrm>
            <a:off x="2377440" y="3493770"/>
            <a:ext cx="13533120" cy="33947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Spécialisez vous ! </a:t>
            </a:r>
            <a:endParaRPr/>
          </a:p>
        </p:txBody>
      </p:sp>
      <p:sp>
        <p:nvSpPr>
          <p:cNvPr id="1792" name="Google Shape;1792;p57"/>
          <p:cNvSpPr txBox="1"/>
          <p:nvPr/>
        </p:nvSpPr>
        <p:spPr>
          <a:xfrm>
            <a:off x="2377440" y="1065627"/>
            <a:ext cx="13533120" cy="32613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1793" name="Google Shape;1793;p57"/>
          <p:cNvSpPr/>
          <p:nvPr/>
        </p:nvSpPr>
        <p:spPr>
          <a:xfrm flipH="1">
            <a:off x="3763107" y="395653"/>
            <a:ext cx="10761785" cy="9495693"/>
          </a:xfrm>
          <a:custGeom>
            <a:rect b="b" l="l" r="r" t="t"/>
            <a:pathLst>
              <a:path extrusionOk="0" h="9495693" w="10761785">
                <a:moveTo>
                  <a:pt x="10761785" y="0"/>
                </a:moveTo>
                <a:lnTo>
                  <a:pt x="0" y="0"/>
                </a:lnTo>
                <a:lnTo>
                  <a:pt x="0" y="9495693"/>
                </a:lnTo>
                <a:lnTo>
                  <a:pt x="10761785" y="9495693"/>
                </a:lnTo>
                <a:lnTo>
                  <a:pt x="10761785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6663" l="0" r="0" t="-6664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A900"/>
        </a:solidFill>
      </p:bgPr>
    </p:bg>
    <p:spTree>
      <p:nvGrpSpPr>
        <p:cNvPr id="1801" name="Shape 1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02" name="Google Shape;1802;p58"/>
          <p:cNvGrpSpPr/>
          <p:nvPr/>
        </p:nvGrpSpPr>
        <p:grpSpPr>
          <a:xfrm>
            <a:off x="-315227" y="0"/>
            <a:ext cx="18603227" cy="10108466"/>
            <a:chOff x="0" y="0"/>
            <a:chExt cx="24804303" cy="13477954"/>
          </a:xfrm>
        </p:grpSpPr>
        <p:grpSp>
          <p:nvGrpSpPr>
            <p:cNvPr id="1803" name="Google Shape;1803;p58"/>
            <p:cNvGrpSpPr/>
            <p:nvPr/>
          </p:nvGrpSpPr>
          <p:grpSpPr>
            <a:xfrm>
              <a:off x="679151" y="133145"/>
              <a:ext cx="23888937" cy="13344809"/>
              <a:chOff x="0" y="-38100"/>
              <a:chExt cx="7078204" cy="3954017"/>
            </a:xfrm>
          </p:grpSpPr>
          <p:sp>
            <p:nvSpPr>
              <p:cNvPr id="1804" name="Google Shape;1804;p58"/>
              <p:cNvSpPr/>
              <p:nvPr/>
            </p:nvSpPr>
            <p:spPr>
              <a:xfrm>
                <a:off x="0" y="0"/>
                <a:ext cx="7078204" cy="3915917"/>
              </a:xfrm>
              <a:custGeom>
                <a:rect b="b" l="l" r="r" t="t"/>
                <a:pathLst>
                  <a:path extrusionOk="0" h="3915917" w="7078204">
                    <a:moveTo>
                      <a:pt x="0" y="0"/>
                    </a:moveTo>
                    <a:lnTo>
                      <a:pt x="7078204" y="0"/>
                    </a:lnTo>
                    <a:lnTo>
                      <a:pt x="7078204" y="3915917"/>
                    </a:lnTo>
                    <a:lnTo>
                      <a:pt x="0" y="3915917"/>
                    </a:lnTo>
                    <a:close/>
                  </a:path>
                </a:pathLst>
              </a:custGeom>
              <a:solidFill>
                <a:srgbClr val="00122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05" name="Google Shape;1805;p58"/>
              <p:cNvSpPr txBox="1"/>
              <p:nvPr/>
            </p:nvSpPr>
            <p:spPr>
              <a:xfrm>
                <a:off x="0" y="-38100"/>
                <a:ext cx="7078204" cy="39540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10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806" name="Google Shape;1806;p58"/>
            <p:cNvSpPr/>
            <p:nvPr/>
          </p:nvSpPr>
          <p:spPr>
            <a:xfrm>
              <a:off x="0" y="0"/>
              <a:ext cx="3972575" cy="3055827"/>
            </a:xfrm>
            <a:custGeom>
              <a:rect b="b" l="l" r="r" t="t"/>
              <a:pathLst>
                <a:path extrusionOk="0" h="3055827" w="3972575">
                  <a:moveTo>
                    <a:pt x="0" y="0"/>
                  </a:moveTo>
                  <a:lnTo>
                    <a:pt x="3972575" y="0"/>
                  </a:lnTo>
                  <a:lnTo>
                    <a:pt x="3972575" y="3055827"/>
                  </a:lnTo>
                  <a:lnTo>
                    <a:pt x="0" y="30558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7" name="Google Shape;1807;p58"/>
            <p:cNvSpPr/>
            <p:nvPr/>
          </p:nvSpPr>
          <p:spPr>
            <a:xfrm>
              <a:off x="21007532" y="388882"/>
              <a:ext cx="3796771" cy="2278063"/>
            </a:xfrm>
            <a:custGeom>
              <a:rect b="b" l="l" r="r" t="t"/>
              <a:pathLst>
                <a:path extrusionOk="0" h="2278063" w="3796771">
                  <a:moveTo>
                    <a:pt x="0" y="0"/>
                  </a:moveTo>
                  <a:lnTo>
                    <a:pt x="3796771" y="0"/>
                  </a:lnTo>
                  <a:lnTo>
                    <a:pt x="3796771" y="2278063"/>
                  </a:lnTo>
                  <a:lnTo>
                    <a:pt x="0" y="227806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8" name="Google Shape;1808;p58"/>
            <p:cNvSpPr/>
            <p:nvPr/>
          </p:nvSpPr>
          <p:spPr>
            <a:xfrm>
              <a:off x="22577328" y="11489025"/>
              <a:ext cx="1710750" cy="1710750"/>
            </a:xfrm>
            <a:custGeom>
              <a:rect b="b" l="l" r="r" t="t"/>
              <a:pathLst>
                <a:path extrusionOk="0" h="1710750" w="1710750">
                  <a:moveTo>
                    <a:pt x="0" y="0"/>
                  </a:moveTo>
                  <a:lnTo>
                    <a:pt x="1710750" y="0"/>
                  </a:lnTo>
                  <a:lnTo>
                    <a:pt x="1710750" y="1710750"/>
                  </a:lnTo>
                  <a:lnTo>
                    <a:pt x="0" y="17107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09" name="Google Shape;1809;p58"/>
          <p:cNvSpPr txBox="1"/>
          <p:nvPr/>
        </p:nvSpPr>
        <p:spPr>
          <a:xfrm>
            <a:off x="2377440" y="3493770"/>
            <a:ext cx="13533120" cy="33947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Spécialisez vous ! </a:t>
            </a:r>
            <a:endParaRPr/>
          </a:p>
        </p:txBody>
      </p:sp>
      <p:sp>
        <p:nvSpPr>
          <p:cNvPr id="1810" name="Google Shape;1810;p58"/>
          <p:cNvSpPr txBox="1"/>
          <p:nvPr/>
        </p:nvSpPr>
        <p:spPr>
          <a:xfrm>
            <a:off x="2377440" y="1065627"/>
            <a:ext cx="13533120" cy="32613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1811" name="Google Shape;1811;p58"/>
          <p:cNvSpPr/>
          <p:nvPr/>
        </p:nvSpPr>
        <p:spPr>
          <a:xfrm>
            <a:off x="4392776" y="392276"/>
            <a:ext cx="9502447" cy="9502447"/>
          </a:xfrm>
          <a:custGeom>
            <a:rect b="b" l="l" r="r" t="t"/>
            <a:pathLst>
              <a:path extrusionOk="0" h="9502447" w="9502447">
                <a:moveTo>
                  <a:pt x="0" y="0"/>
                </a:moveTo>
                <a:lnTo>
                  <a:pt x="9502448" y="0"/>
                </a:lnTo>
                <a:lnTo>
                  <a:pt x="9502448" y="9502448"/>
                </a:lnTo>
                <a:lnTo>
                  <a:pt x="0" y="95024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A900"/>
        </a:solidFill>
      </p:bgPr>
    </p:bg>
    <p:spTree>
      <p:nvGrpSpPr>
        <p:cNvPr id="1819" name="Shape 1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0" name="Google Shape;1820;p59"/>
          <p:cNvGrpSpPr/>
          <p:nvPr/>
        </p:nvGrpSpPr>
        <p:grpSpPr>
          <a:xfrm>
            <a:off x="-315227" y="0"/>
            <a:ext cx="18603227" cy="10108466"/>
            <a:chOff x="0" y="0"/>
            <a:chExt cx="24804303" cy="13477954"/>
          </a:xfrm>
        </p:grpSpPr>
        <p:grpSp>
          <p:nvGrpSpPr>
            <p:cNvPr id="1821" name="Google Shape;1821;p59"/>
            <p:cNvGrpSpPr/>
            <p:nvPr/>
          </p:nvGrpSpPr>
          <p:grpSpPr>
            <a:xfrm>
              <a:off x="679151" y="133145"/>
              <a:ext cx="23888937" cy="13344809"/>
              <a:chOff x="0" y="-38100"/>
              <a:chExt cx="7078204" cy="3954017"/>
            </a:xfrm>
          </p:grpSpPr>
          <p:sp>
            <p:nvSpPr>
              <p:cNvPr id="1822" name="Google Shape;1822;p59"/>
              <p:cNvSpPr/>
              <p:nvPr/>
            </p:nvSpPr>
            <p:spPr>
              <a:xfrm>
                <a:off x="0" y="0"/>
                <a:ext cx="7078204" cy="3915917"/>
              </a:xfrm>
              <a:custGeom>
                <a:rect b="b" l="l" r="r" t="t"/>
                <a:pathLst>
                  <a:path extrusionOk="0" h="3915917" w="7078204">
                    <a:moveTo>
                      <a:pt x="0" y="0"/>
                    </a:moveTo>
                    <a:lnTo>
                      <a:pt x="7078204" y="0"/>
                    </a:lnTo>
                    <a:lnTo>
                      <a:pt x="7078204" y="3915917"/>
                    </a:lnTo>
                    <a:lnTo>
                      <a:pt x="0" y="3915917"/>
                    </a:lnTo>
                    <a:close/>
                  </a:path>
                </a:pathLst>
              </a:custGeom>
              <a:solidFill>
                <a:srgbClr val="00122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23" name="Google Shape;1823;p59"/>
              <p:cNvSpPr txBox="1"/>
              <p:nvPr/>
            </p:nvSpPr>
            <p:spPr>
              <a:xfrm>
                <a:off x="0" y="-38100"/>
                <a:ext cx="7078204" cy="39540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10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824" name="Google Shape;1824;p59"/>
            <p:cNvSpPr/>
            <p:nvPr/>
          </p:nvSpPr>
          <p:spPr>
            <a:xfrm>
              <a:off x="0" y="0"/>
              <a:ext cx="3972575" cy="3055827"/>
            </a:xfrm>
            <a:custGeom>
              <a:rect b="b" l="l" r="r" t="t"/>
              <a:pathLst>
                <a:path extrusionOk="0" h="3055827" w="3972575">
                  <a:moveTo>
                    <a:pt x="0" y="0"/>
                  </a:moveTo>
                  <a:lnTo>
                    <a:pt x="3972575" y="0"/>
                  </a:lnTo>
                  <a:lnTo>
                    <a:pt x="3972575" y="3055827"/>
                  </a:lnTo>
                  <a:lnTo>
                    <a:pt x="0" y="30558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5" name="Google Shape;1825;p59"/>
            <p:cNvSpPr/>
            <p:nvPr/>
          </p:nvSpPr>
          <p:spPr>
            <a:xfrm>
              <a:off x="21007532" y="388882"/>
              <a:ext cx="3796771" cy="2278063"/>
            </a:xfrm>
            <a:custGeom>
              <a:rect b="b" l="l" r="r" t="t"/>
              <a:pathLst>
                <a:path extrusionOk="0" h="2278063" w="3796771">
                  <a:moveTo>
                    <a:pt x="0" y="0"/>
                  </a:moveTo>
                  <a:lnTo>
                    <a:pt x="3796771" y="0"/>
                  </a:lnTo>
                  <a:lnTo>
                    <a:pt x="3796771" y="2278063"/>
                  </a:lnTo>
                  <a:lnTo>
                    <a:pt x="0" y="227806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6" name="Google Shape;1826;p59"/>
            <p:cNvSpPr/>
            <p:nvPr/>
          </p:nvSpPr>
          <p:spPr>
            <a:xfrm>
              <a:off x="22577328" y="11489025"/>
              <a:ext cx="1710750" cy="1710750"/>
            </a:xfrm>
            <a:custGeom>
              <a:rect b="b" l="l" r="r" t="t"/>
              <a:pathLst>
                <a:path extrusionOk="0" h="1710750" w="1710750">
                  <a:moveTo>
                    <a:pt x="0" y="0"/>
                  </a:moveTo>
                  <a:lnTo>
                    <a:pt x="1710750" y="0"/>
                  </a:lnTo>
                  <a:lnTo>
                    <a:pt x="1710750" y="1710750"/>
                  </a:lnTo>
                  <a:lnTo>
                    <a:pt x="0" y="17107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27" name="Google Shape;1827;p59"/>
          <p:cNvGrpSpPr/>
          <p:nvPr/>
        </p:nvGrpSpPr>
        <p:grpSpPr>
          <a:xfrm>
            <a:off x="-315227" y="0"/>
            <a:ext cx="18603227" cy="10108466"/>
            <a:chOff x="0" y="0"/>
            <a:chExt cx="24804303" cy="13477954"/>
          </a:xfrm>
        </p:grpSpPr>
        <p:grpSp>
          <p:nvGrpSpPr>
            <p:cNvPr id="1828" name="Google Shape;1828;p59"/>
            <p:cNvGrpSpPr/>
            <p:nvPr/>
          </p:nvGrpSpPr>
          <p:grpSpPr>
            <a:xfrm>
              <a:off x="679151" y="133145"/>
              <a:ext cx="23888937" cy="13344809"/>
              <a:chOff x="0" y="-38100"/>
              <a:chExt cx="7078204" cy="3954017"/>
            </a:xfrm>
          </p:grpSpPr>
          <p:sp>
            <p:nvSpPr>
              <p:cNvPr id="1829" name="Google Shape;1829;p59"/>
              <p:cNvSpPr/>
              <p:nvPr/>
            </p:nvSpPr>
            <p:spPr>
              <a:xfrm>
                <a:off x="0" y="0"/>
                <a:ext cx="7078204" cy="3915917"/>
              </a:xfrm>
              <a:custGeom>
                <a:rect b="b" l="l" r="r" t="t"/>
                <a:pathLst>
                  <a:path extrusionOk="0" h="3915917" w="7078204">
                    <a:moveTo>
                      <a:pt x="0" y="0"/>
                    </a:moveTo>
                    <a:lnTo>
                      <a:pt x="7078204" y="0"/>
                    </a:lnTo>
                    <a:lnTo>
                      <a:pt x="7078204" y="3915917"/>
                    </a:lnTo>
                    <a:lnTo>
                      <a:pt x="0" y="3915917"/>
                    </a:lnTo>
                    <a:close/>
                  </a:path>
                </a:pathLst>
              </a:custGeom>
              <a:solidFill>
                <a:srgbClr val="00122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30" name="Google Shape;1830;p59"/>
              <p:cNvSpPr txBox="1"/>
              <p:nvPr/>
            </p:nvSpPr>
            <p:spPr>
              <a:xfrm>
                <a:off x="0" y="-38100"/>
                <a:ext cx="7078204" cy="39540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10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831" name="Google Shape;1831;p59"/>
            <p:cNvSpPr/>
            <p:nvPr/>
          </p:nvSpPr>
          <p:spPr>
            <a:xfrm>
              <a:off x="0" y="0"/>
              <a:ext cx="3972575" cy="3055827"/>
            </a:xfrm>
            <a:custGeom>
              <a:rect b="b" l="l" r="r" t="t"/>
              <a:pathLst>
                <a:path extrusionOk="0" h="3055827" w="3972575">
                  <a:moveTo>
                    <a:pt x="0" y="0"/>
                  </a:moveTo>
                  <a:lnTo>
                    <a:pt x="3972575" y="0"/>
                  </a:lnTo>
                  <a:lnTo>
                    <a:pt x="3972575" y="3055827"/>
                  </a:lnTo>
                  <a:lnTo>
                    <a:pt x="0" y="30558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2" name="Google Shape;1832;p59"/>
            <p:cNvSpPr/>
            <p:nvPr/>
          </p:nvSpPr>
          <p:spPr>
            <a:xfrm>
              <a:off x="21007532" y="388882"/>
              <a:ext cx="3796771" cy="2278063"/>
            </a:xfrm>
            <a:custGeom>
              <a:rect b="b" l="l" r="r" t="t"/>
              <a:pathLst>
                <a:path extrusionOk="0" h="2278063" w="3796771">
                  <a:moveTo>
                    <a:pt x="0" y="0"/>
                  </a:moveTo>
                  <a:lnTo>
                    <a:pt x="3796771" y="0"/>
                  </a:lnTo>
                  <a:lnTo>
                    <a:pt x="3796771" y="2278063"/>
                  </a:lnTo>
                  <a:lnTo>
                    <a:pt x="0" y="227806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3" name="Google Shape;1833;p59"/>
            <p:cNvSpPr/>
            <p:nvPr/>
          </p:nvSpPr>
          <p:spPr>
            <a:xfrm>
              <a:off x="22577328" y="11489025"/>
              <a:ext cx="1710750" cy="1710750"/>
            </a:xfrm>
            <a:custGeom>
              <a:rect b="b" l="l" r="r" t="t"/>
              <a:pathLst>
                <a:path extrusionOk="0" h="1710750" w="1710750">
                  <a:moveTo>
                    <a:pt x="0" y="0"/>
                  </a:moveTo>
                  <a:lnTo>
                    <a:pt x="1710750" y="0"/>
                  </a:lnTo>
                  <a:lnTo>
                    <a:pt x="1710750" y="1710750"/>
                  </a:lnTo>
                  <a:lnTo>
                    <a:pt x="0" y="17107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34" name="Google Shape;1834;p59"/>
          <p:cNvSpPr txBox="1"/>
          <p:nvPr/>
        </p:nvSpPr>
        <p:spPr>
          <a:xfrm>
            <a:off x="453523" y="2954699"/>
            <a:ext cx="17380955" cy="439665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7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403" u="none" strike="noStrike">
                <a:solidFill>
                  <a:srgbClr val="F2A9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#3</a:t>
            </a:r>
            <a:endParaRPr/>
          </a:p>
          <a:p>
            <a:pPr indent="0" lvl="0" marL="0" marR="0" rtl="0" algn="ctr">
              <a:lnSpc>
                <a:spcPct val="107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403" u="none" strike="noStrike">
                <a:solidFill>
                  <a:srgbClr val="F2A9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NÉGLIGER LE PERSONAL BRAND</a:t>
            </a:r>
            <a:endParaRPr/>
          </a:p>
        </p:txBody>
      </p:sp>
      <p:sp>
        <p:nvSpPr>
          <p:cNvPr id="1835" name="Google Shape;1835;p59"/>
          <p:cNvSpPr txBox="1"/>
          <p:nvPr/>
        </p:nvSpPr>
        <p:spPr>
          <a:xfrm rot="-1912382">
            <a:off x="1000197" y="486400"/>
            <a:ext cx="7011464" cy="434293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69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🙅🏽‍♂️</a:t>
            </a:r>
            <a:endParaRPr/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A900"/>
        </a:solidFill>
      </p:bgPr>
    </p:bg>
    <p:spTree>
      <p:nvGrpSpPr>
        <p:cNvPr id="1843" name="Shape 1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4" name="Google Shape;1844;p60"/>
          <p:cNvGrpSpPr/>
          <p:nvPr/>
        </p:nvGrpSpPr>
        <p:grpSpPr>
          <a:xfrm>
            <a:off x="-315227" y="0"/>
            <a:ext cx="18603227" cy="10108466"/>
            <a:chOff x="0" y="0"/>
            <a:chExt cx="24804303" cy="13477954"/>
          </a:xfrm>
        </p:grpSpPr>
        <p:grpSp>
          <p:nvGrpSpPr>
            <p:cNvPr id="1845" name="Google Shape;1845;p60"/>
            <p:cNvGrpSpPr/>
            <p:nvPr/>
          </p:nvGrpSpPr>
          <p:grpSpPr>
            <a:xfrm>
              <a:off x="679151" y="133145"/>
              <a:ext cx="23888937" cy="13344809"/>
              <a:chOff x="0" y="-38100"/>
              <a:chExt cx="7078204" cy="3954017"/>
            </a:xfrm>
          </p:grpSpPr>
          <p:sp>
            <p:nvSpPr>
              <p:cNvPr id="1846" name="Google Shape;1846;p60"/>
              <p:cNvSpPr/>
              <p:nvPr/>
            </p:nvSpPr>
            <p:spPr>
              <a:xfrm>
                <a:off x="0" y="0"/>
                <a:ext cx="7078204" cy="3915917"/>
              </a:xfrm>
              <a:custGeom>
                <a:rect b="b" l="l" r="r" t="t"/>
                <a:pathLst>
                  <a:path extrusionOk="0" h="3915917" w="7078204">
                    <a:moveTo>
                      <a:pt x="0" y="0"/>
                    </a:moveTo>
                    <a:lnTo>
                      <a:pt x="7078204" y="0"/>
                    </a:lnTo>
                    <a:lnTo>
                      <a:pt x="7078204" y="3915917"/>
                    </a:lnTo>
                    <a:lnTo>
                      <a:pt x="0" y="3915917"/>
                    </a:lnTo>
                    <a:close/>
                  </a:path>
                </a:pathLst>
              </a:custGeom>
              <a:solidFill>
                <a:srgbClr val="00122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47" name="Google Shape;1847;p60"/>
              <p:cNvSpPr txBox="1"/>
              <p:nvPr/>
            </p:nvSpPr>
            <p:spPr>
              <a:xfrm>
                <a:off x="0" y="-38100"/>
                <a:ext cx="7078204" cy="39540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10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848" name="Google Shape;1848;p60"/>
            <p:cNvSpPr/>
            <p:nvPr/>
          </p:nvSpPr>
          <p:spPr>
            <a:xfrm>
              <a:off x="0" y="0"/>
              <a:ext cx="3972575" cy="3055827"/>
            </a:xfrm>
            <a:custGeom>
              <a:rect b="b" l="l" r="r" t="t"/>
              <a:pathLst>
                <a:path extrusionOk="0" h="3055827" w="3972575">
                  <a:moveTo>
                    <a:pt x="0" y="0"/>
                  </a:moveTo>
                  <a:lnTo>
                    <a:pt x="3972575" y="0"/>
                  </a:lnTo>
                  <a:lnTo>
                    <a:pt x="3972575" y="3055827"/>
                  </a:lnTo>
                  <a:lnTo>
                    <a:pt x="0" y="30558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9" name="Google Shape;1849;p60"/>
            <p:cNvSpPr/>
            <p:nvPr/>
          </p:nvSpPr>
          <p:spPr>
            <a:xfrm>
              <a:off x="21007532" y="388882"/>
              <a:ext cx="3796771" cy="2278063"/>
            </a:xfrm>
            <a:custGeom>
              <a:rect b="b" l="l" r="r" t="t"/>
              <a:pathLst>
                <a:path extrusionOk="0" h="2278063" w="3796771">
                  <a:moveTo>
                    <a:pt x="0" y="0"/>
                  </a:moveTo>
                  <a:lnTo>
                    <a:pt x="3796771" y="0"/>
                  </a:lnTo>
                  <a:lnTo>
                    <a:pt x="3796771" y="2278063"/>
                  </a:lnTo>
                  <a:lnTo>
                    <a:pt x="0" y="227806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0" name="Google Shape;1850;p60"/>
            <p:cNvSpPr/>
            <p:nvPr/>
          </p:nvSpPr>
          <p:spPr>
            <a:xfrm>
              <a:off x="22577328" y="11489025"/>
              <a:ext cx="1710750" cy="1710750"/>
            </a:xfrm>
            <a:custGeom>
              <a:rect b="b" l="l" r="r" t="t"/>
              <a:pathLst>
                <a:path extrusionOk="0" h="1710750" w="1710750">
                  <a:moveTo>
                    <a:pt x="0" y="0"/>
                  </a:moveTo>
                  <a:lnTo>
                    <a:pt x="1710750" y="0"/>
                  </a:lnTo>
                  <a:lnTo>
                    <a:pt x="1710750" y="1710750"/>
                  </a:lnTo>
                  <a:lnTo>
                    <a:pt x="0" y="17107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51" name="Google Shape;1851;p60"/>
          <p:cNvSpPr txBox="1"/>
          <p:nvPr/>
        </p:nvSpPr>
        <p:spPr>
          <a:xfrm>
            <a:off x="2425797" y="2230188"/>
            <a:ext cx="13436400" cy="663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100">
                <a:solidFill>
                  <a:srgbClr val="F2A9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Vos prospects et vos clients bossent avec un être humain qui porte des valeurs, et non des prestas ! </a:t>
            </a:r>
            <a:endParaRPr>
              <a:solidFill>
                <a:srgbClr val="F2A900"/>
              </a:solidFill>
            </a:endParaRP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A900"/>
        </a:solidFill>
      </p:bgPr>
    </p:bg>
    <p:spTree>
      <p:nvGrpSpPr>
        <p:cNvPr id="1859" name="Shape 1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0" name="Google Shape;1860;g31beef7ff36_0_432"/>
          <p:cNvGrpSpPr/>
          <p:nvPr/>
        </p:nvGrpSpPr>
        <p:grpSpPr>
          <a:xfrm>
            <a:off x="-315227" y="0"/>
            <a:ext cx="18603227" cy="10108465"/>
            <a:chOff x="0" y="0"/>
            <a:chExt cx="24804303" cy="13477953"/>
          </a:xfrm>
        </p:grpSpPr>
        <p:grpSp>
          <p:nvGrpSpPr>
            <p:cNvPr id="1861" name="Google Shape;1861;g31beef7ff36_0_432"/>
            <p:cNvGrpSpPr/>
            <p:nvPr/>
          </p:nvGrpSpPr>
          <p:grpSpPr>
            <a:xfrm>
              <a:off x="679151" y="133146"/>
              <a:ext cx="23888939" cy="13344807"/>
              <a:chOff x="0" y="-38100"/>
              <a:chExt cx="7078204" cy="3954017"/>
            </a:xfrm>
          </p:grpSpPr>
          <p:sp>
            <p:nvSpPr>
              <p:cNvPr id="1862" name="Google Shape;1862;g31beef7ff36_0_432"/>
              <p:cNvSpPr/>
              <p:nvPr/>
            </p:nvSpPr>
            <p:spPr>
              <a:xfrm>
                <a:off x="0" y="0"/>
                <a:ext cx="7078204" cy="3915917"/>
              </a:xfrm>
              <a:custGeom>
                <a:rect b="b" l="l" r="r" t="t"/>
                <a:pathLst>
                  <a:path extrusionOk="0" h="3915917" w="7078204">
                    <a:moveTo>
                      <a:pt x="0" y="0"/>
                    </a:moveTo>
                    <a:lnTo>
                      <a:pt x="7078204" y="0"/>
                    </a:lnTo>
                    <a:lnTo>
                      <a:pt x="7078204" y="3915917"/>
                    </a:lnTo>
                    <a:lnTo>
                      <a:pt x="0" y="3915917"/>
                    </a:lnTo>
                    <a:close/>
                  </a:path>
                </a:pathLst>
              </a:custGeom>
              <a:solidFill>
                <a:srgbClr val="00122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3" name="Google Shape;1863;g31beef7ff36_0_432"/>
              <p:cNvSpPr txBox="1"/>
              <p:nvPr/>
            </p:nvSpPr>
            <p:spPr>
              <a:xfrm>
                <a:off x="0" y="-38100"/>
                <a:ext cx="7078200" cy="3954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10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864" name="Google Shape;1864;g31beef7ff36_0_432"/>
            <p:cNvSpPr/>
            <p:nvPr/>
          </p:nvSpPr>
          <p:spPr>
            <a:xfrm>
              <a:off x="0" y="0"/>
              <a:ext cx="3972575" cy="3055827"/>
            </a:xfrm>
            <a:custGeom>
              <a:rect b="b" l="l" r="r" t="t"/>
              <a:pathLst>
                <a:path extrusionOk="0" h="3055827" w="3972575">
                  <a:moveTo>
                    <a:pt x="0" y="0"/>
                  </a:moveTo>
                  <a:lnTo>
                    <a:pt x="3972575" y="0"/>
                  </a:lnTo>
                  <a:lnTo>
                    <a:pt x="3972575" y="3055827"/>
                  </a:lnTo>
                  <a:lnTo>
                    <a:pt x="0" y="30558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5" name="Google Shape;1865;g31beef7ff36_0_432"/>
            <p:cNvSpPr/>
            <p:nvPr/>
          </p:nvSpPr>
          <p:spPr>
            <a:xfrm>
              <a:off x="21007532" y="388882"/>
              <a:ext cx="3796771" cy="2278063"/>
            </a:xfrm>
            <a:custGeom>
              <a:rect b="b" l="l" r="r" t="t"/>
              <a:pathLst>
                <a:path extrusionOk="0" h="2278063" w="3796771">
                  <a:moveTo>
                    <a:pt x="0" y="0"/>
                  </a:moveTo>
                  <a:lnTo>
                    <a:pt x="3796771" y="0"/>
                  </a:lnTo>
                  <a:lnTo>
                    <a:pt x="3796771" y="2278063"/>
                  </a:lnTo>
                  <a:lnTo>
                    <a:pt x="0" y="227806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6" name="Google Shape;1866;g31beef7ff36_0_432"/>
            <p:cNvSpPr/>
            <p:nvPr/>
          </p:nvSpPr>
          <p:spPr>
            <a:xfrm>
              <a:off x="22577328" y="11489025"/>
              <a:ext cx="1710750" cy="1710750"/>
            </a:xfrm>
            <a:custGeom>
              <a:rect b="b" l="l" r="r" t="t"/>
              <a:pathLst>
                <a:path extrusionOk="0" h="1710750" w="1710750">
                  <a:moveTo>
                    <a:pt x="0" y="0"/>
                  </a:moveTo>
                  <a:lnTo>
                    <a:pt x="1710750" y="0"/>
                  </a:lnTo>
                  <a:lnTo>
                    <a:pt x="1710750" y="1710750"/>
                  </a:lnTo>
                  <a:lnTo>
                    <a:pt x="0" y="17107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67" name="Google Shape;1867;g31beef7ff36_0_432"/>
          <p:cNvSpPr txBox="1"/>
          <p:nvPr/>
        </p:nvSpPr>
        <p:spPr>
          <a:xfrm>
            <a:off x="2092336" y="3439819"/>
            <a:ext cx="14103300" cy="25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100">
                <a:solidFill>
                  <a:srgbClr val="F2A9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En 2025, le branding n’est plus une option…</a:t>
            </a:r>
            <a:endParaRPr>
              <a:solidFill>
                <a:srgbClr val="F2A90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A900"/>
        </a:solidFill>
      </p:bgPr>
    </p:bg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0" name="Google Shape;250;g31c4164dbaa_0_177"/>
          <p:cNvGrpSpPr/>
          <p:nvPr/>
        </p:nvGrpSpPr>
        <p:grpSpPr>
          <a:xfrm>
            <a:off x="-315227" y="0"/>
            <a:ext cx="18603227" cy="10108465"/>
            <a:chOff x="0" y="0"/>
            <a:chExt cx="24804303" cy="13477953"/>
          </a:xfrm>
        </p:grpSpPr>
        <p:grpSp>
          <p:nvGrpSpPr>
            <p:cNvPr id="251" name="Google Shape;251;g31c4164dbaa_0_177"/>
            <p:cNvGrpSpPr/>
            <p:nvPr/>
          </p:nvGrpSpPr>
          <p:grpSpPr>
            <a:xfrm>
              <a:off x="679151" y="133146"/>
              <a:ext cx="23888939" cy="13344807"/>
              <a:chOff x="0" y="-38100"/>
              <a:chExt cx="7078204" cy="3954017"/>
            </a:xfrm>
          </p:grpSpPr>
          <p:sp>
            <p:nvSpPr>
              <p:cNvPr id="252" name="Google Shape;252;g31c4164dbaa_0_177"/>
              <p:cNvSpPr/>
              <p:nvPr/>
            </p:nvSpPr>
            <p:spPr>
              <a:xfrm>
                <a:off x="0" y="0"/>
                <a:ext cx="7078204" cy="3915917"/>
              </a:xfrm>
              <a:custGeom>
                <a:rect b="b" l="l" r="r" t="t"/>
                <a:pathLst>
                  <a:path extrusionOk="0" h="3915917" w="7078204">
                    <a:moveTo>
                      <a:pt x="0" y="0"/>
                    </a:moveTo>
                    <a:lnTo>
                      <a:pt x="7078204" y="0"/>
                    </a:lnTo>
                    <a:lnTo>
                      <a:pt x="7078204" y="3915917"/>
                    </a:lnTo>
                    <a:lnTo>
                      <a:pt x="0" y="3915917"/>
                    </a:lnTo>
                    <a:close/>
                  </a:path>
                </a:pathLst>
              </a:custGeom>
              <a:solidFill>
                <a:srgbClr val="00122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3" name="Google Shape;253;g31c4164dbaa_0_177"/>
              <p:cNvSpPr txBox="1"/>
              <p:nvPr/>
            </p:nvSpPr>
            <p:spPr>
              <a:xfrm>
                <a:off x="0" y="-38100"/>
                <a:ext cx="7078200" cy="3954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10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54" name="Google Shape;254;g31c4164dbaa_0_177"/>
            <p:cNvSpPr/>
            <p:nvPr/>
          </p:nvSpPr>
          <p:spPr>
            <a:xfrm>
              <a:off x="0" y="0"/>
              <a:ext cx="3972575" cy="3055827"/>
            </a:xfrm>
            <a:custGeom>
              <a:rect b="b" l="l" r="r" t="t"/>
              <a:pathLst>
                <a:path extrusionOk="0" h="3055827" w="3972575">
                  <a:moveTo>
                    <a:pt x="0" y="0"/>
                  </a:moveTo>
                  <a:lnTo>
                    <a:pt x="3972575" y="0"/>
                  </a:lnTo>
                  <a:lnTo>
                    <a:pt x="3972575" y="3055827"/>
                  </a:lnTo>
                  <a:lnTo>
                    <a:pt x="0" y="30558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g31c4164dbaa_0_177"/>
            <p:cNvSpPr/>
            <p:nvPr/>
          </p:nvSpPr>
          <p:spPr>
            <a:xfrm>
              <a:off x="21007532" y="388882"/>
              <a:ext cx="3796771" cy="2278063"/>
            </a:xfrm>
            <a:custGeom>
              <a:rect b="b" l="l" r="r" t="t"/>
              <a:pathLst>
                <a:path extrusionOk="0" h="2278063" w="3796771">
                  <a:moveTo>
                    <a:pt x="0" y="0"/>
                  </a:moveTo>
                  <a:lnTo>
                    <a:pt x="3796771" y="0"/>
                  </a:lnTo>
                  <a:lnTo>
                    <a:pt x="3796771" y="2278063"/>
                  </a:lnTo>
                  <a:lnTo>
                    <a:pt x="0" y="227806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g31c4164dbaa_0_177"/>
            <p:cNvSpPr/>
            <p:nvPr/>
          </p:nvSpPr>
          <p:spPr>
            <a:xfrm>
              <a:off x="22577328" y="11489025"/>
              <a:ext cx="1710750" cy="1710750"/>
            </a:xfrm>
            <a:custGeom>
              <a:rect b="b" l="l" r="r" t="t"/>
              <a:pathLst>
                <a:path extrusionOk="0" h="1710750" w="1710750">
                  <a:moveTo>
                    <a:pt x="0" y="0"/>
                  </a:moveTo>
                  <a:lnTo>
                    <a:pt x="1710750" y="0"/>
                  </a:lnTo>
                  <a:lnTo>
                    <a:pt x="1710750" y="1710750"/>
                  </a:lnTo>
                  <a:lnTo>
                    <a:pt x="0" y="17107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57" name="Google Shape;257;g31c4164dbaa_0_17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59600" y="1963780"/>
            <a:ext cx="11168800" cy="6359450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g31c4164dbaa_0_177"/>
          <p:cNvSpPr/>
          <p:nvPr/>
        </p:nvSpPr>
        <p:spPr>
          <a:xfrm>
            <a:off x="4666575" y="4945400"/>
            <a:ext cx="2949600" cy="19665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9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S’apitoyer sur ce qu’on ne contrôle pas</a:t>
            </a:r>
            <a:endParaRPr b="1" sz="29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A900"/>
        </a:solidFill>
      </p:bgPr>
    </p:bg>
    <p:spTree>
      <p:nvGrpSpPr>
        <p:cNvPr id="1875" name="Shape 1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6" name="Google Shape;1876;p61"/>
          <p:cNvGrpSpPr/>
          <p:nvPr/>
        </p:nvGrpSpPr>
        <p:grpSpPr>
          <a:xfrm>
            <a:off x="-315227" y="0"/>
            <a:ext cx="18603227" cy="10108466"/>
            <a:chOff x="0" y="0"/>
            <a:chExt cx="24804303" cy="13477954"/>
          </a:xfrm>
        </p:grpSpPr>
        <p:grpSp>
          <p:nvGrpSpPr>
            <p:cNvPr id="1877" name="Google Shape;1877;p61"/>
            <p:cNvGrpSpPr/>
            <p:nvPr/>
          </p:nvGrpSpPr>
          <p:grpSpPr>
            <a:xfrm>
              <a:off x="679151" y="133145"/>
              <a:ext cx="23888937" cy="13344809"/>
              <a:chOff x="0" y="-38100"/>
              <a:chExt cx="7078204" cy="3954017"/>
            </a:xfrm>
          </p:grpSpPr>
          <p:sp>
            <p:nvSpPr>
              <p:cNvPr id="1878" name="Google Shape;1878;p61"/>
              <p:cNvSpPr/>
              <p:nvPr/>
            </p:nvSpPr>
            <p:spPr>
              <a:xfrm>
                <a:off x="0" y="0"/>
                <a:ext cx="7078204" cy="3915917"/>
              </a:xfrm>
              <a:custGeom>
                <a:rect b="b" l="l" r="r" t="t"/>
                <a:pathLst>
                  <a:path extrusionOk="0" h="3915917" w="7078204">
                    <a:moveTo>
                      <a:pt x="0" y="0"/>
                    </a:moveTo>
                    <a:lnTo>
                      <a:pt x="7078204" y="0"/>
                    </a:lnTo>
                    <a:lnTo>
                      <a:pt x="7078204" y="3915917"/>
                    </a:lnTo>
                    <a:lnTo>
                      <a:pt x="0" y="3915917"/>
                    </a:lnTo>
                    <a:close/>
                  </a:path>
                </a:pathLst>
              </a:custGeom>
              <a:solidFill>
                <a:srgbClr val="00122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79" name="Google Shape;1879;p61"/>
              <p:cNvSpPr txBox="1"/>
              <p:nvPr/>
            </p:nvSpPr>
            <p:spPr>
              <a:xfrm>
                <a:off x="0" y="-38100"/>
                <a:ext cx="7078204" cy="39540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10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880" name="Google Shape;1880;p61"/>
            <p:cNvSpPr/>
            <p:nvPr/>
          </p:nvSpPr>
          <p:spPr>
            <a:xfrm>
              <a:off x="0" y="0"/>
              <a:ext cx="3972575" cy="3055827"/>
            </a:xfrm>
            <a:custGeom>
              <a:rect b="b" l="l" r="r" t="t"/>
              <a:pathLst>
                <a:path extrusionOk="0" h="3055827" w="3972575">
                  <a:moveTo>
                    <a:pt x="0" y="0"/>
                  </a:moveTo>
                  <a:lnTo>
                    <a:pt x="3972575" y="0"/>
                  </a:lnTo>
                  <a:lnTo>
                    <a:pt x="3972575" y="3055827"/>
                  </a:lnTo>
                  <a:lnTo>
                    <a:pt x="0" y="30558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1" name="Google Shape;1881;p61"/>
            <p:cNvSpPr/>
            <p:nvPr/>
          </p:nvSpPr>
          <p:spPr>
            <a:xfrm>
              <a:off x="21007532" y="388882"/>
              <a:ext cx="3796771" cy="2278063"/>
            </a:xfrm>
            <a:custGeom>
              <a:rect b="b" l="l" r="r" t="t"/>
              <a:pathLst>
                <a:path extrusionOk="0" h="2278063" w="3796771">
                  <a:moveTo>
                    <a:pt x="0" y="0"/>
                  </a:moveTo>
                  <a:lnTo>
                    <a:pt x="3796771" y="0"/>
                  </a:lnTo>
                  <a:lnTo>
                    <a:pt x="3796771" y="2278063"/>
                  </a:lnTo>
                  <a:lnTo>
                    <a:pt x="0" y="227806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2" name="Google Shape;1882;p61"/>
            <p:cNvSpPr/>
            <p:nvPr/>
          </p:nvSpPr>
          <p:spPr>
            <a:xfrm>
              <a:off x="22577328" y="11489025"/>
              <a:ext cx="1710750" cy="1710750"/>
            </a:xfrm>
            <a:custGeom>
              <a:rect b="b" l="l" r="r" t="t"/>
              <a:pathLst>
                <a:path extrusionOk="0" h="1710750" w="1710750">
                  <a:moveTo>
                    <a:pt x="0" y="0"/>
                  </a:moveTo>
                  <a:lnTo>
                    <a:pt x="1710750" y="0"/>
                  </a:lnTo>
                  <a:lnTo>
                    <a:pt x="1710750" y="1710750"/>
                  </a:lnTo>
                  <a:lnTo>
                    <a:pt x="0" y="17107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83" name="Google Shape;1883;p61"/>
          <p:cNvSpPr txBox="1"/>
          <p:nvPr/>
        </p:nvSpPr>
        <p:spPr>
          <a:xfrm>
            <a:off x="2092336" y="3439819"/>
            <a:ext cx="14103300" cy="56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1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En 2025, le branding n’est plus une option…</a:t>
            </a:r>
            <a:r>
              <a:rPr b="1" lang="en-US" sz="8100">
                <a:solidFill>
                  <a:srgbClr val="F2A9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endParaRPr b="1" sz="8100">
              <a:solidFill>
                <a:srgbClr val="F2A9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8100">
              <a:solidFill>
                <a:srgbClr val="F2A9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300">
                <a:solidFill>
                  <a:srgbClr val="F2A9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Mais une NECESSITÉ !</a:t>
            </a:r>
            <a:endParaRPr sz="3600">
              <a:solidFill>
                <a:srgbClr val="F2A900"/>
              </a:solidFill>
            </a:endParaRP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A900"/>
        </a:solidFill>
      </p:bgPr>
    </p:bg>
    <p:spTree>
      <p:nvGrpSpPr>
        <p:cNvPr id="1891" name="Shape 1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92" name="Google Shape;1892;p62"/>
          <p:cNvGrpSpPr/>
          <p:nvPr/>
        </p:nvGrpSpPr>
        <p:grpSpPr>
          <a:xfrm>
            <a:off x="-315227" y="0"/>
            <a:ext cx="18603227" cy="10108466"/>
            <a:chOff x="0" y="0"/>
            <a:chExt cx="24804303" cy="13477954"/>
          </a:xfrm>
        </p:grpSpPr>
        <p:grpSp>
          <p:nvGrpSpPr>
            <p:cNvPr id="1893" name="Google Shape;1893;p62"/>
            <p:cNvGrpSpPr/>
            <p:nvPr/>
          </p:nvGrpSpPr>
          <p:grpSpPr>
            <a:xfrm>
              <a:off x="679151" y="133145"/>
              <a:ext cx="23888937" cy="13344809"/>
              <a:chOff x="0" y="-38100"/>
              <a:chExt cx="7078204" cy="3954017"/>
            </a:xfrm>
          </p:grpSpPr>
          <p:sp>
            <p:nvSpPr>
              <p:cNvPr id="1894" name="Google Shape;1894;p62"/>
              <p:cNvSpPr/>
              <p:nvPr/>
            </p:nvSpPr>
            <p:spPr>
              <a:xfrm>
                <a:off x="0" y="0"/>
                <a:ext cx="7078204" cy="3915917"/>
              </a:xfrm>
              <a:custGeom>
                <a:rect b="b" l="l" r="r" t="t"/>
                <a:pathLst>
                  <a:path extrusionOk="0" h="3915917" w="7078204">
                    <a:moveTo>
                      <a:pt x="0" y="0"/>
                    </a:moveTo>
                    <a:lnTo>
                      <a:pt x="7078204" y="0"/>
                    </a:lnTo>
                    <a:lnTo>
                      <a:pt x="7078204" y="3915917"/>
                    </a:lnTo>
                    <a:lnTo>
                      <a:pt x="0" y="3915917"/>
                    </a:lnTo>
                    <a:close/>
                  </a:path>
                </a:pathLst>
              </a:custGeom>
              <a:solidFill>
                <a:srgbClr val="00122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95" name="Google Shape;1895;p62"/>
              <p:cNvSpPr txBox="1"/>
              <p:nvPr/>
            </p:nvSpPr>
            <p:spPr>
              <a:xfrm>
                <a:off x="0" y="-38100"/>
                <a:ext cx="7078204" cy="39540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10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896" name="Google Shape;1896;p62"/>
            <p:cNvSpPr/>
            <p:nvPr/>
          </p:nvSpPr>
          <p:spPr>
            <a:xfrm>
              <a:off x="0" y="0"/>
              <a:ext cx="3972575" cy="3055827"/>
            </a:xfrm>
            <a:custGeom>
              <a:rect b="b" l="l" r="r" t="t"/>
              <a:pathLst>
                <a:path extrusionOk="0" h="3055827" w="3972575">
                  <a:moveTo>
                    <a:pt x="0" y="0"/>
                  </a:moveTo>
                  <a:lnTo>
                    <a:pt x="3972575" y="0"/>
                  </a:lnTo>
                  <a:lnTo>
                    <a:pt x="3972575" y="3055827"/>
                  </a:lnTo>
                  <a:lnTo>
                    <a:pt x="0" y="30558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7" name="Google Shape;1897;p62"/>
            <p:cNvSpPr/>
            <p:nvPr/>
          </p:nvSpPr>
          <p:spPr>
            <a:xfrm>
              <a:off x="21007532" y="388882"/>
              <a:ext cx="3796771" cy="2278063"/>
            </a:xfrm>
            <a:custGeom>
              <a:rect b="b" l="l" r="r" t="t"/>
              <a:pathLst>
                <a:path extrusionOk="0" h="2278063" w="3796771">
                  <a:moveTo>
                    <a:pt x="0" y="0"/>
                  </a:moveTo>
                  <a:lnTo>
                    <a:pt x="3796771" y="0"/>
                  </a:lnTo>
                  <a:lnTo>
                    <a:pt x="3796771" y="2278063"/>
                  </a:lnTo>
                  <a:lnTo>
                    <a:pt x="0" y="227806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8" name="Google Shape;1898;p62"/>
            <p:cNvSpPr/>
            <p:nvPr/>
          </p:nvSpPr>
          <p:spPr>
            <a:xfrm>
              <a:off x="22577328" y="11489025"/>
              <a:ext cx="1710750" cy="1710750"/>
            </a:xfrm>
            <a:custGeom>
              <a:rect b="b" l="l" r="r" t="t"/>
              <a:pathLst>
                <a:path extrusionOk="0" h="1710750" w="1710750">
                  <a:moveTo>
                    <a:pt x="0" y="0"/>
                  </a:moveTo>
                  <a:lnTo>
                    <a:pt x="1710750" y="0"/>
                  </a:lnTo>
                  <a:lnTo>
                    <a:pt x="1710750" y="1710750"/>
                  </a:lnTo>
                  <a:lnTo>
                    <a:pt x="0" y="17107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99" name="Google Shape;1899;p62"/>
          <p:cNvSpPr txBox="1"/>
          <p:nvPr/>
        </p:nvSpPr>
        <p:spPr>
          <a:xfrm>
            <a:off x="2092336" y="579929"/>
            <a:ext cx="14103327" cy="120929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100">
                <a:solidFill>
                  <a:srgbClr val="F2A9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En 2022</a:t>
            </a:r>
            <a:endParaRPr/>
          </a:p>
        </p:txBody>
      </p:sp>
      <p:grpSp>
        <p:nvGrpSpPr>
          <p:cNvPr id="1900" name="Google Shape;1900;p62"/>
          <p:cNvGrpSpPr/>
          <p:nvPr/>
        </p:nvGrpSpPr>
        <p:grpSpPr>
          <a:xfrm>
            <a:off x="4830379" y="1957816"/>
            <a:ext cx="8627242" cy="7694232"/>
            <a:chOff x="0" y="0"/>
            <a:chExt cx="11502990" cy="10258976"/>
          </a:xfrm>
        </p:grpSpPr>
        <p:sp>
          <p:nvSpPr>
            <p:cNvPr descr="Une image contenant texte, capture d’écran, Page web, Site web  Description générée automatiquement" id="1901" name="Google Shape;1901;p62"/>
            <p:cNvSpPr/>
            <p:nvPr/>
          </p:nvSpPr>
          <p:spPr>
            <a:xfrm>
              <a:off x="0" y="0"/>
              <a:ext cx="11502990" cy="10201832"/>
            </a:xfrm>
            <a:custGeom>
              <a:rect b="b" l="l" r="r" t="t"/>
              <a:pathLst>
                <a:path extrusionOk="0" h="10201832" w="11502990">
                  <a:moveTo>
                    <a:pt x="0" y="0"/>
                  </a:moveTo>
                  <a:lnTo>
                    <a:pt x="11502990" y="0"/>
                  </a:lnTo>
                  <a:lnTo>
                    <a:pt x="11502990" y="10201832"/>
                  </a:lnTo>
                  <a:lnTo>
                    <a:pt x="0" y="1020183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2" name="Google Shape;1902;p62"/>
            <p:cNvSpPr/>
            <p:nvPr/>
          </p:nvSpPr>
          <p:spPr>
            <a:xfrm>
              <a:off x="506160" y="9308372"/>
              <a:ext cx="10404097" cy="950604"/>
            </a:xfrm>
            <a:custGeom>
              <a:rect b="b" l="l" r="r" t="t"/>
              <a:pathLst>
                <a:path extrusionOk="0" h="950604" w="10404097">
                  <a:moveTo>
                    <a:pt x="48041" y="0"/>
                  </a:moveTo>
                  <a:lnTo>
                    <a:pt x="10356055" y="0"/>
                  </a:lnTo>
                  <a:cubicBezTo>
                    <a:pt x="10382638" y="0"/>
                    <a:pt x="10404097" y="21356"/>
                    <a:pt x="10404097" y="47812"/>
                  </a:cubicBezTo>
                  <a:lnTo>
                    <a:pt x="10404097" y="902793"/>
                  </a:lnTo>
                  <a:cubicBezTo>
                    <a:pt x="10404097" y="929249"/>
                    <a:pt x="10382638" y="950604"/>
                    <a:pt x="10356055" y="950604"/>
                  </a:cubicBezTo>
                  <a:lnTo>
                    <a:pt x="48041" y="950604"/>
                  </a:lnTo>
                  <a:cubicBezTo>
                    <a:pt x="21458" y="950604"/>
                    <a:pt x="0" y="929249"/>
                    <a:pt x="0" y="902793"/>
                  </a:cubicBezTo>
                  <a:lnTo>
                    <a:pt x="0" y="47812"/>
                  </a:lnTo>
                  <a:cubicBezTo>
                    <a:pt x="0" y="21356"/>
                    <a:pt x="21458" y="0"/>
                    <a:pt x="48041" y="0"/>
                  </a:cubicBezTo>
                  <a:moveTo>
                    <a:pt x="48041" y="95624"/>
                  </a:moveTo>
                  <a:lnTo>
                    <a:pt x="48041" y="47812"/>
                  </a:lnTo>
                  <a:lnTo>
                    <a:pt x="96082" y="47812"/>
                  </a:lnTo>
                  <a:lnTo>
                    <a:pt x="96082" y="902793"/>
                  </a:lnTo>
                  <a:lnTo>
                    <a:pt x="48041" y="902793"/>
                  </a:lnTo>
                  <a:lnTo>
                    <a:pt x="48041" y="854981"/>
                  </a:lnTo>
                  <a:lnTo>
                    <a:pt x="10356055" y="854981"/>
                  </a:lnTo>
                  <a:lnTo>
                    <a:pt x="10356055" y="902793"/>
                  </a:lnTo>
                  <a:lnTo>
                    <a:pt x="10308014" y="902793"/>
                  </a:lnTo>
                  <a:lnTo>
                    <a:pt x="10308014" y="47812"/>
                  </a:lnTo>
                  <a:lnTo>
                    <a:pt x="10356055" y="47812"/>
                  </a:lnTo>
                  <a:lnTo>
                    <a:pt x="10356055" y="95624"/>
                  </a:lnTo>
                  <a:lnTo>
                    <a:pt x="48041" y="95624"/>
                  </a:lnTo>
                  <a:close/>
                </a:path>
              </a:pathLst>
            </a:custGeom>
            <a:solidFill>
              <a:srgbClr val="2F528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A900"/>
        </a:solidFill>
      </p:bgPr>
    </p:bg>
    <p:spTree>
      <p:nvGrpSpPr>
        <p:cNvPr id="1910" name="Shape 1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1" name="Google Shape;1911;p63"/>
          <p:cNvGrpSpPr/>
          <p:nvPr/>
        </p:nvGrpSpPr>
        <p:grpSpPr>
          <a:xfrm>
            <a:off x="-315227" y="0"/>
            <a:ext cx="18603227" cy="10108466"/>
            <a:chOff x="0" y="0"/>
            <a:chExt cx="24804303" cy="13477954"/>
          </a:xfrm>
        </p:grpSpPr>
        <p:grpSp>
          <p:nvGrpSpPr>
            <p:cNvPr id="1912" name="Google Shape;1912;p63"/>
            <p:cNvGrpSpPr/>
            <p:nvPr/>
          </p:nvGrpSpPr>
          <p:grpSpPr>
            <a:xfrm>
              <a:off x="679151" y="133145"/>
              <a:ext cx="23888937" cy="13344809"/>
              <a:chOff x="0" y="-38100"/>
              <a:chExt cx="7078204" cy="3954017"/>
            </a:xfrm>
          </p:grpSpPr>
          <p:sp>
            <p:nvSpPr>
              <p:cNvPr id="1913" name="Google Shape;1913;p63"/>
              <p:cNvSpPr/>
              <p:nvPr/>
            </p:nvSpPr>
            <p:spPr>
              <a:xfrm>
                <a:off x="0" y="0"/>
                <a:ext cx="7078204" cy="3915917"/>
              </a:xfrm>
              <a:custGeom>
                <a:rect b="b" l="l" r="r" t="t"/>
                <a:pathLst>
                  <a:path extrusionOk="0" h="3915917" w="7078204">
                    <a:moveTo>
                      <a:pt x="0" y="0"/>
                    </a:moveTo>
                    <a:lnTo>
                      <a:pt x="7078204" y="0"/>
                    </a:lnTo>
                    <a:lnTo>
                      <a:pt x="7078204" y="3915917"/>
                    </a:lnTo>
                    <a:lnTo>
                      <a:pt x="0" y="3915917"/>
                    </a:lnTo>
                    <a:close/>
                  </a:path>
                </a:pathLst>
              </a:custGeom>
              <a:solidFill>
                <a:srgbClr val="00122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14" name="Google Shape;1914;p63"/>
              <p:cNvSpPr txBox="1"/>
              <p:nvPr/>
            </p:nvSpPr>
            <p:spPr>
              <a:xfrm>
                <a:off x="0" y="-38100"/>
                <a:ext cx="7078204" cy="39540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10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915" name="Google Shape;1915;p63"/>
            <p:cNvSpPr/>
            <p:nvPr/>
          </p:nvSpPr>
          <p:spPr>
            <a:xfrm>
              <a:off x="0" y="0"/>
              <a:ext cx="3972575" cy="3055827"/>
            </a:xfrm>
            <a:custGeom>
              <a:rect b="b" l="l" r="r" t="t"/>
              <a:pathLst>
                <a:path extrusionOk="0" h="3055827" w="3972575">
                  <a:moveTo>
                    <a:pt x="0" y="0"/>
                  </a:moveTo>
                  <a:lnTo>
                    <a:pt x="3972575" y="0"/>
                  </a:lnTo>
                  <a:lnTo>
                    <a:pt x="3972575" y="3055827"/>
                  </a:lnTo>
                  <a:lnTo>
                    <a:pt x="0" y="30558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6" name="Google Shape;1916;p63"/>
            <p:cNvSpPr/>
            <p:nvPr/>
          </p:nvSpPr>
          <p:spPr>
            <a:xfrm>
              <a:off x="21007532" y="388882"/>
              <a:ext cx="3796771" cy="2278063"/>
            </a:xfrm>
            <a:custGeom>
              <a:rect b="b" l="l" r="r" t="t"/>
              <a:pathLst>
                <a:path extrusionOk="0" h="2278063" w="3796771">
                  <a:moveTo>
                    <a:pt x="0" y="0"/>
                  </a:moveTo>
                  <a:lnTo>
                    <a:pt x="3796771" y="0"/>
                  </a:lnTo>
                  <a:lnTo>
                    <a:pt x="3796771" y="2278063"/>
                  </a:lnTo>
                  <a:lnTo>
                    <a:pt x="0" y="227806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7" name="Google Shape;1917;p63"/>
            <p:cNvSpPr/>
            <p:nvPr/>
          </p:nvSpPr>
          <p:spPr>
            <a:xfrm>
              <a:off x="22577328" y="11489025"/>
              <a:ext cx="1710750" cy="1710750"/>
            </a:xfrm>
            <a:custGeom>
              <a:rect b="b" l="l" r="r" t="t"/>
              <a:pathLst>
                <a:path extrusionOk="0" h="1710750" w="1710750">
                  <a:moveTo>
                    <a:pt x="0" y="0"/>
                  </a:moveTo>
                  <a:lnTo>
                    <a:pt x="1710750" y="0"/>
                  </a:lnTo>
                  <a:lnTo>
                    <a:pt x="1710750" y="1710750"/>
                  </a:lnTo>
                  <a:lnTo>
                    <a:pt x="0" y="17107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descr="Une image contenant texte, capture d’écran, Page web, Site web  Description générée automatiquement" id="1918" name="Google Shape;1918;p63"/>
          <p:cNvSpPr/>
          <p:nvPr/>
        </p:nvSpPr>
        <p:spPr>
          <a:xfrm>
            <a:off x="3771645" y="2201184"/>
            <a:ext cx="10744710" cy="7057116"/>
          </a:xfrm>
          <a:custGeom>
            <a:rect b="b" l="l" r="r" t="t"/>
            <a:pathLst>
              <a:path extrusionOk="0" h="7057116" w="10744710">
                <a:moveTo>
                  <a:pt x="0" y="0"/>
                </a:moveTo>
                <a:lnTo>
                  <a:pt x="10744710" y="0"/>
                </a:lnTo>
                <a:lnTo>
                  <a:pt x="10744710" y="7057116"/>
                </a:lnTo>
                <a:lnTo>
                  <a:pt x="0" y="70571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9" name="Google Shape;1919;p63"/>
          <p:cNvSpPr txBox="1"/>
          <p:nvPr/>
        </p:nvSpPr>
        <p:spPr>
          <a:xfrm>
            <a:off x="2092336" y="579929"/>
            <a:ext cx="14103327" cy="120929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100">
                <a:solidFill>
                  <a:srgbClr val="F2A9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En 2022</a:t>
            </a:r>
            <a:endParaRPr/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A900"/>
        </a:solidFill>
      </p:bgPr>
    </p:bg>
    <p:spTree>
      <p:nvGrpSpPr>
        <p:cNvPr id="1927" name="Shape 1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8" name="Google Shape;1928;p64"/>
          <p:cNvGrpSpPr/>
          <p:nvPr/>
        </p:nvGrpSpPr>
        <p:grpSpPr>
          <a:xfrm>
            <a:off x="-315227" y="0"/>
            <a:ext cx="18603227" cy="10108466"/>
            <a:chOff x="0" y="0"/>
            <a:chExt cx="24804303" cy="13477954"/>
          </a:xfrm>
        </p:grpSpPr>
        <p:grpSp>
          <p:nvGrpSpPr>
            <p:cNvPr id="1929" name="Google Shape;1929;p64"/>
            <p:cNvGrpSpPr/>
            <p:nvPr/>
          </p:nvGrpSpPr>
          <p:grpSpPr>
            <a:xfrm>
              <a:off x="679151" y="133145"/>
              <a:ext cx="23888937" cy="13344809"/>
              <a:chOff x="0" y="-38100"/>
              <a:chExt cx="7078204" cy="3954017"/>
            </a:xfrm>
          </p:grpSpPr>
          <p:sp>
            <p:nvSpPr>
              <p:cNvPr id="1930" name="Google Shape;1930;p64"/>
              <p:cNvSpPr/>
              <p:nvPr/>
            </p:nvSpPr>
            <p:spPr>
              <a:xfrm>
                <a:off x="0" y="0"/>
                <a:ext cx="7078204" cy="3915917"/>
              </a:xfrm>
              <a:custGeom>
                <a:rect b="b" l="l" r="r" t="t"/>
                <a:pathLst>
                  <a:path extrusionOk="0" h="3915917" w="7078204">
                    <a:moveTo>
                      <a:pt x="0" y="0"/>
                    </a:moveTo>
                    <a:lnTo>
                      <a:pt x="7078204" y="0"/>
                    </a:lnTo>
                    <a:lnTo>
                      <a:pt x="7078204" y="3915917"/>
                    </a:lnTo>
                    <a:lnTo>
                      <a:pt x="0" y="3915917"/>
                    </a:lnTo>
                    <a:close/>
                  </a:path>
                </a:pathLst>
              </a:custGeom>
              <a:solidFill>
                <a:srgbClr val="00122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1" name="Google Shape;1931;p64"/>
              <p:cNvSpPr txBox="1"/>
              <p:nvPr/>
            </p:nvSpPr>
            <p:spPr>
              <a:xfrm>
                <a:off x="0" y="-38100"/>
                <a:ext cx="7078204" cy="39540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10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932" name="Google Shape;1932;p64"/>
            <p:cNvSpPr/>
            <p:nvPr/>
          </p:nvSpPr>
          <p:spPr>
            <a:xfrm>
              <a:off x="0" y="0"/>
              <a:ext cx="3972575" cy="3055827"/>
            </a:xfrm>
            <a:custGeom>
              <a:rect b="b" l="l" r="r" t="t"/>
              <a:pathLst>
                <a:path extrusionOk="0" h="3055827" w="3972575">
                  <a:moveTo>
                    <a:pt x="0" y="0"/>
                  </a:moveTo>
                  <a:lnTo>
                    <a:pt x="3972575" y="0"/>
                  </a:lnTo>
                  <a:lnTo>
                    <a:pt x="3972575" y="3055827"/>
                  </a:lnTo>
                  <a:lnTo>
                    <a:pt x="0" y="30558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3" name="Google Shape;1933;p64"/>
            <p:cNvSpPr/>
            <p:nvPr/>
          </p:nvSpPr>
          <p:spPr>
            <a:xfrm>
              <a:off x="21007532" y="388882"/>
              <a:ext cx="3796771" cy="2278063"/>
            </a:xfrm>
            <a:custGeom>
              <a:rect b="b" l="l" r="r" t="t"/>
              <a:pathLst>
                <a:path extrusionOk="0" h="2278063" w="3796771">
                  <a:moveTo>
                    <a:pt x="0" y="0"/>
                  </a:moveTo>
                  <a:lnTo>
                    <a:pt x="3796771" y="0"/>
                  </a:lnTo>
                  <a:lnTo>
                    <a:pt x="3796771" y="2278063"/>
                  </a:lnTo>
                  <a:lnTo>
                    <a:pt x="0" y="227806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4" name="Google Shape;1934;p64"/>
            <p:cNvSpPr/>
            <p:nvPr/>
          </p:nvSpPr>
          <p:spPr>
            <a:xfrm>
              <a:off x="22577328" y="11489025"/>
              <a:ext cx="1710750" cy="1710750"/>
            </a:xfrm>
            <a:custGeom>
              <a:rect b="b" l="l" r="r" t="t"/>
              <a:pathLst>
                <a:path extrusionOk="0" h="1710750" w="1710750">
                  <a:moveTo>
                    <a:pt x="0" y="0"/>
                  </a:moveTo>
                  <a:lnTo>
                    <a:pt x="1710750" y="0"/>
                  </a:lnTo>
                  <a:lnTo>
                    <a:pt x="1710750" y="1710750"/>
                  </a:lnTo>
                  <a:lnTo>
                    <a:pt x="0" y="17107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descr="Une image contenant texte, personne, habits, capture d’écran  Description générée automatiquement" id="1935" name="Google Shape;1935;p64"/>
          <p:cNvSpPr/>
          <p:nvPr/>
        </p:nvSpPr>
        <p:spPr>
          <a:xfrm>
            <a:off x="6341778" y="2374534"/>
            <a:ext cx="5604443" cy="7207516"/>
          </a:xfrm>
          <a:custGeom>
            <a:rect b="b" l="l" r="r" t="t"/>
            <a:pathLst>
              <a:path extrusionOk="0" h="7207516" w="5604443">
                <a:moveTo>
                  <a:pt x="0" y="0"/>
                </a:moveTo>
                <a:lnTo>
                  <a:pt x="5604444" y="0"/>
                </a:lnTo>
                <a:lnTo>
                  <a:pt x="5604444" y="7207516"/>
                </a:lnTo>
                <a:lnTo>
                  <a:pt x="0" y="72075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6" name="Google Shape;1936;p64"/>
          <p:cNvSpPr txBox="1"/>
          <p:nvPr/>
        </p:nvSpPr>
        <p:spPr>
          <a:xfrm>
            <a:off x="2092336" y="579929"/>
            <a:ext cx="14103327" cy="120929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100">
                <a:solidFill>
                  <a:srgbClr val="F2A9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En 2023</a:t>
            </a:r>
            <a:endParaRPr/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A900"/>
        </a:solidFill>
      </p:bgPr>
    </p:bg>
    <p:spTree>
      <p:nvGrpSpPr>
        <p:cNvPr id="1944" name="Shape 1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" name="Google Shape;1945;p65"/>
          <p:cNvGrpSpPr/>
          <p:nvPr/>
        </p:nvGrpSpPr>
        <p:grpSpPr>
          <a:xfrm>
            <a:off x="-315227" y="0"/>
            <a:ext cx="18603227" cy="10108466"/>
            <a:chOff x="0" y="0"/>
            <a:chExt cx="24804303" cy="13477954"/>
          </a:xfrm>
        </p:grpSpPr>
        <p:grpSp>
          <p:nvGrpSpPr>
            <p:cNvPr id="1946" name="Google Shape;1946;p65"/>
            <p:cNvGrpSpPr/>
            <p:nvPr/>
          </p:nvGrpSpPr>
          <p:grpSpPr>
            <a:xfrm>
              <a:off x="679151" y="133145"/>
              <a:ext cx="23888937" cy="13344809"/>
              <a:chOff x="0" y="-38100"/>
              <a:chExt cx="7078204" cy="3954017"/>
            </a:xfrm>
          </p:grpSpPr>
          <p:sp>
            <p:nvSpPr>
              <p:cNvPr id="1947" name="Google Shape;1947;p65"/>
              <p:cNvSpPr/>
              <p:nvPr/>
            </p:nvSpPr>
            <p:spPr>
              <a:xfrm>
                <a:off x="0" y="0"/>
                <a:ext cx="7078204" cy="3915917"/>
              </a:xfrm>
              <a:custGeom>
                <a:rect b="b" l="l" r="r" t="t"/>
                <a:pathLst>
                  <a:path extrusionOk="0" h="3915917" w="7078204">
                    <a:moveTo>
                      <a:pt x="0" y="0"/>
                    </a:moveTo>
                    <a:lnTo>
                      <a:pt x="7078204" y="0"/>
                    </a:lnTo>
                    <a:lnTo>
                      <a:pt x="7078204" y="3915917"/>
                    </a:lnTo>
                    <a:lnTo>
                      <a:pt x="0" y="3915917"/>
                    </a:lnTo>
                    <a:close/>
                  </a:path>
                </a:pathLst>
              </a:custGeom>
              <a:solidFill>
                <a:srgbClr val="00122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8" name="Google Shape;1948;p65"/>
              <p:cNvSpPr txBox="1"/>
              <p:nvPr/>
            </p:nvSpPr>
            <p:spPr>
              <a:xfrm>
                <a:off x="0" y="-38100"/>
                <a:ext cx="7078204" cy="39540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10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949" name="Google Shape;1949;p65"/>
            <p:cNvSpPr/>
            <p:nvPr/>
          </p:nvSpPr>
          <p:spPr>
            <a:xfrm>
              <a:off x="0" y="0"/>
              <a:ext cx="3972575" cy="3055827"/>
            </a:xfrm>
            <a:custGeom>
              <a:rect b="b" l="l" r="r" t="t"/>
              <a:pathLst>
                <a:path extrusionOk="0" h="3055827" w="3972575">
                  <a:moveTo>
                    <a:pt x="0" y="0"/>
                  </a:moveTo>
                  <a:lnTo>
                    <a:pt x="3972575" y="0"/>
                  </a:lnTo>
                  <a:lnTo>
                    <a:pt x="3972575" y="3055827"/>
                  </a:lnTo>
                  <a:lnTo>
                    <a:pt x="0" y="30558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0" name="Google Shape;1950;p65"/>
            <p:cNvSpPr/>
            <p:nvPr/>
          </p:nvSpPr>
          <p:spPr>
            <a:xfrm>
              <a:off x="21007532" y="388882"/>
              <a:ext cx="3796771" cy="2278063"/>
            </a:xfrm>
            <a:custGeom>
              <a:rect b="b" l="l" r="r" t="t"/>
              <a:pathLst>
                <a:path extrusionOk="0" h="2278063" w="3796771">
                  <a:moveTo>
                    <a:pt x="0" y="0"/>
                  </a:moveTo>
                  <a:lnTo>
                    <a:pt x="3796771" y="0"/>
                  </a:lnTo>
                  <a:lnTo>
                    <a:pt x="3796771" y="2278063"/>
                  </a:lnTo>
                  <a:lnTo>
                    <a:pt x="0" y="227806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1" name="Google Shape;1951;p65"/>
            <p:cNvSpPr/>
            <p:nvPr/>
          </p:nvSpPr>
          <p:spPr>
            <a:xfrm>
              <a:off x="22577328" y="11489025"/>
              <a:ext cx="1710750" cy="1710750"/>
            </a:xfrm>
            <a:custGeom>
              <a:rect b="b" l="l" r="r" t="t"/>
              <a:pathLst>
                <a:path extrusionOk="0" h="1710750" w="1710750">
                  <a:moveTo>
                    <a:pt x="0" y="0"/>
                  </a:moveTo>
                  <a:lnTo>
                    <a:pt x="1710750" y="0"/>
                  </a:lnTo>
                  <a:lnTo>
                    <a:pt x="1710750" y="1710750"/>
                  </a:lnTo>
                  <a:lnTo>
                    <a:pt x="0" y="17107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52" name="Google Shape;1952;p65"/>
          <p:cNvSpPr txBox="1"/>
          <p:nvPr/>
        </p:nvSpPr>
        <p:spPr>
          <a:xfrm>
            <a:off x="2092336" y="4548378"/>
            <a:ext cx="14103327" cy="120929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100" u="none" strike="noStrike">
                <a:solidFill>
                  <a:srgbClr val="F2A9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En 2024…</a:t>
            </a:r>
            <a:endParaRPr/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A900"/>
        </a:solidFill>
      </p:bgPr>
    </p:bg>
    <p:spTree>
      <p:nvGrpSpPr>
        <p:cNvPr id="1960" name="Shape 1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1" name="Google Shape;1961;p66"/>
          <p:cNvGrpSpPr/>
          <p:nvPr/>
        </p:nvGrpSpPr>
        <p:grpSpPr>
          <a:xfrm>
            <a:off x="-315227" y="0"/>
            <a:ext cx="18603227" cy="10108466"/>
            <a:chOff x="0" y="0"/>
            <a:chExt cx="24804303" cy="13477954"/>
          </a:xfrm>
        </p:grpSpPr>
        <p:grpSp>
          <p:nvGrpSpPr>
            <p:cNvPr id="1962" name="Google Shape;1962;p66"/>
            <p:cNvGrpSpPr/>
            <p:nvPr/>
          </p:nvGrpSpPr>
          <p:grpSpPr>
            <a:xfrm>
              <a:off x="679151" y="133145"/>
              <a:ext cx="23888937" cy="13344809"/>
              <a:chOff x="0" y="-38100"/>
              <a:chExt cx="7078204" cy="3954017"/>
            </a:xfrm>
          </p:grpSpPr>
          <p:sp>
            <p:nvSpPr>
              <p:cNvPr id="1963" name="Google Shape;1963;p66"/>
              <p:cNvSpPr/>
              <p:nvPr/>
            </p:nvSpPr>
            <p:spPr>
              <a:xfrm>
                <a:off x="0" y="0"/>
                <a:ext cx="7078204" cy="3915917"/>
              </a:xfrm>
              <a:custGeom>
                <a:rect b="b" l="l" r="r" t="t"/>
                <a:pathLst>
                  <a:path extrusionOk="0" h="3915917" w="7078204">
                    <a:moveTo>
                      <a:pt x="0" y="0"/>
                    </a:moveTo>
                    <a:lnTo>
                      <a:pt x="7078204" y="0"/>
                    </a:lnTo>
                    <a:lnTo>
                      <a:pt x="7078204" y="3915917"/>
                    </a:lnTo>
                    <a:lnTo>
                      <a:pt x="0" y="3915917"/>
                    </a:lnTo>
                    <a:close/>
                  </a:path>
                </a:pathLst>
              </a:custGeom>
              <a:solidFill>
                <a:srgbClr val="00122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64" name="Google Shape;1964;p66"/>
              <p:cNvSpPr txBox="1"/>
              <p:nvPr/>
            </p:nvSpPr>
            <p:spPr>
              <a:xfrm>
                <a:off x="0" y="-38100"/>
                <a:ext cx="7078204" cy="39540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10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965" name="Google Shape;1965;p66"/>
            <p:cNvSpPr/>
            <p:nvPr/>
          </p:nvSpPr>
          <p:spPr>
            <a:xfrm>
              <a:off x="0" y="0"/>
              <a:ext cx="3972575" cy="3055827"/>
            </a:xfrm>
            <a:custGeom>
              <a:rect b="b" l="l" r="r" t="t"/>
              <a:pathLst>
                <a:path extrusionOk="0" h="3055827" w="3972575">
                  <a:moveTo>
                    <a:pt x="0" y="0"/>
                  </a:moveTo>
                  <a:lnTo>
                    <a:pt x="3972575" y="0"/>
                  </a:lnTo>
                  <a:lnTo>
                    <a:pt x="3972575" y="3055827"/>
                  </a:lnTo>
                  <a:lnTo>
                    <a:pt x="0" y="30558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6" name="Google Shape;1966;p66"/>
            <p:cNvSpPr/>
            <p:nvPr/>
          </p:nvSpPr>
          <p:spPr>
            <a:xfrm>
              <a:off x="21007532" y="388882"/>
              <a:ext cx="3796771" cy="2278063"/>
            </a:xfrm>
            <a:custGeom>
              <a:rect b="b" l="l" r="r" t="t"/>
              <a:pathLst>
                <a:path extrusionOk="0" h="2278063" w="3796771">
                  <a:moveTo>
                    <a:pt x="0" y="0"/>
                  </a:moveTo>
                  <a:lnTo>
                    <a:pt x="3796771" y="0"/>
                  </a:lnTo>
                  <a:lnTo>
                    <a:pt x="3796771" y="2278063"/>
                  </a:lnTo>
                  <a:lnTo>
                    <a:pt x="0" y="227806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7" name="Google Shape;1967;p66"/>
            <p:cNvSpPr/>
            <p:nvPr/>
          </p:nvSpPr>
          <p:spPr>
            <a:xfrm>
              <a:off x="22577328" y="11489025"/>
              <a:ext cx="1710750" cy="1710750"/>
            </a:xfrm>
            <a:custGeom>
              <a:rect b="b" l="l" r="r" t="t"/>
              <a:pathLst>
                <a:path extrusionOk="0" h="1710750" w="1710750">
                  <a:moveTo>
                    <a:pt x="0" y="0"/>
                  </a:moveTo>
                  <a:lnTo>
                    <a:pt x="1710750" y="0"/>
                  </a:lnTo>
                  <a:lnTo>
                    <a:pt x="1710750" y="1710750"/>
                  </a:lnTo>
                  <a:lnTo>
                    <a:pt x="0" y="17107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68" name="Google Shape;1968;p66"/>
          <p:cNvGrpSpPr/>
          <p:nvPr/>
        </p:nvGrpSpPr>
        <p:grpSpPr>
          <a:xfrm>
            <a:off x="1770774" y="217730"/>
            <a:ext cx="14746450" cy="9851541"/>
            <a:chOff x="0" y="0"/>
            <a:chExt cx="19661934" cy="13135388"/>
          </a:xfrm>
        </p:grpSpPr>
        <p:sp>
          <p:nvSpPr>
            <p:cNvPr descr="Une image contenant texte, capture d’écran, logiciel, Site web  Description générée automatiquement" id="1969" name="Google Shape;1969;p66"/>
            <p:cNvSpPr/>
            <p:nvPr/>
          </p:nvSpPr>
          <p:spPr>
            <a:xfrm rot="-845395">
              <a:off x="899683" y="1022521"/>
              <a:ext cx="7883673" cy="4333788"/>
            </a:xfrm>
            <a:custGeom>
              <a:rect b="b" l="l" r="r" t="t"/>
              <a:pathLst>
                <a:path extrusionOk="0" h="4333788" w="7883673">
                  <a:moveTo>
                    <a:pt x="0" y="0"/>
                  </a:moveTo>
                  <a:lnTo>
                    <a:pt x="7883673" y="0"/>
                  </a:lnTo>
                  <a:lnTo>
                    <a:pt x="7883673" y="4333788"/>
                  </a:lnTo>
                  <a:lnTo>
                    <a:pt x="0" y="433378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descr="Une image contenant texte, Visage humain, homme, capture d’écran  Description générée automatiquement" id="1970" name="Google Shape;1970;p66"/>
            <p:cNvSpPr/>
            <p:nvPr/>
          </p:nvSpPr>
          <p:spPr>
            <a:xfrm rot="900000">
              <a:off x="8318643" y="1341669"/>
              <a:ext cx="10953758" cy="4452172"/>
            </a:xfrm>
            <a:custGeom>
              <a:rect b="b" l="l" r="r" t="t"/>
              <a:pathLst>
                <a:path extrusionOk="0" h="4452172" w="10953758">
                  <a:moveTo>
                    <a:pt x="0" y="0"/>
                  </a:moveTo>
                  <a:lnTo>
                    <a:pt x="10953758" y="0"/>
                  </a:lnTo>
                  <a:lnTo>
                    <a:pt x="10953758" y="4452171"/>
                  </a:lnTo>
                  <a:lnTo>
                    <a:pt x="0" y="445217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descr="Une image contenant texte, Appareils électroniques, capture d’écran, Visage humain  Description générée automatiquement" id="1971" name="Google Shape;1971;p66"/>
            <p:cNvSpPr/>
            <p:nvPr/>
          </p:nvSpPr>
          <p:spPr>
            <a:xfrm rot="-554563">
              <a:off x="364240" y="6008906"/>
              <a:ext cx="7961267" cy="5179039"/>
            </a:xfrm>
            <a:custGeom>
              <a:rect b="b" l="l" r="r" t="t"/>
              <a:pathLst>
                <a:path extrusionOk="0" h="5179039" w="7961267">
                  <a:moveTo>
                    <a:pt x="0" y="0"/>
                  </a:moveTo>
                  <a:lnTo>
                    <a:pt x="7961267" y="0"/>
                  </a:lnTo>
                  <a:lnTo>
                    <a:pt x="7961267" y="5179039"/>
                  </a:lnTo>
                  <a:lnTo>
                    <a:pt x="0" y="51790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descr="Une image contenant texte, capture d’écran, Site web, Logiciel multimédia  Description générée automatiquement" id="1972" name="Google Shape;1972;p66"/>
            <p:cNvSpPr/>
            <p:nvPr/>
          </p:nvSpPr>
          <p:spPr>
            <a:xfrm rot="-900000">
              <a:off x="9363005" y="5617258"/>
              <a:ext cx="9289216" cy="6425489"/>
            </a:xfrm>
            <a:custGeom>
              <a:rect b="b" l="l" r="r" t="t"/>
              <a:pathLst>
                <a:path extrusionOk="0" h="6425489" w="9289216">
                  <a:moveTo>
                    <a:pt x="0" y="0"/>
                  </a:moveTo>
                  <a:lnTo>
                    <a:pt x="9289216" y="0"/>
                  </a:lnTo>
                  <a:lnTo>
                    <a:pt x="9289216" y="6425488"/>
                  </a:lnTo>
                  <a:lnTo>
                    <a:pt x="0" y="642548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9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3" name="Google Shape;1973;p66"/>
            <p:cNvSpPr/>
            <p:nvPr/>
          </p:nvSpPr>
          <p:spPr>
            <a:xfrm>
              <a:off x="5072962" y="3014646"/>
              <a:ext cx="7736108" cy="4351561"/>
            </a:xfrm>
            <a:custGeom>
              <a:rect b="b" l="l" r="r" t="t"/>
              <a:pathLst>
                <a:path extrusionOk="0" h="4351561" w="7736108">
                  <a:moveTo>
                    <a:pt x="0" y="0"/>
                  </a:moveTo>
                  <a:lnTo>
                    <a:pt x="7736108" y="0"/>
                  </a:lnTo>
                  <a:lnTo>
                    <a:pt x="7736108" y="4351561"/>
                  </a:lnTo>
                  <a:lnTo>
                    <a:pt x="0" y="435156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0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A900"/>
        </a:solidFill>
      </p:bgPr>
    </p:bg>
    <p:spTree>
      <p:nvGrpSpPr>
        <p:cNvPr id="1981" name="Shape 1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2" name="Google Shape;1982;p67"/>
          <p:cNvGrpSpPr/>
          <p:nvPr/>
        </p:nvGrpSpPr>
        <p:grpSpPr>
          <a:xfrm>
            <a:off x="-315227" y="0"/>
            <a:ext cx="18603227" cy="10108466"/>
            <a:chOff x="0" y="0"/>
            <a:chExt cx="24804303" cy="13477954"/>
          </a:xfrm>
        </p:grpSpPr>
        <p:grpSp>
          <p:nvGrpSpPr>
            <p:cNvPr id="1983" name="Google Shape;1983;p67"/>
            <p:cNvGrpSpPr/>
            <p:nvPr/>
          </p:nvGrpSpPr>
          <p:grpSpPr>
            <a:xfrm>
              <a:off x="679151" y="133145"/>
              <a:ext cx="23888937" cy="13344809"/>
              <a:chOff x="0" y="-38100"/>
              <a:chExt cx="7078204" cy="3954017"/>
            </a:xfrm>
          </p:grpSpPr>
          <p:sp>
            <p:nvSpPr>
              <p:cNvPr id="1984" name="Google Shape;1984;p67"/>
              <p:cNvSpPr/>
              <p:nvPr/>
            </p:nvSpPr>
            <p:spPr>
              <a:xfrm>
                <a:off x="0" y="0"/>
                <a:ext cx="7078204" cy="3915917"/>
              </a:xfrm>
              <a:custGeom>
                <a:rect b="b" l="l" r="r" t="t"/>
                <a:pathLst>
                  <a:path extrusionOk="0" h="3915917" w="7078204">
                    <a:moveTo>
                      <a:pt x="0" y="0"/>
                    </a:moveTo>
                    <a:lnTo>
                      <a:pt x="7078204" y="0"/>
                    </a:lnTo>
                    <a:lnTo>
                      <a:pt x="7078204" y="3915917"/>
                    </a:lnTo>
                    <a:lnTo>
                      <a:pt x="0" y="3915917"/>
                    </a:lnTo>
                    <a:close/>
                  </a:path>
                </a:pathLst>
              </a:custGeom>
              <a:solidFill>
                <a:srgbClr val="00122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85" name="Google Shape;1985;p67"/>
              <p:cNvSpPr txBox="1"/>
              <p:nvPr/>
            </p:nvSpPr>
            <p:spPr>
              <a:xfrm>
                <a:off x="0" y="-38100"/>
                <a:ext cx="7078204" cy="39540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10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986" name="Google Shape;1986;p67"/>
            <p:cNvSpPr/>
            <p:nvPr/>
          </p:nvSpPr>
          <p:spPr>
            <a:xfrm>
              <a:off x="0" y="0"/>
              <a:ext cx="3972575" cy="3055827"/>
            </a:xfrm>
            <a:custGeom>
              <a:rect b="b" l="l" r="r" t="t"/>
              <a:pathLst>
                <a:path extrusionOk="0" h="3055827" w="3972575">
                  <a:moveTo>
                    <a:pt x="0" y="0"/>
                  </a:moveTo>
                  <a:lnTo>
                    <a:pt x="3972575" y="0"/>
                  </a:lnTo>
                  <a:lnTo>
                    <a:pt x="3972575" y="3055827"/>
                  </a:lnTo>
                  <a:lnTo>
                    <a:pt x="0" y="30558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7" name="Google Shape;1987;p67"/>
            <p:cNvSpPr/>
            <p:nvPr/>
          </p:nvSpPr>
          <p:spPr>
            <a:xfrm>
              <a:off x="21007532" y="388882"/>
              <a:ext cx="3796771" cy="2278063"/>
            </a:xfrm>
            <a:custGeom>
              <a:rect b="b" l="l" r="r" t="t"/>
              <a:pathLst>
                <a:path extrusionOk="0" h="2278063" w="3796771">
                  <a:moveTo>
                    <a:pt x="0" y="0"/>
                  </a:moveTo>
                  <a:lnTo>
                    <a:pt x="3796771" y="0"/>
                  </a:lnTo>
                  <a:lnTo>
                    <a:pt x="3796771" y="2278063"/>
                  </a:lnTo>
                  <a:lnTo>
                    <a:pt x="0" y="227806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8" name="Google Shape;1988;p67"/>
            <p:cNvSpPr/>
            <p:nvPr/>
          </p:nvSpPr>
          <p:spPr>
            <a:xfrm>
              <a:off x="22577328" y="11489025"/>
              <a:ext cx="1710750" cy="1710750"/>
            </a:xfrm>
            <a:custGeom>
              <a:rect b="b" l="l" r="r" t="t"/>
              <a:pathLst>
                <a:path extrusionOk="0" h="1710750" w="1710750">
                  <a:moveTo>
                    <a:pt x="0" y="0"/>
                  </a:moveTo>
                  <a:lnTo>
                    <a:pt x="1710750" y="0"/>
                  </a:lnTo>
                  <a:lnTo>
                    <a:pt x="1710750" y="1710750"/>
                  </a:lnTo>
                  <a:lnTo>
                    <a:pt x="0" y="17107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descr="Une image contenant texte, capture d’écran, Police  Description générée automatiquement" id="1989" name="Google Shape;1989;p67"/>
          <p:cNvSpPr/>
          <p:nvPr/>
        </p:nvSpPr>
        <p:spPr>
          <a:xfrm>
            <a:off x="2121535" y="1420076"/>
            <a:ext cx="10501343" cy="3158298"/>
          </a:xfrm>
          <a:custGeom>
            <a:rect b="b" l="l" r="r" t="t"/>
            <a:pathLst>
              <a:path extrusionOk="0" h="3158298" w="10501343">
                <a:moveTo>
                  <a:pt x="0" y="0"/>
                </a:moveTo>
                <a:lnTo>
                  <a:pt x="10501343" y="0"/>
                </a:lnTo>
                <a:lnTo>
                  <a:pt x="10501343" y="3158299"/>
                </a:lnTo>
                <a:lnTo>
                  <a:pt x="0" y="31582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Une image contenant texte, capture d’écran, Police  Description générée automatiquement" id="1990" name="Google Shape;1990;p67"/>
          <p:cNvSpPr/>
          <p:nvPr/>
        </p:nvSpPr>
        <p:spPr>
          <a:xfrm>
            <a:off x="8193094" y="4578375"/>
            <a:ext cx="7973371" cy="4288549"/>
          </a:xfrm>
          <a:custGeom>
            <a:rect b="b" l="l" r="r" t="t"/>
            <a:pathLst>
              <a:path extrusionOk="0" h="4288549" w="7973371">
                <a:moveTo>
                  <a:pt x="0" y="0"/>
                </a:moveTo>
                <a:lnTo>
                  <a:pt x="7973371" y="0"/>
                </a:lnTo>
                <a:lnTo>
                  <a:pt x="7973371" y="4288549"/>
                </a:lnTo>
                <a:lnTo>
                  <a:pt x="0" y="42885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A900"/>
        </a:solidFill>
      </p:bgPr>
    </p:bg>
    <p:spTree>
      <p:nvGrpSpPr>
        <p:cNvPr id="1998" name="Shape 1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99" name="Google Shape;1999;g31beef7ff36_0_498"/>
          <p:cNvGrpSpPr/>
          <p:nvPr/>
        </p:nvGrpSpPr>
        <p:grpSpPr>
          <a:xfrm>
            <a:off x="-315227" y="0"/>
            <a:ext cx="18603227" cy="10108465"/>
            <a:chOff x="0" y="0"/>
            <a:chExt cx="24804303" cy="13477953"/>
          </a:xfrm>
        </p:grpSpPr>
        <p:grpSp>
          <p:nvGrpSpPr>
            <p:cNvPr id="2000" name="Google Shape;2000;g31beef7ff36_0_498"/>
            <p:cNvGrpSpPr/>
            <p:nvPr/>
          </p:nvGrpSpPr>
          <p:grpSpPr>
            <a:xfrm>
              <a:off x="679151" y="133146"/>
              <a:ext cx="23888939" cy="13344807"/>
              <a:chOff x="0" y="-38100"/>
              <a:chExt cx="7078204" cy="3954017"/>
            </a:xfrm>
          </p:grpSpPr>
          <p:sp>
            <p:nvSpPr>
              <p:cNvPr id="2001" name="Google Shape;2001;g31beef7ff36_0_498"/>
              <p:cNvSpPr/>
              <p:nvPr/>
            </p:nvSpPr>
            <p:spPr>
              <a:xfrm>
                <a:off x="0" y="0"/>
                <a:ext cx="7078204" cy="3915917"/>
              </a:xfrm>
              <a:custGeom>
                <a:rect b="b" l="l" r="r" t="t"/>
                <a:pathLst>
                  <a:path extrusionOk="0" h="3915917" w="7078204">
                    <a:moveTo>
                      <a:pt x="0" y="0"/>
                    </a:moveTo>
                    <a:lnTo>
                      <a:pt x="7078204" y="0"/>
                    </a:lnTo>
                    <a:lnTo>
                      <a:pt x="7078204" y="3915917"/>
                    </a:lnTo>
                    <a:lnTo>
                      <a:pt x="0" y="3915917"/>
                    </a:lnTo>
                    <a:close/>
                  </a:path>
                </a:pathLst>
              </a:custGeom>
              <a:solidFill>
                <a:srgbClr val="00122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2" name="Google Shape;2002;g31beef7ff36_0_498"/>
              <p:cNvSpPr txBox="1"/>
              <p:nvPr/>
            </p:nvSpPr>
            <p:spPr>
              <a:xfrm>
                <a:off x="0" y="-38100"/>
                <a:ext cx="7078200" cy="3954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10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003" name="Google Shape;2003;g31beef7ff36_0_498"/>
            <p:cNvSpPr/>
            <p:nvPr/>
          </p:nvSpPr>
          <p:spPr>
            <a:xfrm>
              <a:off x="0" y="0"/>
              <a:ext cx="3972575" cy="3055827"/>
            </a:xfrm>
            <a:custGeom>
              <a:rect b="b" l="l" r="r" t="t"/>
              <a:pathLst>
                <a:path extrusionOk="0" h="3055827" w="3972575">
                  <a:moveTo>
                    <a:pt x="0" y="0"/>
                  </a:moveTo>
                  <a:lnTo>
                    <a:pt x="3972575" y="0"/>
                  </a:lnTo>
                  <a:lnTo>
                    <a:pt x="3972575" y="3055827"/>
                  </a:lnTo>
                  <a:lnTo>
                    <a:pt x="0" y="30558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4" name="Google Shape;2004;g31beef7ff36_0_498"/>
            <p:cNvSpPr/>
            <p:nvPr/>
          </p:nvSpPr>
          <p:spPr>
            <a:xfrm>
              <a:off x="21007532" y="388882"/>
              <a:ext cx="3796771" cy="2278063"/>
            </a:xfrm>
            <a:custGeom>
              <a:rect b="b" l="l" r="r" t="t"/>
              <a:pathLst>
                <a:path extrusionOk="0" h="2278063" w="3796771">
                  <a:moveTo>
                    <a:pt x="0" y="0"/>
                  </a:moveTo>
                  <a:lnTo>
                    <a:pt x="3796771" y="0"/>
                  </a:lnTo>
                  <a:lnTo>
                    <a:pt x="3796771" y="2278063"/>
                  </a:lnTo>
                  <a:lnTo>
                    <a:pt x="0" y="227806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5" name="Google Shape;2005;g31beef7ff36_0_498"/>
            <p:cNvSpPr/>
            <p:nvPr/>
          </p:nvSpPr>
          <p:spPr>
            <a:xfrm>
              <a:off x="22577328" y="11489025"/>
              <a:ext cx="1710750" cy="1710750"/>
            </a:xfrm>
            <a:custGeom>
              <a:rect b="b" l="l" r="r" t="t"/>
              <a:pathLst>
                <a:path extrusionOk="0" h="1710750" w="1710750">
                  <a:moveTo>
                    <a:pt x="0" y="0"/>
                  </a:moveTo>
                  <a:lnTo>
                    <a:pt x="1710750" y="0"/>
                  </a:lnTo>
                  <a:lnTo>
                    <a:pt x="1710750" y="1710750"/>
                  </a:lnTo>
                  <a:lnTo>
                    <a:pt x="0" y="17107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06" name="Google Shape;2006;g31beef7ff36_0_498"/>
          <p:cNvSpPr txBox="1"/>
          <p:nvPr/>
        </p:nvSpPr>
        <p:spPr>
          <a:xfrm>
            <a:off x="2092336" y="4548378"/>
            <a:ext cx="14103300" cy="12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100">
                <a:solidFill>
                  <a:srgbClr val="F2A9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Vous ne me croyez pas ?</a:t>
            </a:r>
            <a:endParaRPr/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A900"/>
        </a:solidFill>
      </p:bgPr>
    </p:bg>
    <p:spTree>
      <p:nvGrpSpPr>
        <p:cNvPr id="2014" name="Shape 2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5" name="Google Shape;2015;p68"/>
          <p:cNvGrpSpPr/>
          <p:nvPr/>
        </p:nvGrpSpPr>
        <p:grpSpPr>
          <a:xfrm>
            <a:off x="-315227" y="0"/>
            <a:ext cx="18603227" cy="10108466"/>
            <a:chOff x="0" y="0"/>
            <a:chExt cx="24804303" cy="13477954"/>
          </a:xfrm>
        </p:grpSpPr>
        <p:grpSp>
          <p:nvGrpSpPr>
            <p:cNvPr id="2016" name="Google Shape;2016;p68"/>
            <p:cNvGrpSpPr/>
            <p:nvPr/>
          </p:nvGrpSpPr>
          <p:grpSpPr>
            <a:xfrm>
              <a:off x="679151" y="133145"/>
              <a:ext cx="23888937" cy="13344809"/>
              <a:chOff x="0" y="-38100"/>
              <a:chExt cx="7078204" cy="3954017"/>
            </a:xfrm>
          </p:grpSpPr>
          <p:sp>
            <p:nvSpPr>
              <p:cNvPr id="2017" name="Google Shape;2017;p68"/>
              <p:cNvSpPr/>
              <p:nvPr/>
            </p:nvSpPr>
            <p:spPr>
              <a:xfrm>
                <a:off x="0" y="0"/>
                <a:ext cx="7078204" cy="3915917"/>
              </a:xfrm>
              <a:custGeom>
                <a:rect b="b" l="l" r="r" t="t"/>
                <a:pathLst>
                  <a:path extrusionOk="0" h="3915917" w="7078204">
                    <a:moveTo>
                      <a:pt x="0" y="0"/>
                    </a:moveTo>
                    <a:lnTo>
                      <a:pt x="7078204" y="0"/>
                    </a:lnTo>
                    <a:lnTo>
                      <a:pt x="7078204" y="3915917"/>
                    </a:lnTo>
                    <a:lnTo>
                      <a:pt x="0" y="3915917"/>
                    </a:lnTo>
                    <a:close/>
                  </a:path>
                </a:pathLst>
              </a:custGeom>
              <a:solidFill>
                <a:srgbClr val="00122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18" name="Google Shape;2018;p68"/>
              <p:cNvSpPr txBox="1"/>
              <p:nvPr/>
            </p:nvSpPr>
            <p:spPr>
              <a:xfrm>
                <a:off x="0" y="-38100"/>
                <a:ext cx="7078204" cy="39540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10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019" name="Google Shape;2019;p68"/>
            <p:cNvSpPr/>
            <p:nvPr/>
          </p:nvSpPr>
          <p:spPr>
            <a:xfrm>
              <a:off x="0" y="0"/>
              <a:ext cx="3972575" cy="3055827"/>
            </a:xfrm>
            <a:custGeom>
              <a:rect b="b" l="l" r="r" t="t"/>
              <a:pathLst>
                <a:path extrusionOk="0" h="3055827" w="3972575">
                  <a:moveTo>
                    <a:pt x="0" y="0"/>
                  </a:moveTo>
                  <a:lnTo>
                    <a:pt x="3972575" y="0"/>
                  </a:lnTo>
                  <a:lnTo>
                    <a:pt x="3972575" y="3055827"/>
                  </a:lnTo>
                  <a:lnTo>
                    <a:pt x="0" y="30558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0" name="Google Shape;2020;p68"/>
            <p:cNvSpPr/>
            <p:nvPr/>
          </p:nvSpPr>
          <p:spPr>
            <a:xfrm>
              <a:off x="21007532" y="388882"/>
              <a:ext cx="3796771" cy="2278063"/>
            </a:xfrm>
            <a:custGeom>
              <a:rect b="b" l="l" r="r" t="t"/>
              <a:pathLst>
                <a:path extrusionOk="0" h="2278063" w="3796771">
                  <a:moveTo>
                    <a:pt x="0" y="0"/>
                  </a:moveTo>
                  <a:lnTo>
                    <a:pt x="3796771" y="0"/>
                  </a:lnTo>
                  <a:lnTo>
                    <a:pt x="3796771" y="2278063"/>
                  </a:lnTo>
                  <a:lnTo>
                    <a:pt x="0" y="227806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1" name="Google Shape;2021;p68"/>
            <p:cNvSpPr/>
            <p:nvPr/>
          </p:nvSpPr>
          <p:spPr>
            <a:xfrm>
              <a:off x="22577328" y="11489025"/>
              <a:ext cx="1710750" cy="1710750"/>
            </a:xfrm>
            <a:custGeom>
              <a:rect b="b" l="l" r="r" t="t"/>
              <a:pathLst>
                <a:path extrusionOk="0" h="1710750" w="1710750">
                  <a:moveTo>
                    <a:pt x="0" y="0"/>
                  </a:moveTo>
                  <a:lnTo>
                    <a:pt x="1710750" y="0"/>
                  </a:lnTo>
                  <a:lnTo>
                    <a:pt x="1710750" y="1710750"/>
                  </a:lnTo>
                  <a:lnTo>
                    <a:pt x="0" y="17107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022" name="Google Shape;2022;p6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42875" y="1607950"/>
            <a:ext cx="7620000" cy="762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A900"/>
        </a:solidFill>
      </p:bgPr>
    </p:bg>
    <p:spTree>
      <p:nvGrpSpPr>
        <p:cNvPr id="2030" name="Shape 2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31" name="Google Shape;2031;g31beef7ff36_0_513"/>
          <p:cNvGrpSpPr/>
          <p:nvPr/>
        </p:nvGrpSpPr>
        <p:grpSpPr>
          <a:xfrm>
            <a:off x="-315227" y="0"/>
            <a:ext cx="18603227" cy="10108465"/>
            <a:chOff x="0" y="0"/>
            <a:chExt cx="24804303" cy="13477953"/>
          </a:xfrm>
        </p:grpSpPr>
        <p:grpSp>
          <p:nvGrpSpPr>
            <p:cNvPr id="2032" name="Google Shape;2032;g31beef7ff36_0_513"/>
            <p:cNvGrpSpPr/>
            <p:nvPr/>
          </p:nvGrpSpPr>
          <p:grpSpPr>
            <a:xfrm>
              <a:off x="679151" y="133146"/>
              <a:ext cx="23888939" cy="13344807"/>
              <a:chOff x="0" y="-38100"/>
              <a:chExt cx="7078204" cy="3954017"/>
            </a:xfrm>
          </p:grpSpPr>
          <p:sp>
            <p:nvSpPr>
              <p:cNvPr id="2033" name="Google Shape;2033;g31beef7ff36_0_513"/>
              <p:cNvSpPr/>
              <p:nvPr/>
            </p:nvSpPr>
            <p:spPr>
              <a:xfrm>
                <a:off x="0" y="0"/>
                <a:ext cx="7078204" cy="3915917"/>
              </a:xfrm>
              <a:custGeom>
                <a:rect b="b" l="l" r="r" t="t"/>
                <a:pathLst>
                  <a:path extrusionOk="0" h="3915917" w="7078204">
                    <a:moveTo>
                      <a:pt x="0" y="0"/>
                    </a:moveTo>
                    <a:lnTo>
                      <a:pt x="7078204" y="0"/>
                    </a:lnTo>
                    <a:lnTo>
                      <a:pt x="7078204" y="3915917"/>
                    </a:lnTo>
                    <a:lnTo>
                      <a:pt x="0" y="3915917"/>
                    </a:lnTo>
                    <a:close/>
                  </a:path>
                </a:pathLst>
              </a:custGeom>
              <a:solidFill>
                <a:srgbClr val="00122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34" name="Google Shape;2034;g31beef7ff36_0_513"/>
              <p:cNvSpPr txBox="1"/>
              <p:nvPr/>
            </p:nvSpPr>
            <p:spPr>
              <a:xfrm>
                <a:off x="0" y="-38100"/>
                <a:ext cx="7078200" cy="3954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10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035" name="Google Shape;2035;g31beef7ff36_0_513"/>
            <p:cNvSpPr/>
            <p:nvPr/>
          </p:nvSpPr>
          <p:spPr>
            <a:xfrm>
              <a:off x="0" y="0"/>
              <a:ext cx="3972575" cy="3055827"/>
            </a:xfrm>
            <a:custGeom>
              <a:rect b="b" l="l" r="r" t="t"/>
              <a:pathLst>
                <a:path extrusionOk="0" h="3055827" w="3972575">
                  <a:moveTo>
                    <a:pt x="0" y="0"/>
                  </a:moveTo>
                  <a:lnTo>
                    <a:pt x="3972575" y="0"/>
                  </a:lnTo>
                  <a:lnTo>
                    <a:pt x="3972575" y="3055827"/>
                  </a:lnTo>
                  <a:lnTo>
                    <a:pt x="0" y="30558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6" name="Google Shape;2036;g31beef7ff36_0_513"/>
            <p:cNvSpPr/>
            <p:nvPr/>
          </p:nvSpPr>
          <p:spPr>
            <a:xfrm>
              <a:off x="21007532" y="388882"/>
              <a:ext cx="3796771" cy="2278063"/>
            </a:xfrm>
            <a:custGeom>
              <a:rect b="b" l="l" r="r" t="t"/>
              <a:pathLst>
                <a:path extrusionOk="0" h="2278063" w="3796771">
                  <a:moveTo>
                    <a:pt x="0" y="0"/>
                  </a:moveTo>
                  <a:lnTo>
                    <a:pt x="3796771" y="0"/>
                  </a:lnTo>
                  <a:lnTo>
                    <a:pt x="3796771" y="2278063"/>
                  </a:lnTo>
                  <a:lnTo>
                    <a:pt x="0" y="227806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7" name="Google Shape;2037;g31beef7ff36_0_513"/>
            <p:cNvSpPr/>
            <p:nvPr/>
          </p:nvSpPr>
          <p:spPr>
            <a:xfrm>
              <a:off x="22577328" y="11489025"/>
              <a:ext cx="1710750" cy="1710750"/>
            </a:xfrm>
            <a:custGeom>
              <a:rect b="b" l="l" r="r" t="t"/>
              <a:pathLst>
                <a:path extrusionOk="0" h="1710750" w="1710750">
                  <a:moveTo>
                    <a:pt x="0" y="0"/>
                  </a:moveTo>
                  <a:lnTo>
                    <a:pt x="1710750" y="0"/>
                  </a:lnTo>
                  <a:lnTo>
                    <a:pt x="1710750" y="1710750"/>
                  </a:lnTo>
                  <a:lnTo>
                    <a:pt x="0" y="17107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038" name="Google Shape;2038;g31beef7ff36_0_5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33925" y="2232163"/>
            <a:ext cx="9544050" cy="7115175"/>
          </a:xfrm>
          <a:prstGeom prst="rect">
            <a:avLst/>
          </a:prstGeom>
          <a:noFill/>
          <a:ln>
            <a:noFill/>
          </a:ln>
        </p:spPr>
      </p:pic>
      <p:sp>
        <p:nvSpPr>
          <p:cNvPr id="2039" name="Google Shape;2039;g31beef7ff36_0_513"/>
          <p:cNvSpPr txBox="1"/>
          <p:nvPr/>
        </p:nvSpPr>
        <p:spPr>
          <a:xfrm>
            <a:off x="1934749" y="741653"/>
            <a:ext cx="14103300" cy="12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100">
                <a:solidFill>
                  <a:srgbClr val="F2A9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Aout 2024</a:t>
            </a:r>
            <a:endParaRPr/>
          </a:p>
        </p:txBody>
      </p:sp>
      <p:sp>
        <p:nvSpPr>
          <p:cNvPr id="2040" name="Google Shape;2040;g31beef7ff36_0_513"/>
          <p:cNvSpPr/>
          <p:nvPr/>
        </p:nvSpPr>
        <p:spPr>
          <a:xfrm>
            <a:off x="4408725" y="5187775"/>
            <a:ext cx="903000" cy="478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1" name="Google Shape;2041;g31beef7ff36_0_513"/>
          <p:cNvSpPr/>
          <p:nvPr/>
        </p:nvSpPr>
        <p:spPr>
          <a:xfrm>
            <a:off x="4484925" y="8066850"/>
            <a:ext cx="602100" cy="361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A900"/>
        </a:solidFill>
      </p:bgPr>
    </p:bg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7" name="Google Shape;267;g31c4164dbaa_0_195"/>
          <p:cNvGrpSpPr/>
          <p:nvPr/>
        </p:nvGrpSpPr>
        <p:grpSpPr>
          <a:xfrm>
            <a:off x="-315227" y="0"/>
            <a:ext cx="18603227" cy="10108465"/>
            <a:chOff x="0" y="0"/>
            <a:chExt cx="24804303" cy="13477953"/>
          </a:xfrm>
        </p:grpSpPr>
        <p:grpSp>
          <p:nvGrpSpPr>
            <p:cNvPr id="268" name="Google Shape;268;g31c4164dbaa_0_195"/>
            <p:cNvGrpSpPr/>
            <p:nvPr/>
          </p:nvGrpSpPr>
          <p:grpSpPr>
            <a:xfrm>
              <a:off x="679151" y="133146"/>
              <a:ext cx="23888939" cy="13344807"/>
              <a:chOff x="0" y="-38100"/>
              <a:chExt cx="7078204" cy="3954017"/>
            </a:xfrm>
          </p:grpSpPr>
          <p:sp>
            <p:nvSpPr>
              <p:cNvPr id="269" name="Google Shape;269;g31c4164dbaa_0_195"/>
              <p:cNvSpPr/>
              <p:nvPr/>
            </p:nvSpPr>
            <p:spPr>
              <a:xfrm>
                <a:off x="0" y="0"/>
                <a:ext cx="7078204" cy="3915917"/>
              </a:xfrm>
              <a:custGeom>
                <a:rect b="b" l="l" r="r" t="t"/>
                <a:pathLst>
                  <a:path extrusionOk="0" h="3915917" w="7078204">
                    <a:moveTo>
                      <a:pt x="0" y="0"/>
                    </a:moveTo>
                    <a:lnTo>
                      <a:pt x="7078204" y="0"/>
                    </a:lnTo>
                    <a:lnTo>
                      <a:pt x="7078204" y="3915917"/>
                    </a:lnTo>
                    <a:lnTo>
                      <a:pt x="0" y="3915917"/>
                    </a:lnTo>
                    <a:close/>
                  </a:path>
                </a:pathLst>
              </a:custGeom>
              <a:solidFill>
                <a:srgbClr val="00122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0" name="Google Shape;270;g31c4164dbaa_0_195"/>
              <p:cNvSpPr txBox="1"/>
              <p:nvPr/>
            </p:nvSpPr>
            <p:spPr>
              <a:xfrm>
                <a:off x="0" y="-38100"/>
                <a:ext cx="7078200" cy="3954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10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71" name="Google Shape;271;g31c4164dbaa_0_195"/>
            <p:cNvSpPr/>
            <p:nvPr/>
          </p:nvSpPr>
          <p:spPr>
            <a:xfrm>
              <a:off x="0" y="0"/>
              <a:ext cx="3972575" cy="3055827"/>
            </a:xfrm>
            <a:custGeom>
              <a:rect b="b" l="l" r="r" t="t"/>
              <a:pathLst>
                <a:path extrusionOk="0" h="3055827" w="3972575">
                  <a:moveTo>
                    <a:pt x="0" y="0"/>
                  </a:moveTo>
                  <a:lnTo>
                    <a:pt x="3972575" y="0"/>
                  </a:lnTo>
                  <a:lnTo>
                    <a:pt x="3972575" y="3055827"/>
                  </a:lnTo>
                  <a:lnTo>
                    <a:pt x="0" y="30558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g31c4164dbaa_0_195"/>
            <p:cNvSpPr/>
            <p:nvPr/>
          </p:nvSpPr>
          <p:spPr>
            <a:xfrm>
              <a:off x="21007532" y="388882"/>
              <a:ext cx="3796771" cy="2278063"/>
            </a:xfrm>
            <a:custGeom>
              <a:rect b="b" l="l" r="r" t="t"/>
              <a:pathLst>
                <a:path extrusionOk="0" h="2278063" w="3796771">
                  <a:moveTo>
                    <a:pt x="0" y="0"/>
                  </a:moveTo>
                  <a:lnTo>
                    <a:pt x="3796771" y="0"/>
                  </a:lnTo>
                  <a:lnTo>
                    <a:pt x="3796771" y="2278063"/>
                  </a:lnTo>
                  <a:lnTo>
                    <a:pt x="0" y="227806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g31c4164dbaa_0_195"/>
            <p:cNvSpPr/>
            <p:nvPr/>
          </p:nvSpPr>
          <p:spPr>
            <a:xfrm>
              <a:off x="22577328" y="11489025"/>
              <a:ext cx="1710750" cy="1710750"/>
            </a:xfrm>
            <a:custGeom>
              <a:rect b="b" l="l" r="r" t="t"/>
              <a:pathLst>
                <a:path extrusionOk="0" h="1710750" w="1710750">
                  <a:moveTo>
                    <a:pt x="0" y="0"/>
                  </a:moveTo>
                  <a:lnTo>
                    <a:pt x="1710750" y="0"/>
                  </a:lnTo>
                  <a:lnTo>
                    <a:pt x="1710750" y="1710750"/>
                  </a:lnTo>
                  <a:lnTo>
                    <a:pt x="0" y="17107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74" name="Google Shape;274;g31c4164dbaa_0_19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59600" y="1963780"/>
            <a:ext cx="11168800" cy="6359450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g31c4164dbaa_0_195"/>
          <p:cNvSpPr/>
          <p:nvPr/>
        </p:nvSpPr>
        <p:spPr>
          <a:xfrm>
            <a:off x="4666575" y="4945400"/>
            <a:ext cx="2949600" cy="19665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9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S’apitoyer sur ce qu’on ne contrôle pas</a:t>
            </a:r>
            <a:endParaRPr b="1" sz="29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76" name="Google Shape;276;g31c4164dbaa_0_195"/>
          <p:cNvSpPr/>
          <p:nvPr/>
        </p:nvSpPr>
        <p:spPr>
          <a:xfrm>
            <a:off x="10175250" y="4945400"/>
            <a:ext cx="2949600" cy="1966500"/>
          </a:xfrm>
          <a:prstGeom prst="rect">
            <a:avLst/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9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Focus sur nos actions et ses résultats</a:t>
            </a:r>
            <a:endParaRPr b="1" sz="29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A900"/>
        </a:solidFill>
      </p:bgPr>
    </p:bg>
    <p:spTree>
      <p:nvGrpSpPr>
        <p:cNvPr id="2049" name="Shape 2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oogle Shape;2050;g31beef7ff36_0_464"/>
          <p:cNvGrpSpPr/>
          <p:nvPr/>
        </p:nvGrpSpPr>
        <p:grpSpPr>
          <a:xfrm>
            <a:off x="-315227" y="0"/>
            <a:ext cx="18603227" cy="10108465"/>
            <a:chOff x="0" y="0"/>
            <a:chExt cx="24804303" cy="13477953"/>
          </a:xfrm>
        </p:grpSpPr>
        <p:grpSp>
          <p:nvGrpSpPr>
            <p:cNvPr id="2051" name="Google Shape;2051;g31beef7ff36_0_464"/>
            <p:cNvGrpSpPr/>
            <p:nvPr/>
          </p:nvGrpSpPr>
          <p:grpSpPr>
            <a:xfrm>
              <a:off x="679151" y="133146"/>
              <a:ext cx="23888939" cy="13344807"/>
              <a:chOff x="0" y="-38100"/>
              <a:chExt cx="7078204" cy="3954017"/>
            </a:xfrm>
          </p:grpSpPr>
          <p:sp>
            <p:nvSpPr>
              <p:cNvPr id="2052" name="Google Shape;2052;g31beef7ff36_0_464"/>
              <p:cNvSpPr/>
              <p:nvPr/>
            </p:nvSpPr>
            <p:spPr>
              <a:xfrm>
                <a:off x="0" y="0"/>
                <a:ext cx="7078204" cy="3915917"/>
              </a:xfrm>
              <a:custGeom>
                <a:rect b="b" l="l" r="r" t="t"/>
                <a:pathLst>
                  <a:path extrusionOk="0" h="3915917" w="7078204">
                    <a:moveTo>
                      <a:pt x="0" y="0"/>
                    </a:moveTo>
                    <a:lnTo>
                      <a:pt x="7078204" y="0"/>
                    </a:lnTo>
                    <a:lnTo>
                      <a:pt x="7078204" y="3915917"/>
                    </a:lnTo>
                    <a:lnTo>
                      <a:pt x="0" y="3915917"/>
                    </a:lnTo>
                    <a:close/>
                  </a:path>
                </a:pathLst>
              </a:custGeom>
              <a:solidFill>
                <a:srgbClr val="00122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53" name="Google Shape;2053;g31beef7ff36_0_464"/>
              <p:cNvSpPr txBox="1"/>
              <p:nvPr/>
            </p:nvSpPr>
            <p:spPr>
              <a:xfrm>
                <a:off x="0" y="-38100"/>
                <a:ext cx="7078200" cy="3954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10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054" name="Google Shape;2054;g31beef7ff36_0_464"/>
            <p:cNvSpPr/>
            <p:nvPr/>
          </p:nvSpPr>
          <p:spPr>
            <a:xfrm>
              <a:off x="0" y="0"/>
              <a:ext cx="3972575" cy="3055827"/>
            </a:xfrm>
            <a:custGeom>
              <a:rect b="b" l="l" r="r" t="t"/>
              <a:pathLst>
                <a:path extrusionOk="0" h="3055827" w="3972575">
                  <a:moveTo>
                    <a:pt x="0" y="0"/>
                  </a:moveTo>
                  <a:lnTo>
                    <a:pt x="3972575" y="0"/>
                  </a:lnTo>
                  <a:lnTo>
                    <a:pt x="3972575" y="3055827"/>
                  </a:lnTo>
                  <a:lnTo>
                    <a:pt x="0" y="30558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5" name="Google Shape;2055;g31beef7ff36_0_464"/>
            <p:cNvSpPr/>
            <p:nvPr/>
          </p:nvSpPr>
          <p:spPr>
            <a:xfrm>
              <a:off x="21007532" y="388882"/>
              <a:ext cx="3796771" cy="2278063"/>
            </a:xfrm>
            <a:custGeom>
              <a:rect b="b" l="l" r="r" t="t"/>
              <a:pathLst>
                <a:path extrusionOk="0" h="2278063" w="3796771">
                  <a:moveTo>
                    <a:pt x="0" y="0"/>
                  </a:moveTo>
                  <a:lnTo>
                    <a:pt x="3796771" y="0"/>
                  </a:lnTo>
                  <a:lnTo>
                    <a:pt x="3796771" y="2278063"/>
                  </a:lnTo>
                  <a:lnTo>
                    <a:pt x="0" y="227806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6" name="Google Shape;2056;g31beef7ff36_0_464"/>
            <p:cNvSpPr/>
            <p:nvPr/>
          </p:nvSpPr>
          <p:spPr>
            <a:xfrm>
              <a:off x="22577328" y="11489025"/>
              <a:ext cx="1710750" cy="1710750"/>
            </a:xfrm>
            <a:custGeom>
              <a:rect b="b" l="l" r="r" t="t"/>
              <a:pathLst>
                <a:path extrusionOk="0" h="1710750" w="1710750">
                  <a:moveTo>
                    <a:pt x="0" y="0"/>
                  </a:moveTo>
                  <a:lnTo>
                    <a:pt x="1710750" y="0"/>
                  </a:lnTo>
                  <a:lnTo>
                    <a:pt x="1710750" y="1710750"/>
                  </a:lnTo>
                  <a:lnTo>
                    <a:pt x="0" y="17107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057" name="Google Shape;2057;g31beef7ff36_0_46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90250" y="2132825"/>
            <a:ext cx="12694976" cy="7479076"/>
          </a:xfrm>
          <a:prstGeom prst="rect">
            <a:avLst/>
          </a:prstGeom>
          <a:noFill/>
          <a:ln>
            <a:noFill/>
          </a:ln>
        </p:spPr>
      </p:pic>
      <p:sp>
        <p:nvSpPr>
          <p:cNvPr id="2058" name="Google Shape;2058;g31beef7ff36_0_464"/>
          <p:cNvSpPr/>
          <p:nvPr/>
        </p:nvSpPr>
        <p:spPr>
          <a:xfrm>
            <a:off x="3045400" y="8445625"/>
            <a:ext cx="1735200" cy="549000"/>
          </a:xfrm>
          <a:prstGeom prst="rect">
            <a:avLst/>
          </a:prstGeom>
          <a:noFill/>
          <a:ln cap="flat" cmpd="sng" w="76200">
            <a:solidFill>
              <a:srgbClr val="F2A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9" name="Google Shape;2059;g31beef7ff36_0_464"/>
          <p:cNvSpPr txBox="1"/>
          <p:nvPr/>
        </p:nvSpPr>
        <p:spPr>
          <a:xfrm>
            <a:off x="1934749" y="741653"/>
            <a:ext cx="14103300" cy="12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100">
                <a:solidFill>
                  <a:srgbClr val="F2A9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Septembre 2024</a:t>
            </a:r>
            <a:endParaRPr/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A900"/>
        </a:solidFill>
      </p:bgPr>
    </p:bg>
    <p:spTree>
      <p:nvGrpSpPr>
        <p:cNvPr id="2067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8" name="Google Shape;2068;g31beef7ff36_0_481"/>
          <p:cNvGrpSpPr/>
          <p:nvPr/>
        </p:nvGrpSpPr>
        <p:grpSpPr>
          <a:xfrm>
            <a:off x="-315227" y="0"/>
            <a:ext cx="18603227" cy="10108465"/>
            <a:chOff x="0" y="0"/>
            <a:chExt cx="24804303" cy="13477953"/>
          </a:xfrm>
        </p:grpSpPr>
        <p:grpSp>
          <p:nvGrpSpPr>
            <p:cNvPr id="2069" name="Google Shape;2069;g31beef7ff36_0_481"/>
            <p:cNvGrpSpPr/>
            <p:nvPr/>
          </p:nvGrpSpPr>
          <p:grpSpPr>
            <a:xfrm>
              <a:off x="679151" y="133146"/>
              <a:ext cx="23888939" cy="13344807"/>
              <a:chOff x="0" y="-38100"/>
              <a:chExt cx="7078204" cy="3954017"/>
            </a:xfrm>
          </p:grpSpPr>
          <p:sp>
            <p:nvSpPr>
              <p:cNvPr id="2070" name="Google Shape;2070;g31beef7ff36_0_481"/>
              <p:cNvSpPr/>
              <p:nvPr/>
            </p:nvSpPr>
            <p:spPr>
              <a:xfrm>
                <a:off x="0" y="0"/>
                <a:ext cx="7078204" cy="3915917"/>
              </a:xfrm>
              <a:custGeom>
                <a:rect b="b" l="l" r="r" t="t"/>
                <a:pathLst>
                  <a:path extrusionOk="0" h="3915917" w="7078204">
                    <a:moveTo>
                      <a:pt x="0" y="0"/>
                    </a:moveTo>
                    <a:lnTo>
                      <a:pt x="7078204" y="0"/>
                    </a:lnTo>
                    <a:lnTo>
                      <a:pt x="7078204" y="3915917"/>
                    </a:lnTo>
                    <a:lnTo>
                      <a:pt x="0" y="3915917"/>
                    </a:lnTo>
                    <a:close/>
                  </a:path>
                </a:pathLst>
              </a:custGeom>
              <a:solidFill>
                <a:srgbClr val="00122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71" name="Google Shape;2071;g31beef7ff36_0_481"/>
              <p:cNvSpPr txBox="1"/>
              <p:nvPr/>
            </p:nvSpPr>
            <p:spPr>
              <a:xfrm>
                <a:off x="0" y="-38100"/>
                <a:ext cx="7078200" cy="3954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10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072" name="Google Shape;2072;g31beef7ff36_0_481"/>
            <p:cNvSpPr/>
            <p:nvPr/>
          </p:nvSpPr>
          <p:spPr>
            <a:xfrm>
              <a:off x="0" y="0"/>
              <a:ext cx="3972575" cy="3055827"/>
            </a:xfrm>
            <a:custGeom>
              <a:rect b="b" l="l" r="r" t="t"/>
              <a:pathLst>
                <a:path extrusionOk="0" h="3055827" w="3972575">
                  <a:moveTo>
                    <a:pt x="0" y="0"/>
                  </a:moveTo>
                  <a:lnTo>
                    <a:pt x="3972575" y="0"/>
                  </a:lnTo>
                  <a:lnTo>
                    <a:pt x="3972575" y="3055827"/>
                  </a:lnTo>
                  <a:lnTo>
                    <a:pt x="0" y="30558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3" name="Google Shape;2073;g31beef7ff36_0_481"/>
            <p:cNvSpPr/>
            <p:nvPr/>
          </p:nvSpPr>
          <p:spPr>
            <a:xfrm>
              <a:off x="21007532" y="388882"/>
              <a:ext cx="3796771" cy="2278063"/>
            </a:xfrm>
            <a:custGeom>
              <a:rect b="b" l="l" r="r" t="t"/>
              <a:pathLst>
                <a:path extrusionOk="0" h="2278063" w="3796771">
                  <a:moveTo>
                    <a:pt x="0" y="0"/>
                  </a:moveTo>
                  <a:lnTo>
                    <a:pt x="3796771" y="0"/>
                  </a:lnTo>
                  <a:lnTo>
                    <a:pt x="3796771" y="2278063"/>
                  </a:lnTo>
                  <a:lnTo>
                    <a:pt x="0" y="227806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4" name="Google Shape;2074;g31beef7ff36_0_481"/>
            <p:cNvSpPr/>
            <p:nvPr/>
          </p:nvSpPr>
          <p:spPr>
            <a:xfrm>
              <a:off x="22577328" y="11489025"/>
              <a:ext cx="1710750" cy="1710750"/>
            </a:xfrm>
            <a:custGeom>
              <a:rect b="b" l="l" r="r" t="t"/>
              <a:pathLst>
                <a:path extrusionOk="0" h="1710750" w="1710750">
                  <a:moveTo>
                    <a:pt x="0" y="0"/>
                  </a:moveTo>
                  <a:lnTo>
                    <a:pt x="1710750" y="0"/>
                  </a:lnTo>
                  <a:lnTo>
                    <a:pt x="1710750" y="1710750"/>
                  </a:lnTo>
                  <a:lnTo>
                    <a:pt x="0" y="17107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075" name="Google Shape;2075;g31beef7ff36_0_48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60150" y="3656902"/>
            <a:ext cx="16167700" cy="3389975"/>
          </a:xfrm>
          <a:prstGeom prst="rect">
            <a:avLst/>
          </a:prstGeom>
          <a:noFill/>
          <a:ln>
            <a:noFill/>
          </a:ln>
        </p:spPr>
      </p:pic>
      <p:sp>
        <p:nvSpPr>
          <p:cNvPr id="2076" name="Google Shape;2076;g31beef7ff36_0_481"/>
          <p:cNvSpPr txBox="1"/>
          <p:nvPr/>
        </p:nvSpPr>
        <p:spPr>
          <a:xfrm>
            <a:off x="1934749" y="741653"/>
            <a:ext cx="14103300" cy="12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100">
                <a:solidFill>
                  <a:srgbClr val="F2A9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Décembre</a:t>
            </a:r>
            <a:r>
              <a:rPr b="1" lang="en-US" sz="8100">
                <a:solidFill>
                  <a:srgbClr val="F2A9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2024</a:t>
            </a:r>
            <a:endParaRPr/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A900"/>
        </a:solidFill>
      </p:bgPr>
    </p:bg>
    <p:spTree>
      <p:nvGrpSpPr>
        <p:cNvPr id="2084" name="Shape 2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5" name="Google Shape;2085;p69"/>
          <p:cNvGrpSpPr/>
          <p:nvPr/>
        </p:nvGrpSpPr>
        <p:grpSpPr>
          <a:xfrm>
            <a:off x="-315227" y="0"/>
            <a:ext cx="18603227" cy="10108466"/>
            <a:chOff x="0" y="0"/>
            <a:chExt cx="24804303" cy="13477954"/>
          </a:xfrm>
        </p:grpSpPr>
        <p:grpSp>
          <p:nvGrpSpPr>
            <p:cNvPr id="2086" name="Google Shape;2086;p69"/>
            <p:cNvGrpSpPr/>
            <p:nvPr/>
          </p:nvGrpSpPr>
          <p:grpSpPr>
            <a:xfrm>
              <a:off x="679151" y="133145"/>
              <a:ext cx="23888937" cy="13344809"/>
              <a:chOff x="0" y="-38100"/>
              <a:chExt cx="7078204" cy="3954017"/>
            </a:xfrm>
          </p:grpSpPr>
          <p:sp>
            <p:nvSpPr>
              <p:cNvPr id="2087" name="Google Shape;2087;p69"/>
              <p:cNvSpPr/>
              <p:nvPr/>
            </p:nvSpPr>
            <p:spPr>
              <a:xfrm>
                <a:off x="0" y="0"/>
                <a:ext cx="7078204" cy="3915917"/>
              </a:xfrm>
              <a:custGeom>
                <a:rect b="b" l="l" r="r" t="t"/>
                <a:pathLst>
                  <a:path extrusionOk="0" h="3915917" w="7078204">
                    <a:moveTo>
                      <a:pt x="0" y="0"/>
                    </a:moveTo>
                    <a:lnTo>
                      <a:pt x="7078204" y="0"/>
                    </a:lnTo>
                    <a:lnTo>
                      <a:pt x="7078204" y="3915917"/>
                    </a:lnTo>
                    <a:lnTo>
                      <a:pt x="0" y="3915917"/>
                    </a:lnTo>
                    <a:close/>
                  </a:path>
                </a:pathLst>
              </a:custGeom>
              <a:solidFill>
                <a:srgbClr val="00122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88" name="Google Shape;2088;p69"/>
              <p:cNvSpPr txBox="1"/>
              <p:nvPr/>
            </p:nvSpPr>
            <p:spPr>
              <a:xfrm>
                <a:off x="0" y="-38100"/>
                <a:ext cx="7078204" cy="39540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10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089" name="Google Shape;2089;p69"/>
            <p:cNvSpPr/>
            <p:nvPr/>
          </p:nvSpPr>
          <p:spPr>
            <a:xfrm>
              <a:off x="0" y="0"/>
              <a:ext cx="3972575" cy="3055827"/>
            </a:xfrm>
            <a:custGeom>
              <a:rect b="b" l="l" r="r" t="t"/>
              <a:pathLst>
                <a:path extrusionOk="0" h="3055827" w="3972575">
                  <a:moveTo>
                    <a:pt x="0" y="0"/>
                  </a:moveTo>
                  <a:lnTo>
                    <a:pt x="3972575" y="0"/>
                  </a:lnTo>
                  <a:lnTo>
                    <a:pt x="3972575" y="3055827"/>
                  </a:lnTo>
                  <a:lnTo>
                    <a:pt x="0" y="30558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0" name="Google Shape;2090;p69"/>
            <p:cNvSpPr/>
            <p:nvPr/>
          </p:nvSpPr>
          <p:spPr>
            <a:xfrm>
              <a:off x="21007532" y="388882"/>
              <a:ext cx="3796771" cy="2278063"/>
            </a:xfrm>
            <a:custGeom>
              <a:rect b="b" l="l" r="r" t="t"/>
              <a:pathLst>
                <a:path extrusionOk="0" h="2278063" w="3796771">
                  <a:moveTo>
                    <a:pt x="0" y="0"/>
                  </a:moveTo>
                  <a:lnTo>
                    <a:pt x="3796771" y="0"/>
                  </a:lnTo>
                  <a:lnTo>
                    <a:pt x="3796771" y="2278063"/>
                  </a:lnTo>
                  <a:lnTo>
                    <a:pt x="0" y="227806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1" name="Google Shape;2091;p69"/>
            <p:cNvSpPr/>
            <p:nvPr/>
          </p:nvSpPr>
          <p:spPr>
            <a:xfrm>
              <a:off x="22577328" y="11489025"/>
              <a:ext cx="1710750" cy="1710750"/>
            </a:xfrm>
            <a:custGeom>
              <a:rect b="b" l="l" r="r" t="t"/>
              <a:pathLst>
                <a:path extrusionOk="0" h="1710750" w="1710750">
                  <a:moveTo>
                    <a:pt x="0" y="0"/>
                  </a:moveTo>
                  <a:lnTo>
                    <a:pt x="1710750" y="0"/>
                  </a:lnTo>
                  <a:lnTo>
                    <a:pt x="1710750" y="1710750"/>
                  </a:lnTo>
                  <a:lnTo>
                    <a:pt x="0" y="17107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92" name="Google Shape;2092;p69"/>
          <p:cNvGrpSpPr/>
          <p:nvPr/>
        </p:nvGrpSpPr>
        <p:grpSpPr>
          <a:xfrm>
            <a:off x="-315227" y="0"/>
            <a:ext cx="18603227" cy="10108466"/>
            <a:chOff x="0" y="0"/>
            <a:chExt cx="24804303" cy="13477954"/>
          </a:xfrm>
        </p:grpSpPr>
        <p:grpSp>
          <p:nvGrpSpPr>
            <p:cNvPr id="2093" name="Google Shape;2093;p69"/>
            <p:cNvGrpSpPr/>
            <p:nvPr/>
          </p:nvGrpSpPr>
          <p:grpSpPr>
            <a:xfrm>
              <a:off x="679151" y="133145"/>
              <a:ext cx="23888937" cy="13344809"/>
              <a:chOff x="0" y="-38100"/>
              <a:chExt cx="7078204" cy="3954017"/>
            </a:xfrm>
          </p:grpSpPr>
          <p:sp>
            <p:nvSpPr>
              <p:cNvPr id="2094" name="Google Shape;2094;p69"/>
              <p:cNvSpPr/>
              <p:nvPr/>
            </p:nvSpPr>
            <p:spPr>
              <a:xfrm>
                <a:off x="0" y="0"/>
                <a:ext cx="7078204" cy="3915917"/>
              </a:xfrm>
              <a:custGeom>
                <a:rect b="b" l="l" r="r" t="t"/>
                <a:pathLst>
                  <a:path extrusionOk="0" h="3915917" w="7078204">
                    <a:moveTo>
                      <a:pt x="0" y="0"/>
                    </a:moveTo>
                    <a:lnTo>
                      <a:pt x="7078204" y="0"/>
                    </a:lnTo>
                    <a:lnTo>
                      <a:pt x="7078204" y="3915917"/>
                    </a:lnTo>
                    <a:lnTo>
                      <a:pt x="0" y="3915917"/>
                    </a:lnTo>
                    <a:close/>
                  </a:path>
                </a:pathLst>
              </a:custGeom>
              <a:solidFill>
                <a:srgbClr val="00122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95" name="Google Shape;2095;p69"/>
              <p:cNvSpPr txBox="1"/>
              <p:nvPr/>
            </p:nvSpPr>
            <p:spPr>
              <a:xfrm>
                <a:off x="0" y="-38100"/>
                <a:ext cx="7078204" cy="39540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10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096" name="Google Shape;2096;p69"/>
            <p:cNvSpPr/>
            <p:nvPr/>
          </p:nvSpPr>
          <p:spPr>
            <a:xfrm>
              <a:off x="0" y="0"/>
              <a:ext cx="3972575" cy="3055827"/>
            </a:xfrm>
            <a:custGeom>
              <a:rect b="b" l="l" r="r" t="t"/>
              <a:pathLst>
                <a:path extrusionOk="0" h="3055827" w="3972575">
                  <a:moveTo>
                    <a:pt x="0" y="0"/>
                  </a:moveTo>
                  <a:lnTo>
                    <a:pt x="3972575" y="0"/>
                  </a:lnTo>
                  <a:lnTo>
                    <a:pt x="3972575" y="3055827"/>
                  </a:lnTo>
                  <a:lnTo>
                    <a:pt x="0" y="30558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7" name="Google Shape;2097;p69"/>
            <p:cNvSpPr/>
            <p:nvPr/>
          </p:nvSpPr>
          <p:spPr>
            <a:xfrm>
              <a:off x="21007532" y="388882"/>
              <a:ext cx="3796771" cy="2278063"/>
            </a:xfrm>
            <a:custGeom>
              <a:rect b="b" l="l" r="r" t="t"/>
              <a:pathLst>
                <a:path extrusionOk="0" h="2278063" w="3796771">
                  <a:moveTo>
                    <a:pt x="0" y="0"/>
                  </a:moveTo>
                  <a:lnTo>
                    <a:pt x="3796771" y="0"/>
                  </a:lnTo>
                  <a:lnTo>
                    <a:pt x="3796771" y="2278063"/>
                  </a:lnTo>
                  <a:lnTo>
                    <a:pt x="0" y="227806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8" name="Google Shape;2098;p69"/>
            <p:cNvSpPr/>
            <p:nvPr/>
          </p:nvSpPr>
          <p:spPr>
            <a:xfrm>
              <a:off x="22577328" y="11489025"/>
              <a:ext cx="1710750" cy="1710750"/>
            </a:xfrm>
            <a:custGeom>
              <a:rect b="b" l="l" r="r" t="t"/>
              <a:pathLst>
                <a:path extrusionOk="0" h="1710750" w="1710750">
                  <a:moveTo>
                    <a:pt x="0" y="0"/>
                  </a:moveTo>
                  <a:lnTo>
                    <a:pt x="1710750" y="0"/>
                  </a:lnTo>
                  <a:lnTo>
                    <a:pt x="1710750" y="1710750"/>
                  </a:lnTo>
                  <a:lnTo>
                    <a:pt x="0" y="17107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99" name="Google Shape;2099;p69"/>
          <p:cNvSpPr txBox="1"/>
          <p:nvPr/>
        </p:nvSpPr>
        <p:spPr>
          <a:xfrm>
            <a:off x="453523" y="2954699"/>
            <a:ext cx="17380955" cy="439665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7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403" u="none" strike="noStrike">
                <a:solidFill>
                  <a:srgbClr val="F2A9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#4</a:t>
            </a:r>
            <a:endParaRPr/>
          </a:p>
          <a:p>
            <a:pPr indent="0" lvl="0" marL="0" marR="0" rtl="0" algn="ctr">
              <a:lnSpc>
                <a:spcPct val="107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403" u="none" strike="noStrike">
                <a:solidFill>
                  <a:srgbClr val="F2A9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NE PAS STRUCTURER SES OFFRES</a:t>
            </a:r>
            <a:endParaRPr/>
          </a:p>
        </p:txBody>
      </p:sp>
      <p:sp>
        <p:nvSpPr>
          <p:cNvPr id="2100" name="Google Shape;2100;p69"/>
          <p:cNvSpPr txBox="1"/>
          <p:nvPr/>
        </p:nvSpPr>
        <p:spPr>
          <a:xfrm rot="-1912382">
            <a:off x="1000197" y="486400"/>
            <a:ext cx="7011464" cy="434293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69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🙅🏽‍♂️</a:t>
            </a:r>
            <a:endParaRPr/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A900"/>
        </a:solidFill>
      </p:bgPr>
    </p:bg>
    <p:spTree>
      <p:nvGrpSpPr>
        <p:cNvPr id="2108" name="Shape 2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9" name="Google Shape;2109;p70"/>
          <p:cNvGrpSpPr/>
          <p:nvPr/>
        </p:nvGrpSpPr>
        <p:grpSpPr>
          <a:xfrm>
            <a:off x="-315227" y="0"/>
            <a:ext cx="18603227" cy="10108466"/>
            <a:chOff x="0" y="0"/>
            <a:chExt cx="24804303" cy="13477954"/>
          </a:xfrm>
        </p:grpSpPr>
        <p:grpSp>
          <p:nvGrpSpPr>
            <p:cNvPr id="2110" name="Google Shape;2110;p70"/>
            <p:cNvGrpSpPr/>
            <p:nvPr/>
          </p:nvGrpSpPr>
          <p:grpSpPr>
            <a:xfrm>
              <a:off x="679151" y="133145"/>
              <a:ext cx="23888937" cy="13344809"/>
              <a:chOff x="0" y="-38100"/>
              <a:chExt cx="7078204" cy="3954017"/>
            </a:xfrm>
          </p:grpSpPr>
          <p:sp>
            <p:nvSpPr>
              <p:cNvPr id="2111" name="Google Shape;2111;p70"/>
              <p:cNvSpPr/>
              <p:nvPr/>
            </p:nvSpPr>
            <p:spPr>
              <a:xfrm>
                <a:off x="0" y="0"/>
                <a:ext cx="7078204" cy="3915917"/>
              </a:xfrm>
              <a:custGeom>
                <a:rect b="b" l="l" r="r" t="t"/>
                <a:pathLst>
                  <a:path extrusionOk="0" h="3915917" w="7078204">
                    <a:moveTo>
                      <a:pt x="0" y="0"/>
                    </a:moveTo>
                    <a:lnTo>
                      <a:pt x="7078204" y="0"/>
                    </a:lnTo>
                    <a:lnTo>
                      <a:pt x="7078204" y="3915917"/>
                    </a:lnTo>
                    <a:lnTo>
                      <a:pt x="0" y="3915917"/>
                    </a:lnTo>
                    <a:close/>
                  </a:path>
                </a:pathLst>
              </a:custGeom>
              <a:solidFill>
                <a:srgbClr val="00122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12" name="Google Shape;2112;p70"/>
              <p:cNvSpPr txBox="1"/>
              <p:nvPr/>
            </p:nvSpPr>
            <p:spPr>
              <a:xfrm>
                <a:off x="0" y="-38100"/>
                <a:ext cx="7078204" cy="39540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10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113" name="Google Shape;2113;p70"/>
            <p:cNvSpPr/>
            <p:nvPr/>
          </p:nvSpPr>
          <p:spPr>
            <a:xfrm>
              <a:off x="0" y="0"/>
              <a:ext cx="3972575" cy="3055827"/>
            </a:xfrm>
            <a:custGeom>
              <a:rect b="b" l="l" r="r" t="t"/>
              <a:pathLst>
                <a:path extrusionOk="0" h="3055827" w="3972575">
                  <a:moveTo>
                    <a:pt x="0" y="0"/>
                  </a:moveTo>
                  <a:lnTo>
                    <a:pt x="3972575" y="0"/>
                  </a:lnTo>
                  <a:lnTo>
                    <a:pt x="3972575" y="3055827"/>
                  </a:lnTo>
                  <a:lnTo>
                    <a:pt x="0" y="30558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4" name="Google Shape;2114;p70"/>
            <p:cNvSpPr/>
            <p:nvPr/>
          </p:nvSpPr>
          <p:spPr>
            <a:xfrm>
              <a:off x="21007532" y="388882"/>
              <a:ext cx="3796771" cy="2278063"/>
            </a:xfrm>
            <a:custGeom>
              <a:rect b="b" l="l" r="r" t="t"/>
              <a:pathLst>
                <a:path extrusionOk="0" h="2278063" w="3796771">
                  <a:moveTo>
                    <a:pt x="0" y="0"/>
                  </a:moveTo>
                  <a:lnTo>
                    <a:pt x="3796771" y="0"/>
                  </a:lnTo>
                  <a:lnTo>
                    <a:pt x="3796771" y="2278063"/>
                  </a:lnTo>
                  <a:lnTo>
                    <a:pt x="0" y="227806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5" name="Google Shape;2115;p70"/>
            <p:cNvSpPr/>
            <p:nvPr/>
          </p:nvSpPr>
          <p:spPr>
            <a:xfrm>
              <a:off x="22577328" y="11489025"/>
              <a:ext cx="1710750" cy="1710750"/>
            </a:xfrm>
            <a:custGeom>
              <a:rect b="b" l="l" r="r" t="t"/>
              <a:pathLst>
                <a:path extrusionOk="0" h="1710750" w="1710750">
                  <a:moveTo>
                    <a:pt x="0" y="0"/>
                  </a:moveTo>
                  <a:lnTo>
                    <a:pt x="1710750" y="0"/>
                  </a:lnTo>
                  <a:lnTo>
                    <a:pt x="1710750" y="1710750"/>
                  </a:lnTo>
                  <a:lnTo>
                    <a:pt x="0" y="17107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16" name="Google Shape;2116;p70"/>
          <p:cNvSpPr txBox="1"/>
          <p:nvPr/>
        </p:nvSpPr>
        <p:spPr>
          <a:xfrm>
            <a:off x="4569573" y="2932553"/>
            <a:ext cx="9148854" cy="417668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5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254" u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Je suis un consultant SEO</a:t>
            </a:r>
            <a:endParaRPr/>
          </a:p>
          <a:p>
            <a:pPr indent="0" lvl="0" marL="0" marR="0" rtl="0" algn="ctr">
              <a:lnSpc>
                <a:spcPct val="125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254" u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Je suis un Webdesigner </a:t>
            </a:r>
            <a:endParaRPr/>
          </a:p>
          <a:p>
            <a:pPr indent="0" lvl="0" marL="0" marR="0" rtl="0" algn="ctr">
              <a:lnSpc>
                <a:spcPct val="125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254" u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Je suis un développeur</a:t>
            </a:r>
            <a:endParaRPr/>
          </a:p>
          <a:p>
            <a:pPr indent="0" lvl="0" marL="0" marR="0" rtl="0" algn="ctr">
              <a:lnSpc>
                <a:spcPct val="125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254" u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Je suis un rédacteur web</a:t>
            </a:r>
            <a:endParaRPr/>
          </a:p>
          <a:p>
            <a:pPr indent="0" lvl="0" marL="0" marR="0" rtl="0" algn="ctr">
              <a:lnSpc>
                <a:spcPct val="125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254" u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…</a:t>
            </a:r>
            <a:endParaRPr/>
          </a:p>
        </p:txBody>
      </p:sp>
      <p:sp>
        <p:nvSpPr>
          <p:cNvPr id="2117" name="Google Shape;2117;p70"/>
          <p:cNvSpPr txBox="1"/>
          <p:nvPr/>
        </p:nvSpPr>
        <p:spPr>
          <a:xfrm>
            <a:off x="2092336" y="7318787"/>
            <a:ext cx="14103327" cy="18030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❌</a:t>
            </a:r>
            <a:endParaRPr/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A900"/>
        </a:solidFill>
      </p:bgPr>
    </p:bg>
    <p:spTree>
      <p:nvGrpSpPr>
        <p:cNvPr id="2125" name="Shape 2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6" name="Google Shape;2126;p71"/>
          <p:cNvGrpSpPr/>
          <p:nvPr/>
        </p:nvGrpSpPr>
        <p:grpSpPr>
          <a:xfrm>
            <a:off x="-315227" y="0"/>
            <a:ext cx="18603227" cy="10108466"/>
            <a:chOff x="0" y="0"/>
            <a:chExt cx="24804303" cy="13477954"/>
          </a:xfrm>
        </p:grpSpPr>
        <p:grpSp>
          <p:nvGrpSpPr>
            <p:cNvPr id="2127" name="Google Shape;2127;p71"/>
            <p:cNvGrpSpPr/>
            <p:nvPr/>
          </p:nvGrpSpPr>
          <p:grpSpPr>
            <a:xfrm>
              <a:off x="679151" y="133145"/>
              <a:ext cx="23888937" cy="13344809"/>
              <a:chOff x="0" y="-38100"/>
              <a:chExt cx="7078204" cy="3954017"/>
            </a:xfrm>
          </p:grpSpPr>
          <p:sp>
            <p:nvSpPr>
              <p:cNvPr id="2128" name="Google Shape;2128;p71"/>
              <p:cNvSpPr/>
              <p:nvPr/>
            </p:nvSpPr>
            <p:spPr>
              <a:xfrm>
                <a:off x="0" y="0"/>
                <a:ext cx="7078204" cy="3915917"/>
              </a:xfrm>
              <a:custGeom>
                <a:rect b="b" l="l" r="r" t="t"/>
                <a:pathLst>
                  <a:path extrusionOk="0" h="3915917" w="7078204">
                    <a:moveTo>
                      <a:pt x="0" y="0"/>
                    </a:moveTo>
                    <a:lnTo>
                      <a:pt x="7078204" y="0"/>
                    </a:lnTo>
                    <a:lnTo>
                      <a:pt x="7078204" y="3915917"/>
                    </a:lnTo>
                    <a:lnTo>
                      <a:pt x="0" y="3915917"/>
                    </a:lnTo>
                    <a:close/>
                  </a:path>
                </a:pathLst>
              </a:custGeom>
              <a:solidFill>
                <a:srgbClr val="00122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29" name="Google Shape;2129;p71"/>
              <p:cNvSpPr txBox="1"/>
              <p:nvPr/>
            </p:nvSpPr>
            <p:spPr>
              <a:xfrm>
                <a:off x="0" y="-38100"/>
                <a:ext cx="7078204" cy="39540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10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130" name="Google Shape;2130;p71"/>
            <p:cNvSpPr/>
            <p:nvPr/>
          </p:nvSpPr>
          <p:spPr>
            <a:xfrm>
              <a:off x="0" y="0"/>
              <a:ext cx="3972575" cy="3055827"/>
            </a:xfrm>
            <a:custGeom>
              <a:rect b="b" l="l" r="r" t="t"/>
              <a:pathLst>
                <a:path extrusionOk="0" h="3055827" w="3972575">
                  <a:moveTo>
                    <a:pt x="0" y="0"/>
                  </a:moveTo>
                  <a:lnTo>
                    <a:pt x="3972575" y="0"/>
                  </a:lnTo>
                  <a:lnTo>
                    <a:pt x="3972575" y="3055827"/>
                  </a:lnTo>
                  <a:lnTo>
                    <a:pt x="0" y="30558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1" name="Google Shape;2131;p71"/>
            <p:cNvSpPr/>
            <p:nvPr/>
          </p:nvSpPr>
          <p:spPr>
            <a:xfrm>
              <a:off x="21007532" y="388882"/>
              <a:ext cx="3796771" cy="2278063"/>
            </a:xfrm>
            <a:custGeom>
              <a:rect b="b" l="l" r="r" t="t"/>
              <a:pathLst>
                <a:path extrusionOk="0" h="2278063" w="3796771">
                  <a:moveTo>
                    <a:pt x="0" y="0"/>
                  </a:moveTo>
                  <a:lnTo>
                    <a:pt x="3796771" y="0"/>
                  </a:lnTo>
                  <a:lnTo>
                    <a:pt x="3796771" y="2278063"/>
                  </a:lnTo>
                  <a:lnTo>
                    <a:pt x="0" y="227806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2" name="Google Shape;2132;p71"/>
            <p:cNvSpPr/>
            <p:nvPr/>
          </p:nvSpPr>
          <p:spPr>
            <a:xfrm>
              <a:off x="22577328" y="11489025"/>
              <a:ext cx="1710750" cy="1710750"/>
            </a:xfrm>
            <a:custGeom>
              <a:rect b="b" l="l" r="r" t="t"/>
              <a:pathLst>
                <a:path extrusionOk="0" h="1710750" w="1710750">
                  <a:moveTo>
                    <a:pt x="0" y="0"/>
                  </a:moveTo>
                  <a:lnTo>
                    <a:pt x="1710750" y="0"/>
                  </a:lnTo>
                  <a:lnTo>
                    <a:pt x="1710750" y="1710750"/>
                  </a:lnTo>
                  <a:lnTo>
                    <a:pt x="0" y="17107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33" name="Google Shape;2133;p71"/>
          <p:cNvSpPr txBox="1"/>
          <p:nvPr/>
        </p:nvSpPr>
        <p:spPr>
          <a:xfrm>
            <a:off x="1301800" y="2507775"/>
            <a:ext cx="16119600" cy="35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5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866" u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Je vous aide à doubler votre trafic en 6 mois</a:t>
            </a:r>
            <a:endParaRPr sz="600"/>
          </a:p>
          <a:p>
            <a:pPr indent="0" lvl="0" marL="0" marR="0" rtl="0" algn="ctr">
              <a:lnSpc>
                <a:spcPct val="125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866" u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Je sublime vos sites pour doubler vos conversion</a:t>
            </a:r>
            <a:endParaRPr sz="600"/>
          </a:p>
          <a:p>
            <a:pPr indent="0" lvl="0" marL="0" marR="0" rtl="0" algn="ctr">
              <a:lnSpc>
                <a:spcPct val="125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866" u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Je propose les meilleures fonctionnalités pour augmenter le CA</a:t>
            </a:r>
            <a:endParaRPr sz="600"/>
          </a:p>
          <a:p>
            <a:pPr indent="0" lvl="0" marL="0" marR="0" rtl="0" algn="ctr">
              <a:lnSpc>
                <a:spcPct val="125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866" u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J’écris pour convaincre votre audience d’acheter chez vous</a:t>
            </a:r>
            <a:endParaRPr sz="600"/>
          </a:p>
          <a:p>
            <a:pPr indent="0" lvl="0" marL="0" marR="0" rtl="0" algn="ctr">
              <a:lnSpc>
                <a:spcPct val="125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866" u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…</a:t>
            </a:r>
            <a:endParaRPr sz="600"/>
          </a:p>
        </p:txBody>
      </p:sp>
      <p:sp>
        <p:nvSpPr>
          <p:cNvPr id="2134" name="Google Shape;2134;p71"/>
          <p:cNvSpPr txBox="1"/>
          <p:nvPr/>
        </p:nvSpPr>
        <p:spPr>
          <a:xfrm>
            <a:off x="7601386" y="7052655"/>
            <a:ext cx="3085200" cy="27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✅</a:t>
            </a:r>
            <a:endParaRPr/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A900"/>
        </a:solidFill>
      </p:bgPr>
    </p:bg>
    <p:spTree>
      <p:nvGrpSpPr>
        <p:cNvPr id="2142" name="Shape 2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43" name="Google Shape;2143;p72"/>
          <p:cNvGrpSpPr/>
          <p:nvPr/>
        </p:nvGrpSpPr>
        <p:grpSpPr>
          <a:xfrm>
            <a:off x="-315227" y="0"/>
            <a:ext cx="18603227" cy="10108466"/>
            <a:chOff x="0" y="0"/>
            <a:chExt cx="24804303" cy="13477954"/>
          </a:xfrm>
        </p:grpSpPr>
        <p:grpSp>
          <p:nvGrpSpPr>
            <p:cNvPr id="2144" name="Google Shape;2144;p72"/>
            <p:cNvGrpSpPr/>
            <p:nvPr/>
          </p:nvGrpSpPr>
          <p:grpSpPr>
            <a:xfrm>
              <a:off x="679151" y="133145"/>
              <a:ext cx="23888937" cy="13344809"/>
              <a:chOff x="0" y="-38100"/>
              <a:chExt cx="7078204" cy="3954017"/>
            </a:xfrm>
          </p:grpSpPr>
          <p:sp>
            <p:nvSpPr>
              <p:cNvPr id="2145" name="Google Shape;2145;p72"/>
              <p:cNvSpPr/>
              <p:nvPr/>
            </p:nvSpPr>
            <p:spPr>
              <a:xfrm>
                <a:off x="0" y="0"/>
                <a:ext cx="7078204" cy="3915917"/>
              </a:xfrm>
              <a:custGeom>
                <a:rect b="b" l="l" r="r" t="t"/>
                <a:pathLst>
                  <a:path extrusionOk="0" h="3915917" w="7078204">
                    <a:moveTo>
                      <a:pt x="0" y="0"/>
                    </a:moveTo>
                    <a:lnTo>
                      <a:pt x="7078204" y="0"/>
                    </a:lnTo>
                    <a:lnTo>
                      <a:pt x="7078204" y="3915917"/>
                    </a:lnTo>
                    <a:lnTo>
                      <a:pt x="0" y="3915917"/>
                    </a:lnTo>
                    <a:close/>
                  </a:path>
                </a:pathLst>
              </a:custGeom>
              <a:solidFill>
                <a:srgbClr val="00122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46" name="Google Shape;2146;p72"/>
              <p:cNvSpPr txBox="1"/>
              <p:nvPr/>
            </p:nvSpPr>
            <p:spPr>
              <a:xfrm>
                <a:off x="0" y="-38100"/>
                <a:ext cx="7078204" cy="39540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10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147" name="Google Shape;2147;p72"/>
            <p:cNvSpPr/>
            <p:nvPr/>
          </p:nvSpPr>
          <p:spPr>
            <a:xfrm>
              <a:off x="0" y="0"/>
              <a:ext cx="3972575" cy="3055827"/>
            </a:xfrm>
            <a:custGeom>
              <a:rect b="b" l="l" r="r" t="t"/>
              <a:pathLst>
                <a:path extrusionOk="0" h="3055827" w="3972575">
                  <a:moveTo>
                    <a:pt x="0" y="0"/>
                  </a:moveTo>
                  <a:lnTo>
                    <a:pt x="3972575" y="0"/>
                  </a:lnTo>
                  <a:lnTo>
                    <a:pt x="3972575" y="3055827"/>
                  </a:lnTo>
                  <a:lnTo>
                    <a:pt x="0" y="30558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8" name="Google Shape;2148;p72"/>
            <p:cNvSpPr/>
            <p:nvPr/>
          </p:nvSpPr>
          <p:spPr>
            <a:xfrm>
              <a:off x="21007532" y="388882"/>
              <a:ext cx="3796771" cy="2278063"/>
            </a:xfrm>
            <a:custGeom>
              <a:rect b="b" l="l" r="r" t="t"/>
              <a:pathLst>
                <a:path extrusionOk="0" h="2278063" w="3796771">
                  <a:moveTo>
                    <a:pt x="0" y="0"/>
                  </a:moveTo>
                  <a:lnTo>
                    <a:pt x="3796771" y="0"/>
                  </a:lnTo>
                  <a:lnTo>
                    <a:pt x="3796771" y="2278063"/>
                  </a:lnTo>
                  <a:lnTo>
                    <a:pt x="0" y="227806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9" name="Google Shape;2149;p72"/>
            <p:cNvSpPr/>
            <p:nvPr/>
          </p:nvSpPr>
          <p:spPr>
            <a:xfrm>
              <a:off x="22577328" y="11489025"/>
              <a:ext cx="1710750" cy="1710750"/>
            </a:xfrm>
            <a:custGeom>
              <a:rect b="b" l="l" r="r" t="t"/>
              <a:pathLst>
                <a:path extrusionOk="0" h="1710750" w="1710750">
                  <a:moveTo>
                    <a:pt x="0" y="0"/>
                  </a:moveTo>
                  <a:lnTo>
                    <a:pt x="1710750" y="0"/>
                  </a:lnTo>
                  <a:lnTo>
                    <a:pt x="1710750" y="1710750"/>
                  </a:lnTo>
                  <a:lnTo>
                    <a:pt x="0" y="17107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50" name="Google Shape;2150;p72"/>
          <p:cNvSpPr txBox="1"/>
          <p:nvPr/>
        </p:nvSpPr>
        <p:spPr>
          <a:xfrm>
            <a:off x="2039103" y="3018592"/>
            <a:ext cx="5223894" cy="424981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8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109" u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Décomposez votre devis pour répondre à une problématique TRÈS PRÉCISE !</a:t>
            </a:r>
            <a:endParaRPr/>
          </a:p>
        </p:txBody>
      </p:sp>
      <p:sp>
        <p:nvSpPr>
          <p:cNvPr descr="Une image contenant texte, lettre, capture d’écran, Police  Description générée automatiquement" id="2151" name="Google Shape;2151;p72"/>
          <p:cNvSpPr/>
          <p:nvPr/>
        </p:nvSpPr>
        <p:spPr>
          <a:xfrm>
            <a:off x="8889696" y="1294732"/>
            <a:ext cx="6924047" cy="7963568"/>
          </a:xfrm>
          <a:custGeom>
            <a:rect b="b" l="l" r="r" t="t"/>
            <a:pathLst>
              <a:path extrusionOk="0" h="7963568" w="6924047">
                <a:moveTo>
                  <a:pt x="0" y="0"/>
                </a:moveTo>
                <a:lnTo>
                  <a:pt x="6924047" y="0"/>
                </a:lnTo>
                <a:lnTo>
                  <a:pt x="6924047" y="7963568"/>
                </a:lnTo>
                <a:lnTo>
                  <a:pt x="0" y="79635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1" l="0" r="-73" t="-10055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A900"/>
        </a:solidFill>
      </p:bgPr>
    </p:bg>
    <p:spTree>
      <p:nvGrpSpPr>
        <p:cNvPr id="2159" name="Shape 2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60" name="Google Shape;2160;p73"/>
          <p:cNvGrpSpPr/>
          <p:nvPr/>
        </p:nvGrpSpPr>
        <p:grpSpPr>
          <a:xfrm>
            <a:off x="-315227" y="0"/>
            <a:ext cx="18603227" cy="10108466"/>
            <a:chOff x="0" y="0"/>
            <a:chExt cx="24804303" cy="13477954"/>
          </a:xfrm>
        </p:grpSpPr>
        <p:grpSp>
          <p:nvGrpSpPr>
            <p:cNvPr id="2161" name="Google Shape;2161;p73"/>
            <p:cNvGrpSpPr/>
            <p:nvPr/>
          </p:nvGrpSpPr>
          <p:grpSpPr>
            <a:xfrm>
              <a:off x="679151" y="133145"/>
              <a:ext cx="23888937" cy="13344809"/>
              <a:chOff x="0" y="-38100"/>
              <a:chExt cx="7078204" cy="3954017"/>
            </a:xfrm>
          </p:grpSpPr>
          <p:sp>
            <p:nvSpPr>
              <p:cNvPr id="2162" name="Google Shape;2162;p73"/>
              <p:cNvSpPr/>
              <p:nvPr/>
            </p:nvSpPr>
            <p:spPr>
              <a:xfrm>
                <a:off x="0" y="0"/>
                <a:ext cx="7078204" cy="3915917"/>
              </a:xfrm>
              <a:custGeom>
                <a:rect b="b" l="l" r="r" t="t"/>
                <a:pathLst>
                  <a:path extrusionOk="0" h="3915917" w="7078204">
                    <a:moveTo>
                      <a:pt x="0" y="0"/>
                    </a:moveTo>
                    <a:lnTo>
                      <a:pt x="7078204" y="0"/>
                    </a:lnTo>
                    <a:lnTo>
                      <a:pt x="7078204" y="3915917"/>
                    </a:lnTo>
                    <a:lnTo>
                      <a:pt x="0" y="3915917"/>
                    </a:lnTo>
                    <a:close/>
                  </a:path>
                </a:pathLst>
              </a:custGeom>
              <a:solidFill>
                <a:srgbClr val="00122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63" name="Google Shape;2163;p73"/>
              <p:cNvSpPr txBox="1"/>
              <p:nvPr/>
            </p:nvSpPr>
            <p:spPr>
              <a:xfrm>
                <a:off x="0" y="-38100"/>
                <a:ext cx="7078204" cy="39540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10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164" name="Google Shape;2164;p73"/>
            <p:cNvSpPr/>
            <p:nvPr/>
          </p:nvSpPr>
          <p:spPr>
            <a:xfrm>
              <a:off x="0" y="0"/>
              <a:ext cx="3972575" cy="3055827"/>
            </a:xfrm>
            <a:custGeom>
              <a:rect b="b" l="l" r="r" t="t"/>
              <a:pathLst>
                <a:path extrusionOk="0" h="3055827" w="3972575">
                  <a:moveTo>
                    <a:pt x="0" y="0"/>
                  </a:moveTo>
                  <a:lnTo>
                    <a:pt x="3972575" y="0"/>
                  </a:lnTo>
                  <a:lnTo>
                    <a:pt x="3972575" y="3055827"/>
                  </a:lnTo>
                  <a:lnTo>
                    <a:pt x="0" y="30558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5" name="Google Shape;2165;p73"/>
            <p:cNvSpPr/>
            <p:nvPr/>
          </p:nvSpPr>
          <p:spPr>
            <a:xfrm>
              <a:off x="21007532" y="388882"/>
              <a:ext cx="3796771" cy="2278063"/>
            </a:xfrm>
            <a:custGeom>
              <a:rect b="b" l="l" r="r" t="t"/>
              <a:pathLst>
                <a:path extrusionOk="0" h="2278063" w="3796771">
                  <a:moveTo>
                    <a:pt x="0" y="0"/>
                  </a:moveTo>
                  <a:lnTo>
                    <a:pt x="3796771" y="0"/>
                  </a:lnTo>
                  <a:lnTo>
                    <a:pt x="3796771" y="2278063"/>
                  </a:lnTo>
                  <a:lnTo>
                    <a:pt x="0" y="227806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6" name="Google Shape;2166;p73"/>
            <p:cNvSpPr/>
            <p:nvPr/>
          </p:nvSpPr>
          <p:spPr>
            <a:xfrm>
              <a:off x="22577328" y="11489025"/>
              <a:ext cx="1710750" cy="1710750"/>
            </a:xfrm>
            <a:custGeom>
              <a:rect b="b" l="l" r="r" t="t"/>
              <a:pathLst>
                <a:path extrusionOk="0" h="1710750" w="1710750">
                  <a:moveTo>
                    <a:pt x="0" y="0"/>
                  </a:moveTo>
                  <a:lnTo>
                    <a:pt x="1710750" y="0"/>
                  </a:lnTo>
                  <a:lnTo>
                    <a:pt x="1710750" y="1710750"/>
                  </a:lnTo>
                  <a:lnTo>
                    <a:pt x="0" y="17107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67" name="Google Shape;2167;p73"/>
          <p:cNvSpPr txBox="1"/>
          <p:nvPr/>
        </p:nvSpPr>
        <p:spPr>
          <a:xfrm>
            <a:off x="2073070" y="4061579"/>
            <a:ext cx="5442534" cy="21638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8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109" u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Détailler à fond le détail de vos prestations</a:t>
            </a:r>
            <a:endParaRPr/>
          </a:p>
        </p:txBody>
      </p:sp>
      <p:sp>
        <p:nvSpPr>
          <p:cNvPr descr="Une image contenant texte, lettre, capture d’écran, Police  Description générée automatiquement" id="2168" name="Google Shape;2168;p73"/>
          <p:cNvSpPr/>
          <p:nvPr/>
        </p:nvSpPr>
        <p:spPr>
          <a:xfrm>
            <a:off x="8889696" y="1294732"/>
            <a:ext cx="6924047" cy="7963568"/>
          </a:xfrm>
          <a:custGeom>
            <a:rect b="b" l="l" r="r" t="t"/>
            <a:pathLst>
              <a:path extrusionOk="0" h="7963568" w="6924047">
                <a:moveTo>
                  <a:pt x="0" y="0"/>
                </a:moveTo>
                <a:lnTo>
                  <a:pt x="6924047" y="0"/>
                </a:lnTo>
                <a:lnTo>
                  <a:pt x="6924047" y="7963568"/>
                </a:lnTo>
                <a:lnTo>
                  <a:pt x="0" y="79635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1" l="0" r="-73" t="-10055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A900"/>
        </a:solidFill>
      </p:bgPr>
    </p:bg>
    <p:spTree>
      <p:nvGrpSpPr>
        <p:cNvPr id="2176" name="Shape 2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77" name="Google Shape;2177;p74"/>
          <p:cNvGrpSpPr/>
          <p:nvPr/>
        </p:nvGrpSpPr>
        <p:grpSpPr>
          <a:xfrm>
            <a:off x="-315227" y="0"/>
            <a:ext cx="18603227" cy="10108466"/>
            <a:chOff x="0" y="0"/>
            <a:chExt cx="24804303" cy="13477954"/>
          </a:xfrm>
        </p:grpSpPr>
        <p:grpSp>
          <p:nvGrpSpPr>
            <p:cNvPr id="2178" name="Google Shape;2178;p74"/>
            <p:cNvGrpSpPr/>
            <p:nvPr/>
          </p:nvGrpSpPr>
          <p:grpSpPr>
            <a:xfrm>
              <a:off x="679151" y="133145"/>
              <a:ext cx="23888937" cy="13344809"/>
              <a:chOff x="0" y="-38100"/>
              <a:chExt cx="7078204" cy="3954017"/>
            </a:xfrm>
          </p:grpSpPr>
          <p:sp>
            <p:nvSpPr>
              <p:cNvPr id="2179" name="Google Shape;2179;p74"/>
              <p:cNvSpPr/>
              <p:nvPr/>
            </p:nvSpPr>
            <p:spPr>
              <a:xfrm>
                <a:off x="0" y="0"/>
                <a:ext cx="7078204" cy="3915917"/>
              </a:xfrm>
              <a:custGeom>
                <a:rect b="b" l="l" r="r" t="t"/>
                <a:pathLst>
                  <a:path extrusionOk="0" h="3915917" w="7078204">
                    <a:moveTo>
                      <a:pt x="0" y="0"/>
                    </a:moveTo>
                    <a:lnTo>
                      <a:pt x="7078204" y="0"/>
                    </a:lnTo>
                    <a:lnTo>
                      <a:pt x="7078204" y="3915917"/>
                    </a:lnTo>
                    <a:lnTo>
                      <a:pt x="0" y="3915917"/>
                    </a:lnTo>
                    <a:close/>
                  </a:path>
                </a:pathLst>
              </a:custGeom>
              <a:solidFill>
                <a:srgbClr val="00122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80" name="Google Shape;2180;p74"/>
              <p:cNvSpPr txBox="1"/>
              <p:nvPr/>
            </p:nvSpPr>
            <p:spPr>
              <a:xfrm>
                <a:off x="0" y="-38100"/>
                <a:ext cx="7078204" cy="39540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10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181" name="Google Shape;2181;p74"/>
            <p:cNvSpPr/>
            <p:nvPr/>
          </p:nvSpPr>
          <p:spPr>
            <a:xfrm>
              <a:off x="0" y="0"/>
              <a:ext cx="3972575" cy="3055827"/>
            </a:xfrm>
            <a:custGeom>
              <a:rect b="b" l="l" r="r" t="t"/>
              <a:pathLst>
                <a:path extrusionOk="0" h="3055827" w="3972575">
                  <a:moveTo>
                    <a:pt x="0" y="0"/>
                  </a:moveTo>
                  <a:lnTo>
                    <a:pt x="3972575" y="0"/>
                  </a:lnTo>
                  <a:lnTo>
                    <a:pt x="3972575" y="3055827"/>
                  </a:lnTo>
                  <a:lnTo>
                    <a:pt x="0" y="30558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2" name="Google Shape;2182;p74"/>
            <p:cNvSpPr/>
            <p:nvPr/>
          </p:nvSpPr>
          <p:spPr>
            <a:xfrm>
              <a:off x="21007532" y="388882"/>
              <a:ext cx="3796771" cy="2278063"/>
            </a:xfrm>
            <a:custGeom>
              <a:rect b="b" l="l" r="r" t="t"/>
              <a:pathLst>
                <a:path extrusionOk="0" h="2278063" w="3796771">
                  <a:moveTo>
                    <a:pt x="0" y="0"/>
                  </a:moveTo>
                  <a:lnTo>
                    <a:pt x="3796771" y="0"/>
                  </a:lnTo>
                  <a:lnTo>
                    <a:pt x="3796771" y="2278063"/>
                  </a:lnTo>
                  <a:lnTo>
                    <a:pt x="0" y="227806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3" name="Google Shape;2183;p74"/>
            <p:cNvSpPr/>
            <p:nvPr/>
          </p:nvSpPr>
          <p:spPr>
            <a:xfrm>
              <a:off x="22577328" y="11489025"/>
              <a:ext cx="1710750" cy="1710750"/>
            </a:xfrm>
            <a:custGeom>
              <a:rect b="b" l="l" r="r" t="t"/>
              <a:pathLst>
                <a:path extrusionOk="0" h="1710750" w="1710750">
                  <a:moveTo>
                    <a:pt x="0" y="0"/>
                  </a:moveTo>
                  <a:lnTo>
                    <a:pt x="1710750" y="0"/>
                  </a:lnTo>
                  <a:lnTo>
                    <a:pt x="1710750" y="1710750"/>
                  </a:lnTo>
                  <a:lnTo>
                    <a:pt x="0" y="17107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84" name="Google Shape;2184;p74"/>
          <p:cNvSpPr txBox="1"/>
          <p:nvPr/>
        </p:nvSpPr>
        <p:spPr>
          <a:xfrm>
            <a:off x="1912800" y="2492099"/>
            <a:ext cx="14462400" cy="5302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861">
                <a:solidFill>
                  <a:srgbClr val="F2A900"/>
                </a:solidFill>
                <a:latin typeface="Poppins"/>
                <a:ea typeface="Poppins"/>
                <a:cs typeface="Poppins"/>
                <a:sym typeface="Poppins"/>
              </a:rPr>
              <a:t>Une offre bien structurée rassure.</a:t>
            </a:r>
            <a:r>
              <a:rPr b="1" lang="en-US" sz="5861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endParaRPr b="1" sz="5861">
              <a:solidFill>
                <a:srgbClr val="FFFFFF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marR="0" rtl="0" algn="ctr">
              <a:lnSpc>
                <a:spcPct val="108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5861">
              <a:solidFill>
                <a:srgbClr val="FFFFFF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marR="0" rtl="0" algn="ctr">
              <a:lnSpc>
                <a:spcPct val="108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861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Elle montre au client que vous êtes un professionnel organisé et clair dans votre démarche.</a:t>
            </a:r>
            <a:endParaRPr b="1" sz="5861">
              <a:solidFill>
                <a:srgbClr val="FFFFFF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marR="0" rtl="0" algn="l">
              <a:lnSpc>
                <a:spcPct val="108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/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A900"/>
        </a:solidFill>
      </p:bgPr>
    </p:bg>
    <p:spTree>
      <p:nvGrpSpPr>
        <p:cNvPr id="2192" name="Shape 2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3" name="Google Shape;2193;g31a58820152_0_0"/>
          <p:cNvGrpSpPr/>
          <p:nvPr/>
        </p:nvGrpSpPr>
        <p:grpSpPr>
          <a:xfrm>
            <a:off x="-315227" y="0"/>
            <a:ext cx="18603227" cy="10108465"/>
            <a:chOff x="0" y="0"/>
            <a:chExt cx="24804303" cy="13477953"/>
          </a:xfrm>
        </p:grpSpPr>
        <p:grpSp>
          <p:nvGrpSpPr>
            <p:cNvPr id="2194" name="Google Shape;2194;g31a58820152_0_0"/>
            <p:cNvGrpSpPr/>
            <p:nvPr/>
          </p:nvGrpSpPr>
          <p:grpSpPr>
            <a:xfrm>
              <a:off x="679151" y="133146"/>
              <a:ext cx="23888939" cy="13344807"/>
              <a:chOff x="0" y="-38100"/>
              <a:chExt cx="7078204" cy="3954017"/>
            </a:xfrm>
          </p:grpSpPr>
          <p:sp>
            <p:nvSpPr>
              <p:cNvPr id="2195" name="Google Shape;2195;g31a58820152_0_0"/>
              <p:cNvSpPr/>
              <p:nvPr/>
            </p:nvSpPr>
            <p:spPr>
              <a:xfrm>
                <a:off x="0" y="0"/>
                <a:ext cx="7078204" cy="3915917"/>
              </a:xfrm>
              <a:custGeom>
                <a:rect b="b" l="l" r="r" t="t"/>
                <a:pathLst>
                  <a:path extrusionOk="0" h="3915917" w="7078204">
                    <a:moveTo>
                      <a:pt x="0" y="0"/>
                    </a:moveTo>
                    <a:lnTo>
                      <a:pt x="7078204" y="0"/>
                    </a:lnTo>
                    <a:lnTo>
                      <a:pt x="7078204" y="3915917"/>
                    </a:lnTo>
                    <a:lnTo>
                      <a:pt x="0" y="3915917"/>
                    </a:lnTo>
                    <a:close/>
                  </a:path>
                </a:pathLst>
              </a:custGeom>
              <a:solidFill>
                <a:srgbClr val="00122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96" name="Google Shape;2196;g31a58820152_0_0"/>
              <p:cNvSpPr txBox="1"/>
              <p:nvPr/>
            </p:nvSpPr>
            <p:spPr>
              <a:xfrm>
                <a:off x="0" y="-38100"/>
                <a:ext cx="7078200" cy="3954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10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197" name="Google Shape;2197;g31a58820152_0_0"/>
            <p:cNvSpPr/>
            <p:nvPr/>
          </p:nvSpPr>
          <p:spPr>
            <a:xfrm>
              <a:off x="0" y="0"/>
              <a:ext cx="3972575" cy="3055827"/>
            </a:xfrm>
            <a:custGeom>
              <a:rect b="b" l="l" r="r" t="t"/>
              <a:pathLst>
                <a:path extrusionOk="0" h="3055827" w="3972575">
                  <a:moveTo>
                    <a:pt x="0" y="0"/>
                  </a:moveTo>
                  <a:lnTo>
                    <a:pt x="3972575" y="0"/>
                  </a:lnTo>
                  <a:lnTo>
                    <a:pt x="3972575" y="3055827"/>
                  </a:lnTo>
                  <a:lnTo>
                    <a:pt x="0" y="30558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8" name="Google Shape;2198;g31a58820152_0_0"/>
            <p:cNvSpPr/>
            <p:nvPr/>
          </p:nvSpPr>
          <p:spPr>
            <a:xfrm>
              <a:off x="21007532" y="388882"/>
              <a:ext cx="3796771" cy="2278063"/>
            </a:xfrm>
            <a:custGeom>
              <a:rect b="b" l="l" r="r" t="t"/>
              <a:pathLst>
                <a:path extrusionOk="0" h="2278063" w="3796771">
                  <a:moveTo>
                    <a:pt x="0" y="0"/>
                  </a:moveTo>
                  <a:lnTo>
                    <a:pt x="3796771" y="0"/>
                  </a:lnTo>
                  <a:lnTo>
                    <a:pt x="3796771" y="2278063"/>
                  </a:lnTo>
                  <a:lnTo>
                    <a:pt x="0" y="227806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9" name="Google Shape;2199;g31a58820152_0_0"/>
            <p:cNvSpPr/>
            <p:nvPr/>
          </p:nvSpPr>
          <p:spPr>
            <a:xfrm>
              <a:off x="22577328" y="11489025"/>
              <a:ext cx="1710750" cy="1710750"/>
            </a:xfrm>
            <a:custGeom>
              <a:rect b="b" l="l" r="r" t="t"/>
              <a:pathLst>
                <a:path extrusionOk="0" h="1710750" w="1710750">
                  <a:moveTo>
                    <a:pt x="0" y="0"/>
                  </a:moveTo>
                  <a:lnTo>
                    <a:pt x="1710750" y="0"/>
                  </a:lnTo>
                  <a:lnTo>
                    <a:pt x="1710750" y="1710750"/>
                  </a:lnTo>
                  <a:lnTo>
                    <a:pt x="0" y="17107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00" name="Google Shape;2200;g31a58820152_0_0"/>
          <p:cNvSpPr txBox="1"/>
          <p:nvPr/>
        </p:nvSpPr>
        <p:spPr>
          <a:xfrm>
            <a:off x="2431690" y="2383008"/>
            <a:ext cx="13109400" cy="599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561">
                <a:solidFill>
                  <a:srgbClr val="F2A900"/>
                </a:solidFill>
                <a:latin typeface="Poppins"/>
                <a:ea typeface="Poppins"/>
                <a:cs typeface="Poppins"/>
                <a:sym typeface="Poppins"/>
              </a:rPr>
              <a:t>Une offre bien expliquée évite les incompréhensions.</a:t>
            </a:r>
            <a:r>
              <a:rPr b="1" lang="en-US" sz="6561">
                <a:solidFill>
                  <a:srgbClr val="F2A9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endParaRPr b="1" sz="6561">
              <a:solidFill>
                <a:srgbClr val="F2A9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marR="0" rtl="0" algn="ctr">
              <a:lnSpc>
                <a:spcPct val="108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6561">
              <a:solidFill>
                <a:srgbClr val="FFFFFF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marR="0" rtl="0" algn="ctr">
              <a:lnSpc>
                <a:spcPct val="108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561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Le</a:t>
            </a:r>
            <a:r>
              <a:rPr b="1" lang="en-US" sz="6561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 clients savent exactement ce pour quoi ils paient.</a:t>
            </a:r>
            <a:endParaRPr sz="3500"/>
          </a:p>
          <a:p>
            <a:pPr indent="0" lvl="0" marL="0" marR="0" rtl="0" algn="l">
              <a:lnSpc>
                <a:spcPct val="108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0"/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A900"/>
        </a:solidFill>
      </p:bgPr>
    </p:bg>
    <p:spTree>
      <p:nvGrpSpPr>
        <p:cNvPr id="2208" name="Shape 2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09" name="Google Shape;2209;g31a58820152_0_15"/>
          <p:cNvGrpSpPr/>
          <p:nvPr/>
        </p:nvGrpSpPr>
        <p:grpSpPr>
          <a:xfrm>
            <a:off x="-315227" y="0"/>
            <a:ext cx="18603227" cy="10108465"/>
            <a:chOff x="0" y="0"/>
            <a:chExt cx="24804303" cy="13477953"/>
          </a:xfrm>
        </p:grpSpPr>
        <p:grpSp>
          <p:nvGrpSpPr>
            <p:cNvPr id="2210" name="Google Shape;2210;g31a58820152_0_15"/>
            <p:cNvGrpSpPr/>
            <p:nvPr/>
          </p:nvGrpSpPr>
          <p:grpSpPr>
            <a:xfrm>
              <a:off x="679151" y="133146"/>
              <a:ext cx="23888939" cy="13344807"/>
              <a:chOff x="0" y="-38100"/>
              <a:chExt cx="7078204" cy="3954017"/>
            </a:xfrm>
          </p:grpSpPr>
          <p:sp>
            <p:nvSpPr>
              <p:cNvPr id="2211" name="Google Shape;2211;g31a58820152_0_15"/>
              <p:cNvSpPr/>
              <p:nvPr/>
            </p:nvSpPr>
            <p:spPr>
              <a:xfrm>
                <a:off x="0" y="0"/>
                <a:ext cx="7078204" cy="3915917"/>
              </a:xfrm>
              <a:custGeom>
                <a:rect b="b" l="l" r="r" t="t"/>
                <a:pathLst>
                  <a:path extrusionOk="0" h="3915917" w="7078204">
                    <a:moveTo>
                      <a:pt x="0" y="0"/>
                    </a:moveTo>
                    <a:lnTo>
                      <a:pt x="7078204" y="0"/>
                    </a:lnTo>
                    <a:lnTo>
                      <a:pt x="7078204" y="3915917"/>
                    </a:lnTo>
                    <a:lnTo>
                      <a:pt x="0" y="3915917"/>
                    </a:lnTo>
                    <a:close/>
                  </a:path>
                </a:pathLst>
              </a:custGeom>
              <a:solidFill>
                <a:srgbClr val="00122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12" name="Google Shape;2212;g31a58820152_0_15"/>
              <p:cNvSpPr txBox="1"/>
              <p:nvPr/>
            </p:nvSpPr>
            <p:spPr>
              <a:xfrm>
                <a:off x="0" y="-38100"/>
                <a:ext cx="7078200" cy="3954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10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213" name="Google Shape;2213;g31a58820152_0_15"/>
            <p:cNvSpPr/>
            <p:nvPr/>
          </p:nvSpPr>
          <p:spPr>
            <a:xfrm>
              <a:off x="0" y="0"/>
              <a:ext cx="3972575" cy="3055827"/>
            </a:xfrm>
            <a:custGeom>
              <a:rect b="b" l="l" r="r" t="t"/>
              <a:pathLst>
                <a:path extrusionOk="0" h="3055827" w="3972575">
                  <a:moveTo>
                    <a:pt x="0" y="0"/>
                  </a:moveTo>
                  <a:lnTo>
                    <a:pt x="3972575" y="0"/>
                  </a:lnTo>
                  <a:lnTo>
                    <a:pt x="3972575" y="3055827"/>
                  </a:lnTo>
                  <a:lnTo>
                    <a:pt x="0" y="30558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4" name="Google Shape;2214;g31a58820152_0_15"/>
            <p:cNvSpPr/>
            <p:nvPr/>
          </p:nvSpPr>
          <p:spPr>
            <a:xfrm>
              <a:off x="21007532" y="388882"/>
              <a:ext cx="3796771" cy="2278063"/>
            </a:xfrm>
            <a:custGeom>
              <a:rect b="b" l="l" r="r" t="t"/>
              <a:pathLst>
                <a:path extrusionOk="0" h="2278063" w="3796771">
                  <a:moveTo>
                    <a:pt x="0" y="0"/>
                  </a:moveTo>
                  <a:lnTo>
                    <a:pt x="3796771" y="0"/>
                  </a:lnTo>
                  <a:lnTo>
                    <a:pt x="3796771" y="2278063"/>
                  </a:lnTo>
                  <a:lnTo>
                    <a:pt x="0" y="227806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5" name="Google Shape;2215;g31a58820152_0_15"/>
            <p:cNvSpPr/>
            <p:nvPr/>
          </p:nvSpPr>
          <p:spPr>
            <a:xfrm>
              <a:off x="22577328" y="11489025"/>
              <a:ext cx="1710750" cy="1710750"/>
            </a:xfrm>
            <a:custGeom>
              <a:rect b="b" l="l" r="r" t="t"/>
              <a:pathLst>
                <a:path extrusionOk="0" h="1710750" w="1710750">
                  <a:moveTo>
                    <a:pt x="0" y="0"/>
                  </a:moveTo>
                  <a:lnTo>
                    <a:pt x="1710750" y="0"/>
                  </a:lnTo>
                  <a:lnTo>
                    <a:pt x="1710750" y="1710750"/>
                  </a:lnTo>
                  <a:lnTo>
                    <a:pt x="0" y="17107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16" name="Google Shape;2216;g31a58820152_0_15"/>
          <p:cNvSpPr txBox="1"/>
          <p:nvPr/>
        </p:nvSpPr>
        <p:spPr>
          <a:xfrm>
            <a:off x="1993050" y="2873300"/>
            <a:ext cx="14301900" cy="482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000">
                <a:solidFill>
                  <a:srgbClr val="F2A900"/>
                </a:solidFill>
                <a:latin typeface="Poppins"/>
                <a:ea typeface="Poppins"/>
                <a:cs typeface="Poppins"/>
                <a:sym typeface="Poppins"/>
              </a:rPr>
              <a:t>Une offre claire permet de défendre un tarif élevé.</a:t>
            </a:r>
            <a:r>
              <a:rPr b="1" lang="en-US" sz="8000">
                <a:solidFill>
                  <a:srgbClr val="F2A9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endParaRPr b="1" sz="8000">
              <a:solidFill>
                <a:srgbClr val="F2A9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marR="0" rtl="0" algn="ctr">
              <a:lnSpc>
                <a:spcPct val="108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461">
              <a:solidFill>
                <a:srgbClr val="FFFFFF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marR="0" rtl="0" algn="ctr">
              <a:lnSpc>
                <a:spcPct val="108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61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Elle met en lumière la transformation que vous apportez, au lieu de mettre le focus sur le coût.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A900"/>
        </a:solidFill>
      </p:bgPr>
    </p:bg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5" name="Google Shape;285;g31c4164dbaa_0_212"/>
          <p:cNvGrpSpPr/>
          <p:nvPr/>
        </p:nvGrpSpPr>
        <p:grpSpPr>
          <a:xfrm>
            <a:off x="-315227" y="0"/>
            <a:ext cx="18603227" cy="10108465"/>
            <a:chOff x="0" y="0"/>
            <a:chExt cx="24804303" cy="13477953"/>
          </a:xfrm>
        </p:grpSpPr>
        <p:grpSp>
          <p:nvGrpSpPr>
            <p:cNvPr id="286" name="Google Shape;286;g31c4164dbaa_0_212"/>
            <p:cNvGrpSpPr/>
            <p:nvPr/>
          </p:nvGrpSpPr>
          <p:grpSpPr>
            <a:xfrm>
              <a:off x="679151" y="133146"/>
              <a:ext cx="23888939" cy="13344807"/>
              <a:chOff x="0" y="-38100"/>
              <a:chExt cx="7078204" cy="3954017"/>
            </a:xfrm>
          </p:grpSpPr>
          <p:sp>
            <p:nvSpPr>
              <p:cNvPr id="287" name="Google Shape;287;g31c4164dbaa_0_212"/>
              <p:cNvSpPr/>
              <p:nvPr/>
            </p:nvSpPr>
            <p:spPr>
              <a:xfrm>
                <a:off x="0" y="0"/>
                <a:ext cx="7078204" cy="3915917"/>
              </a:xfrm>
              <a:custGeom>
                <a:rect b="b" l="l" r="r" t="t"/>
                <a:pathLst>
                  <a:path extrusionOk="0" h="3915917" w="7078204">
                    <a:moveTo>
                      <a:pt x="0" y="0"/>
                    </a:moveTo>
                    <a:lnTo>
                      <a:pt x="7078204" y="0"/>
                    </a:lnTo>
                    <a:lnTo>
                      <a:pt x="7078204" y="3915917"/>
                    </a:lnTo>
                    <a:lnTo>
                      <a:pt x="0" y="3915917"/>
                    </a:lnTo>
                    <a:close/>
                  </a:path>
                </a:pathLst>
              </a:custGeom>
              <a:solidFill>
                <a:srgbClr val="00122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8" name="Google Shape;288;g31c4164dbaa_0_212"/>
              <p:cNvSpPr txBox="1"/>
              <p:nvPr/>
            </p:nvSpPr>
            <p:spPr>
              <a:xfrm>
                <a:off x="0" y="-38100"/>
                <a:ext cx="7078200" cy="3954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10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89" name="Google Shape;289;g31c4164dbaa_0_212"/>
            <p:cNvSpPr/>
            <p:nvPr/>
          </p:nvSpPr>
          <p:spPr>
            <a:xfrm>
              <a:off x="0" y="0"/>
              <a:ext cx="3972575" cy="3055827"/>
            </a:xfrm>
            <a:custGeom>
              <a:rect b="b" l="l" r="r" t="t"/>
              <a:pathLst>
                <a:path extrusionOk="0" h="3055827" w="3972575">
                  <a:moveTo>
                    <a:pt x="0" y="0"/>
                  </a:moveTo>
                  <a:lnTo>
                    <a:pt x="3972575" y="0"/>
                  </a:lnTo>
                  <a:lnTo>
                    <a:pt x="3972575" y="3055827"/>
                  </a:lnTo>
                  <a:lnTo>
                    <a:pt x="0" y="30558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" name="Google Shape;290;g31c4164dbaa_0_212"/>
            <p:cNvSpPr/>
            <p:nvPr/>
          </p:nvSpPr>
          <p:spPr>
            <a:xfrm>
              <a:off x="21007532" y="388882"/>
              <a:ext cx="3796771" cy="2278063"/>
            </a:xfrm>
            <a:custGeom>
              <a:rect b="b" l="l" r="r" t="t"/>
              <a:pathLst>
                <a:path extrusionOk="0" h="2278063" w="3796771">
                  <a:moveTo>
                    <a:pt x="0" y="0"/>
                  </a:moveTo>
                  <a:lnTo>
                    <a:pt x="3796771" y="0"/>
                  </a:lnTo>
                  <a:lnTo>
                    <a:pt x="3796771" y="2278063"/>
                  </a:lnTo>
                  <a:lnTo>
                    <a:pt x="0" y="227806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" name="Google Shape;291;g31c4164dbaa_0_212"/>
            <p:cNvSpPr/>
            <p:nvPr/>
          </p:nvSpPr>
          <p:spPr>
            <a:xfrm>
              <a:off x="22577328" y="11489025"/>
              <a:ext cx="1710750" cy="1710750"/>
            </a:xfrm>
            <a:custGeom>
              <a:rect b="b" l="l" r="r" t="t"/>
              <a:pathLst>
                <a:path extrusionOk="0" h="1710750" w="1710750">
                  <a:moveTo>
                    <a:pt x="0" y="0"/>
                  </a:moveTo>
                  <a:lnTo>
                    <a:pt x="1710750" y="0"/>
                  </a:lnTo>
                  <a:lnTo>
                    <a:pt x="1710750" y="1710750"/>
                  </a:lnTo>
                  <a:lnTo>
                    <a:pt x="0" y="17107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2" name="Google Shape;292;g31c4164dbaa_0_212"/>
          <p:cNvSpPr txBox="1"/>
          <p:nvPr/>
        </p:nvSpPr>
        <p:spPr>
          <a:xfrm>
            <a:off x="7644000" y="36435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0"/>
              <a:t>✋</a:t>
            </a:r>
            <a:endParaRPr sz="25000"/>
          </a:p>
        </p:txBody>
      </p:sp>
      <p:sp>
        <p:nvSpPr>
          <p:cNvPr id="293" name="Google Shape;293;g31c4164dbaa_0_212"/>
          <p:cNvSpPr txBox="1"/>
          <p:nvPr/>
        </p:nvSpPr>
        <p:spPr>
          <a:xfrm>
            <a:off x="2219877" y="6991311"/>
            <a:ext cx="13533000" cy="12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100">
                <a:solidFill>
                  <a:srgbClr val="F2A900"/>
                </a:solidFill>
                <a:latin typeface="Poppins"/>
                <a:ea typeface="Poppins"/>
                <a:cs typeface="Poppins"/>
                <a:sym typeface="Poppins"/>
              </a:rPr>
              <a:t>Qui veut changer ?</a:t>
            </a:r>
            <a:endParaRPr b="1"/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A900"/>
        </a:solidFill>
      </p:bgPr>
    </p:bg>
    <p:spTree>
      <p:nvGrpSpPr>
        <p:cNvPr id="2224" name="Shape 2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5" name="Google Shape;2225;p75"/>
          <p:cNvGrpSpPr/>
          <p:nvPr/>
        </p:nvGrpSpPr>
        <p:grpSpPr>
          <a:xfrm>
            <a:off x="-315227" y="0"/>
            <a:ext cx="18603227" cy="10108466"/>
            <a:chOff x="0" y="0"/>
            <a:chExt cx="24804303" cy="13477954"/>
          </a:xfrm>
        </p:grpSpPr>
        <p:grpSp>
          <p:nvGrpSpPr>
            <p:cNvPr id="2226" name="Google Shape;2226;p75"/>
            <p:cNvGrpSpPr/>
            <p:nvPr/>
          </p:nvGrpSpPr>
          <p:grpSpPr>
            <a:xfrm>
              <a:off x="679151" y="133145"/>
              <a:ext cx="23888937" cy="13344809"/>
              <a:chOff x="0" y="-38100"/>
              <a:chExt cx="7078204" cy="3954017"/>
            </a:xfrm>
          </p:grpSpPr>
          <p:sp>
            <p:nvSpPr>
              <p:cNvPr id="2227" name="Google Shape;2227;p75"/>
              <p:cNvSpPr/>
              <p:nvPr/>
            </p:nvSpPr>
            <p:spPr>
              <a:xfrm>
                <a:off x="0" y="0"/>
                <a:ext cx="7078204" cy="3915917"/>
              </a:xfrm>
              <a:custGeom>
                <a:rect b="b" l="l" r="r" t="t"/>
                <a:pathLst>
                  <a:path extrusionOk="0" h="3915917" w="7078204">
                    <a:moveTo>
                      <a:pt x="0" y="0"/>
                    </a:moveTo>
                    <a:lnTo>
                      <a:pt x="7078204" y="0"/>
                    </a:lnTo>
                    <a:lnTo>
                      <a:pt x="7078204" y="3915917"/>
                    </a:lnTo>
                    <a:lnTo>
                      <a:pt x="0" y="3915917"/>
                    </a:lnTo>
                    <a:close/>
                  </a:path>
                </a:pathLst>
              </a:custGeom>
              <a:solidFill>
                <a:srgbClr val="00122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28" name="Google Shape;2228;p75"/>
              <p:cNvSpPr txBox="1"/>
              <p:nvPr/>
            </p:nvSpPr>
            <p:spPr>
              <a:xfrm>
                <a:off x="0" y="-38100"/>
                <a:ext cx="7078204" cy="39540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10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229" name="Google Shape;2229;p75"/>
            <p:cNvSpPr/>
            <p:nvPr/>
          </p:nvSpPr>
          <p:spPr>
            <a:xfrm>
              <a:off x="0" y="0"/>
              <a:ext cx="3972575" cy="3055827"/>
            </a:xfrm>
            <a:custGeom>
              <a:rect b="b" l="l" r="r" t="t"/>
              <a:pathLst>
                <a:path extrusionOk="0" h="3055827" w="3972575">
                  <a:moveTo>
                    <a:pt x="0" y="0"/>
                  </a:moveTo>
                  <a:lnTo>
                    <a:pt x="3972575" y="0"/>
                  </a:lnTo>
                  <a:lnTo>
                    <a:pt x="3972575" y="3055827"/>
                  </a:lnTo>
                  <a:lnTo>
                    <a:pt x="0" y="30558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0" name="Google Shape;2230;p75"/>
            <p:cNvSpPr/>
            <p:nvPr/>
          </p:nvSpPr>
          <p:spPr>
            <a:xfrm>
              <a:off x="21007532" y="388882"/>
              <a:ext cx="3796771" cy="2278063"/>
            </a:xfrm>
            <a:custGeom>
              <a:rect b="b" l="l" r="r" t="t"/>
              <a:pathLst>
                <a:path extrusionOk="0" h="2278063" w="3796771">
                  <a:moveTo>
                    <a:pt x="0" y="0"/>
                  </a:moveTo>
                  <a:lnTo>
                    <a:pt x="3796771" y="0"/>
                  </a:lnTo>
                  <a:lnTo>
                    <a:pt x="3796771" y="2278063"/>
                  </a:lnTo>
                  <a:lnTo>
                    <a:pt x="0" y="227806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1" name="Google Shape;2231;p75"/>
            <p:cNvSpPr/>
            <p:nvPr/>
          </p:nvSpPr>
          <p:spPr>
            <a:xfrm>
              <a:off x="22577328" y="11489025"/>
              <a:ext cx="1710750" cy="1710750"/>
            </a:xfrm>
            <a:custGeom>
              <a:rect b="b" l="l" r="r" t="t"/>
              <a:pathLst>
                <a:path extrusionOk="0" h="1710750" w="1710750">
                  <a:moveTo>
                    <a:pt x="0" y="0"/>
                  </a:moveTo>
                  <a:lnTo>
                    <a:pt x="1710750" y="0"/>
                  </a:lnTo>
                  <a:lnTo>
                    <a:pt x="1710750" y="1710750"/>
                  </a:lnTo>
                  <a:lnTo>
                    <a:pt x="0" y="17107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32" name="Google Shape;2232;p75"/>
          <p:cNvSpPr txBox="1"/>
          <p:nvPr/>
        </p:nvSpPr>
        <p:spPr>
          <a:xfrm>
            <a:off x="2377440" y="3995928"/>
            <a:ext cx="13533120" cy="231419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100" u="none" strike="noStrike">
                <a:solidFill>
                  <a:srgbClr val="F2A9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ET LES 6 CHIFFRES DANS TOUT ÇA ? </a:t>
            </a:r>
            <a:endParaRPr/>
          </a:p>
        </p:txBody>
      </p:sp>
      <p:sp>
        <p:nvSpPr>
          <p:cNvPr id="2233" name="Google Shape;2233;p75"/>
          <p:cNvSpPr txBox="1"/>
          <p:nvPr/>
        </p:nvSpPr>
        <p:spPr>
          <a:xfrm>
            <a:off x="2579146" y="1992249"/>
            <a:ext cx="13533120" cy="131483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775" u="none" strike="noStrike">
                <a:solidFill>
                  <a:srgbClr val="F2A9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III</a:t>
            </a:r>
            <a:endParaRPr/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A900"/>
        </a:solidFill>
      </p:bgPr>
    </p:bg>
    <p:spTree>
      <p:nvGrpSpPr>
        <p:cNvPr id="2241" name="Shape 2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42" name="Google Shape;2242;p76"/>
          <p:cNvGrpSpPr/>
          <p:nvPr/>
        </p:nvGrpSpPr>
        <p:grpSpPr>
          <a:xfrm>
            <a:off x="-315227" y="0"/>
            <a:ext cx="18603227" cy="10108466"/>
            <a:chOff x="0" y="0"/>
            <a:chExt cx="24804303" cy="13477954"/>
          </a:xfrm>
        </p:grpSpPr>
        <p:grpSp>
          <p:nvGrpSpPr>
            <p:cNvPr id="2243" name="Google Shape;2243;p76"/>
            <p:cNvGrpSpPr/>
            <p:nvPr/>
          </p:nvGrpSpPr>
          <p:grpSpPr>
            <a:xfrm>
              <a:off x="679151" y="133145"/>
              <a:ext cx="23888937" cy="13344809"/>
              <a:chOff x="0" y="-38100"/>
              <a:chExt cx="7078204" cy="3954017"/>
            </a:xfrm>
          </p:grpSpPr>
          <p:sp>
            <p:nvSpPr>
              <p:cNvPr id="2244" name="Google Shape;2244;p76"/>
              <p:cNvSpPr/>
              <p:nvPr/>
            </p:nvSpPr>
            <p:spPr>
              <a:xfrm>
                <a:off x="0" y="0"/>
                <a:ext cx="7078204" cy="3915917"/>
              </a:xfrm>
              <a:custGeom>
                <a:rect b="b" l="l" r="r" t="t"/>
                <a:pathLst>
                  <a:path extrusionOk="0" h="3915917" w="7078204">
                    <a:moveTo>
                      <a:pt x="0" y="0"/>
                    </a:moveTo>
                    <a:lnTo>
                      <a:pt x="7078204" y="0"/>
                    </a:lnTo>
                    <a:lnTo>
                      <a:pt x="7078204" y="3915917"/>
                    </a:lnTo>
                    <a:lnTo>
                      <a:pt x="0" y="3915917"/>
                    </a:lnTo>
                    <a:close/>
                  </a:path>
                </a:pathLst>
              </a:custGeom>
              <a:solidFill>
                <a:srgbClr val="00122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45" name="Google Shape;2245;p76"/>
              <p:cNvSpPr txBox="1"/>
              <p:nvPr/>
            </p:nvSpPr>
            <p:spPr>
              <a:xfrm>
                <a:off x="0" y="-38100"/>
                <a:ext cx="7078204" cy="39540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10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246" name="Google Shape;2246;p76"/>
            <p:cNvSpPr/>
            <p:nvPr/>
          </p:nvSpPr>
          <p:spPr>
            <a:xfrm>
              <a:off x="0" y="0"/>
              <a:ext cx="3972575" cy="3055827"/>
            </a:xfrm>
            <a:custGeom>
              <a:rect b="b" l="l" r="r" t="t"/>
              <a:pathLst>
                <a:path extrusionOk="0" h="3055827" w="3972575">
                  <a:moveTo>
                    <a:pt x="0" y="0"/>
                  </a:moveTo>
                  <a:lnTo>
                    <a:pt x="3972575" y="0"/>
                  </a:lnTo>
                  <a:lnTo>
                    <a:pt x="3972575" y="3055827"/>
                  </a:lnTo>
                  <a:lnTo>
                    <a:pt x="0" y="30558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7" name="Google Shape;2247;p76"/>
            <p:cNvSpPr/>
            <p:nvPr/>
          </p:nvSpPr>
          <p:spPr>
            <a:xfrm>
              <a:off x="21007532" y="388882"/>
              <a:ext cx="3796771" cy="2278063"/>
            </a:xfrm>
            <a:custGeom>
              <a:rect b="b" l="l" r="r" t="t"/>
              <a:pathLst>
                <a:path extrusionOk="0" h="2278063" w="3796771">
                  <a:moveTo>
                    <a:pt x="0" y="0"/>
                  </a:moveTo>
                  <a:lnTo>
                    <a:pt x="3796771" y="0"/>
                  </a:lnTo>
                  <a:lnTo>
                    <a:pt x="3796771" y="2278063"/>
                  </a:lnTo>
                  <a:lnTo>
                    <a:pt x="0" y="227806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8" name="Google Shape;2248;p76"/>
            <p:cNvSpPr/>
            <p:nvPr/>
          </p:nvSpPr>
          <p:spPr>
            <a:xfrm>
              <a:off x="22577328" y="11489025"/>
              <a:ext cx="1710750" cy="1710750"/>
            </a:xfrm>
            <a:custGeom>
              <a:rect b="b" l="l" r="r" t="t"/>
              <a:pathLst>
                <a:path extrusionOk="0" h="1710750" w="1710750">
                  <a:moveTo>
                    <a:pt x="0" y="0"/>
                  </a:moveTo>
                  <a:lnTo>
                    <a:pt x="1710750" y="0"/>
                  </a:lnTo>
                  <a:lnTo>
                    <a:pt x="1710750" y="1710750"/>
                  </a:lnTo>
                  <a:lnTo>
                    <a:pt x="0" y="17107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49" name="Google Shape;2249;p76"/>
          <p:cNvSpPr txBox="1"/>
          <p:nvPr/>
        </p:nvSpPr>
        <p:spPr>
          <a:xfrm>
            <a:off x="2377440" y="4044906"/>
            <a:ext cx="13533000" cy="262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71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775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Méthodo pour les avoir en </a:t>
            </a:r>
            <a:r>
              <a:rPr b="1" lang="en-US" sz="8775">
                <a:solidFill>
                  <a:srgbClr val="F2A9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3 temps</a:t>
            </a:r>
            <a:endParaRPr>
              <a:solidFill>
                <a:srgbClr val="F2A900"/>
              </a:solidFill>
            </a:endParaRP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A900"/>
        </a:solidFill>
      </p:bgPr>
    </p:bg>
    <p:spTree>
      <p:nvGrpSpPr>
        <p:cNvPr id="2257" name="Shape 2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8" name="Google Shape;2258;p77"/>
          <p:cNvGrpSpPr/>
          <p:nvPr/>
        </p:nvGrpSpPr>
        <p:grpSpPr>
          <a:xfrm>
            <a:off x="-315227" y="0"/>
            <a:ext cx="18603227" cy="10108466"/>
            <a:chOff x="0" y="0"/>
            <a:chExt cx="24804303" cy="13477954"/>
          </a:xfrm>
        </p:grpSpPr>
        <p:grpSp>
          <p:nvGrpSpPr>
            <p:cNvPr id="2259" name="Google Shape;2259;p77"/>
            <p:cNvGrpSpPr/>
            <p:nvPr/>
          </p:nvGrpSpPr>
          <p:grpSpPr>
            <a:xfrm>
              <a:off x="679151" y="133145"/>
              <a:ext cx="23888937" cy="13344809"/>
              <a:chOff x="0" y="-38100"/>
              <a:chExt cx="7078204" cy="3954017"/>
            </a:xfrm>
          </p:grpSpPr>
          <p:sp>
            <p:nvSpPr>
              <p:cNvPr id="2260" name="Google Shape;2260;p77"/>
              <p:cNvSpPr/>
              <p:nvPr/>
            </p:nvSpPr>
            <p:spPr>
              <a:xfrm>
                <a:off x="0" y="0"/>
                <a:ext cx="7078204" cy="3915917"/>
              </a:xfrm>
              <a:custGeom>
                <a:rect b="b" l="l" r="r" t="t"/>
                <a:pathLst>
                  <a:path extrusionOk="0" h="3915917" w="7078204">
                    <a:moveTo>
                      <a:pt x="0" y="0"/>
                    </a:moveTo>
                    <a:lnTo>
                      <a:pt x="7078204" y="0"/>
                    </a:lnTo>
                    <a:lnTo>
                      <a:pt x="7078204" y="3915917"/>
                    </a:lnTo>
                    <a:lnTo>
                      <a:pt x="0" y="3915917"/>
                    </a:lnTo>
                    <a:close/>
                  </a:path>
                </a:pathLst>
              </a:custGeom>
              <a:solidFill>
                <a:srgbClr val="00122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61" name="Google Shape;2261;p77"/>
              <p:cNvSpPr txBox="1"/>
              <p:nvPr/>
            </p:nvSpPr>
            <p:spPr>
              <a:xfrm>
                <a:off x="0" y="-38100"/>
                <a:ext cx="7078204" cy="39540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10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262" name="Google Shape;2262;p77"/>
            <p:cNvSpPr/>
            <p:nvPr/>
          </p:nvSpPr>
          <p:spPr>
            <a:xfrm>
              <a:off x="0" y="0"/>
              <a:ext cx="3972575" cy="3055827"/>
            </a:xfrm>
            <a:custGeom>
              <a:rect b="b" l="l" r="r" t="t"/>
              <a:pathLst>
                <a:path extrusionOk="0" h="3055827" w="3972575">
                  <a:moveTo>
                    <a:pt x="0" y="0"/>
                  </a:moveTo>
                  <a:lnTo>
                    <a:pt x="3972575" y="0"/>
                  </a:lnTo>
                  <a:lnTo>
                    <a:pt x="3972575" y="3055827"/>
                  </a:lnTo>
                  <a:lnTo>
                    <a:pt x="0" y="30558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3" name="Google Shape;2263;p77"/>
            <p:cNvSpPr/>
            <p:nvPr/>
          </p:nvSpPr>
          <p:spPr>
            <a:xfrm>
              <a:off x="21007532" y="388882"/>
              <a:ext cx="3796771" cy="2278063"/>
            </a:xfrm>
            <a:custGeom>
              <a:rect b="b" l="l" r="r" t="t"/>
              <a:pathLst>
                <a:path extrusionOk="0" h="2278063" w="3796771">
                  <a:moveTo>
                    <a:pt x="0" y="0"/>
                  </a:moveTo>
                  <a:lnTo>
                    <a:pt x="3796771" y="0"/>
                  </a:lnTo>
                  <a:lnTo>
                    <a:pt x="3796771" y="2278063"/>
                  </a:lnTo>
                  <a:lnTo>
                    <a:pt x="0" y="227806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4" name="Google Shape;2264;p77"/>
            <p:cNvSpPr/>
            <p:nvPr/>
          </p:nvSpPr>
          <p:spPr>
            <a:xfrm>
              <a:off x="22577328" y="11489025"/>
              <a:ext cx="1710750" cy="1710750"/>
            </a:xfrm>
            <a:custGeom>
              <a:rect b="b" l="l" r="r" t="t"/>
              <a:pathLst>
                <a:path extrusionOk="0" h="1710750" w="1710750">
                  <a:moveTo>
                    <a:pt x="0" y="0"/>
                  </a:moveTo>
                  <a:lnTo>
                    <a:pt x="1710750" y="0"/>
                  </a:lnTo>
                  <a:lnTo>
                    <a:pt x="1710750" y="1710750"/>
                  </a:lnTo>
                  <a:lnTo>
                    <a:pt x="0" y="17107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65" name="Google Shape;2265;p77"/>
          <p:cNvSpPr txBox="1"/>
          <p:nvPr/>
        </p:nvSpPr>
        <p:spPr>
          <a:xfrm>
            <a:off x="1904077" y="2272464"/>
            <a:ext cx="14103327" cy="72085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rgbClr val="F2A9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Temps 1 : confiance</a:t>
            </a:r>
            <a:endParaRPr/>
          </a:p>
        </p:txBody>
      </p:sp>
      <p:sp>
        <p:nvSpPr>
          <p:cNvPr id="2266" name="Google Shape;2266;p77"/>
          <p:cNvSpPr txBox="1"/>
          <p:nvPr/>
        </p:nvSpPr>
        <p:spPr>
          <a:xfrm>
            <a:off x="2092336" y="4165209"/>
            <a:ext cx="14103300" cy="350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60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Facturez légèrement</a:t>
            </a:r>
            <a:endParaRPr/>
          </a:p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6600">
              <a:solidFill>
                <a:srgbClr val="FFFFFF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60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Promettez moins, délivrez plus</a:t>
            </a:r>
            <a:endParaRPr/>
          </a:p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A900"/>
        </a:solidFill>
      </p:bgPr>
    </p:bg>
    <p:spTree>
      <p:nvGrpSpPr>
        <p:cNvPr id="2274" name="Shape 2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75" name="Google Shape;2275;g31a58820152_0_30"/>
          <p:cNvGrpSpPr/>
          <p:nvPr/>
        </p:nvGrpSpPr>
        <p:grpSpPr>
          <a:xfrm>
            <a:off x="-315227" y="0"/>
            <a:ext cx="18603227" cy="10108465"/>
            <a:chOff x="0" y="0"/>
            <a:chExt cx="24804303" cy="13477953"/>
          </a:xfrm>
        </p:grpSpPr>
        <p:grpSp>
          <p:nvGrpSpPr>
            <p:cNvPr id="2276" name="Google Shape;2276;g31a58820152_0_30"/>
            <p:cNvGrpSpPr/>
            <p:nvPr/>
          </p:nvGrpSpPr>
          <p:grpSpPr>
            <a:xfrm>
              <a:off x="679151" y="133146"/>
              <a:ext cx="23888939" cy="13344807"/>
              <a:chOff x="0" y="-38100"/>
              <a:chExt cx="7078204" cy="3954017"/>
            </a:xfrm>
          </p:grpSpPr>
          <p:sp>
            <p:nvSpPr>
              <p:cNvPr id="2277" name="Google Shape;2277;g31a58820152_0_30"/>
              <p:cNvSpPr/>
              <p:nvPr/>
            </p:nvSpPr>
            <p:spPr>
              <a:xfrm>
                <a:off x="0" y="0"/>
                <a:ext cx="7078204" cy="3915917"/>
              </a:xfrm>
              <a:custGeom>
                <a:rect b="b" l="l" r="r" t="t"/>
                <a:pathLst>
                  <a:path extrusionOk="0" h="3915917" w="7078204">
                    <a:moveTo>
                      <a:pt x="0" y="0"/>
                    </a:moveTo>
                    <a:lnTo>
                      <a:pt x="7078204" y="0"/>
                    </a:lnTo>
                    <a:lnTo>
                      <a:pt x="7078204" y="3915917"/>
                    </a:lnTo>
                    <a:lnTo>
                      <a:pt x="0" y="3915917"/>
                    </a:lnTo>
                    <a:close/>
                  </a:path>
                </a:pathLst>
              </a:custGeom>
              <a:solidFill>
                <a:srgbClr val="00122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78" name="Google Shape;2278;g31a58820152_0_30"/>
              <p:cNvSpPr txBox="1"/>
              <p:nvPr/>
            </p:nvSpPr>
            <p:spPr>
              <a:xfrm>
                <a:off x="0" y="-38100"/>
                <a:ext cx="7078200" cy="3954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10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279" name="Google Shape;2279;g31a58820152_0_30"/>
            <p:cNvSpPr/>
            <p:nvPr/>
          </p:nvSpPr>
          <p:spPr>
            <a:xfrm>
              <a:off x="0" y="0"/>
              <a:ext cx="3972575" cy="3055827"/>
            </a:xfrm>
            <a:custGeom>
              <a:rect b="b" l="l" r="r" t="t"/>
              <a:pathLst>
                <a:path extrusionOk="0" h="3055827" w="3972575">
                  <a:moveTo>
                    <a:pt x="0" y="0"/>
                  </a:moveTo>
                  <a:lnTo>
                    <a:pt x="3972575" y="0"/>
                  </a:lnTo>
                  <a:lnTo>
                    <a:pt x="3972575" y="3055827"/>
                  </a:lnTo>
                  <a:lnTo>
                    <a:pt x="0" y="30558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0" name="Google Shape;2280;g31a58820152_0_30"/>
            <p:cNvSpPr/>
            <p:nvPr/>
          </p:nvSpPr>
          <p:spPr>
            <a:xfrm>
              <a:off x="21007532" y="388882"/>
              <a:ext cx="3796771" cy="2278063"/>
            </a:xfrm>
            <a:custGeom>
              <a:rect b="b" l="l" r="r" t="t"/>
              <a:pathLst>
                <a:path extrusionOk="0" h="2278063" w="3796771">
                  <a:moveTo>
                    <a:pt x="0" y="0"/>
                  </a:moveTo>
                  <a:lnTo>
                    <a:pt x="3796771" y="0"/>
                  </a:lnTo>
                  <a:lnTo>
                    <a:pt x="3796771" y="2278063"/>
                  </a:lnTo>
                  <a:lnTo>
                    <a:pt x="0" y="227806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1" name="Google Shape;2281;g31a58820152_0_30"/>
            <p:cNvSpPr/>
            <p:nvPr/>
          </p:nvSpPr>
          <p:spPr>
            <a:xfrm>
              <a:off x="22577328" y="11489025"/>
              <a:ext cx="1710750" cy="1710750"/>
            </a:xfrm>
            <a:custGeom>
              <a:rect b="b" l="l" r="r" t="t"/>
              <a:pathLst>
                <a:path extrusionOk="0" h="1710750" w="1710750">
                  <a:moveTo>
                    <a:pt x="0" y="0"/>
                  </a:moveTo>
                  <a:lnTo>
                    <a:pt x="1710750" y="0"/>
                  </a:lnTo>
                  <a:lnTo>
                    <a:pt x="1710750" y="1710750"/>
                  </a:lnTo>
                  <a:lnTo>
                    <a:pt x="0" y="17107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82" name="Google Shape;2282;g31a58820152_0_30"/>
          <p:cNvSpPr txBox="1"/>
          <p:nvPr/>
        </p:nvSpPr>
        <p:spPr>
          <a:xfrm>
            <a:off x="2092336" y="4165209"/>
            <a:ext cx="14103300" cy="30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600">
                <a:solidFill>
                  <a:srgbClr val="F2A9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RESULTATS </a:t>
            </a:r>
            <a:endParaRPr b="1" sz="9600">
              <a:solidFill>
                <a:srgbClr val="F2A9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600">
                <a:solidFill>
                  <a:srgbClr val="F2A9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!!!!!!!!!!!!!!!</a:t>
            </a:r>
            <a:endParaRPr sz="9600">
              <a:solidFill>
                <a:srgbClr val="F2A900"/>
              </a:solidFill>
            </a:endParaRP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A900"/>
        </a:solidFill>
      </p:bgPr>
    </p:bg>
    <p:spTree>
      <p:nvGrpSpPr>
        <p:cNvPr id="2290" name="Shape 2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1" name="Google Shape;2291;p78"/>
          <p:cNvGrpSpPr/>
          <p:nvPr/>
        </p:nvGrpSpPr>
        <p:grpSpPr>
          <a:xfrm>
            <a:off x="-315227" y="0"/>
            <a:ext cx="18603227" cy="10108466"/>
            <a:chOff x="0" y="0"/>
            <a:chExt cx="24804303" cy="13477954"/>
          </a:xfrm>
        </p:grpSpPr>
        <p:grpSp>
          <p:nvGrpSpPr>
            <p:cNvPr id="2292" name="Google Shape;2292;p78"/>
            <p:cNvGrpSpPr/>
            <p:nvPr/>
          </p:nvGrpSpPr>
          <p:grpSpPr>
            <a:xfrm>
              <a:off x="679151" y="133145"/>
              <a:ext cx="23888937" cy="13344809"/>
              <a:chOff x="0" y="-38100"/>
              <a:chExt cx="7078204" cy="3954017"/>
            </a:xfrm>
          </p:grpSpPr>
          <p:sp>
            <p:nvSpPr>
              <p:cNvPr id="2293" name="Google Shape;2293;p78"/>
              <p:cNvSpPr/>
              <p:nvPr/>
            </p:nvSpPr>
            <p:spPr>
              <a:xfrm>
                <a:off x="0" y="0"/>
                <a:ext cx="7078204" cy="3915917"/>
              </a:xfrm>
              <a:custGeom>
                <a:rect b="b" l="l" r="r" t="t"/>
                <a:pathLst>
                  <a:path extrusionOk="0" h="3915917" w="7078204">
                    <a:moveTo>
                      <a:pt x="0" y="0"/>
                    </a:moveTo>
                    <a:lnTo>
                      <a:pt x="7078204" y="0"/>
                    </a:lnTo>
                    <a:lnTo>
                      <a:pt x="7078204" y="3915917"/>
                    </a:lnTo>
                    <a:lnTo>
                      <a:pt x="0" y="3915917"/>
                    </a:lnTo>
                    <a:close/>
                  </a:path>
                </a:pathLst>
              </a:custGeom>
              <a:solidFill>
                <a:srgbClr val="00122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94" name="Google Shape;2294;p78"/>
              <p:cNvSpPr txBox="1"/>
              <p:nvPr/>
            </p:nvSpPr>
            <p:spPr>
              <a:xfrm>
                <a:off x="0" y="-38100"/>
                <a:ext cx="7078204" cy="39540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10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295" name="Google Shape;2295;p78"/>
            <p:cNvSpPr/>
            <p:nvPr/>
          </p:nvSpPr>
          <p:spPr>
            <a:xfrm>
              <a:off x="0" y="0"/>
              <a:ext cx="3972575" cy="3055827"/>
            </a:xfrm>
            <a:custGeom>
              <a:rect b="b" l="l" r="r" t="t"/>
              <a:pathLst>
                <a:path extrusionOk="0" h="3055827" w="3972575">
                  <a:moveTo>
                    <a:pt x="0" y="0"/>
                  </a:moveTo>
                  <a:lnTo>
                    <a:pt x="3972575" y="0"/>
                  </a:lnTo>
                  <a:lnTo>
                    <a:pt x="3972575" y="3055827"/>
                  </a:lnTo>
                  <a:lnTo>
                    <a:pt x="0" y="30558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6" name="Google Shape;2296;p78"/>
            <p:cNvSpPr/>
            <p:nvPr/>
          </p:nvSpPr>
          <p:spPr>
            <a:xfrm>
              <a:off x="21007532" y="388882"/>
              <a:ext cx="3796771" cy="2278063"/>
            </a:xfrm>
            <a:custGeom>
              <a:rect b="b" l="l" r="r" t="t"/>
              <a:pathLst>
                <a:path extrusionOk="0" h="2278063" w="3796771">
                  <a:moveTo>
                    <a:pt x="0" y="0"/>
                  </a:moveTo>
                  <a:lnTo>
                    <a:pt x="3796771" y="0"/>
                  </a:lnTo>
                  <a:lnTo>
                    <a:pt x="3796771" y="2278063"/>
                  </a:lnTo>
                  <a:lnTo>
                    <a:pt x="0" y="227806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7" name="Google Shape;2297;p78"/>
            <p:cNvSpPr/>
            <p:nvPr/>
          </p:nvSpPr>
          <p:spPr>
            <a:xfrm>
              <a:off x="22577328" y="11489025"/>
              <a:ext cx="1710750" cy="1710750"/>
            </a:xfrm>
            <a:custGeom>
              <a:rect b="b" l="l" r="r" t="t"/>
              <a:pathLst>
                <a:path extrusionOk="0" h="1710750" w="1710750">
                  <a:moveTo>
                    <a:pt x="0" y="0"/>
                  </a:moveTo>
                  <a:lnTo>
                    <a:pt x="1710750" y="0"/>
                  </a:lnTo>
                  <a:lnTo>
                    <a:pt x="1710750" y="1710750"/>
                  </a:lnTo>
                  <a:lnTo>
                    <a:pt x="0" y="17107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98" name="Google Shape;2298;p78"/>
          <p:cNvSpPr txBox="1"/>
          <p:nvPr/>
        </p:nvSpPr>
        <p:spPr>
          <a:xfrm>
            <a:off x="1850290" y="1116017"/>
            <a:ext cx="14103327" cy="72085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 u="none" strike="noStrike">
                <a:solidFill>
                  <a:srgbClr val="F2A9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Temps 2 : confirmation</a:t>
            </a:r>
            <a:endParaRPr/>
          </a:p>
        </p:txBody>
      </p:sp>
      <p:sp>
        <p:nvSpPr>
          <p:cNvPr id="2299" name="Google Shape;2299;p78"/>
          <p:cNvSpPr txBox="1"/>
          <p:nvPr/>
        </p:nvSpPr>
        <p:spPr>
          <a:xfrm>
            <a:off x="2092361" y="2626977"/>
            <a:ext cx="14103300" cy="591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00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Montrez que ce que vous avez fait précédemment n’est pas de la chance </a:t>
            </a:r>
            <a:endParaRPr sz="800"/>
          </a:p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6000">
              <a:solidFill>
                <a:srgbClr val="FFFFFF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00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Continuez de promettre moins et de délivrer plus</a:t>
            </a:r>
            <a:endParaRPr sz="800"/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A900"/>
        </a:solidFill>
      </p:bgPr>
    </p:bg>
    <p:spTree>
      <p:nvGrpSpPr>
        <p:cNvPr id="2307" name="Shape 2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8" name="Google Shape;2308;g31a58820152_0_47"/>
          <p:cNvGrpSpPr/>
          <p:nvPr/>
        </p:nvGrpSpPr>
        <p:grpSpPr>
          <a:xfrm>
            <a:off x="-315227" y="0"/>
            <a:ext cx="18603227" cy="10108465"/>
            <a:chOff x="0" y="0"/>
            <a:chExt cx="24804303" cy="13477953"/>
          </a:xfrm>
        </p:grpSpPr>
        <p:grpSp>
          <p:nvGrpSpPr>
            <p:cNvPr id="2309" name="Google Shape;2309;g31a58820152_0_47"/>
            <p:cNvGrpSpPr/>
            <p:nvPr/>
          </p:nvGrpSpPr>
          <p:grpSpPr>
            <a:xfrm>
              <a:off x="679151" y="133146"/>
              <a:ext cx="23888939" cy="13344807"/>
              <a:chOff x="0" y="-38100"/>
              <a:chExt cx="7078204" cy="3954017"/>
            </a:xfrm>
          </p:grpSpPr>
          <p:sp>
            <p:nvSpPr>
              <p:cNvPr id="2310" name="Google Shape;2310;g31a58820152_0_47"/>
              <p:cNvSpPr/>
              <p:nvPr/>
            </p:nvSpPr>
            <p:spPr>
              <a:xfrm>
                <a:off x="0" y="0"/>
                <a:ext cx="7078204" cy="3915917"/>
              </a:xfrm>
              <a:custGeom>
                <a:rect b="b" l="l" r="r" t="t"/>
                <a:pathLst>
                  <a:path extrusionOk="0" h="3915917" w="7078204">
                    <a:moveTo>
                      <a:pt x="0" y="0"/>
                    </a:moveTo>
                    <a:lnTo>
                      <a:pt x="7078204" y="0"/>
                    </a:lnTo>
                    <a:lnTo>
                      <a:pt x="7078204" y="3915917"/>
                    </a:lnTo>
                    <a:lnTo>
                      <a:pt x="0" y="3915917"/>
                    </a:lnTo>
                    <a:close/>
                  </a:path>
                </a:pathLst>
              </a:custGeom>
              <a:solidFill>
                <a:srgbClr val="00122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11" name="Google Shape;2311;g31a58820152_0_47"/>
              <p:cNvSpPr txBox="1"/>
              <p:nvPr/>
            </p:nvSpPr>
            <p:spPr>
              <a:xfrm>
                <a:off x="0" y="-38100"/>
                <a:ext cx="7078200" cy="3954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10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312" name="Google Shape;2312;g31a58820152_0_47"/>
            <p:cNvSpPr/>
            <p:nvPr/>
          </p:nvSpPr>
          <p:spPr>
            <a:xfrm>
              <a:off x="0" y="0"/>
              <a:ext cx="3972575" cy="3055827"/>
            </a:xfrm>
            <a:custGeom>
              <a:rect b="b" l="l" r="r" t="t"/>
              <a:pathLst>
                <a:path extrusionOk="0" h="3055827" w="3972575">
                  <a:moveTo>
                    <a:pt x="0" y="0"/>
                  </a:moveTo>
                  <a:lnTo>
                    <a:pt x="3972575" y="0"/>
                  </a:lnTo>
                  <a:lnTo>
                    <a:pt x="3972575" y="3055827"/>
                  </a:lnTo>
                  <a:lnTo>
                    <a:pt x="0" y="30558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3" name="Google Shape;2313;g31a58820152_0_47"/>
            <p:cNvSpPr/>
            <p:nvPr/>
          </p:nvSpPr>
          <p:spPr>
            <a:xfrm>
              <a:off x="21007532" y="388882"/>
              <a:ext cx="3796771" cy="2278063"/>
            </a:xfrm>
            <a:custGeom>
              <a:rect b="b" l="l" r="r" t="t"/>
              <a:pathLst>
                <a:path extrusionOk="0" h="2278063" w="3796771">
                  <a:moveTo>
                    <a:pt x="0" y="0"/>
                  </a:moveTo>
                  <a:lnTo>
                    <a:pt x="3796771" y="0"/>
                  </a:lnTo>
                  <a:lnTo>
                    <a:pt x="3796771" y="2278063"/>
                  </a:lnTo>
                  <a:lnTo>
                    <a:pt x="0" y="227806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4" name="Google Shape;2314;g31a58820152_0_47"/>
            <p:cNvSpPr/>
            <p:nvPr/>
          </p:nvSpPr>
          <p:spPr>
            <a:xfrm>
              <a:off x="22577328" y="11489025"/>
              <a:ext cx="1710750" cy="1710750"/>
            </a:xfrm>
            <a:custGeom>
              <a:rect b="b" l="l" r="r" t="t"/>
              <a:pathLst>
                <a:path extrusionOk="0" h="1710750" w="1710750">
                  <a:moveTo>
                    <a:pt x="0" y="0"/>
                  </a:moveTo>
                  <a:lnTo>
                    <a:pt x="1710750" y="0"/>
                  </a:lnTo>
                  <a:lnTo>
                    <a:pt x="1710750" y="1710750"/>
                  </a:lnTo>
                  <a:lnTo>
                    <a:pt x="0" y="17107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15" name="Google Shape;2315;g31a58820152_0_47"/>
          <p:cNvSpPr txBox="1"/>
          <p:nvPr/>
        </p:nvSpPr>
        <p:spPr>
          <a:xfrm>
            <a:off x="2092336" y="4165209"/>
            <a:ext cx="14103300" cy="30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600">
                <a:solidFill>
                  <a:srgbClr val="F2A9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RESULTATS </a:t>
            </a:r>
            <a:endParaRPr b="1" sz="9600">
              <a:solidFill>
                <a:srgbClr val="F2A9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600">
                <a:solidFill>
                  <a:srgbClr val="F2A9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!!!!!!!!!!!!!!!</a:t>
            </a:r>
            <a:endParaRPr sz="9600">
              <a:solidFill>
                <a:srgbClr val="F2A900"/>
              </a:solidFill>
            </a:endParaRP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A900"/>
        </a:solidFill>
      </p:bgPr>
    </p:bg>
    <p:spTree>
      <p:nvGrpSpPr>
        <p:cNvPr id="2323" name="Shape 2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24" name="Google Shape;2324;p79"/>
          <p:cNvGrpSpPr/>
          <p:nvPr/>
        </p:nvGrpSpPr>
        <p:grpSpPr>
          <a:xfrm>
            <a:off x="-315227" y="0"/>
            <a:ext cx="18603227" cy="10108466"/>
            <a:chOff x="0" y="0"/>
            <a:chExt cx="24804303" cy="13477954"/>
          </a:xfrm>
        </p:grpSpPr>
        <p:grpSp>
          <p:nvGrpSpPr>
            <p:cNvPr id="2325" name="Google Shape;2325;p79"/>
            <p:cNvGrpSpPr/>
            <p:nvPr/>
          </p:nvGrpSpPr>
          <p:grpSpPr>
            <a:xfrm>
              <a:off x="679151" y="133145"/>
              <a:ext cx="23888937" cy="13344809"/>
              <a:chOff x="0" y="-38100"/>
              <a:chExt cx="7078204" cy="3954017"/>
            </a:xfrm>
          </p:grpSpPr>
          <p:sp>
            <p:nvSpPr>
              <p:cNvPr id="2326" name="Google Shape;2326;p79"/>
              <p:cNvSpPr/>
              <p:nvPr/>
            </p:nvSpPr>
            <p:spPr>
              <a:xfrm>
                <a:off x="0" y="0"/>
                <a:ext cx="7078204" cy="3915917"/>
              </a:xfrm>
              <a:custGeom>
                <a:rect b="b" l="l" r="r" t="t"/>
                <a:pathLst>
                  <a:path extrusionOk="0" h="3915917" w="7078204">
                    <a:moveTo>
                      <a:pt x="0" y="0"/>
                    </a:moveTo>
                    <a:lnTo>
                      <a:pt x="7078204" y="0"/>
                    </a:lnTo>
                    <a:lnTo>
                      <a:pt x="7078204" y="3915917"/>
                    </a:lnTo>
                    <a:lnTo>
                      <a:pt x="0" y="3915917"/>
                    </a:lnTo>
                    <a:close/>
                  </a:path>
                </a:pathLst>
              </a:custGeom>
              <a:solidFill>
                <a:srgbClr val="00122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27" name="Google Shape;2327;p79"/>
              <p:cNvSpPr txBox="1"/>
              <p:nvPr/>
            </p:nvSpPr>
            <p:spPr>
              <a:xfrm>
                <a:off x="0" y="-38100"/>
                <a:ext cx="7078204" cy="39540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10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328" name="Google Shape;2328;p79"/>
            <p:cNvSpPr/>
            <p:nvPr/>
          </p:nvSpPr>
          <p:spPr>
            <a:xfrm>
              <a:off x="0" y="0"/>
              <a:ext cx="3972575" cy="3055827"/>
            </a:xfrm>
            <a:custGeom>
              <a:rect b="b" l="l" r="r" t="t"/>
              <a:pathLst>
                <a:path extrusionOk="0" h="3055827" w="3972575">
                  <a:moveTo>
                    <a:pt x="0" y="0"/>
                  </a:moveTo>
                  <a:lnTo>
                    <a:pt x="3972575" y="0"/>
                  </a:lnTo>
                  <a:lnTo>
                    <a:pt x="3972575" y="3055827"/>
                  </a:lnTo>
                  <a:lnTo>
                    <a:pt x="0" y="30558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9" name="Google Shape;2329;p79"/>
            <p:cNvSpPr/>
            <p:nvPr/>
          </p:nvSpPr>
          <p:spPr>
            <a:xfrm>
              <a:off x="21007532" y="388882"/>
              <a:ext cx="3796771" cy="2278063"/>
            </a:xfrm>
            <a:custGeom>
              <a:rect b="b" l="l" r="r" t="t"/>
              <a:pathLst>
                <a:path extrusionOk="0" h="2278063" w="3796771">
                  <a:moveTo>
                    <a:pt x="0" y="0"/>
                  </a:moveTo>
                  <a:lnTo>
                    <a:pt x="3796771" y="0"/>
                  </a:lnTo>
                  <a:lnTo>
                    <a:pt x="3796771" y="2278063"/>
                  </a:lnTo>
                  <a:lnTo>
                    <a:pt x="0" y="227806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0" name="Google Shape;2330;p79"/>
            <p:cNvSpPr/>
            <p:nvPr/>
          </p:nvSpPr>
          <p:spPr>
            <a:xfrm>
              <a:off x="22577328" y="11489025"/>
              <a:ext cx="1710750" cy="1710750"/>
            </a:xfrm>
            <a:custGeom>
              <a:rect b="b" l="l" r="r" t="t"/>
              <a:pathLst>
                <a:path extrusionOk="0" h="1710750" w="1710750">
                  <a:moveTo>
                    <a:pt x="0" y="0"/>
                  </a:moveTo>
                  <a:lnTo>
                    <a:pt x="1710750" y="0"/>
                  </a:lnTo>
                  <a:lnTo>
                    <a:pt x="1710750" y="1710750"/>
                  </a:lnTo>
                  <a:lnTo>
                    <a:pt x="0" y="17107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31" name="Google Shape;2331;p79"/>
          <p:cNvSpPr txBox="1"/>
          <p:nvPr/>
        </p:nvSpPr>
        <p:spPr>
          <a:xfrm>
            <a:off x="1850290" y="1116017"/>
            <a:ext cx="14103327" cy="72085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 u="none" strike="noStrike">
                <a:solidFill>
                  <a:srgbClr val="F2A9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Temps 3 : ouverture vers d’autres horizons</a:t>
            </a:r>
            <a:endParaRPr/>
          </a:p>
        </p:txBody>
      </p:sp>
      <p:sp>
        <p:nvSpPr>
          <p:cNvPr id="2332" name="Google Shape;2332;p79"/>
          <p:cNvSpPr txBox="1"/>
          <p:nvPr/>
        </p:nvSpPr>
        <p:spPr>
          <a:xfrm>
            <a:off x="2092361" y="3428993"/>
            <a:ext cx="14103300" cy="460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60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Proposer d’autres prestations qui vous </a:t>
            </a:r>
            <a:r>
              <a:rPr b="1" lang="en-US" sz="660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permettraient</a:t>
            </a:r>
            <a:r>
              <a:rPr b="1" lang="en-US" sz="660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de soutenir le travail que vous </a:t>
            </a:r>
            <a:r>
              <a:rPr b="1" lang="en-US" sz="660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allez</a:t>
            </a:r>
            <a:r>
              <a:rPr b="1" lang="en-US" sz="660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continuer à faire</a:t>
            </a:r>
            <a:endParaRPr/>
          </a:p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A900"/>
        </a:solidFill>
      </p:bgPr>
    </p:bg>
    <p:spTree>
      <p:nvGrpSpPr>
        <p:cNvPr id="2340" name="Shape 2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1" name="Google Shape;2341;g31beef7ff36_0_539"/>
          <p:cNvGrpSpPr/>
          <p:nvPr/>
        </p:nvGrpSpPr>
        <p:grpSpPr>
          <a:xfrm>
            <a:off x="-315227" y="0"/>
            <a:ext cx="18603227" cy="10108465"/>
            <a:chOff x="0" y="0"/>
            <a:chExt cx="24804303" cy="13477953"/>
          </a:xfrm>
        </p:grpSpPr>
        <p:grpSp>
          <p:nvGrpSpPr>
            <p:cNvPr id="2342" name="Google Shape;2342;g31beef7ff36_0_539"/>
            <p:cNvGrpSpPr/>
            <p:nvPr/>
          </p:nvGrpSpPr>
          <p:grpSpPr>
            <a:xfrm>
              <a:off x="679151" y="133146"/>
              <a:ext cx="23888939" cy="13344807"/>
              <a:chOff x="0" y="-38100"/>
              <a:chExt cx="7078204" cy="3954017"/>
            </a:xfrm>
          </p:grpSpPr>
          <p:sp>
            <p:nvSpPr>
              <p:cNvPr id="2343" name="Google Shape;2343;g31beef7ff36_0_539"/>
              <p:cNvSpPr/>
              <p:nvPr/>
            </p:nvSpPr>
            <p:spPr>
              <a:xfrm>
                <a:off x="0" y="0"/>
                <a:ext cx="7078204" cy="3915917"/>
              </a:xfrm>
              <a:custGeom>
                <a:rect b="b" l="l" r="r" t="t"/>
                <a:pathLst>
                  <a:path extrusionOk="0" h="3915917" w="7078204">
                    <a:moveTo>
                      <a:pt x="0" y="0"/>
                    </a:moveTo>
                    <a:lnTo>
                      <a:pt x="7078204" y="0"/>
                    </a:lnTo>
                    <a:lnTo>
                      <a:pt x="7078204" y="3915917"/>
                    </a:lnTo>
                    <a:lnTo>
                      <a:pt x="0" y="3915917"/>
                    </a:lnTo>
                    <a:close/>
                  </a:path>
                </a:pathLst>
              </a:custGeom>
              <a:solidFill>
                <a:srgbClr val="00122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44" name="Google Shape;2344;g31beef7ff36_0_539"/>
              <p:cNvSpPr txBox="1"/>
              <p:nvPr/>
            </p:nvSpPr>
            <p:spPr>
              <a:xfrm>
                <a:off x="0" y="-38100"/>
                <a:ext cx="7078200" cy="3954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10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345" name="Google Shape;2345;g31beef7ff36_0_539"/>
            <p:cNvSpPr/>
            <p:nvPr/>
          </p:nvSpPr>
          <p:spPr>
            <a:xfrm>
              <a:off x="0" y="0"/>
              <a:ext cx="3972575" cy="3055827"/>
            </a:xfrm>
            <a:custGeom>
              <a:rect b="b" l="l" r="r" t="t"/>
              <a:pathLst>
                <a:path extrusionOk="0" h="3055827" w="3972575">
                  <a:moveTo>
                    <a:pt x="0" y="0"/>
                  </a:moveTo>
                  <a:lnTo>
                    <a:pt x="3972575" y="0"/>
                  </a:lnTo>
                  <a:lnTo>
                    <a:pt x="3972575" y="3055827"/>
                  </a:lnTo>
                  <a:lnTo>
                    <a:pt x="0" y="30558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6" name="Google Shape;2346;g31beef7ff36_0_539"/>
            <p:cNvSpPr/>
            <p:nvPr/>
          </p:nvSpPr>
          <p:spPr>
            <a:xfrm>
              <a:off x="21007532" y="388882"/>
              <a:ext cx="3796771" cy="2278063"/>
            </a:xfrm>
            <a:custGeom>
              <a:rect b="b" l="l" r="r" t="t"/>
              <a:pathLst>
                <a:path extrusionOk="0" h="2278063" w="3796771">
                  <a:moveTo>
                    <a:pt x="0" y="0"/>
                  </a:moveTo>
                  <a:lnTo>
                    <a:pt x="3796771" y="0"/>
                  </a:lnTo>
                  <a:lnTo>
                    <a:pt x="3796771" y="2278063"/>
                  </a:lnTo>
                  <a:lnTo>
                    <a:pt x="0" y="227806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7" name="Google Shape;2347;g31beef7ff36_0_539"/>
            <p:cNvSpPr/>
            <p:nvPr/>
          </p:nvSpPr>
          <p:spPr>
            <a:xfrm>
              <a:off x="22577328" y="11489025"/>
              <a:ext cx="1710750" cy="1710750"/>
            </a:xfrm>
            <a:custGeom>
              <a:rect b="b" l="l" r="r" t="t"/>
              <a:pathLst>
                <a:path extrusionOk="0" h="1710750" w="1710750">
                  <a:moveTo>
                    <a:pt x="0" y="0"/>
                  </a:moveTo>
                  <a:lnTo>
                    <a:pt x="1710750" y="0"/>
                  </a:lnTo>
                  <a:lnTo>
                    <a:pt x="1710750" y="1710750"/>
                  </a:lnTo>
                  <a:lnTo>
                    <a:pt x="0" y="17107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48" name="Google Shape;2348;g31beef7ff36_0_539"/>
          <p:cNvSpPr txBox="1"/>
          <p:nvPr/>
        </p:nvSpPr>
        <p:spPr>
          <a:xfrm>
            <a:off x="2092336" y="4165209"/>
            <a:ext cx="14103300" cy="30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600">
                <a:solidFill>
                  <a:srgbClr val="F2A9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RESULTATS </a:t>
            </a:r>
            <a:endParaRPr b="1" sz="9600">
              <a:solidFill>
                <a:srgbClr val="F2A9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600">
                <a:solidFill>
                  <a:srgbClr val="F2A9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!!!!!!!!!!!!!!!</a:t>
            </a:r>
            <a:endParaRPr sz="9600">
              <a:solidFill>
                <a:srgbClr val="F2A900"/>
              </a:solidFill>
            </a:endParaRP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A900"/>
        </a:solidFill>
      </p:bgPr>
    </p:bg>
    <p:spTree>
      <p:nvGrpSpPr>
        <p:cNvPr id="2352" name="Shape 2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3" name="Google Shape;2353;g31beef7ff36_0_584"/>
          <p:cNvGrpSpPr/>
          <p:nvPr/>
        </p:nvGrpSpPr>
        <p:grpSpPr>
          <a:xfrm>
            <a:off x="-315227" y="0"/>
            <a:ext cx="18603227" cy="10108465"/>
            <a:chOff x="0" y="0"/>
            <a:chExt cx="24804303" cy="13477953"/>
          </a:xfrm>
        </p:grpSpPr>
        <p:grpSp>
          <p:nvGrpSpPr>
            <p:cNvPr id="2354" name="Google Shape;2354;g31beef7ff36_0_584"/>
            <p:cNvGrpSpPr/>
            <p:nvPr/>
          </p:nvGrpSpPr>
          <p:grpSpPr>
            <a:xfrm>
              <a:off x="679151" y="133146"/>
              <a:ext cx="23888939" cy="13344807"/>
              <a:chOff x="0" y="-38100"/>
              <a:chExt cx="7078204" cy="3954017"/>
            </a:xfrm>
          </p:grpSpPr>
          <p:sp>
            <p:nvSpPr>
              <p:cNvPr id="2355" name="Google Shape;2355;g31beef7ff36_0_584"/>
              <p:cNvSpPr/>
              <p:nvPr/>
            </p:nvSpPr>
            <p:spPr>
              <a:xfrm>
                <a:off x="0" y="0"/>
                <a:ext cx="7078204" cy="3915917"/>
              </a:xfrm>
              <a:custGeom>
                <a:rect b="b" l="l" r="r" t="t"/>
                <a:pathLst>
                  <a:path extrusionOk="0" h="3915917" w="7078204">
                    <a:moveTo>
                      <a:pt x="0" y="0"/>
                    </a:moveTo>
                    <a:lnTo>
                      <a:pt x="7078204" y="0"/>
                    </a:lnTo>
                    <a:lnTo>
                      <a:pt x="7078204" y="3915917"/>
                    </a:lnTo>
                    <a:lnTo>
                      <a:pt x="0" y="3915917"/>
                    </a:lnTo>
                    <a:close/>
                  </a:path>
                </a:pathLst>
              </a:custGeom>
              <a:solidFill>
                <a:srgbClr val="00122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56" name="Google Shape;2356;g31beef7ff36_0_584"/>
              <p:cNvSpPr txBox="1"/>
              <p:nvPr/>
            </p:nvSpPr>
            <p:spPr>
              <a:xfrm>
                <a:off x="0" y="-38100"/>
                <a:ext cx="7078200" cy="3954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10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357" name="Google Shape;2357;g31beef7ff36_0_584"/>
            <p:cNvSpPr/>
            <p:nvPr/>
          </p:nvSpPr>
          <p:spPr>
            <a:xfrm>
              <a:off x="0" y="0"/>
              <a:ext cx="3972575" cy="3055827"/>
            </a:xfrm>
            <a:custGeom>
              <a:rect b="b" l="l" r="r" t="t"/>
              <a:pathLst>
                <a:path extrusionOk="0" h="3055827" w="3972575">
                  <a:moveTo>
                    <a:pt x="0" y="0"/>
                  </a:moveTo>
                  <a:lnTo>
                    <a:pt x="3972575" y="0"/>
                  </a:lnTo>
                  <a:lnTo>
                    <a:pt x="3972575" y="3055827"/>
                  </a:lnTo>
                  <a:lnTo>
                    <a:pt x="0" y="30558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8" name="Google Shape;2358;g31beef7ff36_0_584"/>
            <p:cNvSpPr/>
            <p:nvPr/>
          </p:nvSpPr>
          <p:spPr>
            <a:xfrm>
              <a:off x="21007532" y="388882"/>
              <a:ext cx="3796771" cy="2278063"/>
            </a:xfrm>
            <a:custGeom>
              <a:rect b="b" l="l" r="r" t="t"/>
              <a:pathLst>
                <a:path extrusionOk="0" h="2278063" w="3796771">
                  <a:moveTo>
                    <a:pt x="0" y="0"/>
                  </a:moveTo>
                  <a:lnTo>
                    <a:pt x="3796771" y="0"/>
                  </a:lnTo>
                  <a:lnTo>
                    <a:pt x="3796771" y="2278063"/>
                  </a:lnTo>
                  <a:lnTo>
                    <a:pt x="0" y="227806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9" name="Google Shape;2359;g31beef7ff36_0_584"/>
            <p:cNvSpPr/>
            <p:nvPr/>
          </p:nvSpPr>
          <p:spPr>
            <a:xfrm>
              <a:off x="22577328" y="11489025"/>
              <a:ext cx="1710750" cy="1710750"/>
            </a:xfrm>
            <a:custGeom>
              <a:rect b="b" l="l" r="r" t="t"/>
              <a:pathLst>
                <a:path extrusionOk="0" h="1710750" w="1710750">
                  <a:moveTo>
                    <a:pt x="0" y="0"/>
                  </a:moveTo>
                  <a:lnTo>
                    <a:pt x="1710750" y="0"/>
                  </a:lnTo>
                  <a:lnTo>
                    <a:pt x="1710750" y="1710750"/>
                  </a:lnTo>
                  <a:lnTo>
                    <a:pt x="0" y="17107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60" name="Google Shape;2360;g31beef7ff36_0_584"/>
          <p:cNvSpPr/>
          <p:nvPr/>
        </p:nvSpPr>
        <p:spPr>
          <a:xfrm>
            <a:off x="1259201" y="6396507"/>
            <a:ext cx="7242186" cy="3636637"/>
          </a:xfrm>
          <a:custGeom>
            <a:rect b="b" l="l" r="r" t="t"/>
            <a:pathLst>
              <a:path extrusionOk="0" h="5660136" w="11271885">
                <a:moveTo>
                  <a:pt x="0" y="0"/>
                </a:moveTo>
                <a:lnTo>
                  <a:pt x="11271885" y="0"/>
                </a:lnTo>
                <a:lnTo>
                  <a:pt x="11271885" y="5660136"/>
                </a:lnTo>
                <a:lnTo>
                  <a:pt x="0" y="56601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9" l="0" r="0" t="-9"/>
            </a:stretch>
          </a:blipFill>
          <a:ln cap="flat" cmpd="sng" w="38100">
            <a:solidFill>
              <a:srgbClr val="F2A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1" name="Google Shape;2361;g31beef7ff36_0_584"/>
          <p:cNvSpPr/>
          <p:nvPr/>
        </p:nvSpPr>
        <p:spPr>
          <a:xfrm>
            <a:off x="2147445" y="915945"/>
            <a:ext cx="6144455" cy="5402652"/>
          </a:xfrm>
          <a:custGeom>
            <a:rect b="b" l="l" r="r" t="t"/>
            <a:pathLst>
              <a:path extrusionOk="0" h="8408797" w="9563354">
                <a:moveTo>
                  <a:pt x="0" y="0"/>
                </a:moveTo>
                <a:lnTo>
                  <a:pt x="9563354" y="0"/>
                </a:lnTo>
                <a:lnTo>
                  <a:pt x="9563354" y="8408797"/>
                </a:lnTo>
                <a:lnTo>
                  <a:pt x="0" y="84087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 cap="flat" cmpd="sng" w="38100">
            <a:solidFill>
              <a:srgbClr val="F2A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2" name="Google Shape;2362;g31beef7ff36_0_584"/>
          <p:cNvSpPr/>
          <p:nvPr/>
        </p:nvSpPr>
        <p:spPr>
          <a:xfrm>
            <a:off x="6464700" y="3340375"/>
            <a:ext cx="930600" cy="332100"/>
          </a:xfrm>
          <a:prstGeom prst="rect">
            <a:avLst/>
          </a:prstGeom>
          <a:noFill/>
          <a:ln cap="flat" cmpd="sng" w="38100">
            <a:solidFill>
              <a:srgbClr val="F2A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63" name="Google Shape;2363;g31beef7ff36_0_584"/>
          <p:cNvGrpSpPr/>
          <p:nvPr/>
        </p:nvGrpSpPr>
        <p:grpSpPr>
          <a:xfrm>
            <a:off x="8622198" y="915946"/>
            <a:ext cx="6820863" cy="4217150"/>
            <a:chOff x="7903671" y="1763436"/>
            <a:chExt cx="8242735" cy="5096253"/>
          </a:xfrm>
        </p:grpSpPr>
        <p:sp>
          <p:nvSpPr>
            <p:cNvPr id="2364" name="Google Shape;2364;g31beef7ff36_0_584"/>
            <p:cNvSpPr/>
            <p:nvPr/>
          </p:nvSpPr>
          <p:spPr>
            <a:xfrm>
              <a:off x="7903671" y="1763436"/>
              <a:ext cx="8242735" cy="5096253"/>
            </a:xfrm>
            <a:custGeom>
              <a:rect b="b" l="l" r="r" t="t"/>
              <a:pathLst>
                <a:path extrusionOk="0" h="7931912" w="12829159">
                  <a:moveTo>
                    <a:pt x="0" y="0"/>
                  </a:moveTo>
                  <a:lnTo>
                    <a:pt x="12829159" y="0"/>
                  </a:lnTo>
                  <a:lnTo>
                    <a:pt x="12829159" y="7931912"/>
                  </a:lnTo>
                  <a:lnTo>
                    <a:pt x="0" y="793191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8">
                <a:alphaModFix/>
              </a:blip>
              <a:stretch>
                <a:fillRect b="0" l="0" r="0" t="0"/>
              </a:stretch>
            </a:blipFill>
            <a:ln cap="flat" cmpd="sng" w="38100">
              <a:solidFill>
                <a:srgbClr val="F2A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5" name="Google Shape;2365;g31beef7ff36_0_584"/>
            <p:cNvSpPr/>
            <p:nvPr/>
          </p:nvSpPr>
          <p:spPr>
            <a:xfrm>
              <a:off x="14258875" y="5534050"/>
              <a:ext cx="1246200" cy="432300"/>
            </a:xfrm>
            <a:prstGeom prst="rect">
              <a:avLst/>
            </a:prstGeom>
            <a:noFill/>
            <a:ln cap="flat" cmpd="sng" w="38100">
              <a:solidFill>
                <a:srgbClr val="F2A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366" name="Google Shape;2366;g31beef7ff36_0_58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622198" y="5133100"/>
            <a:ext cx="6820850" cy="3046046"/>
          </a:xfrm>
          <a:prstGeom prst="rect">
            <a:avLst/>
          </a:prstGeom>
          <a:noFill/>
          <a:ln cap="flat" cmpd="sng" w="38100">
            <a:solidFill>
              <a:srgbClr val="F2A9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367" name="Google Shape;2367;g31beef7ff36_0_584"/>
          <p:cNvSpPr/>
          <p:nvPr/>
        </p:nvSpPr>
        <p:spPr>
          <a:xfrm>
            <a:off x="7165525" y="6617100"/>
            <a:ext cx="930600" cy="332100"/>
          </a:xfrm>
          <a:prstGeom prst="rect">
            <a:avLst/>
          </a:prstGeom>
          <a:noFill/>
          <a:ln cap="flat" cmpd="sng" w="38100">
            <a:solidFill>
              <a:srgbClr val="F2A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A900"/>
        </a:solidFill>
      </p:bgPr>
    </p:bg>
    <p:spTree>
      <p:nvGrpSpPr>
        <p:cNvPr id="2371" name="Shape 2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72" name="Google Shape;2372;g31beef7ff36_0_620"/>
          <p:cNvGrpSpPr/>
          <p:nvPr/>
        </p:nvGrpSpPr>
        <p:grpSpPr>
          <a:xfrm>
            <a:off x="-315227" y="0"/>
            <a:ext cx="18603227" cy="10108465"/>
            <a:chOff x="0" y="0"/>
            <a:chExt cx="24804303" cy="13477953"/>
          </a:xfrm>
        </p:grpSpPr>
        <p:grpSp>
          <p:nvGrpSpPr>
            <p:cNvPr id="2373" name="Google Shape;2373;g31beef7ff36_0_620"/>
            <p:cNvGrpSpPr/>
            <p:nvPr/>
          </p:nvGrpSpPr>
          <p:grpSpPr>
            <a:xfrm>
              <a:off x="679151" y="133146"/>
              <a:ext cx="23888939" cy="13344807"/>
              <a:chOff x="0" y="-38100"/>
              <a:chExt cx="7078204" cy="3954017"/>
            </a:xfrm>
          </p:grpSpPr>
          <p:sp>
            <p:nvSpPr>
              <p:cNvPr id="2374" name="Google Shape;2374;g31beef7ff36_0_620"/>
              <p:cNvSpPr/>
              <p:nvPr/>
            </p:nvSpPr>
            <p:spPr>
              <a:xfrm>
                <a:off x="0" y="0"/>
                <a:ext cx="7078204" cy="3915917"/>
              </a:xfrm>
              <a:custGeom>
                <a:rect b="b" l="l" r="r" t="t"/>
                <a:pathLst>
                  <a:path extrusionOk="0" h="3915917" w="7078204">
                    <a:moveTo>
                      <a:pt x="0" y="0"/>
                    </a:moveTo>
                    <a:lnTo>
                      <a:pt x="7078204" y="0"/>
                    </a:lnTo>
                    <a:lnTo>
                      <a:pt x="7078204" y="3915917"/>
                    </a:lnTo>
                    <a:lnTo>
                      <a:pt x="0" y="3915917"/>
                    </a:lnTo>
                    <a:close/>
                  </a:path>
                </a:pathLst>
              </a:custGeom>
              <a:solidFill>
                <a:srgbClr val="00122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75" name="Google Shape;2375;g31beef7ff36_0_620"/>
              <p:cNvSpPr txBox="1"/>
              <p:nvPr/>
            </p:nvSpPr>
            <p:spPr>
              <a:xfrm>
                <a:off x="0" y="-38100"/>
                <a:ext cx="7078200" cy="3954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10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376" name="Google Shape;2376;g31beef7ff36_0_620"/>
            <p:cNvSpPr/>
            <p:nvPr/>
          </p:nvSpPr>
          <p:spPr>
            <a:xfrm>
              <a:off x="0" y="0"/>
              <a:ext cx="3972575" cy="3055827"/>
            </a:xfrm>
            <a:custGeom>
              <a:rect b="b" l="l" r="r" t="t"/>
              <a:pathLst>
                <a:path extrusionOk="0" h="3055827" w="3972575">
                  <a:moveTo>
                    <a:pt x="0" y="0"/>
                  </a:moveTo>
                  <a:lnTo>
                    <a:pt x="3972575" y="0"/>
                  </a:lnTo>
                  <a:lnTo>
                    <a:pt x="3972575" y="3055827"/>
                  </a:lnTo>
                  <a:lnTo>
                    <a:pt x="0" y="30558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7" name="Google Shape;2377;g31beef7ff36_0_620"/>
            <p:cNvSpPr/>
            <p:nvPr/>
          </p:nvSpPr>
          <p:spPr>
            <a:xfrm>
              <a:off x="21007532" y="388882"/>
              <a:ext cx="3796771" cy="2278063"/>
            </a:xfrm>
            <a:custGeom>
              <a:rect b="b" l="l" r="r" t="t"/>
              <a:pathLst>
                <a:path extrusionOk="0" h="2278063" w="3796771">
                  <a:moveTo>
                    <a:pt x="0" y="0"/>
                  </a:moveTo>
                  <a:lnTo>
                    <a:pt x="3796771" y="0"/>
                  </a:lnTo>
                  <a:lnTo>
                    <a:pt x="3796771" y="2278063"/>
                  </a:lnTo>
                  <a:lnTo>
                    <a:pt x="0" y="227806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8" name="Google Shape;2378;g31beef7ff36_0_620"/>
            <p:cNvSpPr/>
            <p:nvPr/>
          </p:nvSpPr>
          <p:spPr>
            <a:xfrm>
              <a:off x="22577328" y="11489025"/>
              <a:ext cx="1710750" cy="1710750"/>
            </a:xfrm>
            <a:custGeom>
              <a:rect b="b" l="l" r="r" t="t"/>
              <a:pathLst>
                <a:path extrusionOk="0" h="1710750" w="1710750">
                  <a:moveTo>
                    <a:pt x="0" y="0"/>
                  </a:moveTo>
                  <a:lnTo>
                    <a:pt x="1710750" y="0"/>
                  </a:lnTo>
                  <a:lnTo>
                    <a:pt x="1710750" y="1710750"/>
                  </a:lnTo>
                  <a:lnTo>
                    <a:pt x="0" y="17107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79" name="Google Shape;2379;g31beef7ff36_0_620"/>
          <p:cNvSpPr/>
          <p:nvPr/>
        </p:nvSpPr>
        <p:spPr>
          <a:xfrm>
            <a:off x="4378375" y="2509100"/>
            <a:ext cx="8104943" cy="7315653"/>
          </a:xfrm>
          <a:custGeom>
            <a:rect b="b" l="l" r="r" t="t"/>
            <a:pathLst>
              <a:path extrusionOk="0" h="8408797" w="9563354">
                <a:moveTo>
                  <a:pt x="0" y="0"/>
                </a:moveTo>
                <a:lnTo>
                  <a:pt x="9563354" y="0"/>
                </a:lnTo>
                <a:lnTo>
                  <a:pt x="9563354" y="8408797"/>
                </a:lnTo>
                <a:lnTo>
                  <a:pt x="0" y="84087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 cap="flat" cmpd="sng" w="38100">
            <a:solidFill>
              <a:srgbClr val="F2A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0" name="Google Shape;2380;g31beef7ff36_0_620"/>
          <p:cNvSpPr/>
          <p:nvPr/>
        </p:nvSpPr>
        <p:spPr>
          <a:xfrm>
            <a:off x="10111525" y="5825177"/>
            <a:ext cx="1388400" cy="372300"/>
          </a:xfrm>
          <a:prstGeom prst="rect">
            <a:avLst/>
          </a:prstGeom>
          <a:noFill/>
          <a:ln cap="flat" cmpd="sng" w="38100">
            <a:solidFill>
              <a:srgbClr val="F2A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1" name="Google Shape;2381;g31beef7ff36_0_620"/>
          <p:cNvSpPr txBox="1"/>
          <p:nvPr/>
        </p:nvSpPr>
        <p:spPr>
          <a:xfrm>
            <a:off x="1454936" y="836534"/>
            <a:ext cx="14103300" cy="14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600">
                <a:solidFill>
                  <a:srgbClr val="F2A9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Temps 1</a:t>
            </a:r>
            <a:endParaRPr sz="9600">
              <a:solidFill>
                <a:srgbClr val="F2A90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A900"/>
        </a:solidFill>
      </p:bgPr>
    </p:bg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2" name="Google Shape;302;g31c4164dbaa_0_233"/>
          <p:cNvGrpSpPr/>
          <p:nvPr/>
        </p:nvGrpSpPr>
        <p:grpSpPr>
          <a:xfrm>
            <a:off x="-315227" y="0"/>
            <a:ext cx="18603227" cy="10108465"/>
            <a:chOff x="0" y="0"/>
            <a:chExt cx="24804303" cy="13477953"/>
          </a:xfrm>
        </p:grpSpPr>
        <p:grpSp>
          <p:nvGrpSpPr>
            <p:cNvPr id="303" name="Google Shape;303;g31c4164dbaa_0_233"/>
            <p:cNvGrpSpPr/>
            <p:nvPr/>
          </p:nvGrpSpPr>
          <p:grpSpPr>
            <a:xfrm>
              <a:off x="679151" y="133146"/>
              <a:ext cx="23888939" cy="13344807"/>
              <a:chOff x="0" y="-38100"/>
              <a:chExt cx="7078204" cy="3954017"/>
            </a:xfrm>
          </p:grpSpPr>
          <p:sp>
            <p:nvSpPr>
              <p:cNvPr id="304" name="Google Shape;304;g31c4164dbaa_0_233"/>
              <p:cNvSpPr/>
              <p:nvPr/>
            </p:nvSpPr>
            <p:spPr>
              <a:xfrm>
                <a:off x="0" y="0"/>
                <a:ext cx="7078204" cy="3915917"/>
              </a:xfrm>
              <a:custGeom>
                <a:rect b="b" l="l" r="r" t="t"/>
                <a:pathLst>
                  <a:path extrusionOk="0" h="3915917" w="7078204">
                    <a:moveTo>
                      <a:pt x="0" y="0"/>
                    </a:moveTo>
                    <a:lnTo>
                      <a:pt x="7078204" y="0"/>
                    </a:lnTo>
                    <a:lnTo>
                      <a:pt x="7078204" y="3915917"/>
                    </a:lnTo>
                    <a:lnTo>
                      <a:pt x="0" y="3915917"/>
                    </a:lnTo>
                    <a:close/>
                  </a:path>
                </a:pathLst>
              </a:custGeom>
              <a:solidFill>
                <a:srgbClr val="00122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5" name="Google Shape;305;g31c4164dbaa_0_233"/>
              <p:cNvSpPr txBox="1"/>
              <p:nvPr/>
            </p:nvSpPr>
            <p:spPr>
              <a:xfrm>
                <a:off x="0" y="-38100"/>
                <a:ext cx="7078200" cy="3954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10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06" name="Google Shape;306;g31c4164dbaa_0_233"/>
            <p:cNvSpPr/>
            <p:nvPr/>
          </p:nvSpPr>
          <p:spPr>
            <a:xfrm>
              <a:off x="0" y="0"/>
              <a:ext cx="3972575" cy="3055827"/>
            </a:xfrm>
            <a:custGeom>
              <a:rect b="b" l="l" r="r" t="t"/>
              <a:pathLst>
                <a:path extrusionOk="0" h="3055827" w="3972575">
                  <a:moveTo>
                    <a:pt x="0" y="0"/>
                  </a:moveTo>
                  <a:lnTo>
                    <a:pt x="3972575" y="0"/>
                  </a:lnTo>
                  <a:lnTo>
                    <a:pt x="3972575" y="3055827"/>
                  </a:lnTo>
                  <a:lnTo>
                    <a:pt x="0" y="30558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" name="Google Shape;307;g31c4164dbaa_0_233"/>
            <p:cNvSpPr/>
            <p:nvPr/>
          </p:nvSpPr>
          <p:spPr>
            <a:xfrm>
              <a:off x="21007532" y="388882"/>
              <a:ext cx="3796771" cy="2278063"/>
            </a:xfrm>
            <a:custGeom>
              <a:rect b="b" l="l" r="r" t="t"/>
              <a:pathLst>
                <a:path extrusionOk="0" h="2278063" w="3796771">
                  <a:moveTo>
                    <a:pt x="0" y="0"/>
                  </a:moveTo>
                  <a:lnTo>
                    <a:pt x="3796771" y="0"/>
                  </a:lnTo>
                  <a:lnTo>
                    <a:pt x="3796771" y="2278063"/>
                  </a:lnTo>
                  <a:lnTo>
                    <a:pt x="0" y="227806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" name="Google Shape;308;g31c4164dbaa_0_233"/>
            <p:cNvSpPr/>
            <p:nvPr/>
          </p:nvSpPr>
          <p:spPr>
            <a:xfrm>
              <a:off x="22577328" y="11489025"/>
              <a:ext cx="1710750" cy="1710750"/>
            </a:xfrm>
            <a:custGeom>
              <a:rect b="b" l="l" r="r" t="t"/>
              <a:pathLst>
                <a:path extrusionOk="0" h="1710750" w="1710750">
                  <a:moveTo>
                    <a:pt x="0" y="0"/>
                  </a:moveTo>
                  <a:lnTo>
                    <a:pt x="1710750" y="0"/>
                  </a:lnTo>
                  <a:lnTo>
                    <a:pt x="1710750" y="1710750"/>
                  </a:lnTo>
                  <a:lnTo>
                    <a:pt x="0" y="17107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9" name="Google Shape;309;g31c4164dbaa_0_233"/>
          <p:cNvSpPr txBox="1"/>
          <p:nvPr/>
        </p:nvSpPr>
        <p:spPr>
          <a:xfrm>
            <a:off x="7644000" y="36435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0"/>
          </a:p>
        </p:txBody>
      </p:sp>
      <p:sp>
        <p:nvSpPr>
          <p:cNvPr id="310" name="Google Shape;310;g31c4164dbaa_0_233"/>
          <p:cNvSpPr txBox="1"/>
          <p:nvPr/>
        </p:nvSpPr>
        <p:spPr>
          <a:xfrm>
            <a:off x="2219890" y="2510299"/>
            <a:ext cx="13533000" cy="54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5000">
                <a:solidFill>
                  <a:srgbClr val="F2A900"/>
                </a:solidFill>
                <a:latin typeface="Poppins"/>
                <a:ea typeface="Poppins"/>
                <a:cs typeface="Poppins"/>
                <a:sym typeface="Poppins"/>
              </a:rPr>
              <a:t>5</a:t>
            </a:r>
            <a:r>
              <a:rPr b="1" lang="en-US" sz="8100">
                <a:solidFill>
                  <a:srgbClr val="F2A9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b="1" sz="8100">
              <a:solidFill>
                <a:srgbClr val="F2A9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RÈGLES DU CHANGEMENT</a:t>
            </a:r>
            <a:endParaRPr b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A900"/>
        </a:solidFill>
      </p:bgPr>
    </p:bg>
    <p:spTree>
      <p:nvGrpSpPr>
        <p:cNvPr id="2385" name="Shape 2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86" name="Google Shape;2386;g31beef7ff36_0_602"/>
          <p:cNvGrpSpPr/>
          <p:nvPr/>
        </p:nvGrpSpPr>
        <p:grpSpPr>
          <a:xfrm>
            <a:off x="-315227" y="0"/>
            <a:ext cx="18603227" cy="10108465"/>
            <a:chOff x="0" y="0"/>
            <a:chExt cx="24804303" cy="13477953"/>
          </a:xfrm>
        </p:grpSpPr>
        <p:grpSp>
          <p:nvGrpSpPr>
            <p:cNvPr id="2387" name="Google Shape;2387;g31beef7ff36_0_602"/>
            <p:cNvGrpSpPr/>
            <p:nvPr/>
          </p:nvGrpSpPr>
          <p:grpSpPr>
            <a:xfrm>
              <a:off x="679151" y="133146"/>
              <a:ext cx="23888939" cy="13344807"/>
              <a:chOff x="0" y="-38100"/>
              <a:chExt cx="7078204" cy="3954017"/>
            </a:xfrm>
          </p:grpSpPr>
          <p:sp>
            <p:nvSpPr>
              <p:cNvPr id="2388" name="Google Shape;2388;g31beef7ff36_0_602"/>
              <p:cNvSpPr/>
              <p:nvPr/>
            </p:nvSpPr>
            <p:spPr>
              <a:xfrm>
                <a:off x="0" y="0"/>
                <a:ext cx="7078204" cy="3915917"/>
              </a:xfrm>
              <a:custGeom>
                <a:rect b="b" l="l" r="r" t="t"/>
                <a:pathLst>
                  <a:path extrusionOk="0" h="3915917" w="7078204">
                    <a:moveTo>
                      <a:pt x="0" y="0"/>
                    </a:moveTo>
                    <a:lnTo>
                      <a:pt x="7078204" y="0"/>
                    </a:lnTo>
                    <a:lnTo>
                      <a:pt x="7078204" y="3915917"/>
                    </a:lnTo>
                    <a:lnTo>
                      <a:pt x="0" y="3915917"/>
                    </a:lnTo>
                    <a:close/>
                  </a:path>
                </a:pathLst>
              </a:custGeom>
              <a:solidFill>
                <a:srgbClr val="00122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89" name="Google Shape;2389;g31beef7ff36_0_602"/>
              <p:cNvSpPr txBox="1"/>
              <p:nvPr/>
            </p:nvSpPr>
            <p:spPr>
              <a:xfrm>
                <a:off x="0" y="-38100"/>
                <a:ext cx="7078200" cy="3954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10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390" name="Google Shape;2390;g31beef7ff36_0_602"/>
            <p:cNvSpPr/>
            <p:nvPr/>
          </p:nvSpPr>
          <p:spPr>
            <a:xfrm>
              <a:off x="0" y="0"/>
              <a:ext cx="3972575" cy="3055827"/>
            </a:xfrm>
            <a:custGeom>
              <a:rect b="b" l="l" r="r" t="t"/>
              <a:pathLst>
                <a:path extrusionOk="0" h="3055827" w="3972575">
                  <a:moveTo>
                    <a:pt x="0" y="0"/>
                  </a:moveTo>
                  <a:lnTo>
                    <a:pt x="3972575" y="0"/>
                  </a:lnTo>
                  <a:lnTo>
                    <a:pt x="3972575" y="3055827"/>
                  </a:lnTo>
                  <a:lnTo>
                    <a:pt x="0" y="30558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1" name="Google Shape;2391;g31beef7ff36_0_602"/>
            <p:cNvSpPr/>
            <p:nvPr/>
          </p:nvSpPr>
          <p:spPr>
            <a:xfrm>
              <a:off x="21007532" y="388882"/>
              <a:ext cx="3796771" cy="2278063"/>
            </a:xfrm>
            <a:custGeom>
              <a:rect b="b" l="l" r="r" t="t"/>
              <a:pathLst>
                <a:path extrusionOk="0" h="2278063" w="3796771">
                  <a:moveTo>
                    <a:pt x="0" y="0"/>
                  </a:moveTo>
                  <a:lnTo>
                    <a:pt x="3796771" y="0"/>
                  </a:lnTo>
                  <a:lnTo>
                    <a:pt x="3796771" y="2278063"/>
                  </a:lnTo>
                  <a:lnTo>
                    <a:pt x="0" y="227806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2" name="Google Shape;2392;g31beef7ff36_0_602"/>
            <p:cNvSpPr/>
            <p:nvPr/>
          </p:nvSpPr>
          <p:spPr>
            <a:xfrm>
              <a:off x="22577328" y="11489025"/>
              <a:ext cx="1710750" cy="1710750"/>
            </a:xfrm>
            <a:custGeom>
              <a:rect b="b" l="l" r="r" t="t"/>
              <a:pathLst>
                <a:path extrusionOk="0" h="1710750" w="1710750">
                  <a:moveTo>
                    <a:pt x="0" y="0"/>
                  </a:moveTo>
                  <a:lnTo>
                    <a:pt x="1710750" y="0"/>
                  </a:lnTo>
                  <a:lnTo>
                    <a:pt x="1710750" y="1710750"/>
                  </a:lnTo>
                  <a:lnTo>
                    <a:pt x="0" y="17107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93" name="Google Shape;2393;g31beef7ff36_0_602"/>
          <p:cNvSpPr/>
          <p:nvPr/>
        </p:nvSpPr>
        <p:spPr>
          <a:xfrm>
            <a:off x="6464700" y="3340375"/>
            <a:ext cx="930600" cy="332100"/>
          </a:xfrm>
          <a:prstGeom prst="rect">
            <a:avLst/>
          </a:prstGeom>
          <a:noFill/>
          <a:ln cap="flat" cmpd="sng" w="38100">
            <a:solidFill>
              <a:srgbClr val="F2A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94" name="Google Shape;2394;g31beef7ff36_0_602"/>
          <p:cNvGrpSpPr/>
          <p:nvPr/>
        </p:nvGrpSpPr>
        <p:grpSpPr>
          <a:xfrm>
            <a:off x="3293241" y="2686528"/>
            <a:ext cx="10039651" cy="7069013"/>
            <a:chOff x="7903671" y="1763436"/>
            <a:chExt cx="8242735" cy="5096253"/>
          </a:xfrm>
        </p:grpSpPr>
        <p:sp>
          <p:nvSpPr>
            <p:cNvPr id="2395" name="Google Shape;2395;g31beef7ff36_0_602"/>
            <p:cNvSpPr/>
            <p:nvPr/>
          </p:nvSpPr>
          <p:spPr>
            <a:xfrm>
              <a:off x="7903671" y="1763436"/>
              <a:ext cx="8242735" cy="5096253"/>
            </a:xfrm>
            <a:custGeom>
              <a:rect b="b" l="l" r="r" t="t"/>
              <a:pathLst>
                <a:path extrusionOk="0" h="7931912" w="12829159">
                  <a:moveTo>
                    <a:pt x="0" y="0"/>
                  </a:moveTo>
                  <a:lnTo>
                    <a:pt x="12829159" y="0"/>
                  </a:lnTo>
                  <a:lnTo>
                    <a:pt x="12829159" y="7931912"/>
                  </a:lnTo>
                  <a:lnTo>
                    <a:pt x="0" y="793191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 cap="flat" cmpd="sng" w="38100">
              <a:solidFill>
                <a:srgbClr val="F2A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6" name="Google Shape;2396;g31beef7ff36_0_602"/>
            <p:cNvSpPr/>
            <p:nvPr/>
          </p:nvSpPr>
          <p:spPr>
            <a:xfrm>
              <a:off x="14258875" y="5534050"/>
              <a:ext cx="1246200" cy="432300"/>
            </a:xfrm>
            <a:prstGeom prst="rect">
              <a:avLst/>
            </a:prstGeom>
            <a:noFill/>
            <a:ln cap="flat" cmpd="sng" w="38100">
              <a:solidFill>
                <a:srgbClr val="F2A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97" name="Google Shape;2397;g31beef7ff36_0_602"/>
          <p:cNvSpPr txBox="1"/>
          <p:nvPr/>
        </p:nvSpPr>
        <p:spPr>
          <a:xfrm>
            <a:off x="1454936" y="836534"/>
            <a:ext cx="14103300" cy="14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600">
                <a:solidFill>
                  <a:srgbClr val="F2A9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Temps 2</a:t>
            </a:r>
            <a:endParaRPr sz="9600">
              <a:solidFill>
                <a:srgbClr val="F2A900"/>
              </a:solidFill>
            </a:endParaRP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A900"/>
        </a:solidFill>
      </p:bgPr>
    </p:bg>
    <p:spTree>
      <p:nvGrpSpPr>
        <p:cNvPr id="2401" name="Shape 2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02" name="Google Shape;2402;g31beef7ff36_0_640"/>
          <p:cNvGrpSpPr/>
          <p:nvPr/>
        </p:nvGrpSpPr>
        <p:grpSpPr>
          <a:xfrm>
            <a:off x="-315227" y="0"/>
            <a:ext cx="18603227" cy="10108465"/>
            <a:chOff x="0" y="0"/>
            <a:chExt cx="24804303" cy="13477953"/>
          </a:xfrm>
        </p:grpSpPr>
        <p:grpSp>
          <p:nvGrpSpPr>
            <p:cNvPr id="2403" name="Google Shape;2403;g31beef7ff36_0_640"/>
            <p:cNvGrpSpPr/>
            <p:nvPr/>
          </p:nvGrpSpPr>
          <p:grpSpPr>
            <a:xfrm>
              <a:off x="679151" y="133146"/>
              <a:ext cx="23888939" cy="13344807"/>
              <a:chOff x="0" y="-38100"/>
              <a:chExt cx="7078204" cy="3954017"/>
            </a:xfrm>
          </p:grpSpPr>
          <p:sp>
            <p:nvSpPr>
              <p:cNvPr id="2404" name="Google Shape;2404;g31beef7ff36_0_640"/>
              <p:cNvSpPr/>
              <p:nvPr/>
            </p:nvSpPr>
            <p:spPr>
              <a:xfrm>
                <a:off x="0" y="0"/>
                <a:ext cx="7078204" cy="3915917"/>
              </a:xfrm>
              <a:custGeom>
                <a:rect b="b" l="l" r="r" t="t"/>
                <a:pathLst>
                  <a:path extrusionOk="0" h="3915917" w="7078204">
                    <a:moveTo>
                      <a:pt x="0" y="0"/>
                    </a:moveTo>
                    <a:lnTo>
                      <a:pt x="7078204" y="0"/>
                    </a:lnTo>
                    <a:lnTo>
                      <a:pt x="7078204" y="3915917"/>
                    </a:lnTo>
                    <a:lnTo>
                      <a:pt x="0" y="3915917"/>
                    </a:lnTo>
                    <a:close/>
                  </a:path>
                </a:pathLst>
              </a:custGeom>
              <a:solidFill>
                <a:srgbClr val="00122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05" name="Google Shape;2405;g31beef7ff36_0_640"/>
              <p:cNvSpPr txBox="1"/>
              <p:nvPr/>
            </p:nvSpPr>
            <p:spPr>
              <a:xfrm>
                <a:off x="0" y="-38100"/>
                <a:ext cx="7078200" cy="3954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10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406" name="Google Shape;2406;g31beef7ff36_0_640"/>
            <p:cNvSpPr/>
            <p:nvPr/>
          </p:nvSpPr>
          <p:spPr>
            <a:xfrm>
              <a:off x="0" y="0"/>
              <a:ext cx="3972575" cy="3055827"/>
            </a:xfrm>
            <a:custGeom>
              <a:rect b="b" l="l" r="r" t="t"/>
              <a:pathLst>
                <a:path extrusionOk="0" h="3055827" w="3972575">
                  <a:moveTo>
                    <a:pt x="0" y="0"/>
                  </a:moveTo>
                  <a:lnTo>
                    <a:pt x="3972575" y="0"/>
                  </a:lnTo>
                  <a:lnTo>
                    <a:pt x="3972575" y="3055827"/>
                  </a:lnTo>
                  <a:lnTo>
                    <a:pt x="0" y="30558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7" name="Google Shape;2407;g31beef7ff36_0_640"/>
            <p:cNvSpPr/>
            <p:nvPr/>
          </p:nvSpPr>
          <p:spPr>
            <a:xfrm>
              <a:off x="21007532" y="388882"/>
              <a:ext cx="3796771" cy="2278063"/>
            </a:xfrm>
            <a:custGeom>
              <a:rect b="b" l="l" r="r" t="t"/>
              <a:pathLst>
                <a:path extrusionOk="0" h="2278063" w="3796771">
                  <a:moveTo>
                    <a:pt x="0" y="0"/>
                  </a:moveTo>
                  <a:lnTo>
                    <a:pt x="3796771" y="0"/>
                  </a:lnTo>
                  <a:lnTo>
                    <a:pt x="3796771" y="2278063"/>
                  </a:lnTo>
                  <a:lnTo>
                    <a:pt x="0" y="227806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8" name="Google Shape;2408;g31beef7ff36_0_640"/>
            <p:cNvSpPr/>
            <p:nvPr/>
          </p:nvSpPr>
          <p:spPr>
            <a:xfrm>
              <a:off x="22577328" y="11489025"/>
              <a:ext cx="1710750" cy="1710750"/>
            </a:xfrm>
            <a:custGeom>
              <a:rect b="b" l="l" r="r" t="t"/>
              <a:pathLst>
                <a:path extrusionOk="0" h="1710750" w="1710750">
                  <a:moveTo>
                    <a:pt x="0" y="0"/>
                  </a:moveTo>
                  <a:lnTo>
                    <a:pt x="1710750" y="0"/>
                  </a:lnTo>
                  <a:lnTo>
                    <a:pt x="1710750" y="1710750"/>
                  </a:lnTo>
                  <a:lnTo>
                    <a:pt x="0" y="17107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09" name="Google Shape;2409;g31beef7ff36_0_640"/>
          <p:cNvSpPr/>
          <p:nvPr/>
        </p:nvSpPr>
        <p:spPr>
          <a:xfrm>
            <a:off x="6464700" y="3340375"/>
            <a:ext cx="930600" cy="332100"/>
          </a:xfrm>
          <a:prstGeom prst="rect">
            <a:avLst/>
          </a:prstGeom>
          <a:noFill/>
          <a:ln cap="flat" cmpd="sng" w="38100">
            <a:solidFill>
              <a:srgbClr val="F2A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0" name="Google Shape;2410;g31beef7ff36_0_640"/>
          <p:cNvSpPr txBox="1"/>
          <p:nvPr/>
        </p:nvSpPr>
        <p:spPr>
          <a:xfrm>
            <a:off x="1454936" y="836534"/>
            <a:ext cx="14103300" cy="14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600">
                <a:solidFill>
                  <a:srgbClr val="F2A9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Temps 3</a:t>
            </a:r>
            <a:endParaRPr sz="9600">
              <a:solidFill>
                <a:srgbClr val="F2A900"/>
              </a:solidFill>
            </a:endParaRPr>
          </a:p>
        </p:txBody>
      </p:sp>
      <p:pic>
        <p:nvPicPr>
          <p:cNvPr id="2411" name="Google Shape;2411;g31beef7ff36_0_6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0075" y="2424100"/>
            <a:ext cx="9313650" cy="4159275"/>
          </a:xfrm>
          <a:prstGeom prst="rect">
            <a:avLst/>
          </a:prstGeom>
          <a:noFill/>
          <a:ln cap="flat" cmpd="sng" w="38100">
            <a:solidFill>
              <a:srgbClr val="F2A9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412" name="Google Shape;2412;g31beef7ff36_0_640"/>
          <p:cNvSpPr/>
          <p:nvPr/>
        </p:nvSpPr>
        <p:spPr>
          <a:xfrm>
            <a:off x="9633975" y="5820776"/>
            <a:ext cx="8143937" cy="4160200"/>
          </a:xfrm>
          <a:custGeom>
            <a:rect b="b" l="l" r="r" t="t"/>
            <a:pathLst>
              <a:path extrusionOk="0" h="5660136" w="11271885">
                <a:moveTo>
                  <a:pt x="0" y="0"/>
                </a:moveTo>
                <a:lnTo>
                  <a:pt x="11271885" y="0"/>
                </a:lnTo>
                <a:lnTo>
                  <a:pt x="11271885" y="5660136"/>
                </a:lnTo>
                <a:lnTo>
                  <a:pt x="0" y="56601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-9" l="0" r="0" t="-9"/>
            </a:stretch>
          </a:blipFill>
          <a:ln cap="flat" cmpd="sng" w="38100">
            <a:solidFill>
              <a:srgbClr val="F2A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A900"/>
        </a:solidFill>
      </p:bgPr>
    </p:bg>
    <p:spTree>
      <p:nvGrpSpPr>
        <p:cNvPr id="2420" name="Shape 2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21" name="Google Shape;2421;p80"/>
          <p:cNvGrpSpPr/>
          <p:nvPr/>
        </p:nvGrpSpPr>
        <p:grpSpPr>
          <a:xfrm>
            <a:off x="-315227" y="0"/>
            <a:ext cx="18603227" cy="10108466"/>
            <a:chOff x="0" y="0"/>
            <a:chExt cx="24804303" cy="13477954"/>
          </a:xfrm>
        </p:grpSpPr>
        <p:grpSp>
          <p:nvGrpSpPr>
            <p:cNvPr id="2422" name="Google Shape;2422;p80"/>
            <p:cNvGrpSpPr/>
            <p:nvPr/>
          </p:nvGrpSpPr>
          <p:grpSpPr>
            <a:xfrm>
              <a:off x="679151" y="133145"/>
              <a:ext cx="23888937" cy="13344809"/>
              <a:chOff x="0" y="-38100"/>
              <a:chExt cx="7078204" cy="3954017"/>
            </a:xfrm>
          </p:grpSpPr>
          <p:sp>
            <p:nvSpPr>
              <p:cNvPr id="2423" name="Google Shape;2423;p80"/>
              <p:cNvSpPr/>
              <p:nvPr/>
            </p:nvSpPr>
            <p:spPr>
              <a:xfrm>
                <a:off x="0" y="0"/>
                <a:ext cx="7078204" cy="3915917"/>
              </a:xfrm>
              <a:custGeom>
                <a:rect b="b" l="l" r="r" t="t"/>
                <a:pathLst>
                  <a:path extrusionOk="0" h="3915917" w="7078204">
                    <a:moveTo>
                      <a:pt x="0" y="0"/>
                    </a:moveTo>
                    <a:lnTo>
                      <a:pt x="7078204" y="0"/>
                    </a:lnTo>
                    <a:lnTo>
                      <a:pt x="7078204" y="3915917"/>
                    </a:lnTo>
                    <a:lnTo>
                      <a:pt x="0" y="3915917"/>
                    </a:lnTo>
                    <a:close/>
                  </a:path>
                </a:pathLst>
              </a:custGeom>
              <a:solidFill>
                <a:srgbClr val="00122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24" name="Google Shape;2424;p80"/>
              <p:cNvSpPr txBox="1"/>
              <p:nvPr/>
            </p:nvSpPr>
            <p:spPr>
              <a:xfrm>
                <a:off x="0" y="-38100"/>
                <a:ext cx="7078204" cy="39540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10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425" name="Google Shape;2425;p80"/>
            <p:cNvSpPr/>
            <p:nvPr/>
          </p:nvSpPr>
          <p:spPr>
            <a:xfrm>
              <a:off x="0" y="0"/>
              <a:ext cx="3972575" cy="3055827"/>
            </a:xfrm>
            <a:custGeom>
              <a:rect b="b" l="l" r="r" t="t"/>
              <a:pathLst>
                <a:path extrusionOk="0" h="3055827" w="3972575">
                  <a:moveTo>
                    <a:pt x="0" y="0"/>
                  </a:moveTo>
                  <a:lnTo>
                    <a:pt x="3972575" y="0"/>
                  </a:lnTo>
                  <a:lnTo>
                    <a:pt x="3972575" y="3055827"/>
                  </a:lnTo>
                  <a:lnTo>
                    <a:pt x="0" y="30558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6" name="Google Shape;2426;p80"/>
            <p:cNvSpPr/>
            <p:nvPr/>
          </p:nvSpPr>
          <p:spPr>
            <a:xfrm>
              <a:off x="21007532" y="388882"/>
              <a:ext cx="3796771" cy="2278063"/>
            </a:xfrm>
            <a:custGeom>
              <a:rect b="b" l="l" r="r" t="t"/>
              <a:pathLst>
                <a:path extrusionOk="0" h="2278063" w="3796771">
                  <a:moveTo>
                    <a:pt x="0" y="0"/>
                  </a:moveTo>
                  <a:lnTo>
                    <a:pt x="3796771" y="0"/>
                  </a:lnTo>
                  <a:lnTo>
                    <a:pt x="3796771" y="2278063"/>
                  </a:lnTo>
                  <a:lnTo>
                    <a:pt x="0" y="227806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7" name="Google Shape;2427;p80"/>
            <p:cNvSpPr/>
            <p:nvPr/>
          </p:nvSpPr>
          <p:spPr>
            <a:xfrm>
              <a:off x="22577328" y="11489025"/>
              <a:ext cx="1710750" cy="1710750"/>
            </a:xfrm>
            <a:custGeom>
              <a:rect b="b" l="l" r="r" t="t"/>
              <a:pathLst>
                <a:path extrusionOk="0" h="1710750" w="1710750">
                  <a:moveTo>
                    <a:pt x="0" y="0"/>
                  </a:moveTo>
                  <a:lnTo>
                    <a:pt x="1710750" y="0"/>
                  </a:lnTo>
                  <a:lnTo>
                    <a:pt x="1710750" y="1710750"/>
                  </a:lnTo>
                  <a:lnTo>
                    <a:pt x="0" y="17107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28" name="Google Shape;2428;p80"/>
          <p:cNvSpPr txBox="1"/>
          <p:nvPr/>
        </p:nvSpPr>
        <p:spPr>
          <a:xfrm>
            <a:off x="2377440" y="4217728"/>
            <a:ext cx="13533120" cy="120929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100" u="none" strike="noStrike">
                <a:solidFill>
                  <a:srgbClr val="F2A9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ET MAINTENANT …</a:t>
            </a:r>
            <a:endParaRPr/>
          </a:p>
        </p:txBody>
      </p:sp>
      <p:sp>
        <p:nvSpPr>
          <p:cNvPr id="2429" name="Google Shape;2429;p80"/>
          <p:cNvSpPr txBox="1"/>
          <p:nvPr/>
        </p:nvSpPr>
        <p:spPr>
          <a:xfrm>
            <a:off x="2579146" y="1992249"/>
            <a:ext cx="13533120" cy="131483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775" u="none" strike="noStrike">
                <a:solidFill>
                  <a:srgbClr val="F2A9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IV</a:t>
            </a:r>
            <a:endParaRPr/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A900"/>
        </a:solidFill>
      </p:bgPr>
    </p:bg>
    <p:spTree>
      <p:nvGrpSpPr>
        <p:cNvPr id="2437" name="Shape 2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8" name="Google Shape;2438;p81"/>
          <p:cNvGrpSpPr/>
          <p:nvPr/>
        </p:nvGrpSpPr>
        <p:grpSpPr>
          <a:xfrm>
            <a:off x="-315227" y="0"/>
            <a:ext cx="18603227" cy="10108466"/>
            <a:chOff x="0" y="0"/>
            <a:chExt cx="24804303" cy="13477954"/>
          </a:xfrm>
        </p:grpSpPr>
        <p:grpSp>
          <p:nvGrpSpPr>
            <p:cNvPr id="2439" name="Google Shape;2439;p81"/>
            <p:cNvGrpSpPr/>
            <p:nvPr/>
          </p:nvGrpSpPr>
          <p:grpSpPr>
            <a:xfrm>
              <a:off x="679151" y="133145"/>
              <a:ext cx="23888937" cy="13344809"/>
              <a:chOff x="0" y="-38100"/>
              <a:chExt cx="7078204" cy="3954017"/>
            </a:xfrm>
          </p:grpSpPr>
          <p:sp>
            <p:nvSpPr>
              <p:cNvPr id="2440" name="Google Shape;2440;p81"/>
              <p:cNvSpPr/>
              <p:nvPr/>
            </p:nvSpPr>
            <p:spPr>
              <a:xfrm>
                <a:off x="0" y="0"/>
                <a:ext cx="7078204" cy="3915917"/>
              </a:xfrm>
              <a:custGeom>
                <a:rect b="b" l="l" r="r" t="t"/>
                <a:pathLst>
                  <a:path extrusionOk="0" h="3915917" w="7078204">
                    <a:moveTo>
                      <a:pt x="0" y="0"/>
                    </a:moveTo>
                    <a:lnTo>
                      <a:pt x="7078204" y="0"/>
                    </a:lnTo>
                    <a:lnTo>
                      <a:pt x="7078204" y="3915917"/>
                    </a:lnTo>
                    <a:lnTo>
                      <a:pt x="0" y="3915917"/>
                    </a:lnTo>
                    <a:close/>
                  </a:path>
                </a:pathLst>
              </a:custGeom>
              <a:solidFill>
                <a:srgbClr val="00122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41" name="Google Shape;2441;p81"/>
              <p:cNvSpPr txBox="1"/>
              <p:nvPr/>
            </p:nvSpPr>
            <p:spPr>
              <a:xfrm>
                <a:off x="0" y="-38100"/>
                <a:ext cx="7078204" cy="39540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10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442" name="Google Shape;2442;p81"/>
            <p:cNvSpPr/>
            <p:nvPr/>
          </p:nvSpPr>
          <p:spPr>
            <a:xfrm>
              <a:off x="0" y="0"/>
              <a:ext cx="3972575" cy="3055827"/>
            </a:xfrm>
            <a:custGeom>
              <a:rect b="b" l="l" r="r" t="t"/>
              <a:pathLst>
                <a:path extrusionOk="0" h="3055827" w="3972575">
                  <a:moveTo>
                    <a:pt x="0" y="0"/>
                  </a:moveTo>
                  <a:lnTo>
                    <a:pt x="3972575" y="0"/>
                  </a:lnTo>
                  <a:lnTo>
                    <a:pt x="3972575" y="3055827"/>
                  </a:lnTo>
                  <a:lnTo>
                    <a:pt x="0" y="30558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3" name="Google Shape;2443;p81"/>
            <p:cNvSpPr/>
            <p:nvPr/>
          </p:nvSpPr>
          <p:spPr>
            <a:xfrm>
              <a:off x="21007532" y="388882"/>
              <a:ext cx="3796771" cy="2278063"/>
            </a:xfrm>
            <a:custGeom>
              <a:rect b="b" l="l" r="r" t="t"/>
              <a:pathLst>
                <a:path extrusionOk="0" h="2278063" w="3796771">
                  <a:moveTo>
                    <a:pt x="0" y="0"/>
                  </a:moveTo>
                  <a:lnTo>
                    <a:pt x="3796771" y="0"/>
                  </a:lnTo>
                  <a:lnTo>
                    <a:pt x="3796771" y="2278063"/>
                  </a:lnTo>
                  <a:lnTo>
                    <a:pt x="0" y="227806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4" name="Google Shape;2444;p81"/>
            <p:cNvSpPr/>
            <p:nvPr/>
          </p:nvSpPr>
          <p:spPr>
            <a:xfrm>
              <a:off x="22577328" y="11489025"/>
              <a:ext cx="1710750" cy="1710750"/>
            </a:xfrm>
            <a:custGeom>
              <a:rect b="b" l="l" r="r" t="t"/>
              <a:pathLst>
                <a:path extrusionOk="0" h="1710750" w="1710750">
                  <a:moveTo>
                    <a:pt x="0" y="0"/>
                  </a:moveTo>
                  <a:lnTo>
                    <a:pt x="1710750" y="0"/>
                  </a:lnTo>
                  <a:lnTo>
                    <a:pt x="1710750" y="1710750"/>
                  </a:lnTo>
                  <a:lnTo>
                    <a:pt x="0" y="17107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45" name="Google Shape;2445;p81"/>
          <p:cNvSpPr txBox="1"/>
          <p:nvPr/>
        </p:nvSpPr>
        <p:spPr>
          <a:xfrm>
            <a:off x="2103005" y="1514110"/>
            <a:ext cx="14082000" cy="75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7047" u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Avec les </a:t>
            </a:r>
            <a:r>
              <a:rPr b="1" lang="en-US" sz="7047" u="none" strike="noStrike">
                <a:solidFill>
                  <a:srgbClr val="F2A9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bonnes méthodes et un bon accompagnement</a:t>
            </a:r>
            <a:r>
              <a:rPr b="1" lang="en-US" sz="7047" u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, signer des contrats à 6 chiffres devient non seulement possible</a:t>
            </a:r>
            <a:r>
              <a:rPr b="1" lang="en-US" sz="7047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…</a:t>
            </a:r>
            <a:r>
              <a:rPr b="1" lang="en-US" sz="7047" u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endParaRPr sz="1100"/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A900"/>
        </a:solidFill>
      </p:bgPr>
    </p:bg>
    <p:spTree>
      <p:nvGrpSpPr>
        <p:cNvPr id="2453" name="Shape 2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4" name="Google Shape;2454;g31beef7ff36_0_554"/>
          <p:cNvGrpSpPr/>
          <p:nvPr/>
        </p:nvGrpSpPr>
        <p:grpSpPr>
          <a:xfrm>
            <a:off x="-315227" y="0"/>
            <a:ext cx="18603227" cy="10108465"/>
            <a:chOff x="0" y="0"/>
            <a:chExt cx="24804303" cy="13477953"/>
          </a:xfrm>
        </p:grpSpPr>
        <p:grpSp>
          <p:nvGrpSpPr>
            <p:cNvPr id="2455" name="Google Shape;2455;g31beef7ff36_0_554"/>
            <p:cNvGrpSpPr/>
            <p:nvPr/>
          </p:nvGrpSpPr>
          <p:grpSpPr>
            <a:xfrm>
              <a:off x="679151" y="133146"/>
              <a:ext cx="23888939" cy="13344807"/>
              <a:chOff x="0" y="-38100"/>
              <a:chExt cx="7078204" cy="3954017"/>
            </a:xfrm>
          </p:grpSpPr>
          <p:sp>
            <p:nvSpPr>
              <p:cNvPr id="2456" name="Google Shape;2456;g31beef7ff36_0_554"/>
              <p:cNvSpPr/>
              <p:nvPr/>
            </p:nvSpPr>
            <p:spPr>
              <a:xfrm>
                <a:off x="0" y="0"/>
                <a:ext cx="7078204" cy="3915917"/>
              </a:xfrm>
              <a:custGeom>
                <a:rect b="b" l="l" r="r" t="t"/>
                <a:pathLst>
                  <a:path extrusionOk="0" h="3915917" w="7078204">
                    <a:moveTo>
                      <a:pt x="0" y="0"/>
                    </a:moveTo>
                    <a:lnTo>
                      <a:pt x="7078204" y="0"/>
                    </a:lnTo>
                    <a:lnTo>
                      <a:pt x="7078204" y="3915917"/>
                    </a:lnTo>
                    <a:lnTo>
                      <a:pt x="0" y="3915917"/>
                    </a:lnTo>
                    <a:close/>
                  </a:path>
                </a:pathLst>
              </a:custGeom>
              <a:solidFill>
                <a:srgbClr val="00122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57" name="Google Shape;2457;g31beef7ff36_0_554"/>
              <p:cNvSpPr txBox="1"/>
              <p:nvPr/>
            </p:nvSpPr>
            <p:spPr>
              <a:xfrm>
                <a:off x="0" y="-38100"/>
                <a:ext cx="7078200" cy="3954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10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458" name="Google Shape;2458;g31beef7ff36_0_554"/>
            <p:cNvSpPr/>
            <p:nvPr/>
          </p:nvSpPr>
          <p:spPr>
            <a:xfrm>
              <a:off x="0" y="0"/>
              <a:ext cx="3972575" cy="3055827"/>
            </a:xfrm>
            <a:custGeom>
              <a:rect b="b" l="l" r="r" t="t"/>
              <a:pathLst>
                <a:path extrusionOk="0" h="3055827" w="3972575">
                  <a:moveTo>
                    <a:pt x="0" y="0"/>
                  </a:moveTo>
                  <a:lnTo>
                    <a:pt x="3972575" y="0"/>
                  </a:lnTo>
                  <a:lnTo>
                    <a:pt x="3972575" y="3055827"/>
                  </a:lnTo>
                  <a:lnTo>
                    <a:pt x="0" y="30558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9" name="Google Shape;2459;g31beef7ff36_0_554"/>
            <p:cNvSpPr/>
            <p:nvPr/>
          </p:nvSpPr>
          <p:spPr>
            <a:xfrm>
              <a:off x="21007532" y="388882"/>
              <a:ext cx="3796771" cy="2278063"/>
            </a:xfrm>
            <a:custGeom>
              <a:rect b="b" l="l" r="r" t="t"/>
              <a:pathLst>
                <a:path extrusionOk="0" h="2278063" w="3796771">
                  <a:moveTo>
                    <a:pt x="0" y="0"/>
                  </a:moveTo>
                  <a:lnTo>
                    <a:pt x="3796771" y="0"/>
                  </a:lnTo>
                  <a:lnTo>
                    <a:pt x="3796771" y="2278063"/>
                  </a:lnTo>
                  <a:lnTo>
                    <a:pt x="0" y="227806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0" name="Google Shape;2460;g31beef7ff36_0_554"/>
            <p:cNvSpPr/>
            <p:nvPr/>
          </p:nvSpPr>
          <p:spPr>
            <a:xfrm>
              <a:off x="22577328" y="11489025"/>
              <a:ext cx="1710750" cy="1710750"/>
            </a:xfrm>
            <a:custGeom>
              <a:rect b="b" l="l" r="r" t="t"/>
              <a:pathLst>
                <a:path extrusionOk="0" h="1710750" w="1710750">
                  <a:moveTo>
                    <a:pt x="0" y="0"/>
                  </a:moveTo>
                  <a:lnTo>
                    <a:pt x="1710750" y="0"/>
                  </a:lnTo>
                  <a:lnTo>
                    <a:pt x="1710750" y="1710750"/>
                  </a:lnTo>
                  <a:lnTo>
                    <a:pt x="0" y="17107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61" name="Google Shape;2461;g31beef7ff36_0_554"/>
          <p:cNvSpPr txBox="1"/>
          <p:nvPr/>
        </p:nvSpPr>
        <p:spPr>
          <a:xfrm>
            <a:off x="1837405" y="2446760"/>
            <a:ext cx="14082000" cy="58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M</a:t>
            </a:r>
            <a:r>
              <a:rPr b="1" lang="en-US" sz="120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ais une norme pour ceux qui osent</a:t>
            </a:r>
            <a:endParaRPr sz="12000"/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A900"/>
        </a:solidFill>
      </p:bgPr>
    </p:bg>
    <p:spTree>
      <p:nvGrpSpPr>
        <p:cNvPr id="2469" name="Shape 2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70" name="Google Shape;2470;p82"/>
          <p:cNvGrpSpPr/>
          <p:nvPr/>
        </p:nvGrpSpPr>
        <p:grpSpPr>
          <a:xfrm>
            <a:off x="-315227" y="0"/>
            <a:ext cx="18603227" cy="10108466"/>
            <a:chOff x="0" y="0"/>
            <a:chExt cx="24804303" cy="13477954"/>
          </a:xfrm>
        </p:grpSpPr>
        <p:grpSp>
          <p:nvGrpSpPr>
            <p:cNvPr id="2471" name="Google Shape;2471;p82"/>
            <p:cNvGrpSpPr/>
            <p:nvPr/>
          </p:nvGrpSpPr>
          <p:grpSpPr>
            <a:xfrm>
              <a:off x="679151" y="133145"/>
              <a:ext cx="23888937" cy="13344809"/>
              <a:chOff x="0" y="-38100"/>
              <a:chExt cx="7078204" cy="3954017"/>
            </a:xfrm>
          </p:grpSpPr>
          <p:sp>
            <p:nvSpPr>
              <p:cNvPr id="2472" name="Google Shape;2472;p82"/>
              <p:cNvSpPr/>
              <p:nvPr/>
            </p:nvSpPr>
            <p:spPr>
              <a:xfrm>
                <a:off x="0" y="0"/>
                <a:ext cx="7078204" cy="3915917"/>
              </a:xfrm>
              <a:custGeom>
                <a:rect b="b" l="l" r="r" t="t"/>
                <a:pathLst>
                  <a:path extrusionOk="0" h="3915917" w="7078204">
                    <a:moveTo>
                      <a:pt x="0" y="0"/>
                    </a:moveTo>
                    <a:lnTo>
                      <a:pt x="7078204" y="0"/>
                    </a:lnTo>
                    <a:lnTo>
                      <a:pt x="7078204" y="3915917"/>
                    </a:lnTo>
                    <a:lnTo>
                      <a:pt x="0" y="3915917"/>
                    </a:lnTo>
                    <a:close/>
                  </a:path>
                </a:pathLst>
              </a:custGeom>
              <a:solidFill>
                <a:srgbClr val="00122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73" name="Google Shape;2473;p82"/>
              <p:cNvSpPr txBox="1"/>
              <p:nvPr/>
            </p:nvSpPr>
            <p:spPr>
              <a:xfrm>
                <a:off x="0" y="-38100"/>
                <a:ext cx="7078204" cy="39540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10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474" name="Google Shape;2474;p82"/>
            <p:cNvSpPr/>
            <p:nvPr/>
          </p:nvSpPr>
          <p:spPr>
            <a:xfrm>
              <a:off x="0" y="0"/>
              <a:ext cx="3972575" cy="3055827"/>
            </a:xfrm>
            <a:custGeom>
              <a:rect b="b" l="l" r="r" t="t"/>
              <a:pathLst>
                <a:path extrusionOk="0" h="3055827" w="3972575">
                  <a:moveTo>
                    <a:pt x="0" y="0"/>
                  </a:moveTo>
                  <a:lnTo>
                    <a:pt x="3972575" y="0"/>
                  </a:lnTo>
                  <a:lnTo>
                    <a:pt x="3972575" y="3055827"/>
                  </a:lnTo>
                  <a:lnTo>
                    <a:pt x="0" y="30558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5" name="Google Shape;2475;p82"/>
            <p:cNvSpPr/>
            <p:nvPr/>
          </p:nvSpPr>
          <p:spPr>
            <a:xfrm>
              <a:off x="21007532" y="388882"/>
              <a:ext cx="3796771" cy="2278063"/>
            </a:xfrm>
            <a:custGeom>
              <a:rect b="b" l="l" r="r" t="t"/>
              <a:pathLst>
                <a:path extrusionOk="0" h="2278063" w="3796771">
                  <a:moveTo>
                    <a:pt x="0" y="0"/>
                  </a:moveTo>
                  <a:lnTo>
                    <a:pt x="3796771" y="0"/>
                  </a:lnTo>
                  <a:lnTo>
                    <a:pt x="3796771" y="2278063"/>
                  </a:lnTo>
                  <a:lnTo>
                    <a:pt x="0" y="227806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6" name="Google Shape;2476;p82"/>
            <p:cNvSpPr/>
            <p:nvPr/>
          </p:nvSpPr>
          <p:spPr>
            <a:xfrm>
              <a:off x="22577328" y="11489025"/>
              <a:ext cx="1710750" cy="1710750"/>
            </a:xfrm>
            <a:custGeom>
              <a:rect b="b" l="l" r="r" t="t"/>
              <a:pathLst>
                <a:path extrusionOk="0" h="1710750" w="1710750">
                  <a:moveTo>
                    <a:pt x="0" y="0"/>
                  </a:moveTo>
                  <a:lnTo>
                    <a:pt x="1710750" y="0"/>
                  </a:lnTo>
                  <a:lnTo>
                    <a:pt x="1710750" y="1710750"/>
                  </a:lnTo>
                  <a:lnTo>
                    <a:pt x="0" y="17107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77" name="Google Shape;2477;p82"/>
          <p:cNvSpPr txBox="1"/>
          <p:nvPr/>
        </p:nvSpPr>
        <p:spPr>
          <a:xfrm>
            <a:off x="2092336" y="2507457"/>
            <a:ext cx="14103327" cy="51030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7347" u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La vraie question n’est pas si vous pouvez signer des contrats à 6 chiffres, mais si vous êtes prêt à faire ce qu’il faut pour y arriver</a:t>
            </a:r>
            <a:endParaRPr/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A900"/>
        </a:solidFill>
      </p:bgPr>
    </p:bg>
    <p:spTree>
      <p:nvGrpSpPr>
        <p:cNvPr id="2485" name="Shape 2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86" name="Google Shape;2486;g31beef7ff36_0_569"/>
          <p:cNvGrpSpPr/>
          <p:nvPr/>
        </p:nvGrpSpPr>
        <p:grpSpPr>
          <a:xfrm>
            <a:off x="-315227" y="0"/>
            <a:ext cx="18603227" cy="10108465"/>
            <a:chOff x="0" y="0"/>
            <a:chExt cx="24804303" cy="13477953"/>
          </a:xfrm>
        </p:grpSpPr>
        <p:grpSp>
          <p:nvGrpSpPr>
            <p:cNvPr id="2487" name="Google Shape;2487;g31beef7ff36_0_569"/>
            <p:cNvGrpSpPr/>
            <p:nvPr/>
          </p:nvGrpSpPr>
          <p:grpSpPr>
            <a:xfrm>
              <a:off x="679151" y="133146"/>
              <a:ext cx="23888939" cy="13344807"/>
              <a:chOff x="0" y="-38100"/>
              <a:chExt cx="7078204" cy="3954017"/>
            </a:xfrm>
          </p:grpSpPr>
          <p:sp>
            <p:nvSpPr>
              <p:cNvPr id="2488" name="Google Shape;2488;g31beef7ff36_0_569"/>
              <p:cNvSpPr/>
              <p:nvPr/>
            </p:nvSpPr>
            <p:spPr>
              <a:xfrm>
                <a:off x="0" y="0"/>
                <a:ext cx="7078204" cy="3915917"/>
              </a:xfrm>
              <a:custGeom>
                <a:rect b="b" l="l" r="r" t="t"/>
                <a:pathLst>
                  <a:path extrusionOk="0" h="3915917" w="7078204">
                    <a:moveTo>
                      <a:pt x="0" y="0"/>
                    </a:moveTo>
                    <a:lnTo>
                      <a:pt x="7078204" y="0"/>
                    </a:lnTo>
                    <a:lnTo>
                      <a:pt x="7078204" y="3915917"/>
                    </a:lnTo>
                    <a:lnTo>
                      <a:pt x="0" y="3915917"/>
                    </a:lnTo>
                    <a:close/>
                  </a:path>
                </a:pathLst>
              </a:custGeom>
              <a:solidFill>
                <a:srgbClr val="00122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89" name="Google Shape;2489;g31beef7ff36_0_569"/>
              <p:cNvSpPr txBox="1"/>
              <p:nvPr/>
            </p:nvSpPr>
            <p:spPr>
              <a:xfrm>
                <a:off x="0" y="-38100"/>
                <a:ext cx="7078200" cy="3954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10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490" name="Google Shape;2490;g31beef7ff36_0_569"/>
            <p:cNvSpPr/>
            <p:nvPr/>
          </p:nvSpPr>
          <p:spPr>
            <a:xfrm>
              <a:off x="0" y="0"/>
              <a:ext cx="3972575" cy="3055827"/>
            </a:xfrm>
            <a:custGeom>
              <a:rect b="b" l="l" r="r" t="t"/>
              <a:pathLst>
                <a:path extrusionOk="0" h="3055827" w="3972575">
                  <a:moveTo>
                    <a:pt x="0" y="0"/>
                  </a:moveTo>
                  <a:lnTo>
                    <a:pt x="3972575" y="0"/>
                  </a:lnTo>
                  <a:lnTo>
                    <a:pt x="3972575" y="3055827"/>
                  </a:lnTo>
                  <a:lnTo>
                    <a:pt x="0" y="30558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1" name="Google Shape;2491;g31beef7ff36_0_569"/>
            <p:cNvSpPr/>
            <p:nvPr/>
          </p:nvSpPr>
          <p:spPr>
            <a:xfrm>
              <a:off x="21007532" y="388882"/>
              <a:ext cx="3796771" cy="2278063"/>
            </a:xfrm>
            <a:custGeom>
              <a:rect b="b" l="l" r="r" t="t"/>
              <a:pathLst>
                <a:path extrusionOk="0" h="2278063" w="3796771">
                  <a:moveTo>
                    <a:pt x="0" y="0"/>
                  </a:moveTo>
                  <a:lnTo>
                    <a:pt x="3796771" y="0"/>
                  </a:lnTo>
                  <a:lnTo>
                    <a:pt x="3796771" y="2278063"/>
                  </a:lnTo>
                  <a:lnTo>
                    <a:pt x="0" y="227806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2" name="Google Shape;2492;g31beef7ff36_0_569"/>
            <p:cNvSpPr/>
            <p:nvPr/>
          </p:nvSpPr>
          <p:spPr>
            <a:xfrm>
              <a:off x="22577328" y="11489025"/>
              <a:ext cx="1710750" cy="1710750"/>
            </a:xfrm>
            <a:custGeom>
              <a:rect b="b" l="l" r="r" t="t"/>
              <a:pathLst>
                <a:path extrusionOk="0" h="1710750" w="1710750">
                  <a:moveTo>
                    <a:pt x="0" y="0"/>
                  </a:moveTo>
                  <a:lnTo>
                    <a:pt x="1710750" y="0"/>
                  </a:lnTo>
                  <a:lnTo>
                    <a:pt x="1710750" y="1710750"/>
                  </a:lnTo>
                  <a:lnTo>
                    <a:pt x="0" y="17107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93" name="Google Shape;2493;g31beef7ff36_0_569"/>
          <p:cNvSpPr txBox="1"/>
          <p:nvPr/>
        </p:nvSpPr>
        <p:spPr>
          <a:xfrm>
            <a:off x="2092361" y="2724307"/>
            <a:ext cx="14103300" cy="48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947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M</a:t>
            </a:r>
            <a:r>
              <a:rPr b="1" lang="en-US" sz="9947" u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ais si vous êtes prêt à faire ce qu’il faut pour y arriver</a:t>
            </a:r>
            <a:endParaRPr sz="4000"/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A900"/>
        </a:solidFill>
      </p:bgPr>
    </p:bg>
    <p:spTree>
      <p:nvGrpSpPr>
        <p:cNvPr id="2501" name="Shape 2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02" name="Google Shape;2502;g31a58820152_0_92"/>
          <p:cNvGrpSpPr/>
          <p:nvPr/>
        </p:nvGrpSpPr>
        <p:grpSpPr>
          <a:xfrm>
            <a:off x="-315227" y="0"/>
            <a:ext cx="18603227" cy="10108465"/>
            <a:chOff x="0" y="0"/>
            <a:chExt cx="24804303" cy="13477953"/>
          </a:xfrm>
        </p:grpSpPr>
        <p:grpSp>
          <p:nvGrpSpPr>
            <p:cNvPr id="2503" name="Google Shape;2503;g31a58820152_0_92"/>
            <p:cNvGrpSpPr/>
            <p:nvPr/>
          </p:nvGrpSpPr>
          <p:grpSpPr>
            <a:xfrm>
              <a:off x="679151" y="133146"/>
              <a:ext cx="23888939" cy="13344807"/>
              <a:chOff x="0" y="-38100"/>
              <a:chExt cx="7078204" cy="3954017"/>
            </a:xfrm>
          </p:grpSpPr>
          <p:sp>
            <p:nvSpPr>
              <p:cNvPr id="2504" name="Google Shape;2504;g31a58820152_0_92"/>
              <p:cNvSpPr/>
              <p:nvPr/>
            </p:nvSpPr>
            <p:spPr>
              <a:xfrm>
                <a:off x="0" y="0"/>
                <a:ext cx="7078204" cy="3915917"/>
              </a:xfrm>
              <a:custGeom>
                <a:rect b="b" l="l" r="r" t="t"/>
                <a:pathLst>
                  <a:path extrusionOk="0" h="3915917" w="7078204">
                    <a:moveTo>
                      <a:pt x="0" y="0"/>
                    </a:moveTo>
                    <a:lnTo>
                      <a:pt x="7078204" y="0"/>
                    </a:lnTo>
                    <a:lnTo>
                      <a:pt x="7078204" y="3915917"/>
                    </a:lnTo>
                    <a:lnTo>
                      <a:pt x="0" y="3915917"/>
                    </a:lnTo>
                    <a:close/>
                  </a:path>
                </a:pathLst>
              </a:custGeom>
              <a:solidFill>
                <a:srgbClr val="00122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05" name="Google Shape;2505;g31a58820152_0_92"/>
              <p:cNvSpPr txBox="1"/>
              <p:nvPr/>
            </p:nvSpPr>
            <p:spPr>
              <a:xfrm>
                <a:off x="0" y="-38100"/>
                <a:ext cx="7078200" cy="3954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10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506" name="Google Shape;2506;g31a58820152_0_92"/>
            <p:cNvSpPr/>
            <p:nvPr/>
          </p:nvSpPr>
          <p:spPr>
            <a:xfrm>
              <a:off x="0" y="0"/>
              <a:ext cx="3972575" cy="3055827"/>
            </a:xfrm>
            <a:custGeom>
              <a:rect b="b" l="l" r="r" t="t"/>
              <a:pathLst>
                <a:path extrusionOk="0" h="3055827" w="3972575">
                  <a:moveTo>
                    <a:pt x="0" y="0"/>
                  </a:moveTo>
                  <a:lnTo>
                    <a:pt x="3972575" y="0"/>
                  </a:lnTo>
                  <a:lnTo>
                    <a:pt x="3972575" y="3055827"/>
                  </a:lnTo>
                  <a:lnTo>
                    <a:pt x="0" y="30558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7" name="Google Shape;2507;g31a58820152_0_92"/>
            <p:cNvSpPr/>
            <p:nvPr/>
          </p:nvSpPr>
          <p:spPr>
            <a:xfrm>
              <a:off x="21007532" y="388882"/>
              <a:ext cx="3796771" cy="2278063"/>
            </a:xfrm>
            <a:custGeom>
              <a:rect b="b" l="l" r="r" t="t"/>
              <a:pathLst>
                <a:path extrusionOk="0" h="2278063" w="3796771">
                  <a:moveTo>
                    <a:pt x="0" y="0"/>
                  </a:moveTo>
                  <a:lnTo>
                    <a:pt x="3796771" y="0"/>
                  </a:lnTo>
                  <a:lnTo>
                    <a:pt x="3796771" y="2278063"/>
                  </a:lnTo>
                  <a:lnTo>
                    <a:pt x="0" y="227806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8" name="Google Shape;2508;g31a58820152_0_92"/>
            <p:cNvSpPr/>
            <p:nvPr/>
          </p:nvSpPr>
          <p:spPr>
            <a:xfrm>
              <a:off x="22577328" y="11489025"/>
              <a:ext cx="1710750" cy="1710750"/>
            </a:xfrm>
            <a:custGeom>
              <a:rect b="b" l="l" r="r" t="t"/>
              <a:pathLst>
                <a:path extrusionOk="0" h="1710750" w="1710750">
                  <a:moveTo>
                    <a:pt x="0" y="0"/>
                  </a:moveTo>
                  <a:lnTo>
                    <a:pt x="1710750" y="0"/>
                  </a:lnTo>
                  <a:lnTo>
                    <a:pt x="1710750" y="1710750"/>
                  </a:lnTo>
                  <a:lnTo>
                    <a:pt x="0" y="17107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09" name="Google Shape;2509;g31a58820152_0_92"/>
          <p:cNvSpPr txBox="1"/>
          <p:nvPr/>
        </p:nvSpPr>
        <p:spPr>
          <a:xfrm>
            <a:off x="6936103" y="2585700"/>
            <a:ext cx="10286400" cy="51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247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Si tu veux quelque chose que tu n’as jamais eu, </a:t>
            </a:r>
            <a:endParaRPr b="1" sz="6247">
              <a:solidFill>
                <a:schemeClr val="lt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marR="0" rtl="0" algn="ctr">
              <a:lnSpc>
                <a:spcPct val="108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6247">
              <a:solidFill>
                <a:srgbClr val="F2A9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marR="0" rtl="0" algn="ctr">
              <a:lnSpc>
                <a:spcPct val="108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247">
                <a:solidFill>
                  <a:srgbClr val="F2A9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il te faudra faire ce que tu n’as jamais fait.</a:t>
            </a:r>
            <a:endParaRPr sz="300">
              <a:solidFill>
                <a:srgbClr val="F2A900"/>
              </a:solidFill>
            </a:endParaRPr>
          </a:p>
        </p:txBody>
      </p:sp>
      <p:pic>
        <p:nvPicPr>
          <p:cNvPr descr="Bruce Lee — Wikipédia" id="2510" name="Google Shape;2510;g31a58820152_0_9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80950" y="2378075"/>
            <a:ext cx="4323776" cy="5765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1" name="Google Shape;2511;g31a58820152_0_9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46775" y="2254125"/>
            <a:ext cx="5184075" cy="61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A900"/>
        </a:solidFill>
      </p:bgPr>
    </p:bg>
    <p:spTree>
      <p:nvGrpSpPr>
        <p:cNvPr id="2519" name="Shape 2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20" name="Google Shape;2520;g31beef7ff36_0_675"/>
          <p:cNvGrpSpPr/>
          <p:nvPr/>
        </p:nvGrpSpPr>
        <p:grpSpPr>
          <a:xfrm>
            <a:off x="-315227" y="0"/>
            <a:ext cx="18603227" cy="10108465"/>
            <a:chOff x="0" y="0"/>
            <a:chExt cx="24804303" cy="13477953"/>
          </a:xfrm>
        </p:grpSpPr>
        <p:grpSp>
          <p:nvGrpSpPr>
            <p:cNvPr id="2521" name="Google Shape;2521;g31beef7ff36_0_675"/>
            <p:cNvGrpSpPr/>
            <p:nvPr/>
          </p:nvGrpSpPr>
          <p:grpSpPr>
            <a:xfrm>
              <a:off x="679151" y="133146"/>
              <a:ext cx="23888939" cy="13344807"/>
              <a:chOff x="0" y="-38100"/>
              <a:chExt cx="7078204" cy="3954017"/>
            </a:xfrm>
          </p:grpSpPr>
          <p:sp>
            <p:nvSpPr>
              <p:cNvPr id="2522" name="Google Shape;2522;g31beef7ff36_0_675"/>
              <p:cNvSpPr/>
              <p:nvPr/>
            </p:nvSpPr>
            <p:spPr>
              <a:xfrm>
                <a:off x="0" y="0"/>
                <a:ext cx="7078204" cy="3915917"/>
              </a:xfrm>
              <a:custGeom>
                <a:rect b="b" l="l" r="r" t="t"/>
                <a:pathLst>
                  <a:path extrusionOk="0" h="3915917" w="7078204">
                    <a:moveTo>
                      <a:pt x="0" y="0"/>
                    </a:moveTo>
                    <a:lnTo>
                      <a:pt x="7078204" y="0"/>
                    </a:lnTo>
                    <a:lnTo>
                      <a:pt x="7078204" y="3915917"/>
                    </a:lnTo>
                    <a:lnTo>
                      <a:pt x="0" y="3915917"/>
                    </a:lnTo>
                    <a:close/>
                  </a:path>
                </a:pathLst>
              </a:custGeom>
              <a:solidFill>
                <a:srgbClr val="00122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23" name="Google Shape;2523;g31beef7ff36_0_675"/>
              <p:cNvSpPr txBox="1"/>
              <p:nvPr/>
            </p:nvSpPr>
            <p:spPr>
              <a:xfrm>
                <a:off x="0" y="-38100"/>
                <a:ext cx="7078200" cy="3954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10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524" name="Google Shape;2524;g31beef7ff36_0_675"/>
            <p:cNvSpPr/>
            <p:nvPr/>
          </p:nvSpPr>
          <p:spPr>
            <a:xfrm>
              <a:off x="0" y="0"/>
              <a:ext cx="3972575" cy="3055827"/>
            </a:xfrm>
            <a:custGeom>
              <a:rect b="b" l="l" r="r" t="t"/>
              <a:pathLst>
                <a:path extrusionOk="0" h="3055827" w="3972575">
                  <a:moveTo>
                    <a:pt x="0" y="0"/>
                  </a:moveTo>
                  <a:lnTo>
                    <a:pt x="3972575" y="0"/>
                  </a:lnTo>
                  <a:lnTo>
                    <a:pt x="3972575" y="3055827"/>
                  </a:lnTo>
                  <a:lnTo>
                    <a:pt x="0" y="30558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5" name="Google Shape;2525;g31beef7ff36_0_675"/>
            <p:cNvSpPr/>
            <p:nvPr/>
          </p:nvSpPr>
          <p:spPr>
            <a:xfrm>
              <a:off x="21007532" y="388882"/>
              <a:ext cx="3796771" cy="2278063"/>
            </a:xfrm>
            <a:custGeom>
              <a:rect b="b" l="l" r="r" t="t"/>
              <a:pathLst>
                <a:path extrusionOk="0" h="2278063" w="3796771">
                  <a:moveTo>
                    <a:pt x="0" y="0"/>
                  </a:moveTo>
                  <a:lnTo>
                    <a:pt x="3796771" y="0"/>
                  </a:lnTo>
                  <a:lnTo>
                    <a:pt x="3796771" y="2278063"/>
                  </a:lnTo>
                  <a:lnTo>
                    <a:pt x="0" y="227806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6" name="Google Shape;2526;g31beef7ff36_0_675"/>
            <p:cNvSpPr/>
            <p:nvPr/>
          </p:nvSpPr>
          <p:spPr>
            <a:xfrm>
              <a:off x="22577328" y="11489025"/>
              <a:ext cx="1710750" cy="1710750"/>
            </a:xfrm>
            <a:custGeom>
              <a:rect b="b" l="l" r="r" t="t"/>
              <a:pathLst>
                <a:path extrusionOk="0" h="1710750" w="1710750">
                  <a:moveTo>
                    <a:pt x="0" y="0"/>
                  </a:moveTo>
                  <a:lnTo>
                    <a:pt x="1710750" y="0"/>
                  </a:lnTo>
                  <a:lnTo>
                    <a:pt x="1710750" y="1710750"/>
                  </a:lnTo>
                  <a:lnTo>
                    <a:pt x="0" y="17107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27" name="Google Shape;2527;g31beef7ff36_0_675"/>
          <p:cNvSpPr txBox="1"/>
          <p:nvPr/>
        </p:nvSpPr>
        <p:spPr>
          <a:xfrm>
            <a:off x="6917728" y="1887650"/>
            <a:ext cx="10286400" cy="71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247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Concentre-toi sur l'impact que tu crées.</a:t>
            </a:r>
            <a:endParaRPr b="1" sz="6247">
              <a:solidFill>
                <a:schemeClr val="lt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marR="0" rtl="0" algn="ctr">
              <a:lnSpc>
                <a:spcPct val="108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6247">
              <a:solidFill>
                <a:srgbClr val="F2A9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marR="0" rtl="0" algn="ctr">
              <a:lnSpc>
                <a:spcPct val="108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247">
                <a:solidFill>
                  <a:srgbClr val="F2A9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Les chiffres ne sont que le reflet du niveau auquel tu changes la vie de ceux que tu sers.</a:t>
            </a:r>
            <a:endParaRPr sz="300">
              <a:solidFill>
                <a:srgbClr val="F2A900"/>
              </a:solidFill>
            </a:endParaRPr>
          </a:p>
        </p:txBody>
      </p:sp>
      <p:pic>
        <p:nvPicPr>
          <p:cNvPr descr="Bruce Lee — Wikipédia" id="2528" name="Google Shape;2528;g31beef7ff36_0_67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80950" y="2378075"/>
            <a:ext cx="4323776" cy="5765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9" name="Google Shape;2529;g31beef7ff36_0_67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46775" y="2254125"/>
            <a:ext cx="5184075" cy="617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0" name="Google Shape;2530;g31beef7ff36_0_675"/>
          <p:cNvPicPr preferRelativeResize="0"/>
          <p:nvPr/>
        </p:nvPicPr>
        <p:blipFill rotWithShape="1">
          <a:blip r:embed="rId8">
            <a:alphaModFix/>
          </a:blip>
          <a:srcRect b="0" l="0" r="0" t="9510"/>
          <a:stretch/>
        </p:blipFill>
        <p:spPr>
          <a:xfrm>
            <a:off x="1080950" y="1808050"/>
            <a:ext cx="5211923" cy="70659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A900"/>
        </a:solidFill>
      </p:bgPr>
    </p:bg>
    <p:spTree>
      <p:nvGrpSpPr>
        <p:cNvPr id="2538" name="Shape 2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9" name="Google Shape;2539;p83"/>
          <p:cNvGrpSpPr/>
          <p:nvPr/>
        </p:nvGrpSpPr>
        <p:grpSpPr>
          <a:xfrm>
            <a:off x="-315227" y="0"/>
            <a:ext cx="18603227" cy="10108466"/>
            <a:chOff x="0" y="0"/>
            <a:chExt cx="24804303" cy="13477954"/>
          </a:xfrm>
        </p:grpSpPr>
        <p:grpSp>
          <p:nvGrpSpPr>
            <p:cNvPr id="2540" name="Google Shape;2540;p83"/>
            <p:cNvGrpSpPr/>
            <p:nvPr/>
          </p:nvGrpSpPr>
          <p:grpSpPr>
            <a:xfrm>
              <a:off x="679151" y="133145"/>
              <a:ext cx="23888937" cy="13344809"/>
              <a:chOff x="0" y="-38100"/>
              <a:chExt cx="7078204" cy="3954017"/>
            </a:xfrm>
          </p:grpSpPr>
          <p:sp>
            <p:nvSpPr>
              <p:cNvPr id="2541" name="Google Shape;2541;p83"/>
              <p:cNvSpPr/>
              <p:nvPr/>
            </p:nvSpPr>
            <p:spPr>
              <a:xfrm>
                <a:off x="0" y="0"/>
                <a:ext cx="7078204" cy="3915917"/>
              </a:xfrm>
              <a:custGeom>
                <a:rect b="b" l="l" r="r" t="t"/>
                <a:pathLst>
                  <a:path extrusionOk="0" h="3915917" w="7078204">
                    <a:moveTo>
                      <a:pt x="0" y="0"/>
                    </a:moveTo>
                    <a:lnTo>
                      <a:pt x="7078204" y="0"/>
                    </a:lnTo>
                    <a:lnTo>
                      <a:pt x="7078204" y="3915917"/>
                    </a:lnTo>
                    <a:lnTo>
                      <a:pt x="0" y="3915917"/>
                    </a:lnTo>
                    <a:close/>
                  </a:path>
                </a:pathLst>
              </a:custGeom>
              <a:solidFill>
                <a:srgbClr val="00122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42" name="Google Shape;2542;p83"/>
              <p:cNvSpPr txBox="1"/>
              <p:nvPr/>
            </p:nvSpPr>
            <p:spPr>
              <a:xfrm>
                <a:off x="0" y="-38100"/>
                <a:ext cx="7078204" cy="39540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10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543" name="Google Shape;2543;p83"/>
            <p:cNvSpPr/>
            <p:nvPr/>
          </p:nvSpPr>
          <p:spPr>
            <a:xfrm>
              <a:off x="0" y="0"/>
              <a:ext cx="3972575" cy="3055827"/>
            </a:xfrm>
            <a:custGeom>
              <a:rect b="b" l="l" r="r" t="t"/>
              <a:pathLst>
                <a:path extrusionOk="0" h="3055827" w="3972575">
                  <a:moveTo>
                    <a:pt x="0" y="0"/>
                  </a:moveTo>
                  <a:lnTo>
                    <a:pt x="3972575" y="0"/>
                  </a:lnTo>
                  <a:lnTo>
                    <a:pt x="3972575" y="3055827"/>
                  </a:lnTo>
                  <a:lnTo>
                    <a:pt x="0" y="30558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4" name="Google Shape;2544;p83"/>
            <p:cNvSpPr/>
            <p:nvPr/>
          </p:nvSpPr>
          <p:spPr>
            <a:xfrm>
              <a:off x="21007532" y="388882"/>
              <a:ext cx="3796771" cy="2278063"/>
            </a:xfrm>
            <a:custGeom>
              <a:rect b="b" l="l" r="r" t="t"/>
              <a:pathLst>
                <a:path extrusionOk="0" h="2278063" w="3796771">
                  <a:moveTo>
                    <a:pt x="0" y="0"/>
                  </a:moveTo>
                  <a:lnTo>
                    <a:pt x="3796771" y="0"/>
                  </a:lnTo>
                  <a:lnTo>
                    <a:pt x="3796771" y="2278063"/>
                  </a:lnTo>
                  <a:lnTo>
                    <a:pt x="0" y="227806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5" name="Google Shape;2545;p83"/>
            <p:cNvSpPr/>
            <p:nvPr/>
          </p:nvSpPr>
          <p:spPr>
            <a:xfrm>
              <a:off x="22577328" y="11489025"/>
              <a:ext cx="1710750" cy="1710750"/>
            </a:xfrm>
            <a:custGeom>
              <a:rect b="b" l="l" r="r" t="t"/>
              <a:pathLst>
                <a:path extrusionOk="0" h="1710750" w="1710750">
                  <a:moveTo>
                    <a:pt x="0" y="0"/>
                  </a:moveTo>
                  <a:lnTo>
                    <a:pt x="1710750" y="0"/>
                  </a:lnTo>
                  <a:lnTo>
                    <a:pt x="1710750" y="1710750"/>
                  </a:lnTo>
                  <a:lnTo>
                    <a:pt x="0" y="17107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46" name="Google Shape;2546;p83"/>
          <p:cNvSpPr/>
          <p:nvPr/>
        </p:nvSpPr>
        <p:spPr>
          <a:xfrm>
            <a:off x="4923027" y="922527"/>
            <a:ext cx="8441947" cy="8441947"/>
          </a:xfrm>
          <a:custGeom>
            <a:rect b="b" l="l" r="r" t="t"/>
            <a:pathLst>
              <a:path extrusionOk="0" h="8441947" w="8441947">
                <a:moveTo>
                  <a:pt x="0" y="0"/>
                </a:moveTo>
                <a:lnTo>
                  <a:pt x="8441946" y="0"/>
                </a:lnTo>
                <a:lnTo>
                  <a:pt x="8441946" y="8441946"/>
                </a:lnTo>
                <a:lnTo>
                  <a:pt x="0" y="84419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A900"/>
        </a:solidFill>
      </p:bgPr>
    </p:bg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9" name="Google Shape;319;g31c4164dbaa_0_249"/>
          <p:cNvGrpSpPr/>
          <p:nvPr/>
        </p:nvGrpSpPr>
        <p:grpSpPr>
          <a:xfrm>
            <a:off x="-315227" y="0"/>
            <a:ext cx="18603227" cy="10108465"/>
            <a:chOff x="0" y="0"/>
            <a:chExt cx="24804303" cy="13477953"/>
          </a:xfrm>
        </p:grpSpPr>
        <p:grpSp>
          <p:nvGrpSpPr>
            <p:cNvPr id="320" name="Google Shape;320;g31c4164dbaa_0_249"/>
            <p:cNvGrpSpPr/>
            <p:nvPr/>
          </p:nvGrpSpPr>
          <p:grpSpPr>
            <a:xfrm>
              <a:off x="679151" y="133146"/>
              <a:ext cx="23888939" cy="13344807"/>
              <a:chOff x="0" y="-38100"/>
              <a:chExt cx="7078204" cy="3954017"/>
            </a:xfrm>
          </p:grpSpPr>
          <p:sp>
            <p:nvSpPr>
              <p:cNvPr id="321" name="Google Shape;321;g31c4164dbaa_0_249"/>
              <p:cNvSpPr/>
              <p:nvPr/>
            </p:nvSpPr>
            <p:spPr>
              <a:xfrm>
                <a:off x="0" y="0"/>
                <a:ext cx="7078204" cy="3915917"/>
              </a:xfrm>
              <a:custGeom>
                <a:rect b="b" l="l" r="r" t="t"/>
                <a:pathLst>
                  <a:path extrusionOk="0" h="3915917" w="7078204">
                    <a:moveTo>
                      <a:pt x="0" y="0"/>
                    </a:moveTo>
                    <a:lnTo>
                      <a:pt x="7078204" y="0"/>
                    </a:lnTo>
                    <a:lnTo>
                      <a:pt x="7078204" y="3915917"/>
                    </a:lnTo>
                    <a:lnTo>
                      <a:pt x="0" y="3915917"/>
                    </a:lnTo>
                    <a:close/>
                  </a:path>
                </a:pathLst>
              </a:custGeom>
              <a:solidFill>
                <a:srgbClr val="00122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2" name="Google Shape;322;g31c4164dbaa_0_249"/>
              <p:cNvSpPr txBox="1"/>
              <p:nvPr/>
            </p:nvSpPr>
            <p:spPr>
              <a:xfrm>
                <a:off x="0" y="-38100"/>
                <a:ext cx="7078200" cy="3954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10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23" name="Google Shape;323;g31c4164dbaa_0_249"/>
            <p:cNvSpPr/>
            <p:nvPr/>
          </p:nvSpPr>
          <p:spPr>
            <a:xfrm>
              <a:off x="0" y="0"/>
              <a:ext cx="3972575" cy="3055827"/>
            </a:xfrm>
            <a:custGeom>
              <a:rect b="b" l="l" r="r" t="t"/>
              <a:pathLst>
                <a:path extrusionOk="0" h="3055827" w="3972575">
                  <a:moveTo>
                    <a:pt x="0" y="0"/>
                  </a:moveTo>
                  <a:lnTo>
                    <a:pt x="3972575" y="0"/>
                  </a:lnTo>
                  <a:lnTo>
                    <a:pt x="3972575" y="3055827"/>
                  </a:lnTo>
                  <a:lnTo>
                    <a:pt x="0" y="30558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324;g31c4164dbaa_0_249"/>
            <p:cNvSpPr/>
            <p:nvPr/>
          </p:nvSpPr>
          <p:spPr>
            <a:xfrm>
              <a:off x="21007532" y="388882"/>
              <a:ext cx="3796771" cy="2278063"/>
            </a:xfrm>
            <a:custGeom>
              <a:rect b="b" l="l" r="r" t="t"/>
              <a:pathLst>
                <a:path extrusionOk="0" h="2278063" w="3796771">
                  <a:moveTo>
                    <a:pt x="0" y="0"/>
                  </a:moveTo>
                  <a:lnTo>
                    <a:pt x="3796771" y="0"/>
                  </a:lnTo>
                  <a:lnTo>
                    <a:pt x="3796771" y="2278063"/>
                  </a:lnTo>
                  <a:lnTo>
                    <a:pt x="0" y="227806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" name="Google Shape;325;g31c4164dbaa_0_249"/>
            <p:cNvSpPr/>
            <p:nvPr/>
          </p:nvSpPr>
          <p:spPr>
            <a:xfrm>
              <a:off x="22577328" y="11489025"/>
              <a:ext cx="1710750" cy="1710750"/>
            </a:xfrm>
            <a:custGeom>
              <a:rect b="b" l="l" r="r" t="t"/>
              <a:pathLst>
                <a:path extrusionOk="0" h="1710750" w="1710750">
                  <a:moveTo>
                    <a:pt x="0" y="0"/>
                  </a:moveTo>
                  <a:lnTo>
                    <a:pt x="1710750" y="0"/>
                  </a:lnTo>
                  <a:lnTo>
                    <a:pt x="1710750" y="1710750"/>
                  </a:lnTo>
                  <a:lnTo>
                    <a:pt x="0" y="17107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6" name="Google Shape;326;g31c4164dbaa_0_249"/>
          <p:cNvSpPr txBox="1"/>
          <p:nvPr/>
        </p:nvSpPr>
        <p:spPr>
          <a:xfrm>
            <a:off x="7644000" y="36435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0"/>
          </a:p>
        </p:txBody>
      </p:sp>
      <p:pic>
        <p:nvPicPr>
          <p:cNvPr descr="Jeep Elite Basketball GIF by lnb_officiel" id="327" name="Google Shape;327;g31c4164dbaa_0_2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52050" y="1880388"/>
            <a:ext cx="7513475" cy="7700225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g31c4164dbaa_0_249"/>
          <p:cNvSpPr txBox="1"/>
          <p:nvPr/>
        </p:nvSpPr>
        <p:spPr>
          <a:xfrm>
            <a:off x="-1404753" y="3214700"/>
            <a:ext cx="9901500" cy="43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5000">
                <a:solidFill>
                  <a:srgbClr val="F2A900"/>
                </a:solidFill>
                <a:latin typeface="Poppins"/>
                <a:ea typeface="Poppins"/>
                <a:cs typeface="Poppins"/>
                <a:sym typeface="Poppins"/>
              </a:rPr>
              <a:t>1</a:t>
            </a:r>
            <a:endParaRPr b="1" sz="8100">
              <a:solidFill>
                <a:srgbClr val="F2A9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A900"/>
        </a:solidFill>
      </p:bgPr>
    </p:bg>
    <p:spTree>
      <p:nvGrpSpPr>
        <p:cNvPr id="2550" name="Shape 2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51" name="Google Shape;2551;p84"/>
          <p:cNvGrpSpPr/>
          <p:nvPr/>
        </p:nvGrpSpPr>
        <p:grpSpPr>
          <a:xfrm>
            <a:off x="-315227" y="0"/>
            <a:ext cx="18603227" cy="10108466"/>
            <a:chOff x="0" y="0"/>
            <a:chExt cx="24804303" cy="13477954"/>
          </a:xfrm>
        </p:grpSpPr>
        <p:grpSp>
          <p:nvGrpSpPr>
            <p:cNvPr id="2552" name="Google Shape;2552;p84"/>
            <p:cNvGrpSpPr/>
            <p:nvPr/>
          </p:nvGrpSpPr>
          <p:grpSpPr>
            <a:xfrm>
              <a:off x="679151" y="133145"/>
              <a:ext cx="23888937" cy="13344809"/>
              <a:chOff x="0" y="-38100"/>
              <a:chExt cx="7078204" cy="3954017"/>
            </a:xfrm>
          </p:grpSpPr>
          <p:sp>
            <p:nvSpPr>
              <p:cNvPr id="2553" name="Google Shape;2553;p84"/>
              <p:cNvSpPr/>
              <p:nvPr/>
            </p:nvSpPr>
            <p:spPr>
              <a:xfrm>
                <a:off x="0" y="0"/>
                <a:ext cx="7078204" cy="3915917"/>
              </a:xfrm>
              <a:custGeom>
                <a:rect b="b" l="l" r="r" t="t"/>
                <a:pathLst>
                  <a:path extrusionOk="0" h="3915917" w="7078204">
                    <a:moveTo>
                      <a:pt x="0" y="0"/>
                    </a:moveTo>
                    <a:lnTo>
                      <a:pt x="7078204" y="0"/>
                    </a:lnTo>
                    <a:lnTo>
                      <a:pt x="7078204" y="3915917"/>
                    </a:lnTo>
                    <a:lnTo>
                      <a:pt x="0" y="3915917"/>
                    </a:lnTo>
                    <a:close/>
                  </a:path>
                </a:pathLst>
              </a:custGeom>
              <a:solidFill>
                <a:srgbClr val="00122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54" name="Google Shape;2554;p84"/>
              <p:cNvSpPr txBox="1"/>
              <p:nvPr/>
            </p:nvSpPr>
            <p:spPr>
              <a:xfrm>
                <a:off x="0" y="-38100"/>
                <a:ext cx="7078204" cy="39540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10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555" name="Google Shape;2555;p84"/>
            <p:cNvSpPr/>
            <p:nvPr/>
          </p:nvSpPr>
          <p:spPr>
            <a:xfrm>
              <a:off x="0" y="0"/>
              <a:ext cx="3972575" cy="3055827"/>
            </a:xfrm>
            <a:custGeom>
              <a:rect b="b" l="l" r="r" t="t"/>
              <a:pathLst>
                <a:path extrusionOk="0" h="3055827" w="3972575">
                  <a:moveTo>
                    <a:pt x="0" y="0"/>
                  </a:moveTo>
                  <a:lnTo>
                    <a:pt x="3972575" y="0"/>
                  </a:lnTo>
                  <a:lnTo>
                    <a:pt x="3972575" y="3055827"/>
                  </a:lnTo>
                  <a:lnTo>
                    <a:pt x="0" y="30558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6" name="Google Shape;2556;p84"/>
            <p:cNvSpPr/>
            <p:nvPr/>
          </p:nvSpPr>
          <p:spPr>
            <a:xfrm>
              <a:off x="21007532" y="388882"/>
              <a:ext cx="3796771" cy="2278063"/>
            </a:xfrm>
            <a:custGeom>
              <a:rect b="b" l="l" r="r" t="t"/>
              <a:pathLst>
                <a:path extrusionOk="0" h="2278063" w="3796771">
                  <a:moveTo>
                    <a:pt x="0" y="0"/>
                  </a:moveTo>
                  <a:lnTo>
                    <a:pt x="3796771" y="0"/>
                  </a:lnTo>
                  <a:lnTo>
                    <a:pt x="3796771" y="2278063"/>
                  </a:lnTo>
                  <a:lnTo>
                    <a:pt x="0" y="227806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7" name="Google Shape;2557;p84"/>
            <p:cNvSpPr/>
            <p:nvPr/>
          </p:nvSpPr>
          <p:spPr>
            <a:xfrm>
              <a:off x="22577328" y="11489025"/>
              <a:ext cx="1710750" cy="1710750"/>
            </a:xfrm>
            <a:custGeom>
              <a:rect b="b" l="l" r="r" t="t"/>
              <a:pathLst>
                <a:path extrusionOk="0" h="1710750" w="1710750">
                  <a:moveTo>
                    <a:pt x="0" y="0"/>
                  </a:moveTo>
                  <a:lnTo>
                    <a:pt x="1710750" y="0"/>
                  </a:lnTo>
                  <a:lnTo>
                    <a:pt x="1710750" y="1710750"/>
                  </a:lnTo>
                  <a:lnTo>
                    <a:pt x="0" y="17107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58" name="Google Shape;2558;p84"/>
          <p:cNvSpPr txBox="1"/>
          <p:nvPr/>
        </p:nvSpPr>
        <p:spPr>
          <a:xfrm>
            <a:off x="1348740" y="2300478"/>
            <a:ext cx="15590520" cy="98640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600">
                <a:solidFill>
                  <a:srgbClr val="F2A9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Sources : </a:t>
            </a:r>
            <a:endParaRPr/>
          </a:p>
        </p:txBody>
      </p:sp>
      <p:sp>
        <p:nvSpPr>
          <p:cNvPr id="2559" name="Google Shape;2559;p84"/>
          <p:cNvSpPr txBox="1"/>
          <p:nvPr/>
        </p:nvSpPr>
        <p:spPr>
          <a:xfrm>
            <a:off x="1348740" y="3605535"/>
            <a:ext cx="15590520" cy="459790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80047" lvl="1" marL="760095" marR="0" rt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Arial"/>
              <a:buChar char="•"/>
            </a:pPr>
            <a:r>
              <a:rPr b="0" i="0" lang="en-US" sz="4200" u="sng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https://independant.io/statistiques-freelance</a:t>
            </a:r>
            <a:endParaRPr/>
          </a:p>
          <a:p>
            <a:pPr indent="-380047" lvl="1" marL="760095" marR="0" rt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Arial"/>
              <a:buChar char="•"/>
            </a:pPr>
            <a:r>
              <a:rPr b="0" i="0" lang="en-US" sz="4200" u="sng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https://www.cquand.fr/statistiques-freelance-france</a:t>
            </a:r>
            <a:endParaRPr/>
          </a:p>
          <a:p>
            <a:pPr indent="-380047" lvl="1" marL="760095" marR="0" rt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Arial"/>
              <a:buChar char="•"/>
            </a:pPr>
            <a:r>
              <a:rPr b="0" i="0" lang="en-US" sz="4200" u="sng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https://fr.statista.com/themes/6975/les-freelances-en-france</a:t>
            </a:r>
            <a:endParaRPr/>
          </a:p>
          <a:p>
            <a:pPr indent="-380047" lvl="1" marL="760095" marR="0" rt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Arial"/>
              <a:buChar char="•"/>
            </a:pPr>
            <a:r>
              <a:rPr b="0" i="0" lang="en-US" sz="4200" u="sng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https://bizcare-podcast.com/</a:t>
            </a:r>
            <a:r>
              <a:rPr b="0" i="0" lang="en-US" sz="4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indent="-380047" lvl="1" marL="760095" marR="0" rt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42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0047" lvl="1" marL="760095" marR="0" rt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42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0047" lvl="1" marL="760095" marR="0" rt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42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A900"/>
        </a:solidFill>
      </p:bgPr>
    </p:bg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Google Shape;337;g31c4164dbaa_0_268"/>
          <p:cNvGrpSpPr/>
          <p:nvPr/>
        </p:nvGrpSpPr>
        <p:grpSpPr>
          <a:xfrm>
            <a:off x="-315227" y="0"/>
            <a:ext cx="18603227" cy="10108465"/>
            <a:chOff x="0" y="0"/>
            <a:chExt cx="24804303" cy="13477953"/>
          </a:xfrm>
        </p:grpSpPr>
        <p:grpSp>
          <p:nvGrpSpPr>
            <p:cNvPr id="338" name="Google Shape;338;g31c4164dbaa_0_268"/>
            <p:cNvGrpSpPr/>
            <p:nvPr/>
          </p:nvGrpSpPr>
          <p:grpSpPr>
            <a:xfrm>
              <a:off x="679151" y="133146"/>
              <a:ext cx="23888939" cy="13344807"/>
              <a:chOff x="0" y="-38100"/>
              <a:chExt cx="7078204" cy="3954017"/>
            </a:xfrm>
          </p:grpSpPr>
          <p:sp>
            <p:nvSpPr>
              <p:cNvPr id="339" name="Google Shape;339;g31c4164dbaa_0_268"/>
              <p:cNvSpPr/>
              <p:nvPr/>
            </p:nvSpPr>
            <p:spPr>
              <a:xfrm>
                <a:off x="0" y="0"/>
                <a:ext cx="7078204" cy="3915917"/>
              </a:xfrm>
              <a:custGeom>
                <a:rect b="b" l="l" r="r" t="t"/>
                <a:pathLst>
                  <a:path extrusionOk="0" h="3915917" w="7078204">
                    <a:moveTo>
                      <a:pt x="0" y="0"/>
                    </a:moveTo>
                    <a:lnTo>
                      <a:pt x="7078204" y="0"/>
                    </a:lnTo>
                    <a:lnTo>
                      <a:pt x="7078204" y="3915917"/>
                    </a:lnTo>
                    <a:lnTo>
                      <a:pt x="0" y="3915917"/>
                    </a:lnTo>
                    <a:close/>
                  </a:path>
                </a:pathLst>
              </a:custGeom>
              <a:solidFill>
                <a:srgbClr val="00122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0" name="Google Shape;340;g31c4164dbaa_0_268"/>
              <p:cNvSpPr txBox="1"/>
              <p:nvPr/>
            </p:nvSpPr>
            <p:spPr>
              <a:xfrm>
                <a:off x="0" y="-38100"/>
                <a:ext cx="7078200" cy="3954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10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41" name="Google Shape;341;g31c4164dbaa_0_268"/>
            <p:cNvSpPr/>
            <p:nvPr/>
          </p:nvSpPr>
          <p:spPr>
            <a:xfrm>
              <a:off x="0" y="0"/>
              <a:ext cx="3972575" cy="3055827"/>
            </a:xfrm>
            <a:custGeom>
              <a:rect b="b" l="l" r="r" t="t"/>
              <a:pathLst>
                <a:path extrusionOk="0" h="3055827" w="3972575">
                  <a:moveTo>
                    <a:pt x="0" y="0"/>
                  </a:moveTo>
                  <a:lnTo>
                    <a:pt x="3972575" y="0"/>
                  </a:lnTo>
                  <a:lnTo>
                    <a:pt x="3972575" y="3055827"/>
                  </a:lnTo>
                  <a:lnTo>
                    <a:pt x="0" y="30558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342;g31c4164dbaa_0_268"/>
            <p:cNvSpPr/>
            <p:nvPr/>
          </p:nvSpPr>
          <p:spPr>
            <a:xfrm>
              <a:off x="21007532" y="388882"/>
              <a:ext cx="3796771" cy="2278063"/>
            </a:xfrm>
            <a:custGeom>
              <a:rect b="b" l="l" r="r" t="t"/>
              <a:pathLst>
                <a:path extrusionOk="0" h="2278063" w="3796771">
                  <a:moveTo>
                    <a:pt x="0" y="0"/>
                  </a:moveTo>
                  <a:lnTo>
                    <a:pt x="3796771" y="0"/>
                  </a:lnTo>
                  <a:lnTo>
                    <a:pt x="3796771" y="2278063"/>
                  </a:lnTo>
                  <a:lnTo>
                    <a:pt x="0" y="227806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343;g31c4164dbaa_0_268"/>
            <p:cNvSpPr/>
            <p:nvPr/>
          </p:nvSpPr>
          <p:spPr>
            <a:xfrm>
              <a:off x="22577328" y="11489025"/>
              <a:ext cx="1710750" cy="1710750"/>
            </a:xfrm>
            <a:custGeom>
              <a:rect b="b" l="l" r="r" t="t"/>
              <a:pathLst>
                <a:path extrusionOk="0" h="1710750" w="1710750">
                  <a:moveTo>
                    <a:pt x="0" y="0"/>
                  </a:moveTo>
                  <a:lnTo>
                    <a:pt x="1710750" y="0"/>
                  </a:lnTo>
                  <a:lnTo>
                    <a:pt x="1710750" y="1710750"/>
                  </a:lnTo>
                  <a:lnTo>
                    <a:pt x="0" y="17107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4" name="Google Shape;344;g31c4164dbaa_0_268"/>
          <p:cNvSpPr txBox="1"/>
          <p:nvPr/>
        </p:nvSpPr>
        <p:spPr>
          <a:xfrm>
            <a:off x="7644000" y="36435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0"/>
          </a:p>
        </p:txBody>
      </p:sp>
      <p:sp>
        <p:nvSpPr>
          <p:cNvPr id="345" name="Google Shape;345;g31c4164dbaa_0_268"/>
          <p:cNvSpPr txBox="1"/>
          <p:nvPr/>
        </p:nvSpPr>
        <p:spPr>
          <a:xfrm>
            <a:off x="-1404753" y="3214700"/>
            <a:ext cx="9901500" cy="43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5000">
                <a:solidFill>
                  <a:srgbClr val="F2A900"/>
                </a:solidFill>
                <a:latin typeface="Poppins"/>
                <a:ea typeface="Poppins"/>
                <a:cs typeface="Poppins"/>
                <a:sym typeface="Poppins"/>
              </a:rPr>
              <a:t>2</a:t>
            </a:r>
            <a:endParaRPr b="1" sz="8100">
              <a:solidFill>
                <a:srgbClr val="F2A9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</a:endParaRPr>
          </a:p>
        </p:txBody>
      </p:sp>
      <p:pic>
        <p:nvPicPr>
          <p:cNvPr id="346" name="Google Shape;346;g31c4164dbaa_0_268"/>
          <p:cNvPicPr preferRelativeResize="0"/>
          <p:nvPr/>
        </p:nvPicPr>
        <p:blipFill rotWithShape="1">
          <a:blip r:embed="rId6">
            <a:alphaModFix/>
          </a:blip>
          <a:srcRect b="4453" l="4088" r="31018" t="10396"/>
          <a:stretch/>
        </p:blipFill>
        <p:spPr>
          <a:xfrm>
            <a:off x="6803388" y="1776700"/>
            <a:ext cx="8643425" cy="7570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A900"/>
        </a:solidFill>
      </p:bgPr>
    </p:bg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5" name="Google Shape;355;g31c4164dbaa_0_286"/>
          <p:cNvGrpSpPr/>
          <p:nvPr/>
        </p:nvGrpSpPr>
        <p:grpSpPr>
          <a:xfrm>
            <a:off x="-315227" y="0"/>
            <a:ext cx="18603227" cy="10108465"/>
            <a:chOff x="0" y="0"/>
            <a:chExt cx="24804303" cy="13477953"/>
          </a:xfrm>
        </p:grpSpPr>
        <p:grpSp>
          <p:nvGrpSpPr>
            <p:cNvPr id="356" name="Google Shape;356;g31c4164dbaa_0_286"/>
            <p:cNvGrpSpPr/>
            <p:nvPr/>
          </p:nvGrpSpPr>
          <p:grpSpPr>
            <a:xfrm>
              <a:off x="679151" y="133146"/>
              <a:ext cx="23888939" cy="13344807"/>
              <a:chOff x="0" y="-38100"/>
              <a:chExt cx="7078204" cy="3954017"/>
            </a:xfrm>
          </p:grpSpPr>
          <p:sp>
            <p:nvSpPr>
              <p:cNvPr id="357" name="Google Shape;357;g31c4164dbaa_0_286"/>
              <p:cNvSpPr/>
              <p:nvPr/>
            </p:nvSpPr>
            <p:spPr>
              <a:xfrm>
                <a:off x="0" y="0"/>
                <a:ext cx="7078204" cy="3915917"/>
              </a:xfrm>
              <a:custGeom>
                <a:rect b="b" l="l" r="r" t="t"/>
                <a:pathLst>
                  <a:path extrusionOk="0" h="3915917" w="7078204">
                    <a:moveTo>
                      <a:pt x="0" y="0"/>
                    </a:moveTo>
                    <a:lnTo>
                      <a:pt x="7078204" y="0"/>
                    </a:lnTo>
                    <a:lnTo>
                      <a:pt x="7078204" y="3915917"/>
                    </a:lnTo>
                    <a:lnTo>
                      <a:pt x="0" y="3915917"/>
                    </a:lnTo>
                    <a:close/>
                  </a:path>
                </a:pathLst>
              </a:custGeom>
              <a:solidFill>
                <a:srgbClr val="00122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8" name="Google Shape;358;g31c4164dbaa_0_286"/>
              <p:cNvSpPr txBox="1"/>
              <p:nvPr/>
            </p:nvSpPr>
            <p:spPr>
              <a:xfrm>
                <a:off x="0" y="-38100"/>
                <a:ext cx="7078200" cy="3954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10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59" name="Google Shape;359;g31c4164dbaa_0_286"/>
            <p:cNvSpPr/>
            <p:nvPr/>
          </p:nvSpPr>
          <p:spPr>
            <a:xfrm>
              <a:off x="0" y="0"/>
              <a:ext cx="3972575" cy="3055827"/>
            </a:xfrm>
            <a:custGeom>
              <a:rect b="b" l="l" r="r" t="t"/>
              <a:pathLst>
                <a:path extrusionOk="0" h="3055827" w="3972575">
                  <a:moveTo>
                    <a:pt x="0" y="0"/>
                  </a:moveTo>
                  <a:lnTo>
                    <a:pt x="3972575" y="0"/>
                  </a:lnTo>
                  <a:lnTo>
                    <a:pt x="3972575" y="3055827"/>
                  </a:lnTo>
                  <a:lnTo>
                    <a:pt x="0" y="30558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0" name="Google Shape;360;g31c4164dbaa_0_286"/>
            <p:cNvSpPr/>
            <p:nvPr/>
          </p:nvSpPr>
          <p:spPr>
            <a:xfrm>
              <a:off x="21007532" y="388882"/>
              <a:ext cx="3796771" cy="2278063"/>
            </a:xfrm>
            <a:custGeom>
              <a:rect b="b" l="l" r="r" t="t"/>
              <a:pathLst>
                <a:path extrusionOk="0" h="2278063" w="3796771">
                  <a:moveTo>
                    <a:pt x="0" y="0"/>
                  </a:moveTo>
                  <a:lnTo>
                    <a:pt x="3796771" y="0"/>
                  </a:lnTo>
                  <a:lnTo>
                    <a:pt x="3796771" y="2278063"/>
                  </a:lnTo>
                  <a:lnTo>
                    <a:pt x="0" y="227806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1" name="Google Shape;361;g31c4164dbaa_0_286"/>
            <p:cNvSpPr/>
            <p:nvPr/>
          </p:nvSpPr>
          <p:spPr>
            <a:xfrm>
              <a:off x="22577328" y="11489025"/>
              <a:ext cx="1710750" cy="1710750"/>
            </a:xfrm>
            <a:custGeom>
              <a:rect b="b" l="l" r="r" t="t"/>
              <a:pathLst>
                <a:path extrusionOk="0" h="1710750" w="1710750">
                  <a:moveTo>
                    <a:pt x="0" y="0"/>
                  </a:moveTo>
                  <a:lnTo>
                    <a:pt x="1710750" y="0"/>
                  </a:lnTo>
                  <a:lnTo>
                    <a:pt x="1710750" y="1710750"/>
                  </a:lnTo>
                  <a:lnTo>
                    <a:pt x="0" y="17107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2" name="Google Shape;362;g31c4164dbaa_0_286"/>
          <p:cNvSpPr txBox="1"/>
          <p:nvPr/>
        </p:nvSpPr>
        <p:spPr>
          <a:xfrm>
            <a:off x="7644000" y="36435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0"/>
          </a:p>
        </p:txBody>
      </p:sp>
      <p:sp>
        <p:nvSpPr>
          <p:cNvPr id="363" name="Google Shape;363;g31c4164dbaa_0_286"/>
          <p:cNvSpPr txBox="1"/>
          <p:nvPr/>
        </p:nvSpPr>
        <p:spPr>
          <a:xfrm>
            <a:off x="-1404753" y="3214700"/>
            <a:ext cx="9901500" cy="43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5000">
                <a:solidFill>
                  <a:srgbClr val="F2A900"/>
                </a:solidFill>
                <a:latin typeface="Poppins"/>
                <a:ea typeface="Poppins"/>
                <a:cs typeface="Poppins"/>
                <a:sym typeface="Poppins"/>
              </a:rPr>
              <a:t>3</a:t>
            </a:r>
            <a:endParaRPr b="1" sz="8100">
              <a:solidFill>
                <a:srgbClr val="F2A9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</a:endParaRPr>
          </a:p>
        </p:txBody>
      </p:sp>
      <p:pic>
        <p:nvPicPr>
          <p:cNvPr id="364" name="Google Shape;364;g31c4164dbaa_0_286"/>
          <p:cNvPicPr preferRelativeResize="0"/>
          <p:nvPr/>
        </p:nvPicPr>
        <p:blipFill rotWithShape="1">
          <a:blip r:embed="rId6">
            <a:alphaModFix/>
          </a:blip>
          <a:srcRect b="0" l="7184" r="7184" t="0"/>
          <a:stretch/>
        </p:blipFill>
        <p:spPr>
          <a:xfrm>
            <a:off x="6803388" y="1776700"/>
            <a:ext cx="8643425" cy="75701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A900"/>
        </a:solidFill>
      </p:bgPr>
    </p:bg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3" name="Google Shape;373;g31c4164dbaa_0_304"/>
          <p:cNvGrpSpPr/>
          <p:nvPr/>
        </p:nvGrpSpPr>
        <p:grpSpPr>
          <a:xfrm>
            <a:off x="-315227" y="0"/>
            <a:ext cx="18603227" cy="10108465"/>
            <a:chOff x="0" y="0"/>
            <a:chExt cx="24804303" cy="13477953"/>
          </a:xfrm>
        </p:grpSpPr>
        <p:grpSp>
          <p:nvGrpSpPr>
            <p:cNvPr id="374" name="Google Shape;374;g31c4164dbaa_0_304"/>
            <p:cNvGrpSpPr/>
            <p:nvPr/>
          </p:nvGrpSpPr>
          <p:grpSpPr>
            <a:xfrm>
              <a:off x="679151" y="133146"/>
              <a:ext cx="23888939" cy="13344807"/>
              <a:chOff x="0" y="-38100"/>
              <a:chExt cx="7078204" cy="3954017"/>
            </a:xfrm>
          </p:grpSpPr>
          <p:sp>
            <p:nvSpPr>
              <p:cNvPr id="375" name="Google Shape;375;g31c4164dbaa_0_304"/>
              <p:cNvSpPr/>
              <p:nvPr/>
            </p:nvSpPr>
            <p:spPr>
              <a:xfrm>
                <a:off x="0" y="0"/>
                <a:ext cx="7078204" cy="3915917"/>
              </a:xfrm>
              <a:custGeom>
                <a:rect b="b" l="l" r="r" t="t"/>
                <a:pathLst>
                  <a:path extrusionOk="0" h="3915917" w="7078204">
                    <a:moveTo>
                      <a:pt x="0" y="0"/>
                    </a:moveTo>
                    <a:lnTo>
                      <a:pt x="7078204" y="0"/>
                    </a:lnTo>
                    <a:lnTo>
                      <a:pt x="7078204" y="3915917"/>
                    </a:lnTo>
                    <a:lnTo>
                      <a:pt x="0" y="3915917"/>
                    </a:lnTo>
                    <a:close/>
                  </a:path>
                </a:pathLst>
              </a:custGeom>
              <a:solidFill>
                <a:srgbClr val="00122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6" name="Google Shape;376;g31c4164dbaa_0_304"/>
              <p:cNvSpPr txBox="1"/>
              <p:nvPr/>
            </p:nvSpPr>
            <p:spPr>
              <a:xfrm>
                <a:off x="0" y="-38100"/>
                <a:ext cx="7078200" cy="3954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10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77" name="Google Shape;377;g31c4164dbaa_0_304"/>
            <p:cNvSpPr/>
            <p:nvPr/>
          </p:nvSpPr>
          <p:spPr>
            <a:xfrm>
              <a:off x="0" y="0"/>
              <a:ext cx="3972575" cy="3055827"/>
            </a:xfrm>
            <a:custGeom>
              <a:rect b="b" l="l" r="r" t="t"/>
              <a:pathLst>
                <a:path extrusionOk="0" h="3055827" w="3972575">
                  <a:moveTo>
                    <a:pt x="0" y="0"/>
                  </a:moveTo>
                  <a:lnTo>
                    <a:pt x="3972575" y="0"/>
                  </a:lnTo>
                  <a:lnTo>
                    <a:pt x="3972575" y="3055827"/>
                  </a:lnTo>
                  <a:lnTo>
                    <a:pt x="0" y="30558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8" name="Google Shape;378;g31c4164dbaa_0_304"/>
            <p:cNvSpPr/>
            <p:nvPr/>
          </p:nvSpPr>
          <p:spPr>
            <a:xfrm>
              <a:off x="21007532" y="388882"/>
              <a:ext cx="3796771" cy="2278063"/>
            </a:xfrm>
            <a:custGeom>
              <a:rect b="b" l="l" r="r" t="t"/>
              <a:pathLst>
                <a:path extrusionOk="0" h="2278063" w="3796771">
                  <a:moveTo>
                    <a:pt x="0" y="0"/>
                  </a:moveTo>
                  <a:lnTo>
                    <a:pt x="3796771" y="0"/>
                  </a:lnTo>
                  <a:lnTo>
                    <a:pt x="3796771" y="2278063"/>
                  </a:lnTo>
                  <a:lnTo>
                    <a:pt x="0" y="227806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9" name="Google Shape;379;g31c4164dbaa_0_304"/>
            <p:cNvSpPr/>
            <p:nvPr/>
          </p:nvSpPr>
          <p:spPr>
            <a:xfrm>
              <a:off x="22577328" y="11489025"/>
              <a:ext cx="1710750" cy="1710750"/>
            </a:xfrm>
            <a:custGeom>
              <a:rect b="b" l="l" r="r" t="t"/>
              <a:pathLst>
                <a:path extrusionOk="0" h="1710750" w="1710750">
                  <a:moveTo>
                    <a:pt x="0" y="0"/>
                  </a:moveTo>
                  <a:lnTo>
                    <a:pt x="1710750" y="0"/>
                  </a:lnTo>
                  <a:lnTo>
                    <a:pt x="1710750" y="1710750"/>
                  </a:lnTo>
                  <a:lnTo>
                    <a:pt x="0" y="17107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0" name="Google Shape;380;g31c4164dbaa_0_304"/>
          <p:cNvSpPr txBox="1"/>
          <p:nvPr/>
        </p:nvSpPr>
        <p:spPr>
          <a:xfrm>
            <a:off x="7644000" y="36435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0"/>
          </a:p>
        </p:txBody>
      </p:sp>
      <p:sp>
        <p:nvSpPr>
          <p:cNvPr id="381" name="Google Shape;381;g31c4164dbaa_0_304"/>
          <p:cNvSpPr txBox="1"/>
          <p:nvPr/>
        </p:nvSpPr>
        <p:spPr>
          <a:xfrm>
            <a:off x="-1404753" y="3214700"/>
            <a:ext cx="9901500" cy="43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5000">
                <a:solidFill>
                  <a:srgbClr val="F2A900"/>
                </a:solidFill>
                <a:latin typeface="Poppins"/>
                <a:ea typeface="Poppins"/>
                <a:cs typeface="Poppins"/>
                <a:sym typeface="Poppins"/>
              </a:rPr>
              <a:t>4</a:t>
            </a:r>
            <a:endParaRPr b="1" sz="8100">
              <a:solidFill>
                <a:srgbClr val="F2A9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</a:endParaRPr>
          </a:p>
        </p:txBody>
      </p:sp>
      <p:pic>
        <p:nvPicPr>
          <p:cNvPr id="382" name="Google Shape;382;g31c4164dbaa_0_304"/>
          <p:cNvPicPr preferRelativeResize="0"/>
          <p:nvPr/>
        </p:nvPicPr>
        <p:blipFill rotWithShape="1">
          <a:blip r:embed="rId6">
            <a:alphaModFix/>
          </a:blip>
          <a:srcRect b="6209" l="0" r="0" t="6209"/>
          <a:stretch/>
        </p:blipFill>
        <p:spPr>
          <a:xfrm>
            <a:off x="6803388" y="1776700"/>
            <a:ext cx="8643425" cy="75701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A900"/>
        </a:solidFill>
      </p:bgPr>
    </p:bg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1" name="Google Shape;391;g31c4164dbaa_0_322"/>
          <p:cNvGrpSpPr/>
          <p:nvPr/>
        </p:nvGrpSpPr>
        <p:grpSpPr>
          <a:xfrm>
            <a:off x="-315227" y="0"/>
            <a:ext cx="18603227" cy="10108465"/>
            <a:chOff x="0" y="0"/>
            <a:chExt cx="24804303" cy="13477953"/>
          </a:xfrm>
        </p:grpSpPr>
        <p:grpSp>
          <p:nvGrpSpPr>
            <p:cNvPr id="392" name="Google Shape;392;g31c4164dbaa_0_322"/>
            <p:cNvGrpSpPr/>
            <p:nvPr/>
          </p:nvGrpSpPr>
          <p:grpSpPr>
            <a:xfrm>
              <a:off x="679151" y="133146"/>
              <a:ext cx="23888939" cy="13344807"/>
              <a:chOff x="0" y="-38100"/>
              <a:chExt cx="7078204" cy="3954017"/>
            </a:xfrm>
          </p:grpSpPr>
          <p:sp>
            <p:nvSpPr>
              <p:cNvPr id="393" name="Google Shape;393;g31c4164dbaa_0_322"/>
              <p:cNvSpPr/>
              <p:nvPr/>
            </p:nvSpPr>
            <p:spPr>
              <a:xfrm>
                <a:off x="0" y="0"/>
                <a:ext cx="7078204" cy="3915917"/>
              </a:xfrm>
              <a:custGeom>
                <a:rect b="b" l="l" r="r" t="t"/>
                <a:pathLst>
                  <a:path extrusionOk="0" h="3915917" w="7078204">
                    <a:moveTo>
                      <a:pt x="0" y="0"/>
                    </a:moveTo>
                    <a:lnTo>
                      <a:pt x="7078204" y="0"/>
                    </a:lnTo>
                    <a:lnTo>
                      <a:pt x="7078204" y="3915917"/>
                    </a:lnTo>
                    <a:lnTo>
                      <a:pt x="0" y="3915917"/>
                    </a:lnTo>
                    <a:close/>
                  </a:path>
                </a:pathLst>
              </a:custGeom>
              <a:solidFill>
                <a:srgbClr val="00122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4" name="Google Shape;394;g31c4164dbaa_0_322"/>
              <p:cNvSpPr txBox="1"/>
              <p:nvPr/>
            </p:nvSpPr>
            <p:spPr>
              <a:xfrm>
                <a:off x="0" y="-38100"/>
                <a:ext cx="7078200" cy="3954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10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95" name="Google Shape;395;g31c4164dbaa_0_322"/>
            <p:cNvSpPr/>
            <p:nvPr/>
          </p:nvSpPr>
          <p:spPr>
            <a:xfrm>
              <a:off x="0" y="0"/>
              <a:ext cx="3972575" cy="3055827"/>
            </a:xfrm>
            <a:custGeom>
              <a:rect b="b" l="l" r="r" t="t"/>
              <a:pathLst>
                <a:path extrusionOk="0" h="3055827" w="3972575">
                  <a:moveTo>
                    <a:pt x="0" y="0"/>
                  </a:moveTo>
                  <a:lnTo>
                    <a:pt x="3972575" y="0"/>
                  </a:lnTo>
                  <a:lnTo>
                    <a:pt x="3972575" y="3055827"/>
                  </a:lnTo>
                  <a:lnTo>
                    <a:pt x="0" y="30558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6" name="Google Shape;396;g31c4164dbaa_0_322"/>
            <p:cNvSpPr/>
            <p:nvPr/>
          </p:nvSpPr>
          <p:spPr>
            <a:xfrm>
              <a:off x="21007532" y="388882"/>
              <a:ext cx="3796771" cy="2278063"/>
            </a:xfrm>
            <a:custGeom>
              <a:rect b="b" l="l" r="r" t="t"/>
              <a:pathLst>
                <a:path extrusionOk="0" h="2278063" w="3796771">
                  <a:moveTo>
                    <a:pt x="0" y="0"/>
                  </a:moveTo>
                  <a:lnTo>
                    <a:pt x="3796771" y="0"/>
                  </a:lnTo>
                  <a:lnTo>
                    <a:pt x="3796771" y="2278063"/>
                  </a:lnTo>
                  <a:lnTo>
                    <a:pt x="0" y="227806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397;g31c4164dbaa_0_322"/>
            <p:cNvSpPr/>
            <p:nvPr/>
          </p:nvSpPr>
          <p:spPr>
            <a:xfrm>
              <a:off x="22577328" y="11489025"/>
              <a:ext cx="1710750" cy="1710750"/>
            </a:xfrm>
            <a:custGeom>
              <a:rect b="b" l="l" r="r" t="t"/>
              <a:pathLst>
                <a:path extrusionOk="0" h="1710750" w="1710750">
                  <a:moveTo>
                    <a:pt x="0" y="0"/>
                  </a:moveTo>
                  <a:lnTo>
                    <a:pt x="1710750" y="0"/>
                  </a:lnTo>
                  <a:lnTo>
                    <a:pt x="1710750" y="1710750"/>
                  </a:lnTo>
                  <a:lnTo>
                    <a:pt x="0" y="17107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8" name="Google Shape;398;g31c4164dbaa_0_322"/>
          <p:cNvSpPr txBox="1"/>
          <p:nvPr/>
        </p:nvSpPr>
        <p:spPr>
          <a:xfrm>
            <a:off x="7644000" y="36435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0"/>
          </a:p>
        </p:txBody>
      </p:sp>
      <p:sp>
        <p:nvSpPr>
          <p:cNvPr id="399" name="Google Shape;399;g31c4164dbaa_0_322"/>
          <p:cNvSpPr txBox="1"/>
          <p:nvPr/>
        </p:nvSpPr>
        <p:spPr>
          <a:xfrm>
            <a:off x="-1404753" y="3214700"/>
            <a:ext cx="9901500" cy="43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5000">
                <a:solidFill>
                  <a:srgbClr val="F2A900"/>
                </a:solidFill>
                <a:latin typeface="Poppins"/>
                <a:ea typeface="Poppins"/>
                <a:cs typeface="Poppins"/>
                <a:sym typeface="Poppins"/>
              </a:rPr>
              <a:t>5</a:t>
            </a:r>
            <a:endParaRPr b="1" sz="8100">
              <a:solidFill>
                <a:srgbClr val="F2A9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</a:endParaRPr>
          </a:p>
        </p:txBody>
      </p:sp>
      <p:pic>
        <p:nvPicPr>
          <p:cNvPr id="400" name="Google Shape;400;g31c4164dbaa_0_322"/>
          <p:cNvPicPr preferRelativeResize="0"/>
          <p:nvPr/>
        </p:nvPicPr>
        <p:blipFill rotWithShape="1">
          <a:blip r:embed="rId6">
            <a:alphaModFix/>
          </a:blip>
          <a:srcRect b="0" l="17915" r="17915" t="0"/>
          <a:stretch/>
        </p:blipFill>
        <p:spPr>
          <a:xfrm>
            <a:off x="6803388" y="1776700"/>
            <a:ext cx="8643425" cy="75701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A900"/>
        </a:solidFill>
      </p:bgPr>
    </p:bg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" name="Google Shape;101;p4"/>
          <p:cNvGrpSpPr/>
          <p:nvPr/>
        </p:nvGrpSpPr>
        <p:grpSpPr>
          <a:xfrm>
            <a:off x="-315227" y="0"/>
            <a:ext cx="18603227" cy="10108466"/>
            <a:chOff x="0" y="0"/>
            <a:chExt cx="24804303" cy="13477954"/>
          </a:xfrm>
        </p:grpSpPr>
        <p:grpSp>
          <p:nvGrpSpPr>
            <p:cNvPr id="102" name="Google Shape;102;p4"/>
            <p:cNvGrpSpPr/>
            <p:nvPr/>
          </p:nvGrpSpPr>
          <p:grpSpPr>
            <a:xfrm>
              <a:off x="679151" y="133145"/>
              <a:ext cx="23888937" cy="13344809"/>
              <a:chOff x="0" y="-38100"/>
              <a:chExt cx="7078204" cy="3954017"/>
            </a:xfrm>
          </p:grpSpPr>
          <p:sp>
            <p:nvSpPr>
              <p:cNvPr id="103" name="Google Shape;103;p4"/>
              <p:cNvSpPr/>
              <p:nvPr/>
            </p:nvSpPr>
            <p:spPr>
              <a:xfrm>
                <a:off x="0" y="0"/>
                <a:ext cx="7078204" cy="3915917"/>
              </a:xfrm>
              <a:custGeom>
                <a:rect b="b" l="l" r="r" t="t"/>
                <a:pathLst>
                  <a:path extrusionOk="0" h="3915917" w="7078204">
                    <a:moveTo>
                      <a:pt x="0" y="0"/>
                    </a:moveTo>
                    <a:lnTo>
                      <a:pt x="7078204" y="0"/>
                    </a:lnTo>
                    <a:lnTo>
                      <a:pt x="7078204" y="3915917"/>
                    </a:lnTo>
                    <a:lnTo>
                      <a:pt x="0" y="3915917"/>
                    </a:lnTo>
                    <a:close/>
                  </a:path>
                </a:pathLst>
              </a:custGeom>
              <a:solidFill>
                <a:srgbClr val="00122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" name="Google Shape;104;p4"/>
              <p:cNvSpPr txBox="1"/>
              <p:nvPr/>
            </p:nvSpPr>
            <p:spPr>
              <a:xfrm>
                <a:off x="0" y="-38100"/>
                <a:ext cx="7078204" cy="39540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10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5" name="Google Shape;105;p4"/>
            <p:cNvSpPr/>
            <p:nvPr/>
          </p:nvSpPr>
          <p:spPr>
            <a:xfrm>
              <a:off x="0" y="0"/>
              <a:ext cx="3972575" cy="3055827"/>
            </a:xfrm>
            <a:custGeom>
              <a:rect b="b" l="l" r="r" t="t"/>
              <a:pathLst>
                <a:path extrusionOk="0" h="3055827" w="3972575">
                  <a:moveTo>
                    <a:pt x="0" y="0"/>
                  </a:moveTo>
                  <a:lnTo>
                    <a:pt x="3972575" y="0"/>
                  </a:lnTo>
                  <a:lnTo>
                    <a:pt x="3972575" y="3055827"/>
                  </a:lnTo>
                  <a:lnTo>
                    <a:pt x="0" y="30558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21007532" y="388882"/>
              <a:ext cx="3796771" cy="2278063"/>
            </a:xfrm>
            <a:custGeom>
              <a:rect b="b" l="l" r="r" t="t"/>
              <a:pathLst>
                <a:path extrusionOk="0" h="2278063" w="3796771">
                  <a:moveTo>
                    <a:pt x="0" y="0"/>
                  </a:moveTo>
                  <a:lnTo>
                    <a:pt x="3796771" y="0"/>
                  </a:lnTo>
                  <a:lnTo>
                    <a:pt x="3796771" y="2278063"/>
                  </a:lnTo>
                  <a:lnTo>
                    <a:pt x="0" y="227806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22577328" y="11489025"/>
              <a:ext cx="1710750" cy="1710750"/>
            </a:xfrm>
            <a:custGeom>
              <a:rect b="b" l="l" r="r" t="t"/>
              <a:pathLst>
                <a:path extrusionOk="0" h="1710750" w="1710750">
                  <a:moveTo>
                    <a:pt x="0" y="0"/>
                  </a:moveTo>
                  <a:lnTo>
                    <a:pt x="1710750" y="0"/>
                  </a:lnTo>
                  <a:lnTo>
                    <a:pt x="1710750" y="1710750"/>
                  </a:lnTo>
                  <a:lnTo>
                    <a:pt x="0" y="17107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Wildlife gif. A white owl turns his head to look straight at us and has an expression of pure shock. Its eyes are wide and its mouth is open as if gasping." id="108" name="Google Shape;108;p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72963" y="2054450"/>
            <a:ext cx="12626850" cy="710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A900"/>
        </a:solidFill>
      </p:bgPr>
    </p:bg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5" name="Google Shape;405;g31c4164dbaa_0_364"/>
          <p:cNvGrpSpPr/>
          <p:nvPr/>
        </p:nvGrpSpPr>
        <p:grpSpPr>
          <a:xfrm>
            <a:off x="-315227" y="0"/>
            <a:ext cx="18603227" cy="10108465"/>
            <a:chOff x="0" y="0"/>
            <a:chExt cx="24804303" cy="13477953"/>
          </a:xfrm>
        </p:grpSpPr>
        <p:grpSp>
          <p:nvGrpSpPr>
            <p:cNvPr id="406" name="Google Shape;406;g31c4164dbaa_0_364"/>
            <p:cNvGrpSpPr/>
            <p:nvPr/>
          </p:nvGrpSpPr>
          <p:grpSpPr>
            <a:xfrm>
              <a:off x="679151" y="133146"/>
              <a:ext cx="23888939" cy="13344807"/>
              <a:chOff x="0" y="-38100"/>
              <a:chExt cx="7078204" cy="3954017"/>
            </a:xfrm>
          </p:grpSpPr>
          <p:sp>
            <p:nvSpPr>
              <p:cNvPr id="407" name="Google Shape;407;g31c4164dbaa_0_364"/>
              <p:cNvSpPr/>
              <p:nvPr/>
            </p:nvSpPr>
            <p:spPr>
              <a:xfrm>
                <a:off x="0" y="0"/>
                <a:ext cx="7078204" cy="3915917"/>
              </a:xfrm>
              <a:custGeom>
                <a:rect b="b" l="l" r="r" t="t"/>
                <a:pathLst>
                  <a:path extrusionOk="0" h="3915917" w="7078204">
                    <a:moveTo>
                      <a:pt x="0" y="0"/>
                    </a:moveTo>
                    <a:lnTo>
                      <a:pt x="7078204" y="0"/>
                    </a:lnTo>
                    <a:lnTo>
                      <a:pt x="7078204" y="3915917"/>
                    </a:lnTo>
                    <a:lnTo>
                      <a:pt x="0" y="3915917"/>
                    </a:lnTo>
                    <a:close/>
                  </a:path>
                </a:pathLst>
              </a:custGeom>
              <a:solidFill>
                <a:srgbClr val="00122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8" name="Google Shape;408;g31c4164dbaa_0_364"/>
              <p:cNvSpPr txBox="1"/>
              <p:nvPr/>
            </p:nvSpPr>
            <p:spPr>
              <a:xfrm>
                <a:off x="0" y="-38100"/>
                <a:ext cx="7078200" cy="3954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10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09" name="Google Shape;409;g31c4164dbaa_0_364"/>
            <p:cNvSpPr/>
            <p:nvPr/>
          </p:nvSpPr>
          <p:spPr>
            <a:xfrm>
              <a:off x="0" y="0"/>
              <a:ext cx="3972575" cy="3055827"/>
            </a:xfrm>
            <a:custGeom>
              <a:rect b="b" l="l" r="r" t="t"/>
              <a:pathLst>
                <a:path extrusionOk="0" h="3055827" w="3972575">
                  <a:moveTo>
                    <a:pt x="0" y="0"/>
                  </a:moveTo>
                  <a:lnTo>
                    <a:pt x="3972575" y="0"/>
                  </a:lnTo>
                  <a:lnTo>
                    <a:pt x="3972575" y="3055827"/>
                  </a:lnTo>
                  <a:lnTo>
                    <a:pt x="0" y="30558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0" name="Google Shape;410;g31c4164dbaa_0_364"/>
            <p:cNvSpPr/>
            <p:nvPr/>
          </p:nvSpPr>
          <p:spPr>
            <a:xfrm>
              <a:off x="21007532" y="388882"/>
              <a:ext cx="3796771" cy="2278063"/>
            </a:xfrm>
            <a:custGeom>
              <a:rect b="b" l="l" r="r" t="t"/>
              <a:pathLst>
                <a:path extrusionOk="0" h="2278063" w="3796771">
                  <a:moveTo>
                    <a:pt x="0" y="0"/>
                  </a:moveTo>
                  <a:lnTo>
                    <a:pt x="3796771" y="0"/>
                  </a:lnTo>
                  <a:lnTo>
                    <a:pt x="3796771" y="2278063"/>
                  </a:lnTo>
                  <a:lnTo>
                    <a:pt x="0" y="227806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1" name="Google Shape;411;g31c4164dbaa_0_364"/>
            <p:cNvSpPr/>
            <p:nvPr/>
          </p:nvSpPr>
          <p:spPr>
            <a:xfrm>
              <a:off x="22577328" y="11489025"/>
              <a:ext cx="1710750" cy="1710750"/>
            </a:xfrm>
            <a:custGeom>
              <a:rect b="b" l="l" r="r" t="t"/>
              <a:pathLst>
                <a:path extrusionOk="0" h="1710750" w="1710750">
                  <a:moveTo>
                    <a:pt x="0" y="0"/>
                  </a:moveTo>
                  <a:lnTo>
                    <a:pt x="1710750" y="0"/>
                  </a:lnTo>
                  <a:lnTo>
                    <a:pt x="1710750" y="1710750"/>
                  </a:lnTo>
                  <a:lnTo>
                    <a:pt x="0" y="17107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12" name="Google Shape;412;g31c4164dbaa_0_364"/>
          <p:cNvSpPr txBox="1"/>
          <p:nvPr/>
        </p:nvSpPr>
        <p:spPr>
          <a:xfrm>
            <a:off x="2377490" y="4430849"/>
            <a:ext cx="13533000" cy="12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100">
                <a:solidFill>
                  <a:srgbClr val="F2A900"/>
                </a:solidFill>
                <a:latin typeface="Poppins"/>
                <a:ea typeface="Poppins"/>
                <a:cs typeface="Poppins"/>
                <a:sym typeface="Poppins"/>
              </a:rPr>
              <a:t>ON RECAPITULE ? </a:t>
            </a:r>
            <a:endParaRPr b="1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A900"/>
        </a:solidFill>
      </p:bgPr>
    </p:bg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7" name="Google Shape;417;g31c4164dbaa_0_126"/>
          <p:cNvGrpSpPr/>
          <p:nvPr/>
        </p:nvGrpSpPr>
        <p:grpSpPr>
          <a:xfrm>
            <a:off x="-315227" y="0"/>
            <a:ext cx="18603227" cy="10108465"/>
            <a:chOff x="0" y="0"/>
            <a:chExt cx="24804303" cy="13477953"/>
          </a:xfrm>
        </p:grpSpPr>
        <p:grpSp>
          <p:nvGrpSpPr>
            <p:cNvPr id="418" name="Google Shape;418;g31c4164dbaa_0_126"/>
            <p:cNvGrpSpPr/>
            <p:nvPr/>
          </p:nvGrpSpPr>
          <p:grpSpPr>
            <a:xfrm>
              <a:off x="679151" y="133146"/>
              <a:ext cx="23888939" cy="13344807"/>
              <a:chOff x="0" y="-38100"/>
              <a:chExt cx="7078204" cy="3954017"/>
            </a:xfrm>
          </p:grpSpPr>
          <p:sp>
            <p:nvSpPr>
              <p:cNvPr id="419" name="Google Shape;419;g31c4164dbaa_0_126"/>
              <p:cNvSpPr/>
              <p:nvPr/>
            </p:nvSpPr>
            <p:spPr>
              <a:xfrm>
                <a:off x="0" y="0"/>
                <a:ext cx="7078204" cy="3915917"/>
              </a:xfrm>
              <a:custGeom>
                <a:rect b="b" l="l" r="r" t="t"/>
                <a:pathLst>
                  <a:path extrusionOk="0" h="3915917" w="7078204">
                    <a:moveTo>
                      <a:pt x="0" y="0"/>
                    </a:moveTo>
                    <a:lnTo>
                      <a:pt x="7078204" y="0"/>
                    </a:lnTo>
                    <a:lnTo>
                      <a:pt x="7078204" y="3915917"/>
                    </a:lnTo>
                    <a:lnTo>
                      <a:pt x="0" y="3915917"/>
                    </a:lnTo>
                    <a:close/>
                  </a:path>
                </a:pathLst>
              </a:custGeom>
              <a:solidFill>
                <a:srgbClr val="00122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0" name="Google Shape;420;g31c4164dbaa_0_126"/>
              <p:cNvSpPr txBox="1"/>
              <p:nvPr/>
            </p:nvSpPr>
            <p:spPr>
              <a:xfrm>
                <a:off x="0" y="-38100"/>
                <a:ext cx="7078200" cy="3954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10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21" name="Google Shape;421;g31c4164dbaa_0_126"/>
            <p:cNvSpPr/>
            <p:nvPr/>
          </p:nvSpPr>
          <p:spPr>
            <a:xfrm>
              <a:off x="0" y="0"/>
              <a:ext cx="3972575" cy="3055827"/>
            </a:xfrm>
            <a:custGeom>
              <a:rect b="b" l="l" r="r" t="t"/>
              <a:pathLst>
                <a:path extrusionOk="0" h="3055827" w="3972575">
                  <a:moveTo>
                    <a:pt x="0" y="0"/>
                  </a:moveTo>
                  <a:lnTo>
                    <a:pt x="3972575" y="0"/>
                  </a:lnTo>
                  <a:lnTo>
                    <a:pt x="3972575" y="3055827"/>
                  </a:lnTo>
                  <a:lnTo>
                    <a:pt x="0" y="30558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2" name="Google Shape;422;g31c4164dbaa_0_126"/>
            <p:cNvSpPr/>
            <p:nvPr/>
          </p:nvSpPr>
          <p:spPr>
            <a:xfrm>
              <a:off x="21007532" y="388882"/>
              <a:ext cx="3796771" cy="2278063"/>
            </a:xfrm>
            <a:custGeom>
              <a:rect b="b" l="l" r="r" t="t"/>
              <a:pathLst>
                <a:path extrusionOk="0" h="2278063" w="3796771">
                  <a:moveTo>
                    <a:pt x="0" y="0"/>
                  </a:moveTo>
                  <a:lnTo>
                    <a:pt x="3796771" y="0"/>
                  </a:lnTo>
                  <a:lnTo>
                    <a:pt x="3796771" y="2278063"/>
                  </a:lnTo>
                  <a:lnTo>
                    <a:pt x="0" y="227806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3" name="Google Shape;423;g31c4164dbaa_0_126"/>
            <p:cNvSpPr/>
            <p:nvPr/>
          </p:nvSpPr>
          <p:spPr>
            <a:xfrm>
              <a:off x="22577328" y="11489025"/>
              <a:ext cx="1710750" cy="1710750"/>
            </a:xfrm>
            <a:custGeom>
              <a:rect b="b" l="l" r="r" t="t"/>
              <a:pathLst>
                <a:path extrusionOk="0" h="1710750" w="1710750">
                  <a:moveTo>
                    <a:pt x="0" y="0"/>
                  </a:moveTo>
                  <a:lnTo>
                    <a:pt x="1710750" y="0"/>
                  </a:lnTo>
                  <a:lnTo>
                    <a:pt x="1710750" y="1710750"/>
                  </a:lnTo>
                  <a:lnTo>
                    <a:pt x="0" y="17107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24" name="Google Shape;424;g31c4164dbaa_0_126"/>
          <p:cNvSpPr txBox="1"/>
          <p:nvPr/>
        </p:nvSpPr>
        <p:spPr>
          <a:xfrm>
            <a:off x="2377440" y="3469386"/>
            <a:ext cx="135330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pic>
        <p:nvPicPr>
          <p:cNvPr descr="Anime gif. Goku from Dragon Ball Z standing in the snow flexes aggressively and transforms into Super Saiyan." id="425" name="Google Shape;425;g31c4164dbaa_0_1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19650" y="1630325"/>
            <a:ext cx="13615645" cy="765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A900"/>
        </a:solidFill>
      </p:bgPr>
    </p:bg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" name="Google Shape;430;g31c4164dbaa_0_351"/>
          <p:cNvGrpSpPr/>
          <p:nvPr/>
        </p:nvGrpSpPr>
        <p:grpSpPr>
          <a:xfrm>
            <a:off x="-315227" y="0"/>
            <a:ext cx="18603227" cy="10108465"/>
            <a:chOff x="0" y="0"/>
            <a:chExt cx="24804303" cy="13477953"/>
          </a:xfrm>
        </p:grpSpPr>
        <p:grpSp>
          <p:nvGrpSpPr>
            <p:cNvPr id="431" name="Google Shape;431;g31c4164dbaa_0_351"/>
            <p:cNvGrpSpPr/>
            <p:nvPr/>
          </p:nvGrpSpPr>
          <p:grpSpPr>
            <a:xfrm>
              <a:off x="679151" y="133146"/>
              <a:ext cx="23888939" cy="13344807"/>
              <a:chOff x="0" y="-38100"/>
              <a:chExt cx="7078204" cy="3954017"/>
            </a:xfrm>
          </p:grpSpPr>
          <p:sp>
            <p:nvSpPr>
              <p:cNvPr id="432" name="Google Shape;432;g31c4164dbaa_0_351"/>
              <p:cNvSpPr/>
              <p:nvPr/>
            </p:nvSpPr>
            <p:spPr>
              <a:xfrm>
                <a:off x="0" y="0"/>
                <a:ext cx="7078204" cy="3915917"/>
              </a:xfrm>
              <a:custGeom>
                <a:rect b="b" l="l" r="r" t="t"/>
                <a:pathLst>
                  <a:path extrusionOk="0" h="3915917" w="7078204">
                    <a:moveTo>
                      <a:pt x="0" y="0"/>
                    </a:moveTo>
                    <a:lnTo>
                      <a:pt x="7078204" y="0"/>
                    </a:lnTo>
                    <a:lnTo>
                      <a:pt x="7078204" y="3915917"/>
                    </a:lnTo>
                    <a:lnTo>
                      <a:pt x="0" y="3915917"/>
                    </a:lnTo>
                    <a:close/>
                  </a:path>
                </a:pathLst>
              </a:custGeom>
              <a:solidFill>
                <a:srgbClr val="00122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3" name="Google Shape;433;g31c4164dbaa_0_351"/>
              <p:cNvSpPr txBox="1"/>
              <p:nvPr/>
            </p:nvSpPr>
            <p:spPr>
              <a:xfrm>
                <a:off x="0" y="-38100"/>
                <a:ext cx="7078200" cy="3954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10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34" name="Google Shape;434;g31c4164dbaa_0_351"/>
            <p:cNvSpPr/>
            <p:nvPr/>
          </p:nvSpPr>
          <p:spPr>
            <a:xfrm>
              <a:off x="0" y="0"/>
              <a:ext cx="3972575" cy="3055827"/>
            </a:xfrm>
            <a:custGeom>
              <a:rect b="b" l="l" r="r" t="t"/>
              <a:pathLst>
                <a:path extrusionOk="0" h="3055827" w="3972575">
                  <a:moveTo>
                    <a:pt x="0" y="0"/>
                  </a:moveTo>
                  <a:lnTo>
                    <a:pt x="3972575" y="0"/>
                  </a:lnTo>
                  <a:lnTo>
                    <a:pt x="3972575" y="3055827"/>
                  </a:lnTo>
                  <a:lnTo>
                    <a:pt x="0" y="30558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5" name="Google Shape;435;g31c4164dbaa_0_351"/>
            <p:cNvSpPr/>
            <p:nvPr/>
          </p:nvSpPr>
          <p:spPr>
            <a:xfrm>
              <a:off x="21007532" y="388882"/>
              <a:ext cx="3796771" cy="2278063"/>
            </a:xfrm>
            <a:custGeom>
              <a:rect b="b" l="l" r="r" t="t"/>
              <a:pathLst>
                <a:path extrusionOk="0" h="2278063" w="3796771">
                  <a:moveTo>
                    <a:pt x="0" y="0"/>
                  </a:moveTo>
                  <a:lnTo>
                    <a:pt x="3796771" y="0"/>
                  </a:lnTo>
                  <a:lnTo>
                    <a:pt x="3796771" y="2278063"/>
                  </a:lnTo>
                  <a:lnTo>
                    <a:pt x="0" y="227806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6" name="Google Shape;436;g31c4164dbaa_0_351"/>
            <p:cNvSpPr/>
            <p:nvPr/>
          </p:nvSpPr>
          <p:spPr>
            <a:xfrm>
              <a:off x="22577328" y="11489025"/>
              <a:ext cx="1710750" cy="1710750"/>
            </a:xfrm>
            <a:custGeom>
              <a:rect b="b" l="l" r="r" t="t"/>
              <a:pathLst>
                <a:path extrusionOk="0" h="1710750" w="1710750">
                  <a:moveTo>
                    <a:pt x="0" y="0"/>
                  </a:moveTo>
                  <a:lnTo>
                    <a:pt x="1710750" y="0"/>
                  </a:lnTo>
                  <a:lnTo>
                    <a:pt x="1710750" y="1710750"/>
                  </a:lnTo>
                  <a:lnTo>
                    <a:pt x="0" y="17107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7" name="Google Shape;437;g31c4164dbaa_0_351"/>
          <p:cNvSpPr txBox="1"/>
          <p:nvPr/>
        </p:nvSpPr>
        <p:spPr>
          <a:xfrm>
            <a:off x="2377440" y="3469386"/>
            <a:ext cx="13533000" cy="39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100">
                <a:solidFill>
                  <a:srgbClr val="F2A900"/>
                </a:solidFill>
                <a:latin typeface="Poppins"/>
                <a:ea typeface="Poppins"/>
                <a:cs typeface="Poppins"/>
                <a:sym typeface="Poppins"/>
              </a:rPr>
              <a:t>COMMENT SIGNER DES CONTRATS À 6 CHIFFRES EN ÉTANT INDÉPENDANT ?</a:t>
            </a:r>
            <a:endParaRPr b="1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A900"/>
        </a:solidFill>
      </p:bgPr>
    </p:bg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2" name="Google Shape;442;p2"/>
          <p:cNvGrpSpPr/>
          <p:nvPr/>
        </p:nvGrpSpPr>
        <p:grpSpPr>
          <a:xfrm>
            <a:off x="-315227" y="0"/>
            <a:ext cx="18603227" cy="10108466"/>
            <a:chOff x="0" y="0"/>
            <a:chExt cx="24804303" cy="13477954"/>
          </a:xfrm>
        </p:grpSpPr>
        <p:grpSp>
          <p:nvGrpSpPr>
            <p:cNvPr id="443" name="Google Shape;443;p2"/>
            <p:cNvGrpSpPr/>
            <p:nvPr/>
          </p:nvGrpSpPr>
          <p:grpSpPr>
            <a:xfrm>
              <a:off x="679151" y="133145"/>
              <a:ext cx="23888937" cy="13344809"/>
              <a:chOff x="0" y="-38100"/>
              <a:chExt cx="7078204" cy="3954017"/>
            </a:xfrm>
          </p:grpSpPr>
          <p:sp>
            <p:nvSpPr>
              <p:cNvPr id="444" name="Google Shape;444;p2"/>
              <p:cNvSpPr/>
              <p:nvPr/>
            </p:nvSpPr>
            <p:spPr>
              <a:xfrm>
                <a:off x="0" y="0"/>
                <a:ext cx="7078204" cy="3915917"/>
              </a:xfrm>
              <a:custGeom>
                <a:rect b="b" l="l" r="r" t="t"/>
                <a:pathLst>
                  <a:path extrusionOk="0" h="3915917" w="7078204">
                    <a:moveTo>
                      <a:pt x="0" y="0"/>
                    </a:moveTo>
                    <a:lnTo>
                      <a:pt x="7078204" y="0"/>
                    </a:lnTo>
                    <a:lnTo>
                      <a:pt x="7078204" y="3915917"/>
                    </a:lnTo>
                    <a:lnTo>
                      <a:pt x="0" y="3915917"/>
                    </a:lnTo>
                    <a:close/>
                  </a:path>
                </a:pathLst>
              </a:custGeom>
              <a:solidFill>
                <a:srgbClr val="00122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5" name="Google Shape;445;p2"/>
              <p:cNvSpPr txBox="1"/>
              <p:nvPr/>
            </p:nvSpPr>
            <p:spPr>
              <a:xfrm>
                <a:off x="0" y="-38100"/>
                <a:ext cx="7078204" cy="39540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10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46" name="Google Shape;446;p2"/>
            <p:cNvSpPr/>
            <p:nvPr/>
          </p:nvSpPr>
          <p:spPr>
            <a:xfrm>
              <a:off x="0" y="0"/>
              <a:ext cx="3972575" cy="3055827"/>
            </a:xfrm>
            <a:custGeom>
              <a:rect b="b" l="l" r="r" t="t"/>
              <a:pathLst>
                <a:path extrusionOk="0" h="3055827" w="3972575">
                  <a:moveTo>
                    <a:pt x="0" y="0"/>
                  </a:moveTo>
                  <a:lnTo>
                    <a:pt x="3972575" y="0"/>
                  </a:lnTo>
                  <a:lnTo>
                    <a:pt x="3972575" y="3055827"/>
                  </a:lnTo>
                  <a:lnTo>
                    <a:pt x="0" y="30558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7" name="Google Shape;447;p2"/>
            <p:cNvSpPr/>
            <p:nvPr/>
          </p:nvSpPr>
          <p:spPr>
            <a:xfrm>
              <a:off x="21007532" y="388882"/>
              <a:ext cx="3796771" cy="2278063"/>
            </a:xfrm>
            <a:custGeom>
              <a:rect b="b" l="l" r="r" t="t"/>
              <a:pathLst>
                <a:path extrusionOk="0" h="2278063" w="3796771">
                  <a:moveTo>
                    <a:pt x="0" y="0"/>
                  </a:moveTo>
                  <a:lnTo>
                    <a:pt x="3796771" y="0"/>
                  </a:lnTo>
                  <a:lnTo>
                    <a:pt x="3796771" y="2278063"/>
                  </a:lnTo>
                  <a:lnTo>
                    <a:pt x="0" y="227806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8" name="Google Shape;448;p2"/>
            <p:cNvSpPr/>
            <p:nvPr/>
          </p:nvSpPr>
          <p:spPr>
            <a:xfrm>
              <a:off x="22577328" y="11489025"/>
              <a:ext cx="1710750" cy="1710750"/>
            </a:xfrm>
            <a:custGeom>
              <a:rect b="b" l="l" r="r" t="t"/>
              <a:pathLst>
                <a:path extrusionOk="0" h="1710750" w="1710750">
                  <a:moveTo>
                    <a:pt x="0" y="0"/>
                  </a:moveTo>
                  <a:lnTo>
                    <a:pt x="1710750" y="0"/>
                  </a:lnTo>
                  <a:lnTo>
                    <a:pt x="1710750" y="1710750"/>
                  </a:lnTo>
                  <a:lnTo>
                    <a:pt x="0" y="17107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Une image contenant Dessin animé, dessin, illustration, peinture&#10;&#10;Description générée automatiquement" id="449" name="Google Shape;449;p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466187" y="1198912"/>
            <a:ext cx="9372600" cy="781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A900"/>
        </a:solidFill>
      </p:bgPr>
    </p:bg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4" name="Google Shape;454;g31beef7ff36_0_0"/>
          <p:cNvGrpSpPr/>
          <p:nvPr/>
        </p:nvGrpSpPr>
        <p:grpSpPr>
          <a:xfrm>
            <a:off x="-315227" y="0"/>
            <a:ext cx="18603227" cy="10108465"/>
            <a:chOff x="0" y="0"/>
            <a:chExt cx="24804303" cy="13477953"/>
          </a:xfrm>
        </p:grpSpPr>
        <p:grpSp>
          <p:nvGrpSpPr>
            <p:cNvPr id="455" name="Google Shape;455;g31beef7ff36_0_0"/>
            <p:cNvGrpSpPr/>
            <p:nvPr/>
          </p:nvGrpSpPr>
          <p:grpSpPr>
            <a:xfrm>
              <a:off x="679151" y="133146"/>
              <a:ext cx="23888939" cy="13344807"/>
              <a:chOff x="0" y="-38100"/>
              <a:chExt cx="7078204" cy="3954017"/>
            </a:xfrm>
          </p:grpSpPr>
          <p:sp>
            <p:nvSpPr>
              <p:cNvPr id="456" name="Google Shape;456;g31beef7ff36_0_0"/>
              <p:cNvSpPr/>
              <p:nvPr/>
            </p:nvSpPr>
            <p:spPr>
              <a:xfrm>
                <a:off x="0" y="0"/>
                <a:ext cx="7078204" cy="3915917"/>
              </a:xfrm>
              <a:custGeom>
                <a:rect b="b" l="l" r="r" t="t"/>
                <a:pathLst>
                  <a:path extrusionOk="0" h="3915917" w="7078204">
                    <a:moveTo>
                      <a:pt x="0" y="0"/>
                    </a:moveTo>
                    <a:lnTo>
                      <a:pt x="7078204" y="0"/>
                    </a:lnTo>
                    <a:lnTo>
                      <a:pt x="7078204" y="3915917"/>
                    </a:lnTo>
                    <a:lnTo>
                      <a:pt x="0" y="3915917"/>
                    </a:lnTo>
                    <a:close/>
                  </a:path>
                </a:pathLst>
              </a:custGeom>
              <a:solidFill>
                <a:srgbClr val="00122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7" name="Google Shape;457;g31beef7ff36_0_0"/>
              <p:cNvSpPr txBox="1"/>
              <p:nvPr/>
            </p:nvSpPr>
            <p:spPr>
              <a:xfrm>
                <a:off x="0" y="-38100"/>
                <a:ext cx="7078200" cy="3954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10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58" name="Google Shape;458;g31beef7ff36_0_0"/>
            <p:cNvSpPr/>
            <p:nvPr/>
          </p:nvSpPr>
          <p:spPr>
            <a:xfrm>
              <a:off x="0" y="0"/>
              <a:ext cx="3972575" cy="3055827"/>
            </a:xfrm>
            <a:custGeom>
              <a:rect b="b" l="l" r="r" t="t"/>
              <a:pathLst>
                <a:path extrusionOk="0" h="3055827" w="3972575">
                  <a:moveTo>
                    <a:pt x="0" y="0"/>
                  </a:moveTo>
                  <a:lnTo>
                    <a:pt x="3972575" y="0"/>
                  </a:lnTo>
                  <a:lnTo>
                    <a:pt x="3972575" y="3055827"/>
                  </a:lnTo>
                  <a:lnTo>
                    <a:pt x="0" y="30558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9" name="Google Shape;459;g31beef7ff36_0_0"/>
            <p:cNvSpPr/>
            <p:nvPr/>
          </p:nvSpPr>
          <p:spPr>
            <a:xfrm>
              <a:off x="21007532" y="388882"/>
              <a:ext cx="3796771" cy="2278063"/>
            </a:xfrm>
            <a:custGeom>
              <a:rect b="b" l="l" r="r" t="t"/>
              <a:pathLst>
                <a:path extrusionOk="0" h="2278063" w="3796771">
                  <a:moveTo>
                    <a:pt x="0" y="0"/>
                  </a:moveTo>
                  <a:lnTo>
                    <a:pt x="3796771" y="0"/>
                  </a:lnTo>
                  <a:lnTo>
                    <a:pt x="3796771" y="2278063"/>
                  </a:lnTo>
                  <a:lnTo>
                    <a:pt x="0" y="227806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0" name="Google Shape;460;g31beef7ff36_0_0"/>
            <p:cNvSpPr/>
            <p:nvPr/>
          </p:nvSpPr>
          <p:spPr>
            <a:xfrm>
              <a:off x="22577328" y="11489025"/>
              <a:ext cx="1710750" cy="1710750"/>
            </a:xfrm>
            <a:custGeom>
              <a:rect b="b" l="l" r="r" t="t"/>
              <a:pathLst>
                <a:path extrusionOk="0" h="1710750" w="1710750">
                  <a:moveTo>
                    <a:pt x="0" y="0"/>
                  </a:moveTo>
                  <a:lnTo>
                    <a:pt x="1710750" y="0"/>
                  </a:lnTo>
                  <a:lnTo>
                    <a:pt x="1710750" y="1710750"/>
                  </a:lnTo>
                  <a:lnTo>
                    <a:pt x="0" y="17107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61" name="Google Shape;461;g31beef7ff36_0_0"/>
          <p:cNvSpPr txBox="1"/>
          <p:nvPr/>
        </p:nvSpPr>
        <p:spPr>
          <a:xfrm>
            <a:off x="1668780" y="1574864"/>
            <a:ext cx="15590400" cy="12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100" u="none" strike="noStrike">
                <a:solidFill>
                  <a:srgbClr val="F2A9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CE QU’ON VA VOIR</a:t>
            </a:r>
            <a:endParaRPr/>
          </a:p>
        </p:txBody>
      </p:sp>
      <p:sp>
        <p:nvSpPr>
          <p:cNvPr id="462" name="Google Shape;462;g31beef7ff36_0_0"/>
          <p:cNvSpPr txBox="1"/>
          <p:nvPr/>
        </p:nvSpPr>
        <p:spPr>
          <a:xfrm>
            <a:off x="1348790" y="3722842"/>
            <a:ext cx="15590400" cy="146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800">
                <a:solidFill>
                  <a:srgbClr val="D9D9D9"/>
                </a:solidFill>
                <a:latin typeface="Poppins"/>
                <a:ea typeface="Poppins"/>
                <a:cs typeface="Poppins"/>
                <a:sym typeface="Poppins"/>
              </a:rPr>
              <a:t>Comment vous </a:t>
            </a:r>
            <a:r>
              <a:rPr b="1" i="0" lang="en-US" sz="3800" u="none" cap="none" strike="noStrike">
                <a:solidFill>
                  <a:srgbClr val="D9D9D9"/>
                </a:solidFill>
                <a:latin typeface="Poppins"/>
                <a:ea typeface="Poppins"/>
                <a:cs typeface="Poppins"/>
                <a:sym typeface="Poppins"/>
              </a:rPr>
              <a:t>pouvez atteindre des revenus significatifs en tant qu’indépendants.</a:t>
            </a:r>
            <a:endParaRPr b="1" sz="3800"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A900"/>
        </a:solidFill>
      </p:bgPr>
    </p:bg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7" name="Google Shape;467;g31cc78a1ef2_0_0"/>
          <p:cNvGrpSpPr/>
          <p:nvPr/>
        </p:nvGrpSpPr>
        <p:grpSpPr>
          <a:xfrm>
            <a:off x="-315227" y="0"/>
            <a:ext cx="18603227" cy="10108465"/>
            <a:chOff x="0" y="0"/>
            <a:chExt cx="24804303" cy="13477953"/>
          </a:xfrm>
        </p:grpSpPr>
        <p:grpSp>
          <p:nvGrpSpPr>
            <p:cNvPr id="468" name="Google Shape;468;g31cc78a1ef2_0_0"/>
            <p:cNvGrpSpPr/>
            <p:nvPr/>
          </p:nvGrpSpPr>
          <p:grpSpPr>
            <a:xfrm>
              <a:off x="679151" y="133146"/>
              <a:ext cx="23888939" cy="13344807"/>
              <a:chOff x="0" y="-38100"/>
              <a:chExt cx="7078204" cy="3954017"/>
            </a:xfrm>
          </p:grpSpPr>
          <p:sp>
            <p:nvSpPr>
              <p:cNvPr id="469" name="Google Shape;469;g31cc78a1ef2_0_0"/>
              <p:cNvSpPr/>
              <p:nvPr/>
            </p:nvSpPr>
            <p:spPr>
              <a:xfrm>
                <a:off x="0" y="0"/>
                <a:ext cx="7078204" cy="3915917"/>
              </a:xfrm>
              <a:custGeom>
                <a:rect b="b" l="l" r="r" t="t"/>
                <a:pathLst>
                  <a:path extrusionOk="0" h="3915917" w="7078204">
                    <a:moveTo>
                      <a:pt x="0" y="0"/>
                    </a:moveTo>
                    <a:lnTo>
                      <a:pt x="7078204" y="0"/>
                    </a:lnTo>
                    <a:lnTo>
                      <a:pt x="7078204" y="3915917"/>
                    </a:lnTo>
                    <a:lnTo>
                      <a:pt x="0" y="3915917"/>
                    </a:lnTo>
                    <a:close/>
                  </a:path>
                </a:pathLst>
              </a:custGeom>
              <a:solidFill>
                <a:srgbClr val="00122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0" name="Google Shape;470;g31cc78a1ef2_0_0"/>
              <p:cNvSpPr txBox="1"/>
              <p:nvPr/>
            </p:nvSpPr>
            <p:spPr>
              <a:xfrm>
                <a:off x="0" y="-38100"/>
                <a:ext cx="7078200" cy="3954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10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71" name="Google Shape;471;g31cc78a1ef2_0_0"/>
            <p:cNvSpPr/>
            <p:nvPr/>
          </p:nvSpPr>
          <p:spPr>
            <a:xfrm>
              <a:off x="0" y="0"/>
              <a:ext cx="3972575" cy="3055827"/>
            </a:xfrm>
            <a:custGeom>
              <a:rect b="b" l="l" r="r" t="t"/>
              <a:pathLst>
                <a:path extrusionOk="0" h="3055827" w="3972575">
                  <a:moveTo>
                    <a:pt x="0" y="0"/>
                  </a:moveTo>
                  <a:lnTo>
                    <a:pt x="3972575" y="0"/>
                  </a:lnTo>
                  <a:lnTo>
                    <a:pt x="3972575" y="3055827"/>
                  </a:lnTo>
                  <a:lnTo>
                    <a:pt x="0" y="30558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2" name="Google Shape;472;g31cc78a1ef2_0_0"/>
            <p:cNvSpPr/>
            <p:nvPr/>
          </p:nvSpPr>
          <p:spPr>
            <a:xfrm>
              <a:off x="21007532" y="388882"/>
              <a:ext cx="3796771" cy="2278063"/>
            </a:xfrm>
            <a:custGeom>
              <a:rect b="b" l="l" r="r" t="t"/>
              <a:pathLst>
                <a:path extrusionOk="0" h="2278063" w="3796771">
                  <a:moveTo>
                    <a:pt x="0" y="0"/>
                  </a:moveTo>
                  <a:lnTo>
                    <a:pt x="3796771" y="0"/>
                  </a:lnTo>
                  <a:lnTo>
                    <a:pt x="3796771" y="2278063"/>
                  </a:lnTo>
                  <a:lnTo>
                    <a:pt x="0" y="227806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3" name="Google Shape;473;g31cc78a1ef2_0_0"/>
            <p:cNvSpPr/>
            <p:nvPr/>
          </p:nvSpPr>
          <p:spPr>
            <a:xfrm>
              <a:off x="22577328" y="11489025"/>
              <a:ext cx="1710750" cy="1710750"/>
            </a:xfrm>
            <a:custGeom>
              <a:rect b="b" l="l" r="r" t="t"/>
              <a:pathLst>
                <a:path extrusionOk="0" h="1710750" w="1710750">
                  <a:moveTo>
                    <a:pt x="0" y="0"/>
                  </a:moveTo>
                  <a:lnTo>
                    <a:pt x="1710750" y="0"/>
                  </a:lnTo>
                  <a:lnTo>
                    <a:pt x="1710750" y="1710750"/>
                  </a:lnTo>
                  <a:lnTo>
                    <a:pt x="0" y="17107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74" name="Google Shape;474;g31cc78a1ef2_0_0"/>
          <p:cNvSpPr txBox="1"/>
          <p:nvPr/>
        </p:nvSpPr>
        <p:spPr>
          <a:xfrm>
            <a:off x="1668780" y="1574864"/>
            <a:ext cx="15590400" cy="12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100" u="none" strike="noStrike">
                <a:solidFill>
                  <a:srgbClr val="F2A9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CE QU’ON VA VOIR</a:t>
            </a:r>
            <a:endParaRPr/>
          </a:p>
        </p:txBody>
      </p:sp>
      <p:sp>
        <p:nvSpPr>
          <p:cNvPr id="475" name="Google Shape;475;g31cc78a1ef2_0_0"/>
          <p:cNvSpPr txBox="1"/>
          <p:nvPr/>
        </p:nvSpPr>
        <p:spPr>
          <a:xfrm>
            <a:off x="1348790" y="3722842"/>
            <a:ext cx="15590400" cy="32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800">
                <a:solidFill>
                  <a:srgbClr val="D9D9D9"/>
                </a:solidFill>
                <a:latin typeface="Poppins"/>
                <a:ea typeface="Poppins"/>
                <a:cs typeface="Poppins"/>
                <a:sym typeface="Poppins"/>
              </a:rPr>
              <a:t>Comment vous </a:t>
            </a:r>
            <a:r>
              <a:rPr b="1" i="0" lang="en-US" sz="3800" u="none" cap="none" strike="noStrike">
                <a:solidFill>
                  <a:srgbClr val="D9D9D9"/>
                </a:solidFill>
                <a:latin typeface="Poppins"/>
                <a:ea typeface="Poppins"/>
                <a:cs typeface="Poppins"/>
                <a:sym typeface="Poppins"/>
              </a:rPr>
              <a:t>pouvez atteindre des revenus significatifs en tant qu’indépendants.</a:t>
            </a:r>
            <a:endParaRPr b="1" sz="3800">
              <a:solidFill>
                <a:srgbClr val="D9D9D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800">
              <a:latin typeface="Poppins"/>
              <a:ea typeface="Poppins"/>
              <a:cs typeface="Poppins"/>
              <a:sym typeface="Poppins"/>
            </a:endParaRPr>
          </a:p>
          <a:p>
            <a:pPr indent="0" lvl="0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800">
                <a:solidFill>
                  <a:srgbClr val="D9D9D9"/>
                </a:solidFill>
                <a:latin typeface="Poppins"/>
                <a:ea typeface="Poppins"/>
                <a:cs typeface="Poppins"/>
                <a:sym typeface="Poppins"/>
              </a:rPr>
              <a:t>Avoir</a:t>
            </a:r>
            <a:r>
              <a:rPr b="1" i="0" lang="en-US" sz="3800" u="none" cap="none" strike="noStrike">
                <a:solidFill>
                  <a:srgbClr val="D9D9D9"/>
                </a:solidFill>
                <a:latin typeface="Poppins"/>
                <a:ea typeface="Poppins"/>
                <a:cs typeface="Poppins"/>
                <a:sym typeface="Poppins"/>
              </a:rPr>
              <a:t> toutes les clés de la réussite pour faire de m</a:t>
            </a:r>
            <a:r>
              <a:rPr b="1" lang="en-US" sz="3800">
                <a:solidFill>
                  <a:srgbClr val="D9D9D9"/>
                </a:solidFill>
                <a:latin typeface="Poppins"/>
                <a:ea typeface="Poppins"/>
                <a:cs typeface="Poppins"/>
                <a:sym typeface="Poppins"/>
              </a:rPr>
              <a:t>ême.</a:t>
            </a:r>
            <a:endParaRPr b="1" sz="3800"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A900"/>
        </a:solidFill>
      </p:bgPr>
    </p:bg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0" name="Google Shape;480;g31cc78a1ef2_0_12"/>
          <p:cNvGrpSpPr/>
          <p:nvPr/>
        </p:nvGrpSpPr>
        <p:grpSpPr>
          <a:xfrm>
            <a:off x="-315227" y="0"/>
            <a:ext cx="18603227" cy="10108465"/>
            <a:chOff x="0" y="0"/>
            <a:chExt cx="24804303" cy="13477953"/>
          </a:xfrm>
        </p:grpSpPr>
        <p:grpSp>
          <p:nvGrpSpPr>
            <p:cNvPr id="481" name="Google Shape;481;g31cc78a1ef2_0_12"/>
            <p:cNvGrpSpPr/>
            <p:nvPr/>
          </p:nvGrpSpPr>
          <p:grpSpPr>
            <a:xfrm>
              <a:off x="679151" y="133146"/>
              <a:ext cx="23888939" cy="13344807"/>
              <a:chOff x="0" y="-38100"/>
              <a:chExt cx="7078204" cy="3954017"/>
            </a:xfrm>
          </p:grpSpPr>
          <p:sp>
            <p:nvSpPr>
              <p:cNvPr id="482" name="Google Shape;482;g31cc78a1ef2_0_12"/>
              <p:cNvSpPr/>
              <p:nvPr/>
            </p:nvSpPr>
            <p:spPr>
              <a:xfrm>
                <a:off x="0" y="0"/>
                <a:ext cx="7078204" cy="3915917"/>
              </a:xfrm>
              <a:custGeom>
                <a:rect b="b" l="l" r="r" t="t"/>
                <a:pathLst>
                  <a:path extrusionOk="0" h="3915917" w="7078204">
                    <a:moveTo>
                      <a:pt x="0" y="0"/>
                    </a:moveTo>
                    <a:lnTo>
                      <a:pt x="7078204" y="0"/>
                    </a:lnTo>
                    <a:lnTo>
                      <a:pt x="7078204" y="3915917"/>
                    </a:lnTo>
                    <a:lnTo>
                      <a:pt x="0" y="3915917"/>
                    </a:lnTo>
                    <a:close/>
                  </a:path>
                </a:pathLst>
              </a:custGeom>
              <a:solidFill>
                <a:srgbClr val="00122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3" name="Google Shape;483;g31cc78a1ef2_0_12"/>
              <p:cNvSpPr txBox="1"/>
              <p:nvPr/>
            </p:nvSpPr>
            <p:spPr>
              <a:xfrm>
                <a:off x="0" y="-38100"/>
                <a:ext cx="7078200" cy="3954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10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84" name="Google Shape;484;g31cc78a1ef2_0_12"/>
            <p:cNvSpPr/>
            <p:nvPr/>
          </p:nvSpPr>
          <p:spPr>
            <a:xfrm>
              <a:off x="0" y="0"/>
              <a:ext cx="3972575" cy="3055827"/>
            </a:xfrm>
            <a:custGeom>
              <a:rect b="b" l="l" r="r" t="t"/>
              <a:pathLst>
                <a:path extrusionOk="0" h="3055827" w="3972575">
                  <a:moveTo>
                    <a:pt x="0" y="0"/>
                  </a:moveTo>
                  <a:lnTo>
                    <a:pt x="3972575" y="0"/>
                  </a:lnTo>
                  <a:lnTo>
                    <a:pt x="3972575" y="3055827"/>
                  </a:lnTo>
                  <a:lnTo>
                    <a:pt x="0" y="30558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5" name="Google Shape;485;g31cc78a1ef2_0_12"/>
            <p:cNvSpPr/>
            <p:nvPr/>
          </p:nvSpPr>
          <p:spPr>
            <a:xfrm>
              <a:off x="21007532" y="388882"/>
              <a:ext cx="3796771" cy="2278063"/>
            </a:xfrm>
            <a:custGeom>
              <a:rect b="b" l="l" r="r" t="t"/>
              <a:pathLst>
                <a:path extrusionOk="0" h="2278063" w="3796771">
                  <a:moveTo>
                    <a:pt x="0" y="0"/>
                  </a:moveTo>
                  <a:lnTo>
                    <a:pt x="3796771" y="0"/>
                  </a:lnTo>
                  <a:lnTo>
                    <a:pt x="3796771" y="2278063"/>
                  </a:lnTo>
                  <a:lnTo>
                    <a:pt x="0" y="227806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6" name="Google Shape;486;g31cc78a1ef2_0_12"/>
            <p:cNvSpPr/>
            <p:nvPr/>
          </p:nvSpPr>
          <p:spPr>
            <a:xfrm>
              <a:off x="22577328" y="11489025"/>
              <a:ext cx="1710750" cy="1710750"/>
            </a:xfrm>
            <a:custGeom>
              <a:rect b="b" l="l" r="r" t="t"/>
              <a:pathLst>
                <a:path extrusionOk="0" h="1710750" w="1710750">
                  <a:moveTo>
                    <a:pt x="0" y="0"/>
                  </a:moveTo>
                  <a:lnTo>
                    <a:pt x="1710750" y="0"/>
                  </a:lnTo>
                  <a:lnTo>
                    <a:pt x="1710750" y="1710750"/>
                  </a:lnTo>
                  <a:lnTo>
                    <a:pt x="0" y="17107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87" name="Google Shape;487;g31cc78a1ef2_0_12"/>
          <p:cNvSpPr txBox="1"/>
          <p:nvPr/>
        </p:nvSpPr>
        <p:spPr>
          <a:xfrm>
            <a:off x="1668780" y="1574864"/>
            <a:ext cx="15590400" cy="12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100" u="none" strike="noStrike">
                <a:solidFill>
                  <a:srgbClr val="F2A9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CE QU’ON VA VOIR</a:t>
            </a:r>
            <a:endParaRPr/>
          </a:p>
        </p:txBody>
      </p:sp>
      <p:sp>
        <p:nvSpPr>
          <p:cNvPr id="488" name="Google Shape;488;g31cc78a1ef2_0_12"/>
          <p:cNvSpPr txBox="1"/>
          <p:nvPr/>
        </p:nvSpPr>
        <p:spPr>
          <a:xfrm>
            <a:off x="1348790" y="3722842"/>
            <a:ext cx="15590400" cy="49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800">
                <a:solidFill>
                  <a:srgbClr val="D9D9D9"/>
                </a:solidFill>
                <a:latin typeface="Poppins"/>
                <a:ea typeface="Poppins"/>
                <a:cs typeface="Poppins"/>
                <a:sym typeface="Poppins"/>
              </a:rPr>
              <a:t>Comment vous </a:t>
            </a:r>
            <a:r>
              <a:rPr b="1" i="0" lang="en-US" sz="3800" u="none" cap="none" strike="noStrike">
                <a:solidFill>
                  <a:srgbClr val="D9D9D9"/>
                </a:solidFill>
                <a:latin typeface="Poppins"/>
                <a:ea typeface="Poppins"/>
                <a:cs typeface="Poppins"/>
                <a:sym typeface="Poppins"/>
              </a:rPr>
              <a:t>pouvez atteindre des revenus significatifs en tant qu’indépendants.</a:t>
            </a:r>
            <a:endParaRPr b="1" sz="3800">
              <a:solidFill>
                <a:srgbClr val="D9D9D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800">
              <a:latin typeface="Poppins"/>
              <a:ea typeface="Poppins"/>
              <a:cs typeface="Poppins"/>
              <a:sym typeface="Poppins"/>
            </a:endParaRPr>
          </a:p>
          <a:p>
            <a:pPr indent="0" lvl="0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800">
                <a:solidFill>
                  <a:srgbClr val="D9D9D9"/>
                </a:solidFill>
                <a:latin typeface="Poppins"/>
                <a:ea typeface="Poppins"/>
                <a:cs typeface="Poppins"/>
                <a:sym typeface="Poppins"/>
              </a:rPr>
              <a:t>Avoir</a:t>
            </a:r>
            <a:r>
              <a:rPr b="1" i="0" lang="en-US" sz="3800" u="none" cap="none" strike="noStrike">
                <a:solidFill>
                  <a:srgbClr val="D9D9D9"/>
                </a:solidFill>
                <a:latin typeface="Poppins"/>
                <a:ea typeface="Poppins"/>
                <a:cs typeface="Poppins"/>
                <a:sym typeface="Poppins"/>
              </a:rPr>
              <a:t> toutes les clés de la réussite pour faire de m</a:t>
            </a:r>
            <a:r>
              <a:rPr b="1" lang="en-US" sz="3800">
                <a:solidFill>
                  <a:srgbClr val="D9D9D9"/>
                </a:solidFill>
                <a:latin typeface="Poppins"/>
                <a:ea typeface="Poppins"/>
                <a:cs typeface="Poppins"/>
                <a:sym typeface="Poppins"/>
              </a:rPr>
              <a:t>ême</a:t>
            </a:r>
            <a:endParaRPr b="1" sz="3800">
              <a:solidFill>
                <a:srgbClr val="D9D9D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800">
              <a:solidFill>
                <a:srgbClr val="D9D9D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800">
                <a:solidFill>
                  <a:srgbClr val="D9D9D9"/>
                </a:solidFill>
                <a:latin typeface="Poppins"/>
                <a:ea typeface="Poppins"/>
                <a:cs typeface="Poppins"/>
                <a:sym typeface="Poppins"/>
              </a:rPr>
              <a:t>La m</a:t>
            </a:r>
            <a:r>
              <a:rPr b="1" i="0" lang="en-US" sz="3800" u="none" cap="none" strike="noStrike">
                <a:solidFill>
                  <a:srgbClr val="D9D9D9"/>
                </a:solidFill>
                <a:latin typeface="Poppins"/>
                <a:ea typeface="Poppins"/>
                <a:cs typeface="Poppins"/>
                <a:sym typeface="Poppins"/>
              </a:rPr>
              <a:t>éthodologie, clés concrètes et vision réalise de le faire</a:t>
            </a:r>
            <a:endParaRPr b="1" sz="3800"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A900"/>
        </a:solidFill>
      </p:bgPr>
    </p:bg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7" name="Google Shape;497;g31c4164dbaa_0_19"/>
          <p:cNvGrpSpPr/>
          <p:nvPr/>
        </p:nvGrpSpPr>
        <p:grpSpPr>
          <a:xfrm>
            <a:off x="-315227" y="0"/>
            <a:ext cx="18603227" cy="10108465"/>
            <a:chOff x="0" y="0"/>
            <a:chExt cx="24804303" cy="13477953"/>
          </a:xfrm>
        </p:grpSpPr>
        <p:grpSp>
          <p:nvGrpSpPr>
            <p:cNvPr id="498" name="Google Shape;498;g31c4164dbaa_0_19"/>
            <p:cNvGrpSpPr/>
            <p:nvPr/>
          </p:nvGrpSpPr>
          <p:grpSpPr>
            <a:xfrm>
              <a:off x="679151" y="133146"/>
              <a:ext cx="23888939" cy="13344807"/>
              <a:chOff x="0" y="-38100"/>
              <a:chExt cx="7078204" cy="3954017"/>
            </a:xfrm>
          </p:grpSpPr>
          <p:sp>
            <p:nvSpPr>
              <p:cNvPr id="499" name="Google Shape;499;g31c4164dbaa_0_19"/>
              <p:cNvSpPr/>
              <p:nvPr/>
            </p:nvSpPr>
            <p:spPr>
              <a:xfrm>
                <a:off x="0" y="0"/>
                <a:ext cx="7078204" cy="3915917"/>
              </a:xfrm>
              <a:custGeom>
                <a:rect b="b" l="l" r="r" t="t"/>
                <a:pathLst>
                  <a:path extrusionOk="0" h="3915917" w="7078204">
                    <a:moveTo>
                      <a:pt x="0" y="0"/>
                    </a:moveTo>
                    <a:lnTo>
                      <a:pt x="7078204" y="0"/>
                    </a:lnTo>
                    <a:lnTo>
                      <a:pt x="7078204" y="3915917"/>
                    </a:lnTo>
                    <a:lnTo>
                      <a:pt x="0" y="3915917"/>
                    </a:lnTo>
                    <a:close/>
                  </a:path>
                </a:pathLst>
              </a:custGeom>
              <a:solidFill>
                <a:srgbClr val="00122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0" name="Google Shape;500;g31c4164dbaa_0_19"/>
              <p:cNvSpPr txBox="1"/>
              <p:nvPr/>
            </p:nvSpPr>
            <p:spPr>
              <a:xfrm>
                <a:off x="0" y="-38100"/>
                <a:ext cx="7078200" cy="3954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10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01" name="Google Shape;501;g31c4164dbaa_0_19"/>
            <p:cNvSpPr/>
            <p:nvPr/>
          </p:nvSpPr>
          <p:spPr>
            <a:xfrm>
              <a:off x="0" y="0"/>
              <a:ext cx="3972575" cy="3055827"/>
            </a:xfrm>
            <a:custGeom>
              <a:rect b="b" l="l" r="r" t="t"/>
              <a:pathLst>
                <a:path extrusionOk="0" h="3055827" w="3972575">
                  <a:moveTo>
                    <a:pt x="0" y="0"/>
                  </a:moveTo>
                  <a:lnTo>
                    <a:pt x="3972575" y="0"/>
                  </a:lnTo>
                  <a:lnTo>
                    <a:pt x="3972575" y="3055827"/>
                  </a:lnTo>
                  <a:lnTo>
                    <a:pt x="0" y="30558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2" name="Google Shape;502;g31c4164dbaa_0_19"/>
            <p:cNvSpPr/>
            <p:nvPr/>
          </p:nvSpPr>
          <p:spPr>
            <a:xfrm>
              <a:off x="21007532" y="388882"/>
              <a:ext cx="3796771" cy="2278063"/>
            </a:xfrm>
            <a:custGeom>
              <a:rect b="b" l="l" r="r" t="t"/>
              <a:pathLst>
                <a:path extrusionOk="0" h="2278063" w="3796771">
                  <a:moveTo>
                    <a:pt x="0" y="0"/>
                  </a:moveTo>
                  <a:lnTo>
                    <a:pt x="3796771" y="0"/>
                  </a:lnTo>
                  <a:lnTo>
                    <a:pt x="3796771" y="2278063"/>
                  </a:lnTo>
                  <a:lnTo>
                    <a:pt x="0" y="227806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3" name="Google Shape;503;g31c4164dbaa_0_19"/>
            <p:cNvSpPr/>
            <p:nvPr/>
          </p:nvSpPr>
          <p:spPr>
            <a:xfrm>
              <a:off x="22577328" y="11489025"/>
              <a:ext cx="1710750" cy="1710750"/>
            </a:xfrm>
            <a:custGeom>
              <a:rect b="b" l="l" r="r" t="t"/>
              <a:pathLst>
                <a:path extrusionOk="0" h="1710750" w="1710750">
                  <a:moveTo>
                    <a:pt x="0" y="0"/>
                  </a:moveTo>
                  <a:lnTo>
                    <a:pt x="1710750" y="0"/>
                  </a:lnTo>
                  <a:lnTo>
                    <a:pt x="1710750" y="1710750"/>
                  </a:lnTo>
                  <a:lnTo>
                    <a:pt x="0" y="17107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04" name="Google Shape;504;g31c4164dbaa_0_19"/>
          <p:cNvSpPr/>
          <p:nvPr/>
        </p:nvSpPr>
        <p:spPr>
          <a:xfrm>
            <a:off x="4619245" y="639645"/>
            <a:ext cx="9049510" cy="9007710"/>
          </a:xfrm>
          <a:custGeom>
            <a:rect b="b" l="l" r="r" t="t"/>
            <a:pathLst>
              <a:path extrusionOk="0" h="9007710" w="9049510">
                <a:moveTo>
                  <a:pt x="0" y="0"/>
                </a:moveTo>
                <a:lnTo>
                  <a:pt x="9049510" y="0"/>
                </a:lnTo>
                <a:lnTo>
                  <a:pt x="9049510" y="9007710"/>
                </a:lnTo>
                <a:lnTo>
                  <a:pt x="0" y="90077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A900"/>
        </a:solidFill>
      </p:bgPr>
    </p:bg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3" name="Google Shape;513;g31beef7ff36_0_113"/>
          <p:cNvGrpSpPr/>
          <p:nvPr/>
        </p:nvGrpSpPr>
        <p:grpSpPr>
          <a:xfrm>
            <a:off x="-315227" y="0"/>
            <a:ext cx="18603227" cy="10108465"/>
            <a:chOff x="0" y="0"/>
            <a:chExt cx="24804303" cy="13477953"/>
          </a:xfrm>
        </p:grpSpPr>
        <p:grpSp>
          <p:nvGrpSpPr>
            <p:cNvPr id="514" name="Google Shape;514;g31beef7ff36_0_113"/>
            <p:cNvGrpSpPr/>
            <p:nvPr/>
          </p:nvGrpSpPr>
          <p:grpSpPr>
            <a:xfrm>
              <a:off x="679151" y="133146"/>
              <a:ext cx="23888939" cy="13344807"/>
              <a:chOff x="0" y="-38100"/>
              <a:chExt cx="7078204" cy="3954017"/>
            </a:xfrm>
          </p:grpSpPr>
          <p:sp>
            <p:nvSpPr>
              <p:cNvPr id="515" name="Google Shape;515;g31beef7ff36_0_113"/>
              <p:cNvSpPr/>
              <p:nvPr/>
            </p:nvSpPr>
            <p:spPr>
              <a:xfrm>
                <a:off x="0" y="0"/>
                <a:ext cx="7078204" cy="3915917"/>
              </a:xfrm>
              <a:custGeom>
                <a:rect b="b" l="l" r="r" t="t"/>
                <a:pathLst>
                  <a:path extrusionOk="0" h="3915917" w="7078204">
                    <a:moveTo>
                      <a:pt x="0" y="0"/>
                    </a:moveTo>
                    <a:lnTo>
                      <a:pt x="7078204" y="0"/>
                    </a:lnTo>
                    <a:lnTo>
                      <a:pt x="7078204" y="3915917"/>
                    </a:lnTo>
                    <a:lnTo>
                      <a:pt x="0" y="3915917"/>
                    </a:lnTo>
                    <a:close/>
                  </a:path>
                </a:pathLst>
              </a:custGeom>
              <a:solidFill>
                <a:srgbClr val="00122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6" name="Google Shape;516;g31beef7ff36_0_113"/>
              <p:cNvSpPr txBox="1"/>
              <p:nvPr/>
            </p:nvSpPr>
            <p:spPr>
              <a:xfrm>
                <a:off x="0" y="-38100"/>
                <a:ext cx="7078200" cy="3954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10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17" name="Google Shape;517;g31beef7ff36_0_113"/>
            <p:cNvSpPr/>
            <p:nvPr/>
          </p:nvSpPr>
          <p:spPr>
            <a:xfrm>
              <a:off x="0" y="0"/>
              <a:ext cx="3972575" cy="3055827"/>
            </a:xfrm>
            <a:custGeom>
              <a:rect b="b" l="l" r="r" t="t"/>
              <a:pathLst>
                <a:path extrusionOk="0" h="3055827" w="3972575">
                  <a:moveTo>
                    <a:pt x="0" y="0"/>
                  </a:moveTo>
                  <a:lnTo>
                    <a:pt x="3972575" y="0"/>
                  </a:lnTo>
                  <a:lnTo>
                    <a:pt x="3972575" y="3055827"/>
                  </a:lnTo>
                  <a:lnTo>
                    <a:pt x="0" y="30558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8" name="Google Shape;518;g31beef7ff36_0_113"/>
            <p:cNvSpPr/>
            <p:nvPr/>
          </p:nvSpPr>
          <p:spPr>
            <a:xfrm>
              <a:off x="21007532" y="388882"/>
              <a:ext cx="3796771" cy="2278063"/>
            </a:xfrm>
            <a:custGeom>
              <a:rect b="b" l="l" r="r" t="t"/>
              <a:pathLst>
                <a:path extrusionOk="0" h="2278063" w="3796771">
                  <a:moveTo>
                    <a:pt x="0" y="0"/>
                  </a:moveTo>
                  <a:lnTo>
                    <a:pt x="3796771" y="0"/>
                  </a:lnTo>
                  <a:lnTo>
                    <a:pt x="3796771" y="2278063"/>
                  </a:lnTo>
                  <a:lnTo>
                    <a:pt x="0" y="227806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9" name="Google Shape;519;g31beef7ff36_0_113"/>
            <p:cNvSpPr/>
            <p:nvPr/>
          </p:nvSpPr>
          <p:spPr>
            <a:xfrm>
              <a:off x="22577328" y="11489025"/>
              <a:ext cx="1710750" cy="1710750"/>
            </a:xfrm>
            <a:custGeom>
              <a:rect b="b" l="l" r="r" t="t"/>
              <a:pathLst>
                <a:path extrusionOk="0" h="1710750" w="1710750">
                  <a:moveTo>
                    <a:pt x="0" y="0"/>
                  </a:moveTo>
                  <a:lnTo>
                    <a:pt x="1710750" y="0"/>
                  </a:lnTo>
                  <a:lnTo>
                    <a:pt x="1710750" y="1710750"/>
                  </a:lnTo>
                  <a:lnTo>
                    <a:pt x="0" y="17107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20" name="Google Shape;520;g31beef7ff36_0_113"/>
          <p:cNvSpPr/>
          <p:nvPr/>
        </p:nvSpPr>
        <p:spPr>
          <a:xfrm>
            <a:off x="4619245" y="639645"/>
            <a:ext cx="9049510" cy="9007710"/>
          </a:xfrm>
          <a:custGeom>
            <a:rect b="b" l="l" r="r" t="t"/>
            <a:pathLst>
              <a:path extrusionOk="0" h="9007710" w="9049510">
                <a:moveTo>
                  <a:pt x="0" y="0"/>
                </a:moveTo>
                <a:lnTo>
                  <a:pt x="9049510" y="0"/>
                </a:lnTo>
                <a:lnTo>
                  <a:pt x="9049510" y="9007710"/>
                </a:lnTo>
                <a:lnTo>
                  <a:pt x="0" y="90077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1" name="Google Shape;521;g31beef7ff36_0_113"/>
          <p:cNvSpPr txBox="1"/>
          <p:nvPr/>
        </p:nvSpPr>
        <p:spPr>
          <a:xfrm rot="-566254">
            <a:off x="-1740699" y="2785813"/>
            <a:ext cx="11184179" cy="15853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300">
                <a:solidFill>
                  <a:schemeClr val="accent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Pas beau</a:t>
            </a:r>
            <a:endParaRPr b="1" sz="10300">
              <a:solidFill>
                <a:schemeClr val="accent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A900"/>
        </a:solidFill>
      </p:bgPr>
    </p:bg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0" name="Google Shape;530;g31beef7ff36_0_131"/>
          <p:cNvGrpSpPr/>
          <p:nvPr/>
        </p:nvGrpSpPr>
        <p:grpSpPr>
          <a:xfrm>
            <a:off x="-315227" y="0"/>
            <a:ext cx="18603227" cy="10108465"/>
            <a:chOff x="0" y="0"/>
            <a:chExt cx="24804303" cy="13477953"/>
          </a:xfrm>
        </p:grpSpPr>
        <p:grpSp>
          <p:nvGrpSpPr>
            <p:cNvPr id="531" name="Google Shape;531;g31beef7ff36_0_131"/>
            <p:cNvGrpSpPr/>
            <p:nvPr/>
          </p:nvGrpSpPr>
          <p:grpSpPr>
            <a:xfrm>
              <a:off x="679151" y="133146"/>
              <a:ext cx="23888939" cy="13344807"/>
              <a:chOff x="0" y="-38100"/>
              <a:chExt cx="7078204" cy="3954017"/>
            </a:xfrm>
          </p:grpSpPr>
          <p:sp>
            <p:nvSpPr>
              <p:cNvPr id="532" name="Google Shape;532;g31beef7ff36_0_131"/>
              <p:cNvSpPr/>
              <p:nvPr/>
            </p:nvSpPr>
            <p:spPr>
              <a:xfrm>
                <a:off x="0" y="0"/>
                <a:ext cx="7078204" cy="3915917"/>
              </a:xfrm>
              <a:custGeom>
                <a:rect b="b" l="l" r="r" t="t"/>
                <a:pathLst>
                  <a:path extrusionOk="0" h="3915917" w="7078204">
                    <a:moveTo>
                      <a:pt x="0" y="0"/>
                    </a:moveTo>
                    <a:lnTo>
                      <a:pt x="7078204" y="0"/>
                    </a:lnTo>
                    <a:lnTo>
                      <a:pt x="7078204" y="3915917"/>
                    </a:lnTo>
                    <a:lnTo>
                      <a:pt x="0" y="3915917"/>
                    </a:lnTo>
                    <a:close/>
                  </a:path>
                </a:pathLst>
              </a:custGeom>
              <a:solidFill>
                <a:srgbClr val="00122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3" name="Google Shape;533;g31beef7ff36_0_131"/>
              <p:cNvSpPr txBox="1"/>
              <p:nvPr/>
            </p:nvSpPr>
            <p:spPr>
              <a:xfrm>
                <a:off x="0" y="-38100"/>
                <a:ext cx="7078200" cy="3954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10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34" name="Google Shape;534;g31beef7ff36_0_131"/>
            <p:cNvSpPr/>
            <p:nvPr/>
          </p:nvSpPr>
          <p:spPr>
            <a:xfrm>
              <a:off x="0" y="0"/>
              <a:ext cx="3972575" cy="3055827"/>
            </a:xfrm>
            <a:custGeom>
              <a:rect b="b" l="l" r="r" t="t"/>
              <a:pathLst>
                <a:path extrusionOk="0" h="3055827" w="3972575">
                  <a:moveTo>
                    <a:pt x="0" y="0"/>
                  </a:moveTo>
                  <a:lnTo>
                    <a:pt x="3972575" y="0"/>
                  </a:lnTo>
                  <a:lnTo>
                    <a:pt x="3972575" y="3055827"/>
                  </a:lnTo>
                  <a:lnTo>
                    <a:pt x="0" y="30558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5" name="Google Shape;535;g31beef7ff36_0_131"/>
            <p:cNvSpPr/>
            <p:nvPr/>
          </p:nvSpPr>
          <p:spPr>
            <a:xfrm>
              <a:off x="21007532" y="388882"/>
              <a:ext cx="3796771" cy="2278063"/>
            </a:xfrm>
            <a:custGeom>
              <a:rect b="b" l="l" r="r" t="t"/>
              <a:pathLst>
                <a:path extrusionOk="0" h="2278063" w="3796771">
                  <a:moveTo>
                    <a:pt x="0" y="0"/>
                  </a:moveTo>
                  <a:lnTo>
                    <a:pt x="3796771" y="0"/>
                  </a:lnTo>
                  <a:lnTo>
                    <a:pt x="3796771" y="2278063"/>
                  </a:lnTo>
                  <a:lnTo>
                    <a:pt x="0" y="227806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6" name="Google Shape;536;g31beef7ff36_0_131"/>
            <p:cNvSpPr/>
            <p:nvPr/>
          </p:nvSpPr>
          <p:spPr>
            <a:xfrm>
              <a:off x="22577328" y="11489025"/>
              <a:ext cx="1710750" cy="1710750"/>
            </a:xfrm>
            <a:custGeom>
              <a:rect b="b" l="l" r="r" t="t"/>
              <a:pathLst>
                <a:path extrusionOk="0" h="1710750" w="1710750">
                  <a:moveTo>
                    <a:pt x="0" y="0"/>
                  </a:moveTo>
                  <a:lnTo>
                    <a:pt x="1710750" y="0"/>
                  </a:lnTo>
                  <a:lnTo>
                    <a:pt x="1710750" y="1710750"/>
                  </a:lnTo>
                  <a:lnTo>
                    <a:pt x="0" y="17107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37" name="Google Shape;537;g31beef7ff36_0_131"/>
          <p:cNvSpPr/>
          <p:nvPr/>
        </p:nvSpPr>
        <p:spPr>
          <a:xfrm>
            <a:off x="4619245" y="639645"/>
            <a:ext cx="9049510" cy="9007710"/>
          </a:xfrm>
          <a:custGeom>
            <a:rect b="b" l="l" r="r" t="t"/>
            <a:pathLst>
              <a:path extrusionOk="0" h="9007710" w="9049510">
                <a:moveTo>
                  <a:pt x="0" y="0"/>
                </a:moveTo>
                <a:lnTo>
                  <a:pt x="9049510" y="0"/>
                </a:lnTo>
                <a:lnTo>
                  <a:pt x="9049510" y="9007710"/>
                </a:lnTo>
                <a:lnTo>
                  <a:pt x="0" y="90077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8" name="Google Shape;538;g31beef7ff36_0_131"/>
          <p:cNvSpPr txBox="1"/>
          <p:nvPr/>
        </p:nvSpPr>
        <p:spPr>
          <a:xfrm rot="-566254">
            <a:off x="-1740699" y="2785813"/>
            <a:ext cx="11184179" cy="15853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300">
                <a:solidFill>
                  <a:schemeClr val="accent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Pas beau</a:t>
            </a:r>
            <a:endParaRPr b="1" sz="10300">
              <a:solidFill>
                <a:schemeClr val="accent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539" name="Google Shape;539;g31beef7ff36_0_131"/>
          <p:cNvSpPr txBox="1"/>
          <p:nvPr/>
        </p:nvSpPr>
        <p:spPr>
          <a:xfrm rot="-566162">
            <a:off x="12120392" y="2503882"/>
            <a:ext cx="5480455" cy="15853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300">
                <a:solidFill>
                  <a:schemeClr val="accent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Kéké</a:t>
            </a:r>
            <a:endParaRPr b="1" sz="10300">
              <a:solidFill>
                <a:schemeClr val="accent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A900"/>
        </a:solidFill>
      </p:bgPr>
    </p:bg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oogle Shape;117;g31c4164dbaa_0_36"/>
          <p:cNvGrpSpPr/>
          <p:nvPr/>
        </p:nvGrpSpPr>
        <p:grpSpPr>
          <a:xfrm>
            <a:off x="-315227" y="0"/>
            <a:ext cx="18603227" cy="10108465"/>
            <a:chOff x="0" y="0"/>
            <a:chExt cx="24804303" cy="13477953"/>
          </a:xfrm>
        </p:grpSpPr>
        <p:grpSp>
          <p:nvGrpSpPr>
            <p:cNvPr id="118" name="Google Shape;118;g31c4164dbaa_0_36"/>
            <p:cNvGrpSpPr/>
            <p:nvPr/>
          </p:nvGrpSpPr>
          <p:grpSpPr>
            <a:xfrm>
              <a:off x="679151" y="133146"/>
              <a:ext cx="23888939" cy="13344807"/>
              <a:chOff x="0" y="-38100"/>
              <a:chExt cx="7078204" cy="3954017"/>
            </a:xfrm>
          </p:grpSpPr>
          <p:sp>
            <p:nvSpPr>
              <p:cNvPr id="119" name="Google Shape;119;g31c4164dbaa_0_36"/>
              <p:cNvSpPr/>
              <p:nvPr/>
            </p:nvSpPr>
            <p:spPr>
              <a:xfrm>
                <a:off x="0" y="0"/>
                <a:ext cx="7078204" cy="3915917"/>
              </a:xfrm>
              <a:custGeom>
                <a:rect b="b" l="l" r="r" t="t"/>
                <a:pathLst>
                  <a:path extrusionOk="0" h="3915917" w="7078204">
                    <a:moveTo>
                      <a:pt x="0" y="0"/>
                    </a:moveTo>
                    <a:lnTo>
                      <a:pt x="7078204" y="0"/>
                    </a:lnTo>
                    <a:lnTo>
                      <a:pt x="7078204" y="3915917"/>
                    </a:lnTo>
                    <a:lnTo>
                      <a:pt x="0" y="3915917"/>
                    </a:lnTo>
                    <a:close/>
                  </a:path>
                </a:pathLst>
              </a:custGeom>
              <a:solidFill>
                <a:srgbClr val="00122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" name="Google Shape;120;g31c4164dbaa_0_36"/>
              <p:cNvSpPr txBox="1"/>
              <p:nvPr/>
            </p:nvSpPr>
            <p:spPr>
              <a:xfrm>
                <a:off x="0" y="-38100"/>
                <a:ext cx="7078200" cy="3954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10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21" name="Google Shape;121;g31c4164dbaa_0_36"/>
            <p:cNvSpPr/>
            <p:nvPr/>
          </p:nvSpPr>
          <p:spPr>
            <a:xfrm>
              <a:off x="0" y="0"/>
              <a:ext cx="3972575" cy="3055827"/>
            </a:xfrm>
            <a:custGeom>
              <a:rect b="b" l="l" r="r" t="t"/>
              <a:pathLst>
                <a:path extrusionOk="0" h="3055827" w="3972575">
                  <a:moveTo>
                    <a:pt x="0" y="0"/>
                  </a:moveTo>
                  <a:lnTo>
                    <a:pt x="3972575" y="0"/>
                  </a:lnTo>
                  <a:lnTo>
                    <a:pt x="3972575" y="3055827"/>
                  </a:lnTo>
                  <a:lnTo>
                    <a:pt x="0" y="30558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122;g31c4164dbaa_0_36"/>
            <p:cNvSpPr/>
            <p:nvPr/>
          </p:nvSpPr>
          <p:spPr>
            <a:xfrm>
              <a:off x="21007532" y="388882"/>
              <a:ext cx="3796771" cy="2278063"/>
            </a:xfrm>
            <a:custGeom>
              <a:rect b="b" l="l" r="r" t="t"/>
              <a:pathLst>
                <a:path extrusionOk="0" h="2278063" w="3796771">
                  <a:moveTo>
                    <a:pt x="0" y="0"/>
                  </a:moveTo>
                  <a:lnTo>
                    <a:pt x="3796771" y="0"/>
                  </a:lnTo>
                  <a:lnTo>
                    <a:pt x="3796771" y="2278063"/>
                  </a:lnTo>
                  <a:lnTo>
                    <a:pt x="0" y="227806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123;g31c4164dbaa_0_36"/>
            <p:cNvSpPr/>
            <p:nvPr/>
          </p:nvSpPr>
          <p:spPr>
            <a:xfrm>
              <a:off x="22577328" y="11489025"/>
              <a:ext cx="1710750" cy="1710750"/>
            </a:xfrm>
            <a:custGeom>
              <a:rect b="b" l="l" r="r" t="t"/>
              <a:pathLst>
                <a:path extrusionOk="0" h="1710750" w="1710750">
                  <a:moveTo>
                    <a:pt x="0" y="0"/>
                  </a:moveTo>
                  <a:lnTo>
                    <a:pt x="1710750" y="0"/>
                  </a:lnTo>
                  <a:lnTo>
                    <a:pt x="1710750" y="1710750"/>
                  </a:lnTo>
                  <a:lnTo>
                    <a:pt x="0" y="17107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24" name="Google Shape;124;g31c4164dbaa_0_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02430" y="2106813"/>
            <a:ext cx="5938015" cy="663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g31c4164dbaa_0_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80159" y="2669579"/>
            <a:ext cx="6582557" cy="55128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g31c4164dbaa_0_3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195975" y="1291375"/>
            <a:ext cx="7350926" cy="8269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A900"/>
        </a:solidFill>
      </p:bgPr>
    </p:bg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8" name="Google Shape;548;g31beef7ff36_0_149"/>
          <p:cNvGrpSpPr/>
          <p:nvPr/>
        </p:nvGrpSpPr>
        <p:grpSpPr>
          <a:xfrm>
            <a:off x="-315227" y="0"/>
            <a:ext cx="18603227" cy="10108465"/>
            <a:chOff x="0" y="0"/>
            <a:chExt cx="24804303" cy="13477953"/>
          </a:xfrm>
        </p:grpSpPr>
        <p:grpSp>
          <p:nvGrpSpPr>
            <p:cNvPr id="549" name="Google Shape;549;g31beef7ff36_0_149"/>
            <p:cNvGrpSpPr/>
            <p:nvPr/>
          </p:nvGrpSpPr>
          <p:grpSpPr>
            <a:xfrm>
              <a:off x="679151" y="133146"/>
              <a:ext cx="23888939" cy="13344807"/>
              <a:chOff x="0" y="-38100"/>
              <a:chExt cx="7078204" cy="3954017"/>
            </a:xfrm>
          </p:grpSpPr>
          <p:sp>
            <p:nvSpPr>
              <p:cNvPr id="550" name="Google Shape;550;g31beef7ff36_0_149"/>
              <p:cNvSpPr/>
              <p:nvPr/>
            </p:nvSpPr>
            <p:spPr>
              <a:xfrm>
                <a:off x="0" y="0"/>
                <a:ext cx="7078204" cy="3915917"/>
              </a:xfrm>
              <a:custGeom>
                <a:rect b="b" l="l" r="r" t="t"/>
                <a:pathLst>
                  <a:path extrusionOk="0" h="3915917" w="7078204">
                    <a:moveTo>
                      <a:pt x="0" y="0"/>
                    </a:moveTo>
                    <a:lnTo>
                      <a:pt x="7078204" y="0"/>
                    </a:lnTo>
                    <a:lnTo>
                      <a:pt x="7078204" y="3915917"/>
                    </a:lnTo>
                    <a:lnTo>
                      <a:pt x="0" y="3915917"/>
                    </a:lnTo>
                    <a:close/>
                  </a:path>
                </a:pathLst>
              </a:custGeom>
              <a:solidFill>
                <a:srgbClr val="00122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1" name="Google Shape;551;g31beef7ff36_0_149"/>
              <p:cNvSpPr txBox="1"/>
              <p:nvPr/>
            </p:nvSpPr>
            <p:spPr>
              <a:xfrm>
                <a:off x="0" y="-38100"/>
                <a:ext cx="7078200" cy="3954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10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52" name="Google Shape;552;g31beef7ff36_0_149"/>
            <p:cNvSpPr/>
            <p:nvPr/>
          </p:nvSpPr>
          <p:spPr>
            <a:xfrm>
              <a:off x="0" y="0"/>
              <a:ext cx="3972575" cy="3055827"/>
            </a:xfrm>
            <a:custGeom>
              <a:rect b="b" l="l" r="r" t="t"/>
              <a:pathLst>
                <a:path extrusionOk="0" h="3055827" w="3972575">
                  <a:moveTo>
                    <a:pt x="0" y="0"/>
                  </a:moveTo>
                  <a:lnTo>
                    <a:pt x="3972575" y="0"/>
                  </a:lnTo>
                  <a:lnTo>
                    <a:pt x="3972575" y="3055827"/>
                  </a:lnTo>
                  <a:lnTo>
                    <a:pt x="0" y="30558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3" name="Google Shape;553;g31beef7ff36_0_149"/>
            <p:cNvSpPr/>
            <p:nvPr/>
          </p:nvSpPr>
          <p:spPr>
            <a:xfrm>
              <a:off x="21007532" y="388882"/>
              <a:ext cx="3796771" cy="2278063"/>
            </a:xfrm>
            <a:custGeom>
              <a:rect b="b" l="l" r="r" t="t"/>
              <a:pathLst>
                <a:path extrusionOk="0" h="2278063" w="3796771">
                  <a:moveTo>
                    <a:pt x="0" y="0"/>
                  </a:moveTo>
                  <a:lnTo>
                    <a:pt x="3796771" y="0"/>
                  </a:lnTo>
                  <a:lnTo>
                    <a:pt x="3796771" y="2278063"/>
                  </a:lnTo>
                  <a:lnTo>
                    <a:pt x="0" y="227806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4" name="Google Shape;554;g31beef7ff36_0_149"/>
            <p:cNvSpPr/>
            <p:nvPr/>
          </p:nvSpPr>
          <p:spPr>
            <a:xfrm>
              <a:off x="22577328" y="11489025"/>
              <a:ext cx="1710750" cy="1710750"/>
            </a:xfrm>
            <a:custGeom>
              <a:rect b="b" l="l" r="r" t="t"/>
              <a:pathLst>
                <a:path extrusionOk="0" h="1710750" w="1710750">
                  <a:moveTo>
                    <a:pt x="0" y="0"/>
                  </a:moveTo>
                  <a:lnTo>
                    <a:pt x="1710750" y="0"/>
                  </a:lnTo>
                  <a:lnTo>
                    <a:pt x="1710750" y="1710750"/>
                  </a:lnTo>
                  <a:lnTo>
                    <a:pt x="0" y="17107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55" name="Google Shape;555;g31beef7ff36_0_149"/>
          <p:cNvSpPr/>
          <p:nvPr/>
        </p:nvSpPr>
        <p:spPr>
          <a:xfrm>
            <a:off x="4619245" y="639645"/>
            <a:ext cx="9049510" cy="9007710"/>
          </a:xfrm>
          <a:custGeom>
            <a:rect b="b" l="l" r="r" t="t"/>
            <a:pathLst>
              <a:path extrusionOk="0" h="9007710" w="9049510">
                <a:moveTo>
                  <a:pt x="0" y="0"/>
                </a:moveTo>
                <a:lnTo>
                  <a:pt x="9049510" y="0"/>
                </a:lnTo>
                <a:lnTo>
                  <a:pt x="9049510" y="9007710"/>
                </a:lnTo>
                <a:lnTo>
                  <a:pt x="0" y="90077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6" name="Google Shape;556;g31beef7ff36_0_149"/>
          <p:cNvSpPr txBox="1"/>
          <p:nvPr/>
        </p:nvSpPr>
        <p:spPr>
          <a:xfrm rot="-566254">
            <a:off x="-1740699" y="2785813"/>
            <a:ext cx="11184179" cy="15853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300">
                <a:solidFill>
                  <a:schemeClr val="accent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Pas beau</a:t>
            </a:r>
            <a:endParaRPr b="1" sz="10300">
              <a:solidFill>
                <a:schemeClr val="accent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557" name="Google Shape;557;g31beef7ff36_0_149"/>
          <p:cNvSpPr txBox="1"/>
          <p:nvPr/>
        </p:nvSpPr>
        <p:spPr>
          <a:xfrm rot="-566162">
            <a:off x="12120392" y="2503882"/>
            <a:ext cx="5480455" cy="15853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300">
                <a:solidFill>
                  <a:schemeClr val="accent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Kéké</a:t>
            </a:r>
            <a:endParaRPr b="1" sz="10300">
              <a:solidFill>
                <a:schemeClr val="accent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558" name="Google Shape;558;g31beef7ff36_0_149"/>
          <p:cNvSpPr txBox="1"/>
          <p:nvPr/>
        </p:nvSpPr>
        <p:spPr>
          <a:xfrm rot="-566095">
            <a:off x="2297961" y="6894466"/>
            <a:ext cx="11445327" cy="141616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200">
                <a:solidFill>
                  <a:schemeClr val="accent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Zero assurance</a:t>
            </a:r>
            <a:endParaRPr b="1" sz="9200">
              <a:solidFill>
                <a:schemeClr val="accent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A900"/>
        </a:solidFill>
      </p:bgPr>
    </p:bg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" name="Google Shape;563;p5"/>
          <p:cNvGrpSpPr/>
          <p:nvPr/>
        </p:nvGrpSpPr>
        <p:grpSpPr>
          <a:xfrm>
            <a:off x="-315227" y="0"/>
            <a:ext cx="18603227" cy="10108466"/>
            <a:chOff x="0" y="0"/>
            <a:chExt cx="24804303" cy="13477954"/>
          </a:xfrm>
        </p:grpSpPr>
        <p:grpSp>
          <p:nvGrpSpPr>
            <p:cNvPr id="564" name="Google Shape;564;p5"/>
            <p:cNvGrpSpPr/>
            <p:nvPr/>
          </p:nvGrpSpPr>
          <p:grpSpPr>
            <a:xfrm>
              <a:off x="679151" y="133145"/>
              <a:ext cx="23888937" cy="13344809"/>
              <a:chOff x="0" y="-38100"/>
              <a:chExt cx="7078204" cy="3954017"/>
            </a:xfrm>
          </p:grpSpPr>
          <p:sp>
            <p:nvSpPr>
              <p:cNvPr id="565" name="Google Shape;565;p5"/>
              <p:cNvSpPr/>
              <p:nvPr/>
            </p:nvSpPr>
            <p:spPr>
              <a:xfrm>
                <a:off x="0" y="0"/>
                <a:ext cx="7078204" cy="3915917"/>
              </a:xfrm>
              <a:custGeom>
                <a:rect b="b" l="l" r="r" t="t"/>
                <a:pathLst>
                  <a:path extrusionOk="0" h="3915917" w="7078204">
                    <a:moveTo>
                      <a:pt x="0" y="0"/>
                    </a:moveTo>
                    <a:lnTo>
                      <a:pt x="7078204" y="0"/>
                    </a:lnTo>
                    <a:lnTo>
                      <a:pt x="7078204" y="3915917"/>
                    </a:lnTo>
                    <a:lnTo>
                      <a:pt x="0" y="3915917"/>
                    </a:lnTo>
                    <a:close/>
                  </a:path>
                </a:pathLst>
              </a:custGeom>
              <a:solidFill>
                <a:srgbClr val="00122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6" name="Google Shape;566;p5"/>
              <p:cNvSpPr txBox="1"/>
              <p:nvPr/>
            </p:nvSpPr>
            <p:spPr>
              <a:xfrm>
                <a:off x="0" y="-38100"/>
                <a:ext cx="7078204" cy="39540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10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67" name="Google Shape;567;p5"/>
            <p:cNvSpPr/>
            <p:nvPr/>
          </p:nvSpPr>
          <p:spPr>
            <a:xfrm>
              <a:off x="0" y="0"/>
              <a:ext cx="3972575" cy="3055827"/>
            </a:xfrm>
            <a:custGeom>
              <a:rect b="b" l="l" r="r" t="t"/>
              <a:pathLst>
                <a:path extrusionOk="0" h="3055827" w="3972575">
                  <a:moveTo>
                    <a:pt x="0" y="0"/>
                  </a:moveTo>
                  <a:lnTo>
                    <a:pt x="3972575" y="0"/>
                  </a:lnTo>
                  <a:lnTo>
                    <a:pt x="3972575" y="3055827"/>
                  </a:lnTo>
                  <a:lnTo>
                    <a:pt x="0" y="30558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8" name="Google Shape;568;p5"/>
            <p:cNvSpPr/>
            <p:nvPr/>
          </p:nvSpPr>
          <p:spPr>
            <a:xfrm>
              <a:off x="21007532" y="388882"/>
              <a:ext cx="3796771" cy="2278063"/>
            </a:xfrm>
            <a:custGeom>
              <a:rect b="b" l="l" r="r" t="t"/>
              <a:pathLst>
                <a:path extrusionOk="0" h="2278063" w="3796771">
                  <a:moveTo>
                    <a:pt x="0" y="0"/>
                  </a:moveTo>
                  <a:lnTo>
                    <a:pt x="3796771" y="0"/>
                  </a:lnTo>
                  <a:lnTo>
                    <a:pt x="3796771" y="2278063"/>
                  </a:lnTo>
                  <a:lnTo>
                    <a:pt x="0" y="227806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9" name="Google Shape;569;p5"/>
            <p:cNvSpPr/>
            <p:nvPr/>
          </p:nvSpPr>
          <p:spPr>
            <a:xfrm>
              <a:off x="22577328" y="11489025"/>
              <a:ext cx="1710750" cy="1710750"/>
            </a:xfrm>
            <a:custGeom>
              <a:rect b="b" l="l" r="r" t="t"/>
              <a:pathLst>
                <a:path extrusionOk="0" h="1710750" w="1710750">
                  <a:moveTo>
                    <a:pt x="0" y="0"/>
                  </a:moveTo>
                  <a:lnTo>
                    <a:pt x="1710750" y="0"/>
                  </a:lnTo>
                  <a:lnTo>
                    <a:pt x="1710750" y="1710750"/>
                  </a:lnTo>
                  <a:lnTo>
                    <a:pt x="0" y="17107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70" name="Google Shape;570;p5"/>
          <p:cNvSpPr/>
          <p:nvPr/>
        </p:nvSpPr>
        <p:spPr>
          <a:xfrm>
            <a:off x="1259201" y="6396507"/>
            <a:ext cx="7242186" cy="3636637"/>
          </a:xfrm>
          <a:custGeom>
            <a:rect b="b" l="l" r="r" t="t"/>
            <a:pathLst>
              <a:path extrusionOk="0" h="5660136" w="11271885">
                <a:moveTo>
                  <a:pt x="0" y="0"/>
                </a:moveTo>
                <a:lnTo>
                  <a:pt x="11271885" y="0"/>
                </a:lnTo>
                <a:lnTo>
                  <a:pt x="11271885" y="5660136"/>
                </a:lnTo>
                <a:lnTo>
                  <a:pt x="0" y="56601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6" l="0" r="0" t="-8"/>
            </a:stretch>
          </a:blipFill>
          <a:ln cap="flat" cmpd="sng" w="38100">
            <a:solidFill>
              <a:srgbClr val="F2A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1" name="Google Shape;571;p5"/>
          <p:cNvSpPr/>
          <p:nvPr/>
        </p:nvSpPr>
        <p:spPr>
          <a:xfrm>
            <a:off x="2147445" y="915945"/>
            <a:ext cx="6144455" cy="5402652"/>
          </a:xfrm>
          <a:custGeom>
            <a:rect b="b" l="l" r="r" t="t"/>
            <a:pathLst>
              <a:path extrusionOk="0" h="8408797" w="9563354">
                <a:moveTo>
                  <a:pt x="0" y="0"/>
                </a:moveTo>
                <a:lnTo>
                  <a:pt x="9563354" y="0"/>
                </a:lnTo>
                <a:lnTo>
                  <a:pt x="9563354" y="8408797"/>
                </a:lnTo>
                <a:lnTo>
                  <a:pt x="0" y="84087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-1"/>
            </a:stretch>
          </a:blipFill>
          <a:ln cap="flat" cmpd="sng" w="38100">
            <a:solidFill>
              <a:srgbClr val="F2A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2" name="Google Shape;572;p5"/>
          <p:cNvSpPr/>
          <p:nvPr/>
        </p:nvSpPr>
        <p:spPr>
          <a:xfrm>
            <a:off x="6464700" y="3340375"/>
            <a:ext cx="930600" cy="332100"/>
          </a:xfrm>
          <a:prstGeom prst="rect">
            <a:avLst/>
          </a:prstGeom>
          <a:noFill/>
          <a:ln cap="flat" cmpd="sng" w="38100">
            <a:solidFill>
              <a:srgbClr val="F2A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73" name="Google Shape;573;p5"/>
          <p:cNvGrpSpPr/>
          <p:nvPr/>
        </p:nvGrpSpPr>
        <p:grpSpPr>
          <a:xfrm>
            <a:off x="8622198" y="915946"/>
            <a:ext cx="6820863" cy="4217150"/>
            <a:chOff x="7903671" y="1763436"/>
            <a:chExt cx="8242735" cy="5096253"/>
          </a:xfrm>
        </p:grpSpPr>
        <p:sp>
          <p:nvSpPr>
            <p:cNvPr id="574" name="Google Shape;574;p5"/>
            <p:cNvSpPr/>
            <p:nvPr/>
          </p:nvSpPr>
          <p:spPr>
            <a:xfrm>
              <a:off x="7903671" y="1763436"/>
              <a:ext cx="8242735" cy="5096253"/>
            </a:xfrm>
            <a:custGeom>
              <a:rect b="b" l="l" r="r" t="t"/>
              <a:pathLst>
                <a:path extrusionOk="0" h="7931912" w="12829159">
                  <a:moveTo>
                    <a:pt x="0" y="0"/>
                  </a:moveTo>
                  <a:lnTo>
                    <a:pt x="12829159" y="0"/>
                  </a:lnTo>
                  <a:lnTo>
                    <a:pt x="12829159" y="7931912"/>
                  </a:lnTo>
                  <a:lnTo>
                    <a:pt x="0" y="793191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8">
                <a:alphaModFix/>
              </a:blip>
              <a:stretch>
                <a:fillRect b="0" l="0" r="0" t="0"/>
              </a:stretch>
            </a:blipFill>
            <a:ln cap="flat" cmpd="sng" w="38100">
              <a:solidFill>
                <a:srgbClr val="F2A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5" name="Google Shape;575;p5"/>
            <p:cNvSpPr/>
            <p:nvPr/>
          </p:nvSpPr>
          <p:spPr>
            <a:xfrm>
              <a:off x="14258875" y="5534050"/>
              <a:ext cx="1246200" cy="432300"/>
            </a:xfrm>
            <a:prstGeom prst="rect">
              <a:avLst/>
            </a:prstGeom>
            <a:noFill/>
            <a:ln cap="flat" cmpd="sng" w="38100">
              <a:solidFill>
                <a:srgbClr val="F2A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76" name="Google Shape;576;p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622198" y="5133100"/>
            <a:ext cx="6820850" cy="3046046"/>
          </a:xfrm>
          <a:prstGeom prst="rect">
            <a:avLst/>
          </a:prstGeom>
          <a:noFill/>
          <a:ln cap="flat" cmpd="sng" w="38100">
            <a:solidFill>
              <a:srgbClr val="F2A9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77" name="Google Shape;577;p5"/>
          <p:cNvSpPr/>
          <p:nvPr/>
        </p:nvSpPr>
        <p:spPr>
          <a:xfrm>
            <a:off x="7165525" y="6617100"/>
            <a:ext cx="930600" cy="332100"/>
          </a:xfrm>
          <a:prstGeom prst="rect">
            <a:avLst/>
          </a:prstGeom>
          <a:noFill/>
          <a:ln cap="flat" cmpd="sng" w="38100">
            <a:solidFill>
              <a:srgbClr val="F2A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A900"/>
        </a:solidFill>
      </p:bgPr>
    </p:bg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2" name="Google Shape;582;g31beef7ff36_0_40"/>
          <p:cNvGrpSpPr/>
          <p:nvPr/>
        </p:nvGrpSpPr>
        <p:grpSpPr>
          <a:xfrm>
            <a:off x="-315227" y="0"/>
            <a:ext cx="18603227" cy="10108465"/>
            <a:chOff x="0" y="0"/>
            <a:chExt cx="24804303" cy="13477953"/>
          </a:xfrm>
        </p:grpSpPr>
        <p:grpSp>
          <p:nvGrpSpPr>
            <p:cNvPr id="583" name="Google Shape;583;g31beef7ff36_0_40"/>
            <p:cNvGrpSpPr/>
            <p:nvPr/>
          </p:nvGrpSpPr>
          <p:grpSpPr>
            <a:xfrm>
              <a:off x="679151" y="133146"/>
              <a:ext cx="23888939" cy="13344807"/>
              <a:chOff x="0" y="-38100"/>
              <a:chExt cx="7078204" cy="3954017"/>
            </a:xfrm>
          </p:grpSpPr>
          <p:sp>
            <p:nvSpPr>
              <p:cNvPr id="584" name="Google Shape;584;g31beef7ff36_0_40"/>
              <p:cNvSpPr/>
              <p:nvPr/>
            </p:nvSpPr>
            <p:spPr>
              <a:xfrm>
                <a:off x="0" y="0"/>
                <a:ext cx="7078204" cy="3915917"/>
              </a:xfrm>
              <a:custGeom>
                <a:rect b="b" l="l" r="r" t="t"/>
                <a:pathLst>
                  <a:path extrusionOk="0" h="3915917" w="7078204">
                    <a:moveTo>
                      <a:pt x="0" y="0"/>
                    </a:moveTo>
                    <a:lnTo>
                      <a:pt x="7078204" y="0"/>
                    </a:lnTo>
                    <a:lnTo>
                      <a:pt x="7078204" y="3915917"/>
                    </a:lnTo>
                    <a:lnTo>
                      <a:pt x="0" y="3915917"/>
                    </a:lnTo>
                    <a:close/>
                  </a:path>
                </a:pathLst>
              </a:custGeom>
              <a:solidFill>
                <a:srgbClr val="00122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5" name="Google Shape;585;g31beef7ff36_0_40"/>
              <p:cNvSpPr txBox="1"/>
              <p:nvPr/>
            </p:nvSpPr>
            <p:spPr>
              <a:xfrm>
                <a:off x="0" y="-38100"/>
                <a:ext cx="7078200" cy="3954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10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86" name="Google Shape;586;g31beef7ff36_0_40"/>
            <p:cNvSpPr/>
            <p:nvPr/>
          </p:nvSpPr>
          <p:spPr>
            <a:xfrm>
              <a:off x="0" y="0"/>
              <a:ext cx="3972575" cy="3055827"/>
            </a:xfrm>
            <a:custGeom>
              <a:rect b="b" l="l" r="r" t="t"/>
              <a:pathLst>
                <a:path extrusionOk="0" h="3055827" w="3972575">
                  <a:moveTo>
                    <a:pt x="0" y="0"/>
                  </a:moveTo>
                  <a:lnTo>
                    <a:pt x="3972575" y="0"/>
                  </a:lnTo>
                  <a:lnTo>
                    <a:pt x="3972575" y="3055827"/>
                  </a:lnTo>
                  <a:lnTo>
                    <a:pt x="0" y="30558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7" name="Google Shape;587;g31beef7ff36_0_40"/>
            <p:cNvSpPr/>
            <p:nvPr/>
          </p:nvSpPr>
          <p:spPr>
            <a:xfrm>
              <a:off x="21007532" y="388882"/>
              <a:ext cx="3796771" cy="2278063"/>
            </a:xfrm>
            <a:custGeom>
              <a:rect b="b" l="l" r="r" t="t"/>
              <a:pathLst>
                <a:path extrusionOk="0" h="2278063" w="3796771">
                  <a:moveTo>
                    <a:pt x="0" y="0"/>
                  </a:moveTo>
                  <a:lnTo>
                    <a:pt x="3796771" y="0"/>
                  </a:lnTo>
                  <a:lnTo>
                    <a:pt x="3796771" y="2278063"/>
                  </a:lnTo>
                  <a:lnTo>
                    <a:pt x="0" y="227806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8" name="Google Shape;588;g31beef7ff36_0_40"/>
            <p:cNvSpPr/>
            <p:nvPr/>
          </p:nvSpPr>
          <p:spPr>
            <a:xfrm>
              <a:off x="22577328" y="11489025"/>
              <a:ext cx="1710750" cy="1710750"/>
            </a:xfrm>
            <a:custGeom>
              <a:rect b="b" l="l" r="r" t="t"/>
              <a:pathLst>
                <a:path extrusionOk="0" h="1710750" w="1710750">
                  <a:moveTo>
                    <a:pt x="0" y="0"/>
                  </a:moveTo>
                  <a:lnTo>
                    <a:pt x="1710750" y="0"/>
                  </a:lnTo>
                  <a:lnTo>
                    <a:pt x="1710750" y="1710750"/>
                  </a:lnTo>
                  <a:lnTo>
                    <a:pt x="0" y="17107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89" name="Google Shape;589;g31beef7ff36_0_40"/>
          <p:cNvSpPr txBox="1"/>
          <p:nvPr/>
        </p:nvSpPr>
        <p:spPr>
          <a:xfrm>
            <a:off x="3551850" y="1670350"/>
            <a:ext cx="11184300" cy="23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0">
                <a:solidFill>
                  <a:srgbClr val="F2A9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108.800€</a:t>
            </a:r>
            <a:endParaRPr b="1" sz="15000">
              <a:solidFill>
                <a:srgbClr val="F2A9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A900"/>
        </a:solidFill>
      </p:bgPr>
    </p:bg>
    <p:spTree>
      <p:nvGrpSpPr>
        <p:cNvPr id="593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4" name="Google Shape;594;g31beef7ff36_0_52"/>
          <p:cNvGrpSpPr/>
          <p:nvPr/>
        </p:nvGrpSpPr>
        <p:grpSpPr>
          <a:xfrm>
            <a:off x="-315227" y="0"/>
            <a:ext cx="18603227" cy="10108465"/>
            <a:chOff x="0" y="0"/>
            <a:chExt cx="24804303" cy="13477953"/>
          </a:xfrm>
        </p:grpSpPr>
        <p:grpSp>
          <p:nvGrpSpPr>
            <p:cNvPr id="595" name="Google Shape;595;g31beef7ff36_0_52"/>
            <p:cNvGrpSpPr/>
            <p:nvPr/>
          </p:nvGrpSpPr>
          <p:grpSpPr>
            <a:xfrm>
              <a:off x="679151" y="133146"/>
              <a:ext cx="23888939" cy="13344807"/>
              <a:chOff x="0" y="-38100"/>
              <a:chExt cx="7078204" cy="3954017"/>
            </a:xfrm>
          </p:grpSpPr>
          <p:sp>
            <p:nvSpPr>
              <p:cNvPr id="596" name="Google Shape;596;g31beef7ff36_0_52"/>
              <p:cNvSpPr/>
              <p:nvPr/>
            </p:nvSpPr>
            <p:spPr>
              <a:xfrm>
                <a:off x="0" y="0"/>
                <a:ext cx="7078204" cy="3915917"/>
              </a:xfrm>
              <a:custGeom>
                <a:rect b="b" l="l" r="r" t="t"/>
                <a:pathLst>
                  <a:path extrusionOk="0" h="3915917" w="7078204">
                    <a:moveTo>
                      <a:pt x="0" y="0"/>
                    </a:moveTo>
                    <a:lnTo>
                      <a:pt x="7078204" y="0"/>
                    </a:lnTo>
                    <a:lnTo>
                      <a:pt x="7078204" y="3915917"/>
                    </a:lnTo>
                    <a:lnTo>
                      <a:pt x="0" y="3915917"/>
                    </a:lnTo>
                    <a:close/>
                  </a:path>
                </a:pathLst>
              </a:custGeom>
              <a:solidFill>
                <a:srgbClr val="00122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7" name="Google Shape;597;g31beef7ff36_0_52"/>
              <p:cNvSpPr txBox="1"/>
              <p:nvPr/>
            </p:nvSpPr>
            <p:spPr>
              <a:xfrm>
                <a:off x="0" y="-38100"/>
                <a:ext cx="7078200" cy="3954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10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98" name="Google Shape;598;g31beef7ff36_0_52"/>
            <p:cNvSpPr/>
            <p:nvPr/>
          </p:nvSpPr>
          <p:spPr>
            <a:xfrm>
              <a:off x="0" y="0"/>
              <a:ext cx="3972575" cy="3055827"/>
            </a:xfrm>
            <a:custGeom>
              <a:rect b="b" l="l" r="r" t="t"/>
              <a:pathLst>
                <a:path extrusionOk="0" h="3055827" w="3972575">
                  <a:moveTo>
                    <a:pt x="0" y="0"/>
                  </a:moveTo>
                  <a:lnTo>
                    <a:pt x="3972575" y="0"/>
                  </a:lnTo>
                  <a:lnTo>
                    <a:pt x="3972575" y="3055827"/>
                  </a:lnTo>
                  <a:lnTo>
                    <a:pt x="0" y="30558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9" name="Google Shape;599;g31beef7ff36_0_52"/>
            <p:cNvSpPr/>
            <p:nvPr/>
          </p:nvSpPr>
          <p:spPr>
            <a:xfrm>
              <a:off x="21007532" y="388882"/>
              <a:ext cx="3796771" cy="2278063"/>
            </a:xfrm>
            <a:custGeom>
              <a:rect b="b" l="l" r="r" t="t"/>
              <a:pathLst>
                <a:path extrusionOk="0" h="2278063" w="3796771">
                  <a:moveTo>
                    <a:pt x="0" y="0"/>
                  </a:moveTo>
                  <a:lnTo>
                    <a:pt x="3796771" y="0"/>
                  </a:lnTo>
                  <a:lnTo>
                    <a:pt x="3796771" y="2278063"/>
                  </a:lnTo>
                  <a:lnTo>
                    <a:pt x="0" y="227806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0" name="Google Shape;600;g31beef7ff36_0_52"/>
            <p:cNvSpPr/>
            <p:nvPr/>
          </p:nvSpPr>
          <p:spPr>
            <a:xfrm>
              <a:off x="22577328" y="11489025"/>
              <a:ext cx="1710750" cy="1710750"/>
            </a:xfrm>
            <a:custGeom>
              <a:rect b="b" l="l" r="r" t="t"/>
              <a:pathLst>
                <a:path extrusionOk="0" h="1710750" w="1710750">
                  <a:moveTo>
                    <a:pt x="0" y="0"/>
                  </a:moveTo>
                  <a:lnTo>
                    <a:pt x="1710750" y="0"/>
                  </a:lnTo>
                  <a:lnTo>
                    <a:pt x="1710750" y="1710750"/>
                  </a:lnTo>
                  <a:lnTo>
                    <a:pt x="0" y="17107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01" name="Google Shape;601;g31beef7ff36_0_52"/>
          <p:cNvSpPr txBox="1"/>
          <p:nvPr/>
        </p:nvSpPr>
        <p:spPr>
          <a:xfrm>
            <a:off x="3551850" y="1670350"/>
            <a:ext cx="11184300" cy="48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0">
                <a:solidFill>
                  <a:srgbClr val="F2A9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108.800€</a:t>
            </a:r>
            <a:endParaRPr b="1" sz="15000">
              <a:solidFill>
                <a:srgbClr val="F2A9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0">
                <a:solidFill>
                  <a:srgbClr val="F2A9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HT</a:t>
            </a:r>
            <a:endParaRPr b="1" sz="15000">
              <a:solidFill>
                <a:srgbClr val="F2A9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A900"/>
        </a:solidFill>
      </p:bgPr>
    </p:bg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6" name="Google Shape;606;g31beef7ff36_0_63"/>
          <p:cNvGrpSpPr/>
          <p:nvPr/>
        </p:nvGrpSpPr>
        <p:grpSpPr>
          <a:xfrm>
            <a:off x="-315227" y="0"/>
            <a:ext cx="18603227" cy="10108465"/>
            <a:chOff x="0" y="0"/>
            <a:chExt cx="24804303" cy="13477953"/>
          </a:xfrm>
        </p:grpSpPr>
        <p:grpSp>
          <p:nvGrpSpPr>
            <p:cNvPr id="607" name="Google Shape;607;g31beef7ff36_0_63"/>
            <p:cNvGrpSpPr/>
            <p:nvPr/>
          </p:nvGrpSpPr>
          <p:grpSpPr>
            <a:xfrm>
              <a:off x="679151" y="133146"/>
              <a:ext cx="23888939" cy="13344807"/>
              <a:chOff x="0" y="-38100"/>
              <a:chExt cx="7078204" cy="3954017"/>
            </a:xfrm>
          </p:grpSpPr>
          <p:sp>
            <p:nvSpPr>
              <p:cNvPr id="608" name="Google Shape;608;g31beef7ff36_0_63"/>
              <p:cNvSpPr/>
              <p:nvPr/>
            </p:nvSpPr>
            <p:spPr>
              <a:xfrm>
                <a:off x="0" y="0"/>
                <a:ext cx="7078204" cy="3915917"/>
              </a:xfrm>
              <a:custGeom>
                <a:rect b="b" l="l" r="r" t="t"/>
                <a:pathLst>
                  <a:path extrusionOk="0" h="3915917" w="7078204">
                    <a:moveTo>
                      <a:pt x="0" y="0"/>
                    </a:moveTo>
                    <a:lnTo>
                      <a:pt x="7078204" y="0"/>
                    </a:lnTo>
                    <a:lnTo>
                      <a:pt x="7078204" y="3915917"/>
                    </a:lnTo>
                    <a:lnTo>
                      <a:pt x="0" y="3915917"/>
                    </a:lnTo>
                    <a:close/>
                  </a:path>
                </a:pathLst>
              </a:custGeom>
              <a:solidFill>
                <a:srgbClr val="00122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9" name="Google Shape;609;g31beef7ff36_0_63"/>
              <p:cNvSpPr txBox="1"/>
              <p:nvPr/>
            </p:nvSpPr>
            <p:spPr>
              <a:xfrm>
                <a:off x="0" y="-38100"/>
                <a:ext cx="7078200" cy="3954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10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10" name="Google Shape;610;g31beef7ff36_0_63"/>
            <p:cNvSpPr/>
            <p:nvPr/>
          </p:nvSpPr>
          <p:spPr>
            <a:xfrm>
              <a:off x="0" y="0"/>
              <a:ext cx="3972575" cy="3055827"/>
            </a:xfrm>
            <a:custGeom>
              <a:rect b="b" l="l" r="r" t="t"/>
              <a:pathLst>
                <a:path extrusionOk="0" h="3055827" w="3972575">
                  <a:moveTo>
                    <a:pt x="0" y="0"/>
                  </a:moveTo>
                  <a:lnTo>
                    <a:pt x="3972575" y="0"/>
                  </a:lnTo>
                  <a:lnTo>
                    <a:pt x="3972575" y="3055827"/>
                  </a:lnTo>
                  <a:lnTo>
                    <a:pt x="0" y="30558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1" name="Google Shape;611;g31beef7ff36_0_63"/>
            <p:cNvSpPr/>
            <p:nvPr/>
          </p:nvSpPr>
          <p:spPr>
            <a:xfrm>
              <a:off x="21007532" y="388882"/>
              <a:ext cx="3796771" cy="2278063"/>
            </a:xfrm>
            <a:custGeom>
              <a:rect b="b" l="l" r="r" t="t"/>
              <a:pathLst>
                <a:path extrusionOk="0" h="2278063" w="3796771">
                  <a:moveTo>
                    <a:pt x="0" y="0"/>
                  </a:moveTo>
                  <a:lnTo>
                    <a:pt x="3796771" y="0"/>
                  </a:lnTo>
                  <a:lnTo>
                    <a:pt x="3796771" y="2278063"/>
                  </a:lnTo>
                  <a:lnTo>
                    <a:pt x="0" y="227806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2" name="Google Shape;612;g31beef7ff36_0_63"/>
            <p:cNvSpPr/>
            <p:nvPr/>
          </p:nvSpPr>
          <p:spPr>
            <a:xfrm>
              <a:off x="22577328" y="11489025"/>
              <a:ext cx="1710750" cy="1710750"/>
            </a:xfrm>
            <a:custGeom>
              <a:rect b="b" l="l" r="r" t="t"/>
              <a:pathLst>
                <a:path extrusionOk="0" h="1710750" w="1710750">
                  <a:moveTo>
                    <a:pt x="0" y="0"/>
                  </a:moveTo>
                  <a:lnTo>
                    <a:pt x="1710750" y="0"/>
                  </a:lnTo>
                  <a:lnTo>
                    <a:pt x="1710750" y="1710750"/>
                  </a:lnTo>
                  <a:lnTo>
                    <a:pt x="0" y="17107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13" name="Google Shape;613;g31beef7ff36_0_63"/>
          <p:cNvSpPr txBox="1"/>
          <p:nvPr/>
        </p:nvSpPr>
        <p:spPr>
          <a:xfrm>
            <a:off x="3551850" y="1670350"/>
            <a:ext cx="11184300" cy="729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0">
                <a:solidFill>
                  <a:srgbClr val="F2A9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108.800€</a:t>
            </a:r>
            <a:endParaRPr b="1" sz="15000">
              <a:solidFill>
                <a:srgbClr val="F2A9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0">
                <a:solidFill>
                  <a:srgbClr val="F2A9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HT</a:t>
            </a:r>
            <a:endParaRPr b="1" sz="15000">
              <a:solidFill>
                <a:srgbClr val="F2A9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0">
                <a:solidFill>
                  <a:srgbClr val="F2A9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sur 12 mois</a:t>
            </a:r>
            <a:endParaRPr b="1" sz="15000">
              <a:solidFill>
                <a:srgbClr val="F2A9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A900"/>
        </a:solidFill>
      </p:bgPr>
    </p:bg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8" name="Google Shape;618;g31beef7ff36_0_182"/>
          <p:cNvGrpSpPr/>
          <p:nvPr/>
        </p:nvGrpSpPr>
        <p:grpSpPr>
          <a:xfrm>
            <a:off x="-315227" y="0"/>
            <a:ext cx="18603227" cy="10108465"/>
            <a:chOff x="0" y="0"/>
            <a:chExt cx="24804303" cy="13477953"/>
          </a:xfrm>
        </p:grpSpPr>
        <p:grpSp>
          <p:nvGrpSpPr>
            <p:cNvPr id="619" name="Google Shape;619;g31beef7ff36_0_182"/>
            <p:cNvGrpSpPr/>
            <p:nvPr/>
          </p:nvGrpSpPr>
          <p:grpSpPr>
            <a:xfrm>
              <a:off x="679151" y="133146"/>
              <a:ext cx="23888939" cy="13344807"/>
              <a:chOff x="0" y="-38100"/>
              <a:chExt cx="7078204" cy="3954017"/>
            </a:xfrm>
          </p:grpSpPr>
          <p:sp>
            <p:nvSpPr>
              <p:cNvPr id="620" name="Google Shape;620;g31beef7ff36_0_182"/>
              <p:cNvSpPr/>
              <p:nvPr/>
            </p:nvSpPr>
            <p:spPr>
              <a:xfrm>
                <a:off x="0" y="0"/>
                <a:ext cx="7078204" cy="3915917"/>
              </a:xfrm>
              <a:custGeom>
                <a:rect b="b" l="l" r="r" t="t"/>
                <a:pathLst>
                  <a:path extrusionOk="0" h="3915917" w="7078204">
                    <a:moveTo>
                      <a:pt x="0" y="0"/>
                    </a:moveTo>
                    <a:lnTo>
                      <a:pt x="7078204" y="0"/>
                    </a:lnTo>
                    <a:lnTo>
                      <a:pt x="7078204" y="3915917"/>
                    </a:lnTo>
                    <a:lnTo>
                      <a:pt x="0" y="3915917"/>
                    </a:lnTo>
                    <a:close/>
                  </a:path>
                </a:pathLst>
              </a:custGeom>
              <a:solidFill>
                <a:srgbClr val="00122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1" name="Google Shape;621;g31beef7ff36_0_182"/>
              <p:cNvSpPr txBox="1"/>
              <p:nvPr/>
            </p:nvSpPr>
            <p:spPr>
              <a:xfrm>
                <a:off x="0" y="-38100"/>
                <a:ext cx="7078200" cy="3954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10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22" name="Google Shape;622;g31beef7ff36_0_182"/>
            <p:cNvSpPr/>
            <p:nvPr/>
          </p:nvSpPr>
          <p:spPr>
            <a:xfrm>
              <a:off x="0" y="0"/>
              <a:ext cx="3972575" cy="3055827"/>
            </a:xfrm>
            <a:custGeom>
              <a:rect b="b" l="l" r="r" t="t"/>
              <a:pathLst>
                <a:path extrusionOk="0" h="3055827" w="3972575">
                  <a:moveTo>
                    <a:pt x="0" y="0"/>
                  </a:moveTo>
                  <a:lnTo>
                    <a:pt x="3972575" y="0"/>
                  </a:lnTo>
                  <a:lnTo>
                    <a:pt x="3972575" y="3055827"/>
                  </a:lnTo>
                  <a:lnTo>
                    <a:pt x="0" y="30558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3" name="Google Shape;623;g31beef7ff36_0_182"/>
            <p:cNvSpPr/>
            <p:nvPr/>
          </p:nvSpPr>
          <p:spPr>
            <a:xfrm>
              <a:off x="21007532" y="388882"/>
              <a:ext cx="3796771" cy="2278063"/>
            </a:xfrm>
            <a:custGeom>
              <a:rect b="b" l="l" r="r" t="t"/>
              <a:pathLst>
                <a:path extrusionOk="0" h="2278063" w="3796771">
                  <a:moveTo>
                    <a:pt x="0" y="0"/>
                  </a:moveTo>
                  <a:lnTo>
                    <a:pt x="3796771" y="0"/>
                  </a:lnTo>
                  <a:lnTo>
                    <a:pt x="3796771" y="2278063"/>
                  </a:lnTo>
                  <a:lnTo>
                    <a:pt x="0" y="227806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4" name="Google Shape;624;g31beef7ff36_0_182"/>
            <p:cNvSpPr/>
            <p:nvPr/>
          </p:nvSpPr>
          <p:spPr>
            <a:xfrm>
              <a:off x="22577328" y="11489025"/>
              <a:ext cx="1710750" cy="1710750"/>
            </a:xfrm>
            <a:custGeom>
              <a:rect b="b" l="l" r="r" t="t"/>
              <a:pathLst>
                <a:path extrusionOk="0" h="1710750" w="1710750">
                  <a:moveTo>
                    <a:pt x="0" y="0"/>
                  </a:moveTo>
                  <a:lnTo>
                    <a:pt x="1710750" y="0"/>
                  </a:lnTo>
                  <a:lnTo>
                    <a:pt x="1710750" y="1710750"/>
                  </a:lnTo>
                  <a:lnTo>
                    <a:pt x="0" y="17107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25" name="Google Shape;625;g31beef7ff36_0_182"/>
          <p:cNvSpPr txBox="1"/>
          <p:nvPr/>
        </p:nvSpPr>
        <p:spPr>
          <a:xfrm>
            <a:off x="3551850" y="1038825"/>
            <a:ext cx="11184300" cy="87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0">
                <a:solidFill>
                  <a:srgbClr val="F2A9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108.800€</a:t>
            </a:r>
            <a:endParaRPr b="1" sz="15000">
              <a:solidFill>
                <a:srgbClr val="F2A9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0">
                <a:solidFill>
                  <a:srgbClr val="F2A9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HT</a:t>
            </a:r>
            <a:endParaRPr b="1" sz="15000">
              <a:solidFill>
                <a:srgbClr val="F2A9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0">
                <a:solidFill>
                  <a:srgbClr val="F2A9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sur 12 mois</a:t>
            </a:r>
            <a:endParaRPr b="1" sz="15000">
              <a:solidFill>
                <a:srgbClr val="F2A9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000">
                <a:solidFill>
                  <a:srgbClr val="F2A9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(après négos)</a:t>
            </a:r>
            <a:endParaRPr b="1" sz="8000">
              <a:solidFill>
                <a:srgbClr val="F2A9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A900"/>
        </a:solidFill>
      </p:bgPr>
    </p:bg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0" name="Google Shape;630;p6"/>
          <p:cNvGrpSpPr/>
          <p:nvPr/>
        </p:nvGrpSpPr>
        <p:grpSpPr>
          <a:xfrm>
            <a:off x="-315227" y="0"/>
            <a:ext cx="18603227" cy="10108466"/>
            <a:chOff x="0" y="0"/>
            <a:chExt cx="24804303" cy="13477954"/>
          </a:xfrm>
        </p:grpSpPr>
        <p:grpSp>
          <p:nvGrpSpPr>
            <p:cNvPr id="631" name="Google Shape;631;p6"/>
            <p:cNvGrpSpPr/>
            <p:nvPr/>
          </p:nvGrpSpPr>
          <p:grpSpPr>
            <a:xfrm>
              <a:off x="679151" y="133145"/>
              <a:ext cx="23888937" cy="13344809"/>
              <a:chOff x="0" y="-38100"/>
              <a:chExt cx="7078204" cy="3954017"/>
            </a:xfrm>
          </p:grpSpPr>
          <p:sp>
            <p:nvSpPr>
              <p:cNvPr id="632" name="Google Shape;632;p6"/>
              <p:cNvSpPr/>
              <p:nvPr/>
            </p:nvSpPr>
            <p:spPr>
              <a:xfrm>
                <a:off x="0" y="0"/>
                <a:ext cx="7078204" cy="3915917"/>
              </a:xfrm>
              <a:custGeom>
                <a:rect b="b" l="l" r="r" t="t"/>
                <a:pathLst>
                  <a:path extrusionOk="0" h="3915917" w="7078204">
                    <a:moveTo>
                      <a:pt x="0" y="0"/>
                    </a:moveTo>
                    <a:lnTo>
                      <a:pt x="7078204" y="0"/>
                    </a:lnTo>
                    <a:lnTo>
                      <a:pt x="7078204" y="3915917"/>
                    </a:lnTo>
                    <a:lnTo>
                      <a:pt x="0" y="3915917"/>
                    </a:lnTo>
                    <a:close/>
                  </a:path>
                </a:pathLst>
              </a:custGeom>
              <a:solidFill>
                <a:srgbClr val="00122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3" name="Google Shape;633;p6"/>
              <p:cNvSpPr txBox="1"/>
              <p:nvPr/>
            </p:nvSpPr>
            <p:spPr>
              <a:xfrm>
                <a:off x="0" y="-38100"/>
                <a:ext cx="7078204" cy="39540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10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34" name="Google Shape;634;p6"/>
            <p:cNvSpPr/>
            <p:nvPr/>
          </p:nvSpPr>
          <p:spPr>
            <a:xfrm>
              <a:off x="0" y="0"/>
              <a:ext cx="3972575" cy="3055827"/>
            </a:xfrm>
            <a:custGeom>
              <a:rect b="b" l="l" r="r" t="t"/>
              <a:pathLst>
                <a:path extrusionOk="0" h="3055827" w="3972575">
                  <a:moveTo>
                    <a:pt x="0" y="0"/>
                  </a:moveTo>
                  <a:lnTo>
                    <a:pt x="3972575" y="0"/>
                  </a:lnTo>
                  <a:lnTo>
                    <a:pt x="3972575" y="3055827"/>
                  </a:lnTo>
                  <a:lnTo>
                    <a:pt x="0" y="30558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5" name="Google Shape;635;p6"/>
            <p:cNvSpPr/>
            <p:nvPr/>
          </p:nvSpPr>
          <p:spPr>
            <a:xfrm>
              <a:off x="21007532" y="388882"/>
              <a:ext cx="3796771" cy="2278063"/>
            </a:xfrm>
            <a:custGeom>
              <a:rect b="b" l="l" r="r" t="t"/>
              <a:pathLst>
                <a:path extrusionOk="0" h="2278063" w="3796771">
                  <a:moveTo>
                    <a:pt x="0" y="0"/>
                  </a:moveTo>
                  <a:lnTo>
                    <a:pt x="3796771" y="0"/>
                  </a:lnTo>
                  <a:lnTo>
                    <a:pt x="3796771" y="2278063"/>
                  </a:lnTo>
                  <a:lnTo>
                    <a:pt x="0" y="227806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6" name="Google Shape;636;p6"/>
            <p:cNvSpPr/>
            <p:nvPr/>
          </p:nvSpPr>
          <p:spPr>
            <a:xfrm>
              <a:off x="22577328" y="11489025"/>
              <a:ext cx="1710750" cy="1710750"/>
            </a:xfrm>
            <a:custGeom>
              <a:rect b="b" l="l" r="r" t="t"/>
              <a:pathLst>
                <a:path extrusionOk="0" h="1710750" w="1710750">
                  <a:moveTo>
                    <a:pt x="0" y="0"/>
                  </a:moveTo>
                  <a:lnTo>
                    <a:pt x="1710750" y="0"/>
                  </a:lnTo>
                  <a:lnTo>
                    <a:pt x="1710750" y="1710750"/>
                  </a:lnTo>
                  <a:lnTo>
                    <a:pt x="0" y="17107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37" name="Google Shape;637;p6"/>
          <p:cNvSpPr txBox="1"/>
          <p:nvPr/>
        </p:nvSpPr>
        <p:spPr>
          <a:xfrm>
            <a:off x="1276665" y="4128108"/>
            <a:ext cx="15590400" cy="16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91440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200" u="none" cap="none" strike="noStrike">
                <a:solidFill>
                  <a:srgbClr val="D9D9D9"/>
                </a:solidFill>
                <a:latin typeface="Poppins"/>
                <a:ea typeface="Poppins"/>
                <a:cs typeface="Poppins"/>
                <a:sym typeface="Poppins"/>
              </a:rPr>
              <a:t>Si ce mec prépubère </a:t>
            </a:r>
            <a:r>
              <a:rPr b="1" lang="en-US" sz="4200">
                <a:solidFill>
                  <a:srgbClr val="D9D9D9"/>
                </a:solidFill>
                <a:latin typeface="Poppins"/>
                <a:ea typeface="Poppins"/>
                <a:cs typeface="Poppins"/>
                <a:sym typeface="Poppins"/>
              </a:rPr>
              <a:t>et qui essaye </a:t>
            </a:r>
            <a:r>
              <a:rPr b="1" i="0" lang="en-US" sz="4200" u="none" cap="none" strike="noStrike">
                <a:solidFill>
                  <a:srgbClr val="D9D9D9"/>
                </a:solidFill>
                <a:latin typeface="Poppins"/>
                <a:ea typeface="Poppins"/>
                <a:cs typeface="Poppins"/>
                <a:sym typeface="Poppins"/>
              </a:rPr>
              <a:t>de se donner un genre a pu le faire … </a:t>
            </a:r>
            <a:endParaRPr b="1" sz="3300"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A900"/>
        </a:solidFill>
      </p:bgPr>
    </p:bg>
    <p:spTree>
      <p:nvGrpSpPr>
        <p:cNvPr id="64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2" name="Google Shape;642;g31beef7ff36_0_85"/>
          <p:cNvGrpSpPr/>
          <p:nvPr/>
        </p:nvGrpSpPr>
        <p:grpSpPr>
          <a:xfrm>
            <a:off x="-315227" y="0"/>
            <a:ext cx="18603227" cy="10108465"/>
            <a:chOff x="0" y="0"/>
            <a:chExt cx="24804303" cy="13477953"/>
          </a:xfrm>
        </p:grpSpPr>
        <p:grpSp>
          <p:nvGrpSpPr>
            <p:cNvPr id="643" name="Google Shape;643;g31beef7ff36_0_85"/>
            <p:cNvGrpSpPr/>
            <p:nvPr/>
          </p:nvGrpSpPr>
          <p:grpSpPr>
            <a:xfrm>
              <a:off x="679151" y="133146"/>
              <a:ext cx="23888939" cy="13344807"/>
              <a:chOff x="0" y="-38100"/>
              <a:chExt cx="7078204" cy="3954017"/>
            </a:xfrm>
          </p:grpSpPr>
          <p:sp>
            <p:nvSpPr>
              <p:cNvPr id="644" name="Google Shape;644;g31beef7ff36_0_85"/>
              <p:cNvSpPr/>
              <p:nvPr/>
            </p:nvSpPr>
            <p:spPr>
              <a:xfrm>
                <a:off x="0" y="0"/>
                <a:ext cx="7078204" cy="3915917"/>
              </a:xfrm>
              <a:custGeom>
                <a:rect b="b" l="l" r="r" t="t"/>
                <a:pathLst>
                  <a:path extrusionOk="0" h="3915917" w="7078204">
                    <a:moveTo>
                      <a:pt x="0" y="0"/>
                    </a:moveTo>
                    <a:lnTo>
                      <a:pt x="7078204" y="0"/>
                    </a:lnTo>
                    <a:lnTo>
                      <a:pt x="7078204" y="3915917"/>
                    </a:lnTo>
                    <a:lnTo>
                      <a:pt x="0" y="3915917"/>
                    </a:lnTo>
                    <a:close/>
                  </a:path>
                </a:pathLst>
              </a:custGeom>
              <a:solidFill>
                <a:srgbClr val="00122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5" name="Google Shape;645;g31beef7ff36_0_85"/>
              <p:cNvSpPr txBox="1"/>
              <p:nvPr/>
            </p:nvSpPr>
            <p:spPr>
              <a:xfrm>
                <a:off x="0" y="-38100"/>
                <a:ext cx="7078200" cy="3954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10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46" name="Google Shape;646;g31beef7ff36_0_85"/>
            <p:cNvSpPr/>
            <p:nvPr/>
          </p:nvSpPr>
          <p:spPr>
            <a:xfrm>
              <a:off x="0" y="0"/>
              <a:ext cx="3972575" cy="3055827"/>
            </a:xfrm>
            <a:custGeom>
              <a:rect b="b" l="l" r="r" t="t"/>
              <a:pathLst>
                <a:path extrusionOk="0" h="3055827" w="3972575">
                  <a:moveTo>
                    <a:pt x="0" y="0"/>
                  </a:moveTo>
                  <a:lnTo>
                    <a:pt x="3972575" y="0"/>
                  </a:lnTo>
                  <a:lnTo>
                    <a:pt x="3972575" y="3055827"/>
                  </a:lnTo>
                  <a:lnTo>
                    <a:pt x="0" y="30558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7" name="Google Shape;647;g31beef7ff36_0_85"/>
            <p:cNvSpPr/>
            <p:nvPr/>
          </p:nvSpPr>
          <p:spPr>
            <a:xfrm>
              <a:off x="21007532" y="388882"/>
              <a:ext cx="3796771" cy="2278063"/>
            </a:xfrm>
            <a:custGeom>
              <a:rect b="b" l="l" r="r" t="t"/>
              <a:pathLst>
                <a:path extrusionOk="0" h="2278063" w="3796771">
                  <a:moveTo>
                    <a:pt x="0" y="0"/>
                  </a:moveTo>
                  <a:lnTo>
                    <a:pt x="3796771" y="0"/>
                  </a:lnTo>
                  <a:lnTo>
                    <a:pt x="3796771" y="2278063"/>
                  </a:lnTo>
                  <a:lnTo>
                    <a:pt x="0" y="227806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8" name="Google Shape;648;g31beef7ff36_0_85"/>
            <p:cNvSpPr/>
            <p:nvPr/>
          </p:nvSpPr>
          <p:spPr>
            <a:xfrm>
              <a:off x="22577328" y="11489025"/>
              <a:ext cx="1710750" cy="1710750"/>
            </a:xfrm>
            <a:custGeom>
              <a:rect b="b" l="l" r="r" t="t"/>
              <a:pathLst>
                <a:path extrusionOk="0" h="1710750" w="1710750">
                  <a:moveTo>
                    <a:pt x="0" y="0"/>
                  </a:moveTo>
                  <a:lnTo>
                    <a:pt x="1710750" y="0"/>
                  </a:lnTo>
                  <a:lnTo>
                    <a:pt x="1710750" y="1710750"/>
                  </a:lnTo>
                  <a:lnTo>
                    <a:pt x="0" y="17107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49" name="Google Shape;649;g31beef7ff36_0_85"/>
          <p:cNvSpPr txBox="1"/>
          <p:nvPr/>
        </p:nvSpPr>
        <p:spPr>
          <a:xfrm>
            <a:off x="1276665" y="4128108"/>
            <a:ext cx="15590400" cy="16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91440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200" u="none" cap="none" strike="noStrike">
                <a:solidFill>
                  <a:srgbClr val="D9D9D9"/>
                </a:solidFill>
                <a:latin typeface="Poppins"/>
                <a:ea typeface="Poppins"/>
                <a:cs typeface="Poppins"/>
                <a:sym typeface="Poppins"/>
              </a:rPr>
              <a:t>Si ce mec prépubère </a:t>
            </a:r>
            <a:r>
              <a:rPr b="1" lang="en-US" sz="4200">
                <a:solidFill>
                  <a:srgbClr val="D9D9D9"/>
                </a:solidFill>
                <a:latin typeface="Poppins"/>
                <a:ea typeface="Poppins"/>
                <a:cs typeface="Poppins"/>
                <a:sym typeface="Poppins"/>
              </a:rPr>
              <a:t>et qui essaye </a:t>
            </a:r>
            <a:r>
              <a:rPr b="1" i="0" lang="en-US" sz="4200" u="none" cap="none" strike="noStrike">
                <a:solidFill>
                  <a:srgbClr val="D9D9D9"/>
                </a:solidFill>
                <a:latin typeface="Poppins"/>
                <a:ea typeface="Poppins"/>
                <a:cs typeface="Poppins"/>
                <a:sym typeface="Poppins"/>
              </a:rPr>
              <a:t>de se donner un genre a pu le faire … </a:t>
            </a:r>
            <a:endParaRPr b="1" sz="33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50" name="Google Shape;650;g31beef7ff36_0_85"/>
          <p:cNvSpPr txBox="1"/>
          <p:nvPr/>
        </p:nvSpPr>
        <p:spPr>
          <a:xfrm>
            <a:off x="1115138" y="7004975"/>
            <a:ext cx="15742500" cy="15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0">
                <a:solidFill>
                  <a:srgbClr val="F2A9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Pourquoi pas vous ? </a:t>
            </a:r>
            <a:endParaRPr b="1" sz="10000">
              <a:solidFill>
                <a:srgbClr val="F2A9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A900"/>
        </a:solidFill>
      </p:bgPr>
    </p:bg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7"/>
          <p:cNvGrpSpPr/>
          <p:nvPr/>
        </p:nvGrpSpPr>
        <p:grpSpPr>
          <a:xfrm>
            <a:off x="-315227" y="0"/>
            <a:ext cx="18603227" cy="10108466"/>
            <a:chOff x="0" y="0"/>
            <a:chExt cx="24804303" cy="13477954"/>
          </a:xfrm>
        </p:grpSpPr>
        <p:grpSp>
          <p:nvGrpSpPr>
            <p:cNvPr id="656" name="Google Shape;656;p7"/>
            <p:cNvGrpSpPr/>
            <p:nvPr/>
          </p:nvGrpSpPr>
          <p:grpSpPr>
            <a:xfrm>
              <a:off x="679151" y="133145"/>
              <a:ext cx="23888937" cy="13344809"/>
              <a:chOff x="0" y="-38100"/>
              <a:chExt cx="7078204" cy="3954017"/>
            </a:xfrm>
          </p:grpSpPr>
          <p:sp>
            <p:nvSpPr>
              <p:cNvPr id="657" name="Google Shape;657;p7"/>
              <p:cNvSpPr/>
              <p:nvPr/>
            </p:nvSpPr>
            <p:spPr>
              <a:xfrm>
                <a:off x="0" y="0"/>
                <a:ext cx="7078204" cy="3915917"/>
              </a:xfrm>
              <a:custGeom>
                <a:rect b="b" l="l" r="r" t="t"/>
                <a:pathLst>
                  <a:path extrusionOk="0" h="3915917" w="7078204">
                    <a:moveTo>
                      <a:pt x="0" y="0"/>
                    </a:moveTo>
                    <a:lnTo>
                      <a:pt x="7078204" y="0"/>
                    </a:lnTo>
                    <a:lnTo>
                      <a:pt x="7078204" y="3915917"/>
                    </a:lnTo>
                    <a:lnTo>
                      <a:pt x="0" y="3915917"/>
                    </a:lnTo>
                    <a:close/>
                  </a:path>
                </a:pathLst>
              </a:custGeom>
              <a:solidFill>
                <a:srgbClr val="00122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8" name="Google Shape;658;p7"/>
              <p:cNvSpPr txBox="1"/>
              <p:nvPr/>
            </p:nvSpPr>
            <p:spPr>
              <a:xfrm>
                <a:off x="0" y="-38100"/>
                <a:ext cx="7078204" cy="39540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10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59" name="Google Shape;659;p7"/>
            <p:cNvSpPr/>
            <p:nvPr/>
          </p:nvSpPr>
          <p:spPr>
            <a:xfrm>
              <a:off x="0" y="0"/>
              <a:ext cx="3972575" cy="3055827"/>
            </a:xfrm>
            <a:custGeom>
              <a:rect b="b" l="l" r="r" t="t"/>
              <a:pathLst>
                <a:path extrusionOk="0" h="3055827" w="3972575">
                  <a:moveTo>
                    <a:pt x="0" y="0"/>
                  </a:moveTo>
                  <a:lnTo>
                    <a:pt x="3972575" y="0"/>
                  </a:lnTo>
                  <a:lnTo>
                    <a:pt x="3972575" y="3055827"/>
                  </a:lnTo>
                  <a:lnTo>
                    <a:pt x="0" y="30558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0" name="Google Shape;660;p7"/>
            <p:cNvSpPr/>
            <p:nvPr/>
          </p:nvSpPr>
          <p:spPr>
            <a:xfrm>
              <a:off x="21007532" y="388882"/>
              <a:ext cx="3796771" cy="2278063"/>
            </a:xfrm>
            <a:custGeom>
              <a:rect b="b" l="l" r="r" t="t"/>
              <a:pathLst>
                <a:path extrusionOk="0" h="2278063" w="3796771">
                  <a:moveTo>
                    <a:pt x="0" y="0"/>
                  </a:moveTo>
                  <a:lnTo>
                    <a:pt x="3796771" y="0"/>
                  </a:lnTo>
                  <a:lnTo>
                    <a:pt x="3796771" y="2278063"/>
                  </a:lnTo>
                  <a:lnTo>
                    <a:pt x="0" y="227806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1" name="Google Shape;661;p7"/>
            <p:cNvSpPr/>
            <p:nvPr/>
          </p:nvSpPr>
          <p:spPr>
            <a:xfrm>
              <a:off x="22577328" y="11489025"/>
              <a:ext cx="1710750" cy="1710750"/>
            </a:xfrm>
            <a:custGeom>
              <a:rect b="b" l="l" r="r" t="t"/>
              <a:pathLst>
                <a:path extrusionOk="0" h="1710750" w="1710750">
                  <a:moveTo>
                    <a:pt x="0" y="0"/>
                  </a:moveTo>
                  <a:lnTo>
                    <a:pt x="1710750" y="0"/>
                  </a:lnTo>
                  <a:lnTo>
                    <a:pt x="1710750" y="1710750"/>
                  </a:lnTo>
                  <a:lnTo>
                    <a:pt x="0" y="17107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62" name="Google Shape;662;p7"/>
          <p:cNvSpPr txBox="1"/>
          <p:nvPr/>
        </p:nvSpPr>
        <p:spPr>
          <a:xfrm>
            <a:off x="2377440" y="3995928"/>
            <a:ext cx="13533120" cy="231419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100" u="none" strike="noStrike">
                <a:solidFill>
                  <a:srgbClr val="F2A9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IDÉE REÇUE N°1</a:t>
            </a:r>
            <a:endParaRPr/>
          </a:p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8100" u="none" strike="noStrike">
              <a:solidFill>
                <a:srgbClr val="F2A9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663" name="Google Shape;663;p7"/>
          <p:cNvSpPr txBox="1"/>
          <p:nvPr/>
        </p:nvSpPr>
        <p:spPr>
          <a:xfrm>
            <a:off x="1348740" y="6063838"/>
            <a:ext cx="15590400" cy="11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D9D9D9"/>
                </a:solidFill>
                <a:latin typeface="Poppins"/>
                <a:ea typeface="Poppins"/>
                <a:cs typeface="Poppins"/>
                <a:sym typeface="Poppins"/>
              </a:rPr>
              <a:t>Les indépendants doivent baisser leurs prix </a:t>
            </a:r>
            <a:endParaRPr b="1" sz="3600">
              <a:solidFill>
                <a:srgbClr val="D9D9D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D9D9D9"/>
                </a:solidFill>
                <a:latin typeface="Poppins"/>
                <a:ea typeface="Poppins"/>
                <a:cs typeface="Poppins"/>
                <a:sym typeface="Poppins"/>
              </a:rPr>
              <a:t>pour rester compétitifs.</a:t>
            </a:r>
            <a:endParaRPr b="1"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A900"/>
        </a:solidFill>
      </p:bgPr>
    </p:bg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8" name="Google Shape;668;p8"/>
          <p:cNvGrpSpPr/>
          <p:nvPr/>
        </p:nvGrpSpPr>
        <p:grpSpPr>
          <a:xfrm>
            <a:off x="-315227" y="0"/>
            <a:ext cx="18603227" cy="10108466"/>
            <a:chOff x="0" y="0"/>
            <a:chExt cx="24804303" cy="13477954"/>
          </a:xfrm>
        </p:grpSpPr>
        <p:grpSp>
          <p:nvGrpSpPr>
            <p:cNvPr id="669" name="Google Shape;669;p8"/>
            <p:cNvGrpSpPr/>
            <p:nvPr/>
          </p:nvGrpSpPr>
          <p:grpSpPr>
            <a:xfrm>
              <a:off x="679151" y="133145"/>
              <a:ext cx="23888937" cy="13344809"/>
              <a:chOff x="0" y="-38100"/>
              <a:chExt cx="7078204" cy="3954017"/>
            </a:xfrm>
          </p:grpSpPr>
          <p:sp>
            <p:nvSpPr>
              <p:cNvPr id="670" name="Google Shape;670;p8"/>
              <p:cNvSpPr/>
              <p:nvPr/>
            </p:nvSpPr>
            <p:spPr>
              <a:xfrm>
                <a:off x="0" y="0"/>
                <a:ext cx="7078204" cy="3915917"/>
              </a:xfrm>
              <a:custGeom>
                <a:rect b="b" l="l" r="r" t="t"/>
                <a:pathLst>
                  <a:path extrusionOk="0" h="3915917" w="7078204">
                    <a:moveTo>
                      <a:pt x="0" y="0"/>
                    </a:moveTo>
                    <a:lnTo>
                      <a:pt x="7078204" y="0"/>
                    </a:lnTo>
                    <a:lnTo>
                      <a:pt x="7078204" y="3915917"/>
                    </a:lnTo>
                    <a:lnTo>
                      <a:pt x="0" y="3915917"/>
                    </a:lnTo>
                    <a:close/>
                  </a:path>
                </a:pathLst>
              </a:custGeom>
              <a:solidFill>
                <a:srgbClr val="00122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1" name="Google Shape;671;p8"/>
              <p:cNvSpPr txBox="1"/>
              <p:nvPr/>
            </p:nvSpPr>
            <p:spPr>
              <a:xfrm>
                <a:off x="0" y="-38100"/>
                <a:ext cx="7078204" cy="39540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10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72" name="Google Shape;672;p8"/>
            <p:cNvSpPr/>
            <p:nvPr/>
          </p:nvSpPr>
          <p:spPr>
            <a:xfrm>
              <a:off x="0" y="0"/>
              <a:ext cx="3972575" cy="3055827"/>
            </a:xfrm>
            <a:custGeom>
              <a:rect b="b" l="l" r="r" t="t"/>
              <a:pathLst>
                <a:path extrusionOk="0" h="3055827" w="3972575">
                  <a:moveTo>
                    <a:pt x="0" y="0"/>
                  </a:moveTo>
                  <a:lnTo>
                    <a:pt x="3972575" y="0"/>
                  </a:lnTo>
                  <a:lnTo>
                    <a:pt x="3972575" y="3055827"/>
                  </a:lnTo>
                  <a:lnTo>
                    <a:pt x="0" y="30558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3" name="Google Shape;673;p8"/>
            <p:cNvSpPr/>
            <p:nvPr/>
          </p:nvSpPr>
          <p:spPr>
            <a:xfrm>
              <a:off x="21007532" y="388882"/>
              <a:ext cx="3796771" cy="2278063"/>
            </a:xfrm>
            <a:custGeom>
              <a:rect b="b" l="l" r="r" t="t"/>
              <a:pathLst>
                <a:path extrusionOk="0" h="2278063" w="3796771">
                  <a:moveTo>
                    <a:pt x="0" y="0"/>
                  </a:moveTo>
                  <a:lnTo>
                    <a:pt x="3796771" y="0"/>
                  </a:lnTo>
                  <a:lnTo>
                    <a:pt x="3796771" y="2278063"/>
                  </a:lnTo>
                  <a:lnTo>
                    <a:pt x="0" y="227806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4" name="Google Shape;674;p8"/>
            <p:cNvSpPr/>
            <p:nvPr/>
          </p:nvSpPr>
          <p:spPr>
            <a:xfrm>
              <a:off x="22577328" y="11489025"/>
              <a:ext cx="1710750" cy="1710750"/>
            </a:xfrm>
            <a:custGeom>
              <a:rect b="b" l="l" r="r" t="t"/>
              <a:pathLst>
                <a:path extrusionOk="0" h="1710750" w="1710750">
                  <a:moveTo>
                    <a:pt x="0" y="0"/>
                  </a:moveTo>
                  <a:lnTo>
                    <a:pt x="1710750" y="0"/>
                  </a:lnTo>
                  <a:lnTo>
                    <a:pt x="1710750" y="1710750"/>
                  </a:lnTo>
                  <a:lnTo>
                    <a:pt x="0" y="17107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75" name="Google Shape;675;p8"/>
          <p:cNvSpPr txBox="1"/>
          <p:nvPr/>
        </p:nvSpPr>
        <p:spPr>
          <a:xfrm>
            <a:off x="1348740" y="6063838"/>
            <a:ext cx="15590520" cy="97878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 u="none" strike="noStrik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rPr>
              <a:t>Les entreprises ne sont pas prêtes à payer des freelances au prix fort.</a:t>
            </a:r>
            <a:endParaRPr/>
          </a:p>
        </p:txBody>
      </p:sp>
      <p:sp>
        <p:nvSpPr>
          <p:cNvPr id="676" name="Google Shape;676;p8"/>
          <p:cNvSpPr txBox="1"/>
          <p:nvPr/>
        </p:nvSpPr>
        <p:spPr>
          <a:xfrm>
            <a:off x="2377440" y="3995928"/>
            <a:ext cx="13533000" cy="25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100" u="none" strike="noStrike">
                <a:solidFill>
                  <a:srgbClr val="F2A9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IDÉE REÇUE N°</a:t>
            </a:r>
            <a:r>
              <a:rPr b="1" lang="en-US" sz="8100">
                <a:solidFill>
                  <a:srgbClr val="F2A9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2</a:t>
            </a:r>
            <a:endParaRPr/>
          </a:p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8100" u="none" strike="noStrike">
              <a:solidFill>
                <a:srgbClr val="F2A9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A900"/>
        </a:solidFill>
      </p:bgPr>
    </p:bg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oogle Shape;135;g31c4164dbaa_0_54"/>
          <p:cNvGrpSpPr/>
          <p:nvPr/>
        </p:nvGrpSpPr>
        <p:grpSpPr>
          <a:xfrm>
            <a:off x="-315227" y="0"/>
            <a:ext cx="18603227" cy="10108465"/>
            <a:chOff x="0" y="0"/>
            <a:chExt cx="24804303" cy="13477953"/>
          </a:xfrm>
        </p:grpSpPr>
        <p:grpSp>
          <p:nvGrpSpPr>
            <p:cNvPr id="136" name="Google Shape;136;g31c4164dbaa_0_54"/>
            <p:cNvGrpSpPr/>
            <p:nvPr/>
          </p:nvGrpSpPr>
          <p:grpSpPr>
            <a:xfrm>
              <a:off x="679151" y="133146"/>
              <a:ext cx="23888939" cy="13344807"/>
              <a:chOff x="0" y="-38100"/>
              <a:chExt cx="7078204" cy="3954017"/>
            </a:xfrm>
          </p:grpSpPr>
          <p:sp>
            <p:nvSpPr>
              <p:cNvPr id="137" name="Google Shape;137;g31c4164dbaa_0_54"/>
              <p:cNvSpPr/>
              <p:nvPr/>
            </p:nvSpPr>
            <p:spPr>
              <a:xfrm>
                <a:off x="0" y="0"/>
                <a:ext cx="7078204" cy="3915917"/>
              </a:xfrm>
              <a:custGeom>
                <a:rect b="b" l="l" r="r" t="t"/>
                <a:pathLst>
                  <a:path extrusionOk="0" h="3915917" w="7078204">
                    <a:moveTo>
                      <a:pt x="0" y="0"/>
                    </a:moveTo>
                    <a:lnTo>
                      <a:pt x="7078204" y="0"/>
                    </a:lnTo>
                    <a:lnTo>
                      <a:pt x="7078204" y="3915917"/>
                    </a:lnTo>
                    <a:lnTo>
                      <a:pt x="0" y="3915917"/>
                    </a:lnTo>
                    <a:close/>
                  </a:path>
                </a:pathLst>
              </a:custGeom>
              <a:solidFill>
                <a:srgbClr val="00122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" name="Google Shape;138;g31c4164dbaa_0_54"/>
              <p:cNvSpPr txBox="1"/>
              <p:nvPr/>
            </p:nvSpPr>
            <p:spPr>
              <a:xfrm>
                <a:off x="0" y="-38100"/>
                <a:ext cx="7078200" cy="3954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10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9" name="Google Shape;139;g31c4164dbaa_0_54"/>
            <p:cNvSpPr/>
            <p:nvPr/>
          </p:nvSpPr>
          <p:spPr>
            <a:xfrm>
              <a:off x="0" y="0"/>
              <a:ext cx="3972575" cy="3055827"/>
            </a:xfrm>
            <a:custGeom>
              <a:rect b="b" l="l" r="r" t="t"/>
              <a:pathLst>
                <a:path extrusionOk="0" h="3055827" w="3972575">
                  <a:moveTo>
                    <a:pt x="0" y="0"/>
                  </a:moveTo>
                  <a:lnTo>
                    <a:pt x="3972575" y="0"/>
                  </a:lnTo>
                  <a:lnTo>
                    <a:pt x="3972575" y="3055827"/>
                  </a:lnTo>
                  <a:lnTo>
                    <a:pt x="0" y="30558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140;g31c4164dbaa_0_54"/>
            <p:cNvSpPr/>
            <p:nvPr/>
          </p:nvSpPr>
          <p:spPr>
            <a:xfrm>
              <a:off x="21007532" y="388882"/>
              <a:ext cx="3796771" cy="2278063"/>
            </a:xfrm>
            <a:custGeom>
              <a:rect b="b" l="l" r="r" t="t"/>
              <a:pathLst>
                <a:path extrusionOk="0" h="2278063" w="3796771">
                  <a:moveTo>
                    <a:pt x="0" y="0"/>
                  </a:moveTo>
                  <a:lnTo>
                    <a:pt x="3796771" y="0"/>
                  </a:lnTo>
                  <a:lnTo>
                    <a:pt x="3796771" y="2278063"/>
                  </a:lnTo>
                  <a:lnTo>
                    <a:pt x="0" y="227806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1;g31c4164dbaa_0_54"/>
            <p:cNvSpPr/>
            <p:nvPr/>
          </p:nvSpPr>
          <p:spPr>
            <a:xfrm>
              <a:off x="22577328" y="11489025"/>
              <a:ext cx="1710750" cy="1710750"/>
            </a:xfrm>
            <a:custGeom>
              <a:rect b="b" l="l" r="r" t="t"/>
              <a:pathLst>
                <a:path extrusionOk="0" h="1710750" w="1710750">
                  <a:moveTo>
                    <a:pt x="0" y="0"/>
                  </a:moveTo>
                  <a:lnTo>
                    <a:pt x="1710750" y="0"/>
                  </a:lnTo>
                  <a:lnTo>
                    <a:pt x="1710750" y="1710750"/>
                  </a:lnTo>
                  <a:lnTo>
                    <a:pt x="0" y="17107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42" name="Google Shape;142;g31c4164dbaa_0_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02430" y="2106813"/>
            <a:ext cx="5938015" cy="663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g31c4164dbaa_0_5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80159" y="2669579"/>
            <a:ext cx="6582557" cy="55128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g31c4164dbaa_0_5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809602" y="1425200"/>
            <a:ext cx="10668799" cy="8001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A900"/>
        </a:solidFill>
      </p:bgPr>
    </p:bg>
    <p:spTree>
      <p:nvGrpSpPr>
        <p:cNvPr id="680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1" name="Google Shape;681;p9"/>
          <p:cNvGrpSpPr/>
          <p:nvPr/>
        </p:nvGrpSpPr>
        <p:grpSpPr>
          <a:xfrm>
            <a:off x="-315227" y="0"/>
            <a:ext cx="18603227" cy="10108466"/>
            <a:chOff x="0" y="0"/>
            <a:chExt cx="24804303" cy="13477954"/>
          </a:xfrm>
        </p:grpSpPr>
        <p:grpSp>
          <p:nvGrpSpPr>
            <p:cNvPr id="682" name="Google Shape;682;p9"/>
            <p:cNvGrpSpPr/>
            <p:nvPr/>
          </p:nvGrpSpPr>
          <p:grpSpPr>
            <a:xfrm>
              <a:off x="679151" y="133145"/>
              <a:ext cx="23888937" cy="13344809"/>
              <a:chOff x="0" y="-38100"/>
              <a:chExt cx="7078204" cy="3954017"/>
            </a:xfrm>
          </p:grpSpPr>
          <p:sp>
            <p:nvSpPr>
              <p:cNvPr id="683" name="Google Shape;683;p9"/>
              <p:cNvSpPr/>
              <p:nvPr/>
            </p:nvSpPr>
            <p:spPr>
              <a:xfrm>
                <a:off x="0" y="0"/>
                <a:ext cx="7078204" cy="3915917"/>
              </a:xfrm>
              <a:custGeom>
                <a:rect b="b" l="l" r="r" t="t"/>
                <a:pathLst>
                  <a:path extrusionOk="0" h="3915917" w="7078204">
                    <a:moveTo>
                      <a:pt x="0" y="0"/>
                    </a:moveTo>
                    <a:lnTo>
                      <a:pt x="7078204" y="0"/>
                    </a:lnTo>
                    <a:lnTo>
                      <a:pt x="7078204" y="3915917"/>
                    </a:lnTo>
                    <a:lnTo>
                      <a:pt x="0" y="3915917"/>
                    </a:lnTo>
                    <a:close/>
                  </a:path>
                </a:pathLst>
              </a:custGeom>
              <a:solidFill>
                <a:srgbClr val="00122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4" name="Google Shape;684;p9"/>
              <p:cNvSpPr txBox="1"/>
              <p:nvPr/>
            </p:nvSpPr>
            <p:spPr>
              <a:xfrm>
                <a:off x="0" y="-38100"/>
                <a:ext cx="7078204" cy="39540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10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85" name="Google Shape;685;p9"/>
            <p:cNvSpPr/>
            <p:nvPr/>
          </p:nvSpPr>
          <p:spPr>
            <a:xfrm>
              <a:off x="0" y="0"/>
              <a:ext cx="3972575" cy="3055827"/>
            </a:xfrm>
            <a:custGeom>
              <a:rect b="b" l="l" r="r" t="t"/>
              <a:pathLst>
                <a:path extrusionOk="0" h="3055827" w="3972575">
                  <a:moveTo>
                    <a:pt x="0" y="0"/>
                  </a:moveTo>
                  <a:lnTo>
                    <a:pt x="3972575" y="0"/>
                  </a:lnTo>
                  <a:lnTo>
                    <a:pt x="3972575" y="3055827"/>
                  </a:lnTo>
                  <a:lnTo>
                    <a:pt x="0" y="30558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6" name="Google Shape;686;p9"/>
            <p:cNvSpPr/>
            <p:nvPr/>
          </p:nvSpPr>
          <p:spPr>
            <a:xfrm>
              <a:off x="21007532" y="388882"/>
              <a:ext cx="3796771" cy="2278063"/>
            </a:xfrm>
            <a:custGeom>
              <a:rect b="b" l="l" r="r" t="t"/>
              <a:pathLst>
                <a:path extrusionOk="0" h="2278063" w="3796771">
                  <a:moveTo>
                    <a:pt x="0" y="0"/>
                  </a:moveTo>
                  <a:lnTo>
                    <a:pt x="3796771" y="0"/>
                  </a:lnTo>
                  <a:lnTo>
                    <a:pt x="3796771" y="2278063"/>
                  </a:lnTo>
                  <a:lnTo>
                    <a:pt x="0" y="227806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7" name="Google Shape;687;p9"/>
            <p:cNvSpPr/>
            <p:nvPr/>
          </p:nvSpPr>
          <p:spPr>
            <a:xfrm>
              <a:off x="22577328" y="11489025"/>
              <a:ext cx="1710750" cy="1710750"/>
            </a:xfrm>
            <a:custGeom>
              <a:rect b="b" l="l" r="r" t="t"/>
              <a:pathLst>
                <a:path extrusionOk="0" h="1710750" w="1710750">
                  <a:moveTo>
                    <a:pt x="0" y="0"/>
                  </a:moveTo>
                  <a:lnTo>
                    <a:pt x="1710750" y="0"/>
                  </a:lnTo>
                  <a:lnTo>
                    <a:pt x="1710750" y="1710750"/>
                  </a:lnTo>
                  <a:lnTo>
                    <a:pt x="0" y="17107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88" name="Google Shape;688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569704" y="1577610"/>
            <a:ext cx="13148591" cy="71495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A900"/>
        </a:solidFill>
      </p:bgPr>
    </p:bg>
    <p:spTree>
      <p:nvGrpSpPr>
        <p:cNvPr id="696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7" name="Google Shape;697;p11"/>
          <p:cNvGrpSpPr/>
          <p:nvPr/>
        </p:nvGrpSpPr>
        <p:grpSpPr>
          <a:xfrm>
            <a:off x="-315227" y="0"/>
            <a:ext cx="18603227" cy="10108466"/>
            <a:chOff x="0" y="0"/>
            <a:chExt cx="24804303" cy="13477954"/>
          </a:xfrm>
        </p:grpSpPr>
        <p:grpSp>
          <p:nvGrpSpPr>
            <p:cNvPr id="698" name="Google Shape;698;p11"/>
            <p:cNvGrpSpPr/>
            <p:nvPr/>
          </p:nvGrpSpPr>
          <p:grpSpPr>
            <a:xfrm>
              <a:off x="679151" y="133145"/>
              <a:ext cx="23888937" cy="13344809"/>
              <a:chOff x="0" y="-38100"/>
              <a:chExt cx="7078204" cy="3954017"/>
            </a:xfrm>
          </p:grpSpPr>
          <p:sp>
            <p:nvSpPr>
              <p:cNvPr id="699" name="Google Shape;699;p11"/>
              <p:cNvSpPr/>
              <p:nvPr/>
            </p:nvSpPr>
            <p:spPr>
              <a:xfrm>
                <a:off x="0" y="0"/>
                <a:ext cx="7078204" cy="3915917"/>
              </a:xfrm>
              <a:custGeom>
                <a:rect b="b" l="l" r="r" t="t"/>
                <a:pathLst>
                  <a:path extrusionOk="0" h="3915917" w="7078204">
                    <a:moveTo>
                      <a:pt x="0" y="0"/>
                    </a:moveTo>
                    <a:lnTo>
                      <a:pt x="7078204" y="0"/>
                    </a:lnTo>
                    <a:lnTo>
                      <a:pt x="7078204" y="3915917"/>
                    </a:lnTo>
                    <a:lnTo>
                      <a:pt x="0" y="3915917"/>
                    </a:lnTo>
                    <a:close/>
                  </a:path>
                </a:pathLst>
              </a:custGeom>
              <a:solidFill>
                <a:srgbClr val="00122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0" name="Google Shape;700;p11"/>
              <p:cNvSpPr txBox="1"/>
              <p:nvPr/>
            </p:nvSpPr>
            <p:spPr>
              <a:xfrm>
                <a:off x="0" y="-38100"/>
                <a:ext cx="7078204" cy="39540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10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01" name="Google Shape;701;p11"/>
            <p:cNvSpPr/>
            <p:nvPr/>
          </p:nvSpPr>
          <p:spPr>
            <a:xfrm>
              <a:off x="0" y="0"/>
              <a:ext cx="3972575" cy="3055827"/>
            </a:xfrm>
            <a:custGeom>
              <a:rect b="b" l="l" r="r" t="t"/>
              <a:pathLst>
                <a:path extrusionOk="0" h="3055827" w="3972575">
                  <a:moveTo>
                    <a:pt x="0" y="0"/>
                  </a:moveTo>
                  <a:lnTo>
                    <a:pt x="3972575" y="0"/>
                  </a:lnTo>
                  <a:lnTo>
                    <a:pt x="3972575" y="3055827"/>
                  </a:lnTo>
                  <a:lnTo>
                    <a:pt x="0" y="30558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2" name="Google Shape;702;p11"/>
            <p:cNvSpPr/>
            <p:nvPr/>
          </p:nvSpPr>
          <p:spPr>
            <a:xfrm>
              <a:off x="21007532" y="388882"/>
              <a:ext cx="3796771" cy="2278063"/>
            </a:xfrm>
            <a:custGeom>
              <a:rect b="b" l="l" r="r" t="t"/>
              <a:pathLst>
                <a:path extrusionOk="0" h="2278063" w="3796771">
                  <a:moveTo>
                    <a:pt x="0" y="0"/>
                  </a:moveTo>
                  <a:lnTo>
                    <a:pt x="3796771" y="0"/>
                  </a:lnTo>
                  <a:lnTo>
                    <a:pt x="3796771" y="2278063"/>
                  </a:lnTo>
                  <a:lnTo>
                    <a:pt x="0" y="227806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3" name="Google Shape;703;p11"/>
            <p:cNvSpPr/>
            <p:nvPr/>
          </p:nvSpPr>
          <p:spPr>
            <a:xfrm>
              <a:off x="22577328" y="11489025"/>
              <a:ext cx="1710750" cy="1710750"/>
            </a:xfrm>
            <a:custGeom>
              <a:rect b="b" l="l" r="r" t="t"/>
              <a:pathLst>
                <a:path extrusionOk="0" h="1710750" w="1710750">
                  <a:moveTo>
                    <a:pt x="0" y="0"/>
                  </a:moveTo>
                  <a:lnTo>
                    <a:pt x="1710750" y="0"/>
                  </a:lnTo>
                  <a:lnTo>
                    <a:pt x="1710750" y="1710750"/>
                  </a:lnTo>
                  <a:lnTo>
                    <a:pt x="0" y="17107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04" name="Google Shape;704;p11"/>
          <p:cNvSpPr txBox="1"/>
          <p:nvPr/>
        </p:nvSpPr>
        <p:spPr>
          <a:xfrm>
            <a:off x="2377490" y="3846903"/>
            <a:ext cx="13533000" cy="25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100" u="none" strike="noStrike">
                <a:solidFill>
                  <a:srgbClr val="F2A9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3,3 millions</a:t>
            </a:r>
            <a:r>
              <a:rPr b="1" lang="en-US" sz="8100" u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de freelances en France</a:t>
            </a:r>
            <a:endParaRPr/>
          </a:p>
        </p:txBody>
      </p:sp>
      <p:sp>
        <p:nvSpPr>
          <p:cNvPr id="705" name="Google Shape;705;p11"/>
          <p:cNvSpPr txBox="1"/>
          <p:nvPr/>
        </p:nvSpPr>
        <p:spPr>
          <a:xfrm>
            <a:off x="1348740" y="9286875"/>
            <a:ext cx="15590520" cy="39509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 u="none" strike="noStrik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rPr>
              <a:t>Source : Statista</a:t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A900"/>
        </a:solidFill>
      </p:bgPr>
    </p:bg>
    <p:spTree>
      <p:nvGrpSpPr>
        <p:cNvPr id="713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4" name="Google Shape;714;g31beef7ff36_0_97"/>
          <p:cNvGrpSpPr/>
          <p:nvPr/>
        </p:nvGrpSpPr>
        <p:grpSpPr>
          <a:xfrm>
            <a:off x="-315227" y="0"/>
            <a:ext cx="18603227" cy="10108465"/>
            <a:chOff x="0" y="0"/>
            <a:chExt cx="24804303" cy="13477953"/>
          </a:xfrm>
        </p:grpSpPr>
        <p:grpSp>
          <p:nvGrpSpPr>
            <p:cNvPr id="715" name="Google Shape;715;g31beef7ff36_0_97"/>
            <p:cNvGrpSpPr/>
            <p:nvPr/>
          </p:nvGrpSpPr>
          <p:grpSpPr>
            <a:xfrm>
              <a:off x="679151" y="133146"/>
              <a:ext cx="23888939" cy="13344807"/>
              <a:chOff x="0" y="-38100"/>
              <a:chExt cx="7078204" cy="3954017"/>
            </a:xfrm>
          </p:grpSpPr>
          <p:sp>
            <p:nvSpPr>
              <p:cNvPr id="716" name="Google Shape;716;g31beef7ff36_0_97"/>
              <p:cNvSpPr/>
              <p:nvPr/>
            </p:nvSpPr>
            <p:spPr>
              <a:xfrm>
                <a:off x="0" y="0"/>
                <a:ext cx="7078204" cy="3915917"/>
              </a:xfrm>
              <a:custGeom>
                <a:rect b="b" l="l" r="r" t="t"/>
                <a:pathLst>
                  <a:path extrusionOk="0" h="3915917" w="7078204">
                    <a:moveTo>
                      <a:pt x="0" y="0"/>
                    </a:moveTo>
                    <a:lnTo>
                      <a:pt x="7078204" y="0"/>
                    </a:lnTo>
                    <a:lnTo>
                      <a:pt x="7078204" y="3915917"/>
                    </a:lnTo>
                    <a:lnTo>
                      <a:pt x="0" y="3915917"/>
                    </a:lnTo>
                    <a:close/>
                  </a:path>
                </a:pathLst>
              </a:custGeom>
              <a:solidFill>
                <a:srgbClr val="00122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7" name="Google Shape;717;g31beef7ff36_0_97"/>
              <p:cNvSpPr txBox="1"/>
              <p:nvPr/>
            </p:nvSpPr>
            <p:spPr>
              <a:xfrm>
                <a:off x="0" y="-38100"/>
                <a:ext cx="7078200" cy="3954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10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18" name="Google Shape;718;g31beef7ff36_0_97"/>
            <p:cNvSpPr/>
            <p:nvPr/>
          </p:nvSpPr>
          <p:spPr>
            <a:xfrm>
              <a:off x="0" y="0"/>
              <a:ext cx="3972575" cy="3055827"/>
            </a:xfrm>
            <a:custGeom>
              <a:rect b="b" l="l" r="r" t="t"/>
              <a:pathLst>
                <a:path extrusionOk="0" h="3055827" w="3972575">
                  <a:moveTo>
                    <a:pt x="0" y="0"/>
                  </a:moveTo>
                  <a:lnTo>
                    <a:pt x="3972575" y="0"/>
                  </a:lnTo>
                  <a:lnTo>
                    <a:pt x="3972575" y="3055827"/>
                  </a:lnTo>
                  <a:lnTo>
                    <a:pt x="0" y="30558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9" name="Google Shape;719;g31beef7ff36_0_97"/>
            <p:cNvSpPr/>
            <p:nvPr/>
          </p:nvSpPr>
          <p:spPr>
            <a:xfrm>
              <a:off x="21007532" y="388882"/>
              <a:ext cx="3796771" cy="2278063"/>
            </a:xfrm>
            <a:custGeom>
              <a:rect b="b" l="l" r="r" t="t"/>
              <a:pathLst>
                <a:path extrusionOk="0" h="2278063" w="3796771">
                  <a:moveTo>
                    <a:pt x="0" y="0"/>
                  </a:moveTo>
                  <a:lnTo>
                    <a:pt x="3796771" y="0"/>
                  </a:lnTo>
                  <a:lnTo>
                    <a:pt x="3796771" y="2278063"/>
                  </a:lnTo>
                  <a:lnTo>
                    <a:pt x="0" y="227806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0" name="Google Shape;720;g31beef7ff36_0_97"/>
            <p:cNvSpPr/>
            <p:nvPr/>
          </p:nvSpPr>
          <p:spPr>
            <a:xfrm>
              <a:off x="22577328" y="11489025"/>
              <a:ext cx="1710750" cy="1710750"/>
            </a:xfrm>
            <a:custGeom>
              <a:rect b="b" l="l" r="r" t="t"/>
              <a:pathLst>
                <a:path extrusionOk="0" h="1710750" w="1710750">
                  <a:moveTo>
                    <a:pt x="0" y="0"/>
                  </a:moveTo>
                  <a:lnTo>
                    <a:pt x="1710750" y="0"/>
                  </a:lnTo>
                  <a:lnTo>
                    <a:pt x="1710750" y="1710750"/>
                  </a:lnTo>
                  <a:lnTo>
                    <a:pt x="0" y="17107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21" name="Google Shape;721;g31beef7ff36_0_97"/>
          <p:cNvSpPr txBox="1"/>
          <p:nvPr/>
        </p:nvSpPr>
        <p:spPr>
          <a:xfrm>
            <a:off x="2377440" y="3173553"/>
            <a:ext cx="13533000" cy="39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100">
                <a:solidFill>
                  <a:srgbClr val="F2A9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+20%</a:t>
            </a:r>
            <a:r>
              <a:rPr b="1" lang="en-US" sz="810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de freelances par an </a:t>
            </a:r>
            <a:r>
              <a:rPr b="1" lang="en-US" sz="8100" u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depuis le début de la pandémie de COVID-19</a:t>
            </a:r>
            <a:endParaRPr/>
          </a:p>
        </p:txBody>
      </p:sp>
      <p:sp>
        <p:nvSpPr>
          <p:cNvPr id="722" name="Google Shape;722;g31beef7ff36_0_97"/>
          <p:cNvSpPr txBox="1"/>
          <p:nvPr/>
        </p:nvSpPr>
        <p:spPr>
          <a:xfrm>
            <a:off x="1348740" y="9286875"/>
            <a:ext cx="155904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 u="none" strike="noStrik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rPr>
              <a:t>Source : Statista</a:t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A900"/>
        </a:solidFill>
      </p:bgPr>
    </p:bg>
    <p:spTree>
      <p:nvGrpSpPr>
        <p:cNvPr id="730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1" name="Google Shape;731;p10"/>
          <p:cNvGrpSpPr/>
          <p:nvPr/>
        </p:nvGrpSpPr>
        <p:grpSpPr>
          <a:xfrm>
            <a:off x="-315227" y="0"/>
            <a:ext cx="18603227" cy="10108466"/>
            <a:chOff x="0" y="0"/>
            <a:chExt cx="24804303" cy="13477954"/>
          </a:xfrm>
        </p:grpSpPr>
        <p:grpSp>
          <p:nvGrpSpPr>
            <p:cNvPr id="732" name="Google Shape;732;p10"/>
            <p:cNvGrpSpPr/>
            <p:nvPr/>
          </p:nvGrpSpPr>
          <p:grpSpPr>
            <a:xfrm>
              <a:off x="679151" y="133145"/>
              <a:ext cx="23888937" cy="13344809"/>
              <a:chOff x="0" y="-38100"/>
              <a:chExt cx="7078204" cy="3954017"/>
            </a:xfrm>
          </p:grpSpPr>
          <p:sp>
            <p:nvSpPr>
              <p:cNvPr id="733" name="Google Shape;733;p10"/>
              <p:cNvSpPr/>
              <p:nvPr/>
            </p:nvSpPr>
            <p:spPr>
              <a:xfrm>
                <a:off x="0" y="0"/>
                <a:ext cx="7078204" cy="3915917"/>
              </a:xfrm>
              <a:custGeom>
                <a:rect b="b" l="l" r="r" t="t"/>
                <a:pathLst>
                  <a:path extrusionOk="0" h="3915917" w="7078204">
                    <a:moveTo>
                      <a:pt x="0" y="0"/>
                    </a:moveTo>
                    <a:lnTo>
                      <a:pt x="7078204" y="0"/>
                    </a:lnTo>
                    <a:lnTo>
                      <a:pt x="7078204" y="3915917"/>
                    </a:lnTo>
                    <a:lnTo>
                      <a:pt x="0" y="3915917"/>
                    </a:lnTo>
                    <a:close/>
                  </a:path>
                </a:pathLst>
              </a:custGeom>
              <a:solidFill>
                <a:srgbClr val="00122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4" name="Google Shape;734;p10"/>
              <p:cNvSpPr txBox="1"/>
              <p:nvPr/>
            </p:nvSpPr>
            <p:spPr>
              <a:xfrm>
                <a:off x="0" y="-38100"/>
                <a:ext cx="7078204" cy="39540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10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35" name="Google Shape;735;p10"/>
            <p:cNvSpPr/>
            <p:nvPr/>
          </p:nvSpPr>
          <p:spPr>
            <a:xfrm>
              <a:off x="0" y="0"/>
              <a:ext cx="3972575" cy="3055827"/>
            </a:xfrm>
            <a:custGeom>
              <a:rect b="b" l="l" r="r" t="t"/>
              <a:pathLst>
                <a:path extrusionOk="0" h="3055827" w="3972575">
                  <a:moveTo>
                    <a:pt x="0" y="0"/>
                  </a:moveTo>
                  <a:lnTo>
                    <a:pt x="3972575" y="0"/>
                  </a:lnTo>
                  <a:lnTo>
                    <a:pt x="3972575" y="3055827"/>
                  </a:lnTo>
                  <a:lnTo>
                    <a:pt x="0" y="30558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6" name="Google Shape;736;p10"/>
            <p:cNvSpPr/>
            <p:nvPr/>
          </p:nvSpPr>
          <p:spPr>
            <a:xfrm>
              <a:off x="21007532" y="388882"/>
              <a:ext cx="3796771" cy="2278063"/>
            </a:xfrm>
            <a:custGeom>
              <a:rect b="b" l="l" r="r" t="t"/>
              <a:pathLst>
                <a:path extrusionOk="0" h="2278063" w="3796771">
                  <a:moveTo>
                    <a:pt x="0" y="0"/>
                  </a:moveTo>
                  <a:lnTo>
                    <a:pt x="3796771" y="0"/>
                  </a:lnTo>
                  <a:lnTo>
                    <a:pt x="3796771" y="2278063"/>
                  </a:lnTo>
                  <a:lnTo>
                    <a:pt x="0" y="227806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7" name="Google Shape;737;p10"/>
            <p:cNvSpPr/>
            <p:nvPr/>
          </p:nvSpPr>
          <p:spPr>
            <a:xfrm>
              <a:off x="22577328" y="11489025"/>
              <a:ext cx="1710750" cy="1710750"/>
            </a:xfrm>
            <a:custGeom>
              <a:rect b="b" l="l" r="r" t="t"/>
              <a:pathLst>
                <a:path extrusionOk="0" h="1710750" w="1710750">
                  <a:moveTo>
                    <a:pt x="0" y="0"/>
                  </a:moveTo>
                  <a:lnTo>
                    <a:pt x="1710750" y="0"/>
                  </a:lnTo>
                  <a:lnTo>
                    <a:pt x="1710750" y="1710750"/>
                  </a:lnTo>
                  <a:lnTo>
                    <a:pt x="0" y="17107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38" name="Google Shape;738;p10"/>
          <p:cNvSpPr txBox="1"/>
          <p:nvPr/>
        </p:nvSpPr>
        <p:spPr>
          <a:xfrm>
            <a:off x="2561149" y="3216623"/>
            <a:ext cx="13165800" cy="443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7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124" u="none" strike="noStrike">
                <a:solidFill>
                  <a:srgbClr val="F2A9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90 % des freelances </a:t>
            </a:r>
            <a:r>
              <a:rPr b="1" lang="en-US" sz="9124" u="none" strike="noStrike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sous-vendent leurs compétences</a:t>
            </a:r>
            <a:endParaRPr b="1" sz="9124" u="none" strike="noStrike">
              <a:solidFill>
                <a:schemeClr val="lt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739" name="Google Shape;739;p10"/>
          <p:cNvSpPr txBox="1"/>
          <p:nvPr/>
        </p:nvSpPr>
        <p:spPr>
          <a:xfrm>
            <a:off x="1348740" y="9286875"/>
            <a:ext cx="15590520" cy="39509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 u="none" strike="noStrik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rPr>
              <a:t>Source : Statista</a:t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A900"/>
        </a:solidFill>
      </p:bgPr>
    </p:bg>
    <p:spTree>
      <p:nvGrpSpPr>
        <p:cNvPr id="747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8" name="Google Shape;748;p12"/>
          <p:cNvGrpSpPr/>
          <p:nvPr/>
        </p:nvGrpSpPr>
        <p:grpSpPr>
          <a:xfrm>
            <a:off x="-315227" y="0"/>
            <a:ext cx="18603227" cy="10108466"/>
            <a:chOff x="0" y="0"/>
            <a:chExt cx="24804303" cy="13477954"/>
          </a:xfrm>
        </p:grpSpPr>
        <p:grpSp>
          <p:nvGrpSpPr>
            <p:cNvPr id="749" name="Google Shape;749;p12"/>
            <p:cNvGrpSpPr/>
            <p:nvPr/>
          </p:nvGrpSpPr>
          <p:grpSpPr>
            <a:xfrm>
              <a:off x="679151" y="133145"/>
              <a:ext cx="23888937" cy="13344809"/>
              <a:chOff x="0" y="-38100"/>
              <a:chExt cx="7078204" cy="3954017"/>
            </a:xfrm>
          </p:grpSpPr>
          <p:sp>
            <p:nvSpPr>
              <p:cNvPr id="750" name="Google Shape;750;p12"/>
              <p:cNvSpPr/>
              <p:nvPr/>
            </p:nvSpPr>
            <p:spPr>
              <a:xfrm>
                <a:off x="0" y="0"/>
                <a:ext cx="7078204" cy="3915917"/>
              </a:xfrm>
              <a:custGeom>
                <a:rect b="b" l="l" r="r" t="t"/>
                <a:pathLst>
                  <a:path extrusionOk="0" h="3915917" w="7078204">
                    <a:moveTo>
                      <a:pt x="0" y="0"/>
                    </a:moveTo>
                    <a:lnTo>
                      <a:pt x="7078204" y="0"/>
                    </a:lnTo>
                    <a:lnTo>
                      <a:pt x="7078204" y="3915917"/>
                    </a:lnTo>
                    <a:lnTo>
                      <a:pt x="0" y="3915917"/>
                    </a:lnTo>
                    <a:close/>
                  </a:path>
                </a:pathLst>
              </a:custGeom>
              <a:solidFill>
                <a:srgbClr val="00122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1" name="Google Shape;751;p12"/>
              <p:cNvSpPr txBox="1"/>
              <p:nvPr/>
            </p:nvSpPr>
            <p:spPr>
              <a:xfrm>
                <a:off x="0" y="-38100"/>
                <a:ext cx="7078204" cy="39540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10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52" name="Google Shape;752;p12"/>
            <p:cNvSpPr/>
            <p:nvPr/>
          </p:nvSpPr>
          <p:spPr>
            <a:xfrm>
              <a:off x="0" y="0"/>
              <a:ext cx="3972575" cy="3055827"/>
            </a:xfrm>
            <a:custGeom>
              <a:rect b="b" l="l" r="r" t="t"/>
              <a:pathLst>
                <a:path extrusionOk="0" h="3055827" w="3972575">
                  <a:moveTo>
                    <a:pt x="0" y="0"/>
                  </a:moveTo>
                  <a:lnTo>
                    <a:pt x="3972575" y="0"/>
                  </a:lnTo>
                  <a:lnTo>
                    <a:pt x="3972575" y="3055827"/>
                  </a:lnTo>
                  <a:lnTo>
                    <a:pt x="0" y="30558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3" name="Google Shape;753;p12"/>
            <p:cNvSpPr/>
            <p:nvPr/>
          </p:nvSpPr>
          <p:spPr>
            <a:xfrm>
              <a:off x="21007532" y="388882"/>
              <a:ext cx="3796771" cy="2278063"/>
            </a:xfrm>
            <a:custGeom>
              <a:rect b="b" l="l" r="r" t="t"/>
              <a:pathLst>
                <a:path extrusionOk="0" h="2278063" w="3796771">
                  <a:moveTo>
                    <a:pt x="0" y="0"/>
                  </a:moveTo>
                  <a:lnTo>
                    <a:pt x="3796771" y="0"/>
                  </a:lnTo>
                  <a:lnTo>
                    <a:pt x="3796771" y="2278063"/>
                  </a:lnTo>
                  <a:lnTo>
                    <a:pt x="0" y="227806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4" name="Google Shape;754;p12"/>
            <p:cNvSpPr/>
            <p:nvPr/>
          </p:nvSpPr>
          <p:spPr>
            <a:xfrm>
              <a:off x="22577328" y="11489025"/>
              <a:ext cx="1710750" cy="1710750"/>
            </a:xfrm>
            <a:custGeom>
              <a:rect b="b" l="l" r="r" t="t"/>
              <a:pathLst>
                <a:path extrusionOk="0" h="1710750" w="1710750">
                  <a:moveTo>
                    <a:pt x="0" y="0"/>
                  </a:moveTo>
                  <a:lnTo>
                    <a:pt x="1710750" y="0"/>
                  </a:lnTo>
                  <a:lnTo>
                    <a:pt x="1710750" y="1710750"/>
                  </a:lnTo>
                  <a:lnTo>
                    <a:pt x="0" y="17107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55" name="Google Shape;755;p12"/>
          <p:cNvSpPr txBox="1"/>
          <p:nvPr/>
        </p:nvSpPr>
        <p:spPr>
          <a:xfrm>
            <a:off x="1492713" y="2490385"/>
            <a:ext cx="15302700" cy="614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7500" u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Une étude révèle que le </a:t>
            </a:r>
            <a:r>
              <a:rPr b="1" lang="en-US" sz="7500" u="none" strike="noStrike">
                <a:solidFill>
                  <a:srgbClr val="F2A9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taux horaire moyen d'un freelance est d'environ 39 €</a:t>
            </a:r>
            <a:r>
              <a:rPr b="1" lang="en-US" sz="7500" u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, et qu'ils travaillent en moyenne plus de 40 heures par semaine</a:t>
            </a:r>
            <a:endParaRPr/>
          </a:p>
        </p:txBody>
      </p:sp>
      <p:sp>
        <p:nvSpPr>
          <p:cNvPr id="756" name="Google Shape;756;p12"/>
          <p:cNvSpPr txBox="1"/>
          <p:nvPr/>
        </p:nvSpPr>
        <p:spPr>
          <a:xfrm>
            <a:off x="1348740" y="9286875"/>
            <a:ext cx="15590520" cy="39509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 u="none" strike="noStrik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rPr>
              <a:t>Source : CQUAND</a:t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A900"/>
        </a:solidFill>
      </p:bgPr>
    </p:bg>
    <p:spTree>
      <p:nvGrpSpPr>
        <p:cNvPr id="764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5" name="Google Shape;765;p13"/>
          <p:cNvGrpSpPr/>
          <p:nvPr/>
        </p:nvGrpSpPr>
        <p:grpSpPr>
          <a:xfrm>
            <a:off x="-315227" y="0"/>
            <a:ext cx="18603227" cy="10108466"/>
            <a:chOff x="0" y="0"/>
            <a:chExt cx="24804303" cy="13477954"/>
          </a:xfrm>
        </p:grpSpPr>
        <p:grpSp>
          <p:nvGrpSpPr>
            <p:cNvPr id="766" name="Google Shape;766;p13"/>
            <p:cNvGrpSpPr/>
            <p:nvPr/>
          </p:nvGrpSpPr>
          <p:grpSpPr>
            <a:xfrm>
              <a:off x="679151" y="133145"/>
              <a:ext cx="23888937" cy="13344809"/>
              <a:chOff x="0" y="-38100"/>
              <a:chExt cx="7078204" cy="3954017"/>
            </a:xfrm>
          </p:grpSpPr>
          <p:sp>
            <p:nvSpPr>
              <p:cNvPr id="767" name="Google Shape;767;p13"/>
              <p:cNvSpPr/>
              <p:nvPr/>
            </p:nvSpPr>
            <p:spPr>
              <a:xfrm>
                <a:off x="0" y="0"/>
                <a:ext cx="7078204" cy="3915917"/>
              </a:xfrm>
              <a:custGeom>
                <a:rect b="b" l="l" r="r" t="t"/>
                <a:pathLst>
                  <a:path extrusionOk="0" h="3915917" w="7078204">
                    <a:moveTo>
                      <a:pt x="0" y="0"/>
                    </a:moveTo>
                    <a:lnTo>
                      <a:pt x="7078204" y="0"/>
                    </a:lnTo>
                    <a:lnTo>
                      <a:pt x="7078204" y="3915917"/>
                    </a:lnTo>
                    <a:lnTo>
                      <a:pt x="0" y="3915917"/>
                    </a:lnTo>
                    <a:close/>
                  </a:path>
                </a:pathLst>
              </a:custGeom>
              <a:solidFill>
                <a:srgbClr val="00122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8" name="Google Shape;768;p13"/>
              <p:cNvSpPr txBox="1"/>
              <p:nvPr/>
            </p:nvSpPr>
            <p:spPr>
              <a:xfrm>
                <a:off x="0" y="-38100"/>
                <a:ext cx="7078204" cy="39540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10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69" name="Google Shape;769;p13"/>
            <p:cNvSpPr/>
            <p:nvPr/>
          </p:nvSpPr>
          <p:spPr>
            <a:xfrm>
              <a:off x="0" y="0"/>
              <a:ext cx="3972575" cy="3055827"/>
            </a:xfrm>
            <a:custGeom>
              <a:rect b="b" l="l" r="r" t="t"/>
              <a:pathLst>
                <a:path extrusionOk="0" h="3055827" w="3972575">
                  <a:moveTo>
                    <a:pt x="0" y="0"/>
                  </a:moveTo>
                  <a:lnTo>
                    <a:pt x="3972575" y="0"/>
                  </a:lnTo>
                  <a:lnTo>
                    <a:pt x="3972575" y="3055827"/>
                  </a:lnTo>
                  <a:lnTo>
                    <a:pt x="0" y="30558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0" name="Google Shape;770;p13"/>
            <p:cNvSpPr/>
            <p:nvPr/>
          </p:nvSpPr>
          <p:spPr>
            <a:xfrm>
              <a:off x="21007532" y="388882"/>
              <a:ext cx="3796771" cy="2278063"/>
            </a:xfrm>
            <a:custGeom>
              <a:rect b="b" l="l" r="r" t="t"/>
              <a:pathLst>
                <a:path extrusionOk="0" h="2278063" w="3796771">
                  <a:moveTo>
                    <a:pt x="0" y="0"/>
                  </a:moveTo>
                  <a:lnTo>
                    <a:pt x="3796771" y="0"/>
                  </a:lnTo>
                  <a:lnTo>
                    <a:pt x="3796771" y="2278063"/>
                  </a:lnTo>
                  <a:lnTo>
                    <a:pt x="0" y="227806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1" name="Google Shape;771;p13"/>
            <p:cNvSpPr/>
            <p:nvPr/>
          </p:nvSpPr>
          <p:spPr>
            <a:xfrm>
              <a:off x="22577328" y="11489025"/>
              <a:ext cx="1710750" cy="1710750"/>
            </a:xfrm>
            <a:custGeom>
              <a:rect b="b" l="l" r="r" t="t"/>
              <a:pathLst>
                <a:path extrusionOk="0" h="1710750" w="1710750">
                  <a:moveTo>
                    <a:pt x="0" y="0"/>
                  </a:moveTo>
                  <a:lnTo>
                    <a:pt x="1710750" y="0"/>
                  </a:lnTo>
                  <a:lnTo>
                    <a:pt x="1710750" y="1710750"/>
                  </a:lnTo>
                  <a:lnTo>
                    <a:pt x="0" y="17107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72" name="Google Shape;772;p13"/>
          <p:cNvSpPr txBox="1"/>
          <p:nvPr/>
        </p:nvSpPr>
        <p:spPr>
          <a:xfrm>
            <a:off x="1308939" y="2696100"/>
            <a:ext cx="15354900" cy="48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7500" u="none" strike="noStrike">
                <a:solidFill>
                  <a:srgbClr val="F2A9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86 %</a:t>
            </a:r>
            <a:r>
              <a:rPr b="1" lang="en-US" sz="7500" u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des freelances ont</a:t>
            </a:r>
            <a:r>
              <a:rPr b="1" lang="en-US" sz="7500" u="none" strike="noStrike">
                <a:solidFill>
                  <a:srgbClr val="F2A9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moins de trois ans d'ancienneté</a:t>
            </a:r>
            <a:r>
              <a:rPr b="1" lang="en-US" sz="7500" u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, ce qui explique</a:t>
            </a:r>
            <a:r>
              <a:rPr b="1" lang="en-US" sz="750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leur </a:t>
            </a:r>
            <a:r>
              <a:rPr b="1" lang="en-US" sz="7500">
                <a:solidFill>
                  <a:srgbClr val="F2A9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motivation </a:t>
            </a:r>
            <a:r>
              <a:rPr b="1" lang="en-US" sz="7500" u="none" strike="noStrike">
                <a:solidFill>
                  <a:srgbClr val="F2A9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à fixer des tarifs </a:t>
            </a:r>
            <a:r>
              <a:rPr b="1" lang="en-US" sz="7500">
                <a:solidFill>
                  <a:srgbClr val="F2A9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bas</a:t>
            </a:r>
            <a:endParaRPr>
              <a:solidFill>
                <a:srgbClr val="F2A900"/>
              </a:solidFill>
            </a:endParaRPr>
          </a:p>
        </p:txBody>
      </p:sp>
      <p:sp>
        <p:nvSpPr>
          <p:cNvPr id="773" name="Google Shape;773;p13"/>
          <p:cNvSpPr txBox="1"/>
          <p:nvPr/>
        </p:nvSpPr>
        <p:spPr>
          <a:xfrm>
            <a:off x="1348740" y="9286875"/>
            <a:ext cx="15590520" cy="39509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 u="none" strike="noStrik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rPr>
              <a:t>Source : independant.com</a:t>
            </a: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A900"/>
        </a:solidFill>
      </p:bgPr>
    </p:bg>
    <p:spTree>
      <p:nvGrpSpPr>
        <p:cNvPr id="78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2" name="Google Shape;782;p14"/>
          <p:cNvGrpSpPr/>
          <p:nvPr/>
        </p:nvGrpSpPr>
        <p:grpSpPr>
          <a:xfrm>
            <a:off x="-315227" y="0"/>
            <a:ext cx="18603227" cy="10108466"/>
            <a:chOff x="0" y="0"/>
            <a:chExt cx="24804303" cy="13477954"/>
          </a:xfrm>
        </p:grpSpPr>
        <p:grpSp>
          <p:nvGrpSpPr>
            <p:cNvPr id="783" name="Google Shape;783;p14"/>
            <p:cNvGrpSpPr/>
            <p:nvPr/>
          </p:nvGrpSpPr>
          <p:grpSpPr>
            <a:xfrm>
              <a:off x="679151" y="133145"/>
              <a:ext cx="23888937" cy="13344809"/>
              <a:chOff x="0" y="-38100"/>
              <a:chExt cx="7078204" cy="3954017"/>
            </a:xfrm>
          </p:grpSpPr>
          <p:sp>
            <p:nvSpPr>
              <p:cNvPr id="784" name="Google Shape;784;p14"/>
              <p:cNvSpPr/>
              <p:nvPr/>
            </p:nvSpPr>
            <p:spPr>
              <a:xfrm>
                <a:off x="0" y="0"/>
                <a:ext cx="7078204" cy="3915917"/>
              </a:xfrm>
              <a:custGeom>
                <a:rect b="b" l="l" r="r" t="t"/>
                <a:pathLst>
                  <a:path extrusionOk="0" h="3915917" w="7078204">
                    <a:moveTo>
                      <a:pt x="0" y="0"/>
                    </a:moveTo>
                    <a:lnTo>
                      <a:pt x="7078204" y="0"/>
                    </a:lnTo>
                    <a:lnTo>
                      <a:pt x="7078204" y="3915917"/>
                    </a:lnTo>
                    <a:lnTo>
                      <a:pt x="0" y="3915917"/>
                    </a:lnTo>
                    <a:close/>
                  </a:path>
                </a:pathLst>
              </a:custGeom>
              <a:solidFill>
                <a:srgbClr val="00122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5" name="Google Shape;785;p14"/>
              <p:cNvSpPr txBox="1"/>
              <p:nvPr/>
            </p:nvSpPr>
            <p:spPr>
              <a:xfrm>
                <a:off x="0" y="-38100"/>
                <a:ext cx="7078204" cy="39540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10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86" name="Google Shape;786;p14"/>
            <p:cNvSpPr/>
            <p:nvPr/>
          </p:nvSpPr>
          <p:spPr>
            <a:xfrm>
              <a:off x="0" y="0"/>
              <a:ext cx="3972575" cy="3055827"/>
            </a:xfrm>
            <a:custGeom>
              <a:rect b="b" l="l" r="r" t="t"/>
              <a:pathLst>
                <a:path extrusionOk="0" h="3055827" w="3972575">
                  <a:moveTo>
                    <a:pt x="0" y="0"/>
                  </a:moveTo>
                  <a:lnTo>
                    <a:pt x="3972575" y="0"/>
                  </a:lnTo>
                  <a:lnTo>
                    <a:pt x="3972575" y="3055827"/>
                  </a:lnTo>
                  <a:lnTo>
                    <a:pt x="0" y="30558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7" name="Google Shape;787;p14"/>
            <p:cNvSpPr/>
            <p:nvPr/>
          </p:nvSpPr>
          <p:spPr>
            <a:xfrm>
              <a:off x="21007532" y="388882"/>
              <a:ext cx="3796771" cy="2278063"/>
            </a:xfrm>
            <a:custGeom>
              <a:rect b="b" l="l" r="r" t="t"/>
              <a:pathLst>
                <a:path extrusionOk="0" h="2278063" w="3796771">
                  <a:moveTo>
                    <a:pt x="0" y="0"/>
                  </a:moveTo>
                  <a:lnTo>
                    <a:pt x="3796771" y="0"/>
                  </a:lnTo>
                  <a:lnTo>
                    <a:pt x="3796771" y="2278063"/>
                  </a:lnTo>
                  <a:lnTo>
                    <a:pt x="0" y="227806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8" name="Google Shape;788;p14"/>
            <p:cNvSpPr/>
            <p:nvPr/>
          </p:nvSpPr>
          <p:spPr>
            <a:xfrm>
              <a:off x="22577328" y="11489025"/>
              <a:ext cx="1710750" cy="1710750"/>
            </a:xfrm>
            <a:custGeom>
              <a:rect b="b" l="l" r="r" t="t"/>
              <a:pathLst>
                <a:path extrusionOk="0" h="1710750" w="1710750">
                  <a:moveTo>
                    <a:pt x="0" y="0"/>
                  </a:moveTo>
                  <a:lnTo>
                    <a:pt x="1710750" y="0"/>
                  </a:lnTo>
                  <a:lnTo>
                    <a:pt x="1710750" y="1710750"/>
                  </a:lnTo>
                  <a:lnTo>
                    <a:pt x="0" y="17107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89" name="Google Shape;789;p14"/>
          <p:cNvSpPr/>
          <p:nvPr/>
        </p:nvSpPr>
        <p:spPr>
          <a:xfrm>
            <a:off x="5614323" y="730564"/>
            <a:ext cx="7059354" cy="9068759"/>
          </a:xfrm>
          <a:custGeom>
            <a:rect b="b" l="l" r="r" t="t"/>
            <a:pathLst>
              <a:path extrusionOk="0" h="9068759" w="7059354">
                <a:moveTo>
                  <a:pt x="0" y="0"/>
                </a:moveTo>
                <a:lnTo>
                  <a:pt x="7059354" y="0"/>
                </a:lnTo>
                <a:lnTo>
                  <a:pt x="7059354" y="9068759"/>
                </a:lnTo>
                <a:lnTo>
                  <a:pt x="0" y="90687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-92" r="-91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A900"/>
        </a:solidFill>
      </p:bgPr>
    </p:bg>
    <p:spTree>
      <p:nvGrpSpPr>
        <p:cNvPr id="797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8" name="Google Shape;798;g31beef7ff36_0_167"/>
          <p:cNvGrpSpPr/>
          <p:nvPr/>
        </p:nvGrpSpPr>
        <p:grpSpPr>
          <a:xfrm>
            <a:off x="-315227" y="0"/>
            <a:ext cx="18603227" cy="10108465"/>
            <a:chOff x="0" y="0"/>
            <a:chExt cx="24804303" cy="13477953"/>
          </a:xfrm>
        </p:grpSpPr>
        <p:grpSp>
          <p:nvGrpSpPr>
            <p:cNvPr id="799" name="Google Shape;799;g31beef7ff36_0_167"/>
            <p:cNvGrpSpPr/>
            <p:nvPr/>
          </p:nvGrpSpPr>
          <p:grpSpPr>
            <a:xfrm>
              <a:off x="679151" y="133146"/>
              <a:ext cx="23888939" cy="13344807"/>
              <a:chOff x="0" y="-38100"/>
              <a:chExt cx="7078204" cy="3954017"/>
            </a:xfrm>
          </p:grpSpPr>
          <p:sp>
            <p:nvSpPr>
              <p:cNvPr id="800" name="Google Shape;800;g31beef7ff36_0_167"/>
              <p:cNvSpPr/>
              <p:nvPr/>
            </p:nvSpPr>
            <p:spPr>
              <a:xfrm>
                <a:off x="0" y="0"/>
                <a:ext cx="7078204" cy="3915917"/>
              </a:xfrm>
              <a:custGeom>
                <a:rect b="b" l="l" r="r" t="t"/>
                <a:pathLst>
                  <a:path extrusionOk="0" h="3915917" w="7078204">
                    <a:moveTo>
                      <a:pt x="0" y="0"/>
                    </a:moveTo>
                    <a:lnTo>
                      <a:pt x="7078204" y="0"/>
                    </a:lnTo>
                    <a:lnTo>
                      <a:pt x="7078204" y="3915917"/>
                    </a:lnTo>
                    <a:lnTo>
                      <a:pt x="0" y="3915917"/>
                    </a:lnTo>
                    <a:close/>
                  </a:path>
                </a:pathLst>
              </a:custGeom>
              <a:solidFill>
                <a:srgbClr val="00122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1" name="Google Shape;801;g31beef7ff36_0_167"/>
              <p:cNvSpPr txBox="1"/>
              <p:nvPr/>
            </p:nvSpPr>
            <p:spPr>
              <a:xfrm>
                <a:off x="0" y="-38100"/>
                <a:ext cx="7078200" cy="3954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10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02" name="Google Shape;802;g31beef7ff36_0_167"/>
            <p:cNvSpPr/>
            <p:nvPr/>
          </p:nvSpPr>
          <p:spPr>
            <a:xfrm>
              <a:off x="0" y="0"/>
              <a:ext cx="3972575" cy="3055827"/>
            </a:xfrm>
            <a:custGeom>
              <a:rect b="b" l="l" r="r" t="t"/>
              <a:pathLst>
                <a:path extrusionOk="0" h="3055827" w="3972575">
                  <a:moveTo>
                    <a:pt x="0" y="0"/>
                  </a:moveTo>
                  <a:lnTo>
                    <a:pt x="3972575" y="0"/>
                  </a:lnTo>
                  <a:lnTo>
                    <a:pt x="3972575" y="3055827"/>
                  </a:lnTo>
                  <a:lnTo>
                    <a:pt x="0" y="30558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3" name="Google Shape;803;g31beef7ff36_0_167"/>
            <p:cNvSpPr/>
            <p:nvPr/>
          </p:nvSpPr>
          <p:spPr>
            <a:xfrm>
              <a:off x="21007532" y="388882"/>
              <a:ext cx="3796771" cy="2278063"/>
            </a:xfrm>
            <a:custGeom>
              <a:rect b="b" l="l" r="r" t="t"/>
              <a:pathLst>
                <a:path extrusionOk="0" h="2278063" w="3796771">
                  <a:moveTo>
                    <a:pt x="0" y="0"/>
                  </a:moveTo>
                  <a:lnTo>
                    <a:pt x="3796771" y="0"/>
                  </a:lnTo>
                  <a:lnTo>
                    <a:pt x="3796771" y="2278063"/>
                  </a:lnTo>
                  <a:lnTo>
                    <a:pt x="0" y="227806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4" name="Google Shape;804;g31beef7ff36_0_167"/>
            <p:cNvSpPr/>
            <p:nvPr/>
          </p:nvSpPr>
          <p:spPr>
            <a:xfrm>
              <a:off x="22577328" y="11489025"/>
              <a:ext cx="1710750" cy="1710750"/>
            </a:xfrm>
            <a:custGeom>
              <a:rect b="b" l="l" r="r" t="t"/>
              <a:pathLst>
                <a:path extrusionOk="0" h="1710750" w="1710750">
                  <a:moveTo>
                    <a:pt x="0" y="0"/>
                  </a:moveTo>
                  <a:lnTo>
                    <a:pt x="1710750" y="0"/>
                  </a:lnTo>
                  <a:lnTo>
                    <a:pt x="1710750" y="1710750"/>
                  </a:lnTo>
                  <a:lnTo>
                    <a:pt x="0" y="17107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05" name="Google Shape;805;g31beef7ff36_0_167"/>
          <p:cNvSpPr txBox="1"/>
          <p:nvPr/>
        </p:nvSpPr>
        <p:spPr>
          <a:xfrm>
            <a:off x="2377440" y="3469386"/>
            <a:ext cx="13533000" cy="15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100" u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Plus on est bons…</a:t>
            </a:r>
            <a:endParaRPr/>
          </a:p>
          <a:p>
            <a:pPr indent="0" lvl="0" marL="0" marR="0" rt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A900"/>
        </a:solidFill>
      </p:bgPr>
    </p:bg>
    <p:spTree>
      <p:nvGrpSpPr>
        <p:cNvPr id="813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4" name="Google Shape;814;p15"/>
          <p:cNvGrpSpPr/>
          <p:nvPr/>
        </p:nvGrpSpPr>
        <p:grpSpPr>
          <a:xfrm>
            <a:off x="-315227" y="0"/>
            <a:ext cx="18603227" cy="10108466"/>
            <a:chOff x="0" y="0"/>
            <a:chExt cx="24804303" cy="13477954"/>
          </a:xfrm>
        </p:grpSpPr>
        <p:grpSp>
          <p:nvGrpSpPr>
            <p:cNvPr id="815" name="Google Shape;815;p15"/>
            <p:cNvGrpSpPr/>
            <p:nvPr/>
          </p:nvGrpSpPr>
          <p:grpSpPr>
            <a:xfrm>
              <a:off x="679151" y="133145"/>
              <a:ext cx="23888937" cy="13344809"/>
              <a:chOff x="0" y="-38100"/>
              <a:chExt cx="7078204" cy="3954017"/>
            </a:xfrm>
          </p:grpSpPr>
          <p:sp>
            <p:nvSpPr>
              <p:cNvPr id="816" name="Google Shape;816;p15"/>
              <p:cNvSpPr/>
              <p:nvPr/>
            </p:nvSpPr>
            <p:spPr>
              <a:xfrm>
                <a:off x="0" y="0"/>
                <a:ext cx="7078204" cy="3915917"/>
              </a:xfrm>
              <a:custGeom>
                <a:rect b="b" l="l" r="r" t="t"/>
                <a:pathLst>
                  <a:path extrusionOk="0" h="3915917" w="7078204">
                    <a:moveTo>
                      <a:pt x="0" y="0"/>
                    </a:moveTo>
                    <a:lnTo>
                      <a:pt x="7078204" y="0"/>
                    </a:lnTo>
                    <a:lnTo>
                      <a:pt x="7078204" y="3915917"/>
                    </a:lnTo>
                    <a:lnTo>
                      <a:pt x="0" y="3915917"/>
                    </a:lnTo>
                    <a:close/>
                  </a:path>
                </a:pathLst>
              </a:custGeom>
              <a:solidFill>
                <a:srgbClr val="00122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7" name="Google Shape;817;p15"/>
              <p:cNvSpPr txBox="1"/>
              <p:nvPr/>
            </p:nvSpPr>
            <p:spPr>
              <a:xfrm>
                <a:off x="0" y="-38100"/>
                <a:ext cx="7078204" cy="39540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10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18" name="Google Shape;818;p15"/>
            <p:cNvSpPr/>
            <p:nvPr/>
          </p:nvSpPr>
          <p:spPr>
            <a:xfrm>
              <a:off x="0" y="0"/>
              <a:ext cx="3972575" cy="3055827"/>
            </a:xfrm>
            <a:custGeom>
              <a:rect b="b" l="l" r="r" t="t"/>
              <a:pathLst>
                <a:path extrusionOk="0" h="3055827" w="3972575">
                  <a:moveTo>
                    <a:pt x="0" y="0"/>
                  </a:moveTo>
                  <a:lnTo>
                    <a:pt x="3972575" y="0"/>
                  </a:lnTo>
                  <a:lnTo>
                    <a:pt x="3972575" y="3055827"/>
                  </a:lnTo>
                  <a:lnTo>
                    <a:pt x="0" y="30558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9" name="Google Shape;819;p15"/>
            <p:cNvSpPr/>
            <p:nvPr/>
          </p:nvSpPr>
          <p:spPr>
            <a:xfrm>
              <a:off x="21007532" y="388882"/>
              <a:ext cx="3796771" cy="2278063"/>
            </a:xfrm>
            <a:custGeom>
              <a:rect b="b" l="l" r="r" t="t"/>
              <a:pathLst>
                <a:path extrusionOk="0" h="2278063" w="3796771">
                  <a:moveTo>
                    <a:pt x="0" y="0"/>
                  </a:moveTo>
                  <a:lnTo>
                    <a:pt x="3796771" y="0"/>
                  </a:lnTo>
                  <a:lnTo>
                    <a:pt x="3796771" y="2278063"/>
                  </a:lnTo>
                  <a:lnTo>
                    <a:pt x="0" y="227806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0" name="Google Shape;820;p15"/>
            <p:cNvSpPr/>
            <p:nvPr/>
          </p:nvSpPr>
          <p:spPr>
            <a:xfrm>
              <a:off x="22577328" y="11489025"/>
              <a:ext cx="1710750" cy="1710750"/>
            </a:xfrm>
            <a:custGeom>
              <a:rect b="b" l="l" r="r" t="t"/>
              <a:pathLst>
                <a:path extrusionOk="0" h="1710750" w="1710750">
                  <a:moveTo>
                    <a:pt x="0" y="0"/>
                  </a:moveTo>
                  <a:lnTo>
                    <a:pt x="1710750" y="0"/>
                  </a:lnTo>
                  <a:lnTo>
                    <a:pt x="1710750" y="1710750"/>
                  </a:lnTo>
                  <a:lnTo>
                    <a:pt x="0" y="17107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21" name="Google Shape;821;p15"/>
          <p:cNvSpPr txBox="1"/>
          <p:nvPr/>
        </p:nvSpPr>
        <p:spPr>
          <a:xfrm>
            <a:off x="2377440" y="3469386"/>
            <a:ext cx="13533000" cy="39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100" u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Plus on est bons…</a:t>
            </a:r>
            <a:endParaRPr/>
          </a:p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100" u="none" strike="noStrike">
                <a:solidFill>
                  <a:srgbClr val="F2A9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et plus on considère qu’on ne l’est pas assez.</a:t>
            </a:r>
            <a:endParaRPr>
              <a:solidFill>
                <a:srgbClr val="F2A900"/>
              </a:solidFill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A900"/>
        </a:solidFill>
      </p:bgPr>
    </p:bg>
    <p:spTree>
      <p:nvGrpSpPr>
        <p:cNvPr id="829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0" name="Google Shape;830;p16"/>
          <p:cNvGrpSpPr/>
          <p:nvPr/>
        </p:nvGrpSpPr>
        <p:grpSpPr>
          <a:xfrm>
            <a:off x="-315227" y="0"/>
            <a:ext cx="18603227" cy="10108466"/>
            <a:chOff x="0" y="0"/>
            <a:chExt cx="24804303" cy="13477954"/>
          </a:xfrm>
        </p:grpSpPr>
        <p:grpSp>
          <p:nvGrpSpPr>
            <p:cNvPr id="831" name="Google Shape;831;p16"/>
            <p:cNvGrpSpPr/>
            <p:nvPr/>
          </p:nvGrpSpPr>
          <p:grpSpPr>
            <a:xfrm>
              <a:off x="679151" y="133145"/>
              <a:ext cx="23888937" cy="13344809"/>
              <a:chOff x="0" y="-38100"/>
              <a:chExt cx="7078204" cy="3954017"/>
            </a:xfrm>
          </p:grpSpPr>
          <p:sp>
            <p:nvSpPr>
              <p:cNvPr id="832" name="Google Shape;832;p16"/>
              <p:cNvSpPr/>
              <p:nvPr/>
            </p:nvSpPr>
            <p:spPr>
              <a:xfrm>
                <a:off x="0" y="0"/>
                <a:ext cx="7078204" cy="3915917"/>
              </a:xfrm>
              <a:custGeom>
                <a:rect b="b" l="l" r="r" t="t"/>
                <a:pathLst>
                  <a:path extrusionOk="0" h="3915917" w="7078204">
                    <a:moveTo>
                      <a:pt x="0" y="0"/>
                    </a:moveTo>
                    <a:lnTo>
                      <a:pt x="7078204" y="0"/>
                    </a:lnTo>
                    <a:lnTo>
                      <a:pt x="7078204" y="3915917"/>
                    </a:lnTo>
                    <a:lnTo>
                      <a:pt x="0" y="3915917"/>
                    </a:lnTo>
                    <a:close/>
                  </a:path>
                </a:pathLst>
              </a:custGeom>
              <a:solidFill>
                <a:srgbClr val="00122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3" name="Google Shape;833;p16"/>
              <p:cNvSpPr txBox="1"/>
              <p:nvPr/>
            </p:nvSpPr>
            <p:spPr>
              <a:xfrm>
                <a:off x="0" y="-38100"/>
                <a:ext cx="7078204" cy="39540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10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34" name="Google Shape;834;p16"/>
            <p:cNvSpPr/>
            <p:nvPr/>
          </p:nvSpPr>
          <p:spPr>
            <a:xfrm>
              <a:off x="0" y="0"/>
              <a:ext cx="3972575" cy="3055827"/>
            </a:xfrm>
            <a:custGeom>
              <a:rect b="b" l="l" r="r" t="t"/>
              <a:pathLst>
                <a:path extrusionOk="0" h="3055827" w="3972575">
                  <a:moveTo>
                    <a:pt x="0" y="0"/>
                  </a:moveTo>
                  <a:lnTo>
                    <a:pt x="3972575" y="0"/>
                  </a:lnTo>
                  <a:lnTo>
                    <a:pt x="3972575" y="3055827"/>
                  </a:lnTo>
                  <a:lnTo>
                    <a:pt x="0" y="30558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5" name="Google Shape;835;p16"/>
            <p:cNvSpPr/>
            <p:nvPr/>
          </p:nvSpPr>
          <p:spPr>
            <a:xfrm>
              <a:off x="21007532" y="388882"/>
              <a:ext cx="3796771" cy="2278063"/>
            </a:xfrm>
            <a:custGeom>
              <a:rect b="b" l="l" r="r" t="t"/>
              <a:pathLst>
                <a:path extrusionOk="0" h="2278063" w="3796771">
                  <a:moveTo>
                    <a:pt x="0" y="0"/>
                  </a:moveTo>
                  <a:lnTo>
                    <a:pt x="3796771" y="0"/>
                  </a:lnTo>
                  <a:lnTo>
                    <a:pt x="3796771" y="2278063"/>
                  </a:lnTo>
                  <a:lnTo>
                    <a:pt x="0" y="227806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6" name="Google Shape;836;p16"/>
            <p:cNvSpPr/>
            <p:nvPr/>
          </p:nvSpPr>
          <p:spPr>
            <a:xfrm>
              <a:off x="22577328" y="11489025"/>
              <a:ext cx="1710750" cy="1710750"/>
            </a:xfrm>
            <a:custGeom>
              <a:rect b="b" l="l" r="r" t="t"/>
              <a:pathLst>
                <a:path extrusionOk="0" h="1710750" w="1710750">
                  <a:moveTo>
                    <a:pt x="0" y="0"/>
                  </a:moveTo>
                  <a:lnTo>
                    <a:pt x="1710750" y="0"/>
                  </a:lnTo>
                  <a:lnTo>
                    <a:pt x="1710750" y="1710750"/>
                  </a:lnTo>
                  <a:lnTo>
                    <a:pt x="0" y="17107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37" name="Google Shape;837;p16"/>
          <p:cNvSpPr txBox="1"/>
          <p:nvPr/>
        </p:nvSpPr>
        <p:spPr>
          <a:xfrm>
            <a:off x="2377440" y="2891028"/>
            <a:ext cx="13533000" cy="528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100">
                <a:solidFill>
                  <a:srgbClr val="F2A9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</a:t>
            </a:r>
            <a:r>
              <a:rPr b="1" lang="en-US" sz="8100" u="none" strike="noStrike">
                <a:solidFill>
                  <a:srgbClr val="F2A9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’est </a:t>
            </a:r>
            <a:r>
              <a:rPr b="1" lang="en-US" sz="8100">
                <a:solidFill>
                  <a:srgbClr val="F2A9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de votre </a:t>
            </a:r>
            <a:r>
              <a:rPr b="1" lang="en-US" sz="8100" u="none" strike="noStrike">
                <a:solidFill>
                  <a:srgbClr val="F2A9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responsabilité de dire à ton client ce qui ne va pas !!!</a:t>
            </a:r>
            <a:endParaRPr>
              <a:solidFill>
                <a:srgbClr val="F2A9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A900"/>
        </a:solidFill>
      </p:bgPr>
    </p:bg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" name="Google Shape;153;g31c4164dbaa_0_72"/>
          <p:cNvGrpSpPr/>
          <p:nvPr/>
        </p:nvGrpSpPr>
        <p:grpSpPr>
          <a:xfrm>
            <a:off x="-315227" y="0"/>
            <a:ext cx="18603227" cy="10108465"/>
            <a:chOff x="0" y="0"/>
            <a:chExt cx="24804303" cy="13477953"/>
          </a:xfrm>
        </p:grpSpPr>
        <p:grpSp>
          <p:nvGrpSpPr>
            <p:cNvPr id="154" name="Google Shape;154;g31c4164dbaa_0_72"/>
            <p:cNvGrpSpPr/>
            <p:nvPr/>
          </p:nvGrpSpPr>
          <p:grpSpPr>
            <a:xfrm>
              <a:off x="679151" y="133146"/>
              <a:ext cx="23888939" cy="13344807"/>
              <a:chOff x="0" y="-38100"/>
              <a:chExt cx="7078204" cy="3954017"/>
            </a:xfrm>
          </p:grpSpPr>
          <p:sp>
            <p:nvSpPr>
              <p:cNvPr id="155" name="Google Shape;155;g31c4164dbaa_0_72"/>
              <p:cNvSpPr/>
              <p:nvPr/>
            </p:nvSpPr>
            <p:spPr>
              <a:xfrm>
                <a:off x="0" y="0"/>
                <a:ext cx="7078204" cy="3915917"/>
              </a:xfrm>
              <a:custGeom>
                <a:rect b="b" l="l" r="r" t="t"/>
                <a:pathLst>
                  <a:path extrusionOk="0" h="3915917" w="7078204">
                    <a:moveTo>
                      <a:pt x="0" y="0"/>
                    </a:moveTo>
                    <a:lnTo>
                      <a:pt x="7078204" y="0"/>
                    </a:lnTo>
                    <a:lnTo>
                      <a:pt x="7078204" y="3915917"/>
                    </a:lnTo>
                    <a:lnTo>
                      <a:pt x="0" y="3915917"/>
                    </a:lnTo>
                    <a:close/>
                  </a:path>
                </a:pathLst>
              </a:custGeom>
              <a:solidFill>
                <a:srgbClr val="00122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6" name="Google Shape;156;g31c4164dbaa_0_72"/>
              <p:cNvSpPr txBox="1"/>
              <p:nvPr/>
            </p:nvSpPr>
            <p:spPr>
              <a:xfrm>
                <a:off x="0" y="-38100"/>
                <a:ext cx="7078200" cy="3954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10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57" name="Google Shape;157;g31c4164dbaa_0_72"/>
            <p:cNvSpPr/>
            <p:nvPr/>
          </p:nvSpPr>
          <p:spPr>
            <a:xfrm>
              <a:off x="0" y="0"/>
              <a:ext cx="3972575" cy="3055827"/>
            </a:xfrm>
            <a:custGeom>
              <a:rect b="b" l="l" r="r" t="t"/>
              <a:pathLst>
                <a:path extrusionOk="0" h="3055827" w="3972575">
                  <a:moveTo>
                    <a:pt x="0" y="0"/>
                  </a:moveTo>
                  <a:lnTo>
                    <a:pt x="3972575" y="0"/>
                  </a:lnTo>
                  <a:lnTo>
                    <a:pt x="3972575" y="3055827"/>
                  </a:lnTo>
                  <a:lnTo>
                    <a:pt x="0" y="30558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158;g31c4164dbaa_0_72"/>
            <p:cNvSpPr/>
            <p:nvPr/>
          </p:nvSpPr>
          <p:spPr>
            <a:xfrm>
              <a:off x="21007532" y="388882"/>
              <a:ext cx="3796771" cy="2278063"/>
            </a:xfrm>
            <a:custGeom>
              <a:rect b="b" l="l" r="r" t="t"/>
              <a:pathLst>
                <a:path extrusionOk="0" h="2278063" w="3796771">
                  <a:moveTo>
                    <a:pt x="0" y="0"/>
                  </a:moveTo>
                  <a:lnTo>
                    <a:pt x="3796771" y="0"/>
                  </a:lnTo>
                  <a:lnTo>
                    <a:pt x="3796771" y="2278063"/>
                  </a:lnTo>
                  <a:lnTo>
                    <a:pt x="0" y="227806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159;g31c4164dbaa_0_72"/>
            <p:cNvSpPr/>
            <p:nvPr/>
          </p:nvSpPr>
          <p:spPr>
            <a:xfrm>
              <a:off x="22577328" y="11489025"/>
              <a:ext cx="1710750" cy="1710750"/>
            </a:xfrm>
            <a:custGeom>
              <a:rect b="b" l="l" r="r" t="t"/>
              <a:pathLst>
                <a:path extrusionOk="0" h="1710750" w="1710750">
                  <a:moveTo>
                    <a:pt x="0" y="0"/>
                  </a:moveTo>
                  <a:lnTo>
                    <a:pt x="1710750" y="0"/>
                  </a:lnTo>
                  <a:lnTo>
                    <a:pt x="1710750" y="1710750"/>
                  </a:lnTo>
                  <a:lnTo>
                    <a:pt x="0" y="17107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60" name="Google Shape;160;g31c4164dbaa_0_7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02430" y="2106813"/>
            <a:ext cx="5938015" cy="663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g31c4164dbaa_0_7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80159" y="2669579"/>
            <a:ext cx="6582557" cy="55128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g31c4164dbaa_0_7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721675" y="1830425"/>
            <a:ext cx="11086775" cy="7370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A900"/>
        </a:solidFill>
      </p:bgPr>
    </p:bg>
    <p:spTree>
      <p:nvGrpSpPr>
        <p:cNvPr id="84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2" name="Google Shape;842;p18"/>
          <p:cNvGrpSpPr/>
          <p:nvPr/>
        </p:nvGrpSpPr>
        <p:grpSpPr>
          <a:xfrm>
            <a:off x="-315227" y="0"/>
            <a:ext cx="18603227" cy="10108466"/>
            <a:chOff x="0" y="0"/>
            <a:chExt cx="24804303" cy="13477954"/>
          </a:xfrm>
        </p:grpSpPr>
        <p:grpSp>
          <p:nvGrpSpPr>
            <p:cNvPr id="843" name="Google Shape;843;p18"/>
            <p:cNvGrpSpPr/>
            <p:nvPr/>
          </p:nvGrpSpPr>
          <p:grpSpPr>
            <a:xfrm>
              <a:off x="679151" y="133145"/>
              <a:ext cx="23888937" cy="13344809"/>
              <a:chOff x="0" y="-38100"/>
              <a:chExt cx="7078204" cy="3954017"/>
            </a:xfrm>
          </p:grpSpPr>
          <p:sp>
            <p:nvSpPr>
              <p:cNvPr id="844" name="Google Shape;844;p18"/>
              <p:cNvSpPr/>
              <p:nvPr/>
            </p:nvSpPr>
            <p:spPr>
              <a:xfrm>
                <a:off x="0" y="0"/>
                <a:ext cx="7078204" cy="3915917"/>
              </a:xfrm>
              <a:custGeom>
                <a:rect b="b" l="l" r="r" t="t"/>
                <a:pathLst>
                  <a:path extrusionOk="0" h="3915917" w="7078204">
                    <a:moveTo>
                      <a:pt x="0" y="0"/>
                    </a:moveTo>
                    <a:lnTo>
                      <a:pt x="7078204" y="0"/>
                    </a:lnTo>
                    <a:lnTo>
                      <a:pt x="7078204" y="3915917"/>
                    </a:lnTo>
                    <a:lnTo>
                      <a:pt x="0" y="3915917"/>
                    </a:lnTo>
                    <a:close/>
                  </a:path>
                </a:pathLst>
              </a:custGeom>
              <a:solidFill>
                <a:srgbClr val="00122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5" name="Google Shape;845;p18"/>
              <p:cNvSpPr txBox="1"/>
              <p:nvPr/>
            </p:nvSpPr>
            <p:spPr>
              <a:xfrm>
                <a:off x="0" y="-38100"/>
                <a:ext cx="7078204" cy="39540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10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46" name="Google Shape;846;p18"/>
            <p:cNvSpPr/>
            <p:nvPr/>
          </p:nvSpPr>
          <p:spPr>
            <a:xfrm>
              <a:off x="0" y="0"/>
              <a:ext cx="3972575" cy="3055827"/>
            </a:xfrm>
            <a:custGeom>
              <a:rect b="b" l="l" r="r" t="t"/>
              <a:pathLst>
                <a:path extrusionOk="0" h="3055827" w="3972575">
                  <a:moveTo>
                    <a:pt x="0" y="0"/>
                  </a:moveTo>
                  <a:lnTo>
                    <a:pt x="3972575" y="0"/>
                  </a:lnTo>
                  <a:lnTo>
                    <a:pt x="3972575" y="3055827"/>
                  </a:lnTo>
                  <a:lnTo>
                    <a:pt x="0" y="30558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7" name="Google Shape;847;p18"/>
            <p:cNvSpPr/>
            <p:nvPr/>
          </p:nvSpPr>
          <p:spPr>
            <a:xfrm>
              <a:off x="21007532" y="388882"/>
              <a:ext cx="3796771" cy="2278063"/>
            </a:xfrm>
            <a:custGeom>
              <a:rect b="b" l="l" r="r" t="t"/>
              <a:pathLst>
                <a:path extrusionOk="0" h="2278063" w="3796771">
                  <a:moveTo>
                    <a:pt x="0" y="0"/>
                  </a:moveTo>
                  <a:lnTo>
                    <a:pt x="3796771" y="0"/>
                  </a:lnTo>
                  <a:lnTo>
                    <a:pt x="3796771" y="2278063"/>
                  </a:lnTo>
                  <a:lnTo>
                    <a:pt x="0" y="227806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8" name="Google Shape;848;p18"/>
            <p:cNvSpPr/>
            <p:nvPr/>
          </p:nvSpPr>
          <p:spPr>
            <a:xfrm>
              <a:off x="22577328" y="11489025"/>
              <a:ext cx="1710750" cy="1710750"/>
            </a:xfrm>
            <a:custGeom>
              <a:rect b="b" l="l" r="r" t="t"/>
              <a:pathLst>
                <a:path extrusionOk="0" h="1710750" w="1710750">
                  <a:moveTo>
                    <a:pt x="0" y="0"/>
                  </a:moveTo>
                  <a:lnTo>
                    <a:pt x="1710750" y="0"/>
                  </a:lnTo>
                  <a:lnTo>
                    <a:pt x="1710750" y="1710750"/>
                  </a:lnTo>
                  <a:lnTo>
                    <a:pt x="0" y="17107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49" name="Google Shape;849;p18"/>
          <p:cNvSpPr txBox="1"/>
          <p:nvPr/>
        </p:nvSpPr>
        <p:spPr>
          <a:xfrm>
            <a:off x="2377440" y="4574286"/>
            <a:ext cx="13533120" cy="231419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100" u="none" strike="noStrike">
                <a:solidFill>
                  <a:srgbClr val="F2A9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3 PILIERS</a:t>
            </a:r>
            <a:endParaRPr/>
          </a:p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8100" u="none" strike="noStrike">
              <a:solidFill>
                <a:srgbClr val="F2A9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850" name="Google Shape;850;p18"/>
          <p:cNvSpPr txBox="1"/>
          <p:nvPr/>
        </p:nvSpPr>
        <p:spPr>
          <a:xfrm>
            <a:off x="1348740" y="6063838"/>
            <a:ext cx="155904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D9D9D9"/>
                </a:solidFill>
              </a:rPr>
              <a:t>Pour atteindre cet objectif ambitieux</a:t>
            </a:r>
            <a:endParaRPr/>
          </a:p>
        </p:txBody>
      </p:sp>
      <p:sp>
        <p:nvSpPr>
          <p:cNvPr id="851" name="Google Shape;851;p18"/>
          <p:cNvSpPr txBox="1"/>
          <p:nvPr/>
        </p:nvSpPr>
        <p:spPr>
          <a:xfrm>
            <a:off x="2579146" y="1992249"/>
            <a:ext cx="13533120" cy="131483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775">
                <a:solidFill>
                  <a:srgbClr val="F2A9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I</a:t>
            </a:r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A900"/>
        </a:solidFill>
      </p:bgPr>
    </p:bg>
    <p:spTree>
      <p:nvGrpSpPr>
        <p:cNvPr id="859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0" name="Google Shape;860;p19"/>
          <p:cNvGrpSpPr/>
          <p:nvPr/>
        </p:nvGrpSpPr>
        <p:grpSpPr>
          <a:xfrm>
            <a:off x="-315227" y="0"/>
            <a:ext cx="18603227" cy="10108466"/>
            <a:chOff x="0" y="0"/>
            <a:chExt cx="24804303" cy="13477954"/>
          </a:xfrm>
        </p:grpSpPr>
        <p:grpSp>
          <p:nvGrpSpPr>
            <p:cNvPr id="861" name="Google Shape;861;p19"/>
            <p:cNvGrpSpPr/>
            <p:nvPr/>
          </p:nvGrpSpPr>
          <p:grpSpPr>
            <a:xfrm>
              <a:off x="679151" y="133145"/>
              <a:ext cx="23888937" cy="13344809"/>
              <a:chOff x="0" y="-38100"/>
              <a:chExt cx="7078204" cy="3954017"/>
            </a:xfrm>
          </p:grpSpPr>
          <p:sp>
            <p:nvSpPr>
              <p:cNvPr id="862" name="Google Shape;862;p19"/>
              <p:cNvSpPr/>
              <p:nvPr/>
            </p:nvSpPr>
            <p:spPr>
              <a:xfrm>
                <a:off x="0" y="0"/>
                <a:ext cx="7078204" cy="3915917"/>
              </a:xfrm>
              <a:custGeom>
                <a:rect b="b" l="l" r="r" t="t"/>
                <a:pathLst>
                  <a:path extrusionOk="0" h="3915917" w="7078204">
                    <a:moveTo>
                      <a:pt x="0" y="0"/>
                    </a:moveTo>
                    <a:lnTo>
                      <a:pt x="7078204" y="0"/>
                    </a:lnTo>
                    <a:lnTo>
                      <a:pt x="7078204" y="3915917"/>
                    </a:lnTo>
                    <a:lnTo>
                      <a:pt x="0" y="3915917"/>
                    </a:lnTo>
                    <a:close/>
                  </a:path>
                </a:pathLst>
              </a:custGeom>
              <a:solidFill>
                <a:srgbClr val="00122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3" name="Google Shape;863;p19"/>
              <p:cNvSpPr txBox="1"/>
              <p:nvPr/>
            </p:nvSpPr>
            <p:spPr>
              <a:xfrm>
                <a:off x="0" y="-38100"/>
                <a:ext cx="7078204" cy="39540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10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64" name="Google Shape;864;p19"/>
            <p:cNvSpPr/>
            <p:nvPr/>
          </p:nvSpPr>
          <p:spPr>
            <a:xfrm>
              <a:off x="0" y="0"/>
              <a:ext cx="3972575" cy="3055827"/>
            </a:xfrm>
            <a:custGeom>
              <a:rect b="b" l="l" r="r" t="t"/>
              <a:pathLst>
                <a:path extrusionOk="0" h="3055827" w="3972575">
                  <a:moveTo>
                    <a:pt x="0" y="0"/>
                  </a:moveTo>
                  <a:lnTo>
                    <a:pt x="3972575" y="0"/>
                  </a:lnTo>
                  <a:lnTo>
                    <a:pt x="3972575" y="3055827"/>
                  </a:lnTo>
                  <a:lnTo>
                    <a:pt x="0" y="30558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5" name="Google Shape;865;p19"/>
            <p:cNvSpPr/>
            <p:nvPr/>
          </p:nvSpPr>
          <p:spPr>
            <a:xfrm>
              <a:off x="21007532" y="388882"/>
              <a:ext cx="3796771" cy="2278063"/>
            </a:xfrm>
            <a:custGeom>
              <a:rect b="b" l="l" r="r" t="t"/>
              <a:pathLst>
                <a:path extrusionOk="0" h="2278063" w="3796771">
                  <a:moveTo>
                    <a:pt x="0" y="0"/>
                  </a:moveTo>
                  <a:lnTo>
                    <a:pt x="3796771" y="0"/>
                  </a:lnTo>
                  <a:lnTo>
                    <a:pt x="3796771" y="2278063"/>
                  </a:lnTo>
                  <a:lnTo>
                    <a:pt x="0" y="227806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6" name="Google Shape;866;p19"/>
            <p:cNvSpPr/>
            <p:nvPr/>
          </p:nvSpPr>
          <p:spPr>
            <a:xfrm>
              <a:off x="22577328" y="11489025"/>
              <a:ext cx="1710750" cy="1710750"/>
            </a:xfrm>
            <a:custGeom>
              <a:rect b="b" l="l" r="r" t="t"/>
              <a:pathLst>
                <a:path extrusionOk="0" h="1710750" w="1710750">
                  <a:moveTo>
                    <a:pt x="0" y="0"/>
                  </a:moveTo>
                  <a:lnTo>
                    <a:pt x="1710750" y="0"/>
                  </a:lnTo>
                  <a:lnTo>
                    <a:pt x="1710750" y="1710750"/>
                  </a:lnTo>
                  <a:lnTo>
                    <a:pt x="0" y="17107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67" name="Google Shape;867;p19"/>
          <p:cNvSpPr txBox="1"/>
          <p:nvPr/>
        </p:nvSpPr>
        <p:spPr>
          <a:xfrm>
            <a:off x="2377440" y="4163946"/>
            <a:ext cx="13533120" cy="341909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100" u="none" strike="noStrike">
                <a:solidFill>
                  <a:srgbClr val="F2A9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FAIRE COMPRENDRE LA VALEUR PERÇUE DE VOTRE TAFF</a:t>
            </a:r>
            <a:endParaRPr/>
          </a:p>
        </p:txBody>
      </p:sp>
      <p:sp>
        <p:nvSpPr>
          <p:cNvPr id="868" name="Google Shape;868;p19"/>
          <p:cNvSpPr txBox="1"/>
          <p:nvPr/>
        </p:nvSpPr>
        <p:spPr>
          <a:xfrm>
            <a:off x="2377440" y="628736"/>
            <a:ext cx="13533120" cy="311581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700">
                <a:solidFill>
                  <a:srgbClr val="F2A9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1</a:t>
            </a:r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A900"/>
        </a:solidFill>
      </p:bgPr>
    </p:bg>
    <p:spTree>
      <p:nvGrpSpPr>
        <p:cNvPr id="876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7" name="Google Shape;877;p20"/>
          <p:cNvGrpSpPr/>
          <p:nvPr/>
        </p:nvGrpSpPr>
        <p:grpSpPr>
          <a:xfrm>
            <a:off x="-315227" y="0"/>
            <a:ext cx="18603227" cy="10108466"/>
            <a:chOff x="0" y="0"/>
            <a:chExt cx="24804303" cy="13477954"/>
          </a:xfrm>
        </p:grpSpPr>
        <p:grpSp>
          <p:nvGrpSpPr>
            <p:cNvPr id="878" name="Google Shape;878;p20"/>
            <p:cNvGrpSpPr/>
            <p:nvPr/>
          </p:nvGrpSpPr>
          <p:grpSpPr>
            <a:xfrm>
              <a:off x="679151" y="133145"/>
              <a:ext cx="23888937" cy="13344809"/>
              <a:chOff x="0" y="-38100"/>
              <a:chExt cx="7078204" cy="3954017"/>
            </a:xfrm>
          </p:grpSpPr>
          <p:sp>
            <p:nvSpPr>
              <p:cNvPr id="879" name="Google Shape;879;p20"/>
              <p:cNvSpPr/>
              <p:nvPr/>
            </p:nvSpPr>
            <p:spPr>
              <a:xfrm>
                <a:off x="0" y="0"/>
                <a:ext cx="7078204" cy="3915917"/>
              </a:xfrm>
              <a:custGeom>
                <a:rect b="b" l="l" r="r" t="t"/>
                <a:pathLst>
                  <a:path extrusionOk="0" h="3915917" w="7078204">
                    <a:moveTo>
                      <a:pt x="0" y="0"/>
                    </a:moveTo>
                    <a:lnTo>
                      <a:pt x="7078204" y="0"/>
                    </a:lnTo>
                    <a:lnTo>
                      <a:pt x="7078204" y="3915917"/>
                    </a:lnTo>
                    <a:lnTo>
                      <a:pt x="0" y="3915917"/>
                    </a:lnTo>
                    <a:close/>
                  </a:path>
                </a:pathLst>
              </a:custGeom>
              <a:solidFill>
                <a:srgbClr val="00122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0" name="Google Shape;880;p20"/>
              <p:cNvSpPr txBox="1"/>
              <p:nvPr/>
            </p:nvSpPr>
            <p:spPr>
              <a:xfrm>
                <a:off x="0" y="-38100"/>
                <a:ext cx="7078204" cy="39540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10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81" name="Google Shape;881;p20"/>
            <p:cNvSpPr/>
            <p:nvPr/>
          </p:nvSpPr>
          <p:spPr>
            <a:xfrm>
              <a:off x="0" y="0"/>
              <a:ext cx="3972575" cy="3055827"/>
            </a:xfrm>
            <a:custGeom>
              <a:rect b="b" l="l" r="r" t="t"/>
              <a:pathLst>
                <a:path extrusionOk="0" h="3055827" w="3972575">
                  <a:moveTo>
                    <a:pt x="0" y="0"/>
                  </a:moveTo>
                  <a:lnTo>
                    <a:pt x="3972575" y="0"/>
                  </a:lnTo>
                  <a:lnTo>
                    <a:pt x="3972575" y="3055827"/>
                  </a:lnTo>
                  <a:lnTo>
                    <a:pt x="0" y="30558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2" name="Google Shape;882;p20"/>
            <p:cNvSpPr/>
            <p:nvPr/>
          </p:nvSpPr>
          <p:spPr>
            <a:xfrm>
              <a:off x="21007532" y="388882"/>
              <a:ext cx="3796771" cy="2278063"/>
            </a:xfrm>
            <a:custGeom>
              <a:rect b="b" l="l" r="r" t="t"/>
              <a:pathLst>
                <a:path extrusionOk="0" h="2278063" w="3796771">
                  <a:moveTo>
                    <a:pt x="0" y="0"/>
                  </a:moveTo>
                  <a:lnTo>
                    <a:pt x="3796771" y="0"/>
                  </a:lnTo>
                  <a:lnTo>
                    <a:pt x="3796771" y="2278063"/>
                  </a:lnTo>
                  <a:lnTo>
                    <a:pt x="0" y="227806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3" name="Google Shape;883;p20"/>
            <p:cNvSpPr/>
            <p:nvPr/>
          </p:nvSpPr>
          <p:spPr>
            <a:xfrm>
              <a:off x="22577328" y="11489025"/>
              <a:ext cx="1710750" cy="1710750"/>
            </a:xfrm>
            <a:custGeom>
              <a:rect b="b" l="l" r="r" t="t"/>
              <a:pathLst>
                <a:path extrusionOk="0" h="1710750" w="1710750">
                  <a:moveTo>
                    <a:pt x="0" y="0"/>
                  </a:moveTo>
                  <a:lnTo>
                    <a:pt x="1710750" y="0"/>
                  </a:lnTo>
                  <a:lnTo>
                    <a:pt x="1710750" y="1710750"/>
                  </a:lnTo>
                  <a:lnTo>
                    <a:pt x="0" y="17107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84" name="Google Shape;884;p20"/>
          <p:cNvSpPr txBox="1"/>
          <p:nvPr/>
        </p:nvSpPr>
        <p:spPr>
          <a:xfrm>
            <a:off x="2377440" y="3693979"/>
            <a:ext cx="13533000" cy="463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7100" u="none" strike="noStrike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Les entreprises ne paient pas pour une prestation, </a:t>
            </a:r>
            <a:r>
              <a:rPr b="1" lang="en-US" sz="7100" u="none" strike="noStrike">
                <a:solidFill>
                  <a:srgbClr val="F2A9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mais pour une transformation ou un résultat mesurable​​.</a:t>
            </a:r>
            <a:endParaRPr sz="400"/>
          </a:p>
        </p:txBody>
      </p:sp>
      <p:sp>
        <p:nvSpPr>
          <p:cNvPr id="885" name="Google Shape;885;p20"/>
          <p:cNvSpPr txBox="1"/>
          <p:nvPr/>
        </p:nvSpPr>
        <p:spPr>
          <a:xfrm>
            <a:off x="2377440" y="628736"/>
            <a:ext cx="13533120" cy="311581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700">
                <a:solidFill>
                  <a:srgbClr val="F2A9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1</a:t>
            </a:r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A900"/>
        </a:solidFill>
      </p:bgPr>
    </p:bg>
    <p:spTree>
      <p:nvGrpSpPr>
        <p:cNvPr id="893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4" name="Google Shape;894;p21"/>
          <p:cNvGrpSpPr/>
          <p:nvPr/>
        </p:nvGrpSpPr>
        <p:grpSpPr>
          <a:xfrm>
            <a:off x="-315227" y="0"/>
            <a:ext cx="18603227" cy="10108466"/>
            <a:chOff x="0" y="0"/>
            <a:chExt cx="24804303" cy="13477954"/>
          </a:xfrm>
        </p:grpSpPr>
        <p:grpSp>
          <p:nvGrpSpPr>
            <p:cNvPr id="895" name="Google Shape;895;p21"/>
            <p:cNvGrpSpPr/>
            <p:nvPr/>
          </p:nvGrpSpPr>
          <p:grpSpPr>
            <a:xfrm>
              <a:off x="679151" y="133145"/>
              <a:ext cx="23888937" cy="13344809"/>
              <a:chOff x="0" y="-38100"/>
              <a:chExt cx="7078204" cy="3954017"/>
            </a:xfrm>
          </p:grpSpPr>
          <p:sp>
            <p:nvSpPr>
              <p:cNvPr id="896" name="Google Shape;896;p21"/>
              <p:cNvSpPr/>
              <p:nvPr/>
            </p:nvSpPr>
            <p:spPr>
              <a:xfrm>
                <a:off x="0" y="0"/>
                <a:ext cx="7078204" cy="3915917"/>
              </a:xfrm>
              <a:custGeom>
                <a:rect b="b" l="l" r="r" t="t"/>
                <a:pathLst>
                  <a:path extrusionOk="0" h="3915917" w="7078204">
                    <a:moveTo>
                      <a:pt x="0" y="0"/>
                    </a:moveTo>
                    <a:lnTo>
                      <a:pt x="7078204" y="0"/>
                    </a:lnTo>
                    <a:lnTo>
                      <a:pt x="7078204" y="3915917"/>
                    </a:lnTo>
                    <a:lnTo>
                      <a:pt x="0" y="3915917"/>
                    </a:lnTo>
                    <a:close/>
                  </a:path>
                </a:pathLst>
              </a:custGeom>
              <a:solidFill>
                <a:srgbClr val="00122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7" name="Google Shape;897;p21"/>
              <p:cNvSpPr txBox="1"/>
              <p:nvPr/>
            </p:nvSpPr>
            <p:spPr>
              <a:xfrm>
                <a:off x="0" y="-38100"/>
                <a:ext cx="7078204" cy="39540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10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98" name="Google Shape;898;p21"/>
            <p:cNvSpPr/>
            <p:nvPr/>
          </p:nvSpPr>
          <p:spPr>
            <a:xfrm>
              <a:off x="0" y="0"/>
              <a:ext cx="3972575" cy="3055827"/>
            </a:xfrm>
            <a:custGeom>
              <a:rect b="b" l="l" r="r" t="t"/>
              <a:pathLst>
                <a:path extrusionOk="0" h="3055827" w="3972575">
                  <a:moveTo>
                    <a:pt x="0" y="0"/>
                  </a:moveTo>
                  <a:lnTo>
                    <a:pt x="3972575" y="0"/>
                  </a:lnTo>
                  <a:lnTo>
                    <a:pt x="3972575" y="3055827"/>
                  </a:lnTo>
                  <a:lnTo>
                    <a:pt x="0" y="30558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9" name="Google Shape;899;p21"/>
            <p:cNvSpPr/>
            <p:nvPr/>
          </p:nvSpPr>
          <p:spPr>
            <a:xfrm>
              <a:off x="21007532" y="388882"/>
              <a:ext cx="3796771" cy="2278063"/>
            </a:xfrm>
            <a:custGeom>
              <a:rect b="b" l="l" r="r" t="t"/>
              <a:pathLst>
                <a:path extrusionOk="0" h="2278063" w="3796771">
                  <a:moveTo>
                    <a:pt x="0" y="0"/>
                  </a:moveTo>
                  <a:lnTo>
                    <a:pt x="3796771" y="0"/>
                  </a:lnTo>
                  <a:lnTo>
                    <a:pt x="3796771" y="2278063"/>
                  </a:lnTo>
                  <a:lnTo>
                    <a:pt x="0" y="227806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0" name="Google Shape;900;p21"/>
            <p:cNvSpPr/>
            <p:nvPr/>
          </p:nvSpPr>
          <p:spPr>
            <a:xfrm>
              <a:off x="22577328" y="11489025"/>
              <a:ext cx="1710750" cy="1710750"/>
            </a:xfrm>
            <a:custGeom>
              <a:rect b="b" l="l" r="r" t="t"/>
              <a:pathLst>
                <a:path extrusionOk="0" h="1710750" w="1710750">
                  <a:moveTo>
                    <a:pt x="0" y="0"/>
                  </a:moveTo>
                  <a:lnTo>
                    <a:pt x="1710750" y="0"/>
                  </a:lnTo>
                  <a:lnTo>
                    <a:pt x="1710750" y="1710750"/>
                  </a:lnTo>
                  <a:lnTo>
                    <a:pt x="0" y="17107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descr="Une image contenant texte, capture d’écran, nombre, Police  Description générée automatiquement" id="901" name="Google Shape;901;p21"/>
          <p:cNvSpPr/>
          <p:nvPr/>
        </p:nvSpPr>
        <p:spPr>
          <a:xfrm>
            <a:off x="1114644" y="4812783"/>
            <a:ext cx="16058711" cy="3459956"/>
          </a:xfrm>
          <a:custGeom>
            <a:rect b="b" l="l" r="r" t="t"/>
            <a:pathLst>
              <a:path extrusionOk="0" h="3459956" w="16058711">
                <a:moveTo>
                  <a:pt x="0" y="0"/>
                </a:moveTo>
                <a:lnTo>
                  <a:pt x="16058712" y="0"/>
                </a:lnTo>
                <a:lnTo>
                  <a:pt x="16058712" y="3459955"/>
                </a:lnTo>
                <a:lnTo>
                  <a:pt x="0" y="34599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2" name="Google Shape;902;p21"/>
          <p:cNvSpPr txBox="1"/>
          <p:nvPr/>
        </p:nvSpPr>
        <p:spPr>
          <a:xfrm>
            <a:off x="2377440" y="628736"/>
            <a:ext cx="13533120" cy="311581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700">
                <a:solidFill>
                  <a:srgbClr val="F2A9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1</a:t>
            </a:r>
            <a:endParaRPr/>
          </a:p>
        </p:txBody>
      </p:sp>
      <p:sp>
        <p:nvSpPr>
          <p:cNvPr id="903" name="Google Shape;903;p21"/>
          <p:cNvSpPr txBox="1"/>
          <p:nvPr/>
        </p:nvSpPr>
        <p:spPr>
          <a:xfrm>
            <a:off x="2377440" y="628736"/>
            <a:ext cx="13533000" cy="318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700">
                <a:solidFill>
                  <a:srgbClr val="F2A9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1</a:t>
            </a:r>
            <a:endParaRPr/>
          </a:p>
        </p:txBody>
      </p:sp>
      <p:sp>
        <p:nvSpPr>
          <p:cNvPr id="904" name="Google Shape;904;p21"/>
          <p:cNvSpPr txBox="1"/>
          <p:nvPr/>
        </p:nvSpPr>
        <p:spPr>
          <a:xfrm>
            <a:off x="2219877" y="3354211"/>
            <a:ext cx="135330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000">
                <a:solidFill>
                  <a:srgbClr val="F2A9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Matrice SEO Pareto</a:t>
            </a:r>
            <a:endParaRPr sz="800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A900"/>
        </a:solidFill>
      </p:bgPr>
    </p:bg>
    <p:spTree>
      <p:nvGrpSpPr>
        <p:cNvPr id="912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3" name="Google Shape;913;p22"/>
          <p:cNvGrpSpPr/>
          <p:nvPr/>
        </p:nvGrpSpPr>
        <p:grpSpPr>
          <a:xfrm>
            <a:off x="-315227" y="0"/>
            <a:ext cx="18603227" cy="10108466"/>
            <a:chOff x="0" y="0"/>
            <a:chExt cx="24804303" cy="13477954"/>
          </a:xfrm>
        </p:grpSpPr>
        <p:grpSp>
          <p:nvGrpSpPr>
            <p:cNvPr id="914" name="Google Shape;914;p22"/>
            <p:cNvGrpSpPr/>
            <p:nvPr/>
          </p:nvGrpSpPr>
          <p:grpSpPr>
            <a:xfrm>
              <a:off x="679151" y="133145"/>
              <a:ext cx="23888937" cy="13344809"/>
              <a:chOff x="0" y="-38100"/>
              <a:chExt cx="7078204" cy="3954017"/>
            </a:xfrm>
          </p:grpSpPr>
          <p:sp>
            <p:nvSpPr>
              <p:cNvPr id="915" name="Google Shape;915;p22"/>
              <p:cNvSpPr/>
              <p:nvPr/>
            </p:nvSpPr>
            <p:spPr>
              <a:xfrm>
                <a:off x="0" y="0"/>
                <a:ext cx="7078204" cy="3915917"/>
              </a:xfrm>
              <a:custGeom>
                <a:rect b="b" l="l" r="r" t="t"/>
                <a:pathLst>
                  <a:path extrusionOk="0" h="3915917" w="7078204">
                    <a:moveTo>
                      <a:pt x="0" y="0"/>
                    </a:moveTo>
                    <a:lnTo>
                      <a:pt x="7078204" y="0"/>
                    </a:lnTo>
                    <a:lnTo>
                      <a:pt x="7078204" y="3915917"/>
                    </a:lnTo>
                    <a:lnTo>
                      <a:pt x="0" y="3915917"/>
                    </a:lnTo>
                    <a:close/>
                  </a:path>
                </a:pathLst>
              </a:custGeom>
              <a:solidFill>
                <a:srgbClr val="00122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6" name="Google Shape;916;p22"/>
              <p:cNvSpPr txBox="1"/>
              <p:nvPr/>
            </p:nvSpPr>
            <p:spPr>
              <a:xfrm>
                <a:off x="0" y="-38100"/>
                <a:ext cx="7078204" cy="39540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10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917" name="Google Shape;917;p22"/>
            <p:cNvSpPr/>
            <p:nvPr/>
          </p:nvSpPr>
          <p:spPr>
            <a:xfrm>
              <a:off x="0" y="0"/>
              <a:ext cx="3972575" cy="3055827"/>
            </a:xfrm>
            <a:custGeom>
              <a:rect b="b" l="l" r="r" t="t"/>
              <a:pathLst>
                <a:path extrusionOk="0" h="3055827" w="3972575">
                  <a:moveTo>
                    <a:pt x="0" y="0"/>
                  </a:moveTo>
                  <a:lnTo>
                    <a:pt x="3972575" y="0"/>
                  </a:lnTo>
                  <a:lnTo>
                    <a:pt x="3972575" y="3055827"/>
                  </a:lnTo>
                  <a:lnTo>
                    <a:pt x="0" y="30558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8" name="Google Shape;918;p22"/>
            <p:cNvSpPr/>
            <p:nvPr/>
          </p:nvSpPr>
          <p:spPr>
            <a:xfrm>
              <a:off x="21007532" y="388882"/>
              <a:ext cx="3796771" cy="2278063"/>
            </a:xfrm>
            <a:custGeom>
              <a:rect b="b" l="l" r="r" t="t"/>
              <a:pathLst>
                <a:path extrusionOk="0" h="2278063" w="3796771">
                  <a:moveTo>
                    <a:pt x="0" y="0"/>
                  </a:moveTo>
                  <a:lnTo>
                    <a:pt x="3796771" y="0"/>
                  </a:lnTo>
                  <a:lnTo>
                    <a:pt x="3796771" y="2278063"/>
                  </a:lnTo>
                  <a:lnTo>
                    <a:pt x="0" y="227806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9" name="Google Shape;919;p22"/>
            <p:cNvSpPr/>
            <p:nvPr/>
          </p:nvSpPr>
          <p:spPr>
            <a:xfrm>
              <a:off x="22577328" y="11489025"/>
              <a:ext cx="1710750" cy="1710750"/>
            </a:xfrm>
            <a:custGeom>
              <a:rect b="b" l="l" r="r" t="t"/>
              <a:pathLst>
                <a:path extrusionOk="0" h="1710750" w="1710750">
                  <a:moveTo>
                    <a:pt x="0" y="0"/>
                  </a:moveTo>
                  <a:lnTo>
                    <a:pt x="1710750" y="0"/>
                  </a:lnTo>
                  <a:lnTo>
                    <a:pt x="1710750" y="1710750"/>
                  </a:lnTo>
                  <a:lnTo>
                    <a:pt x="0" y="17107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descr="Une image contenant texte, capture d’écran, nombre, Police  Description générée automatiquement" id="920" name="Google Shape;920;p22"/>
          <p:cNvSpPr/>
          <p:nvPr/>
        </p:nvSpPr>
        <p:spPr>
          <a:xfrm>
            <a:off x="832813" y="3956463"/>
            <a:ext cx="16622373" cy="3581400"/>
          </a:xfrm>
          <a:custGeom>
            <a:rect b="b" l="l" r="r" t="t"/>
            <a:pathLst>
              <a:path extrusionOk="0" h="3581400" w="16622373">
                <a:moveTo>
                  <a:pt x="0" y="0"/>
                </a:moveTo>
                <a:lnTo>
                  <a:pt x="16622373" y="0"/>
                </a:lnTo>
                <a:lnTo>
                  <a:pt x="16622373" y="3581400"/>
                </a:lnTo>
                <a:lnTo>
                  <a:pt x="0" y="35814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1" name="Google Shape;921;p22"/>
          <p:cNvSpPr txBox="1"/>
          <p:nvPr/>
        </p:nvSpPr>
        <p:spPr>
          <a:xfrm>
            <a:off x="2377440" y="628736"/>
            <a:ext cx="13533120" cy="311581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700">
                <a:solidFill>
                  <a:srgbClr val="F2A9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1</a:t>
            </a:r>
            <a:endParaRPr/>
          </a:p>
        </p:txBody>
      </p:sp>
      <p:sp>
        <p:nvSpPr>
          <p:cNvPr id="922" name="Google Shape;922;p22"/>
          <p:cNvSpPr txBox="1"/>
          <p:nvPr/>
        </p:nvSpPr>
        <p:spPr>
          <a:xfrm>
            <a:off x="1613245" y="8179414"/>
            <a:ext cx="15061500" cy="10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7998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68">
                <a:solidFill>
                  <a:srgbClr val="F2A900"/>
                </a:solidFill>
              </a:rPr>
              <a:t>En étant 1ᵉʳ, vous pourrez avoir en moyenne 131 clics mensuels, menant à 26 à 52 demandes de devis, soit 3 à 5 ventes à 4000€, soit entre 10 000€ à 21 000€ uniquement avec ce mot clé ! </a:t>
            </a:r>
            <a:endParaRPr b="1">
              <a:solidFill>
                <a:srgbClr val="F2A900"/>
              </a:solidFill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A900"/>
        </a:solidFill>
      </p:bgPr>
    </p:bg>
    <p:spTree>
      <p:nvGrpSpPr>
        <p:cNvPr id="930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1" name="Google Shape;931;p23"/>
          <p:cNvGrpSpPr/>
          <p:nvPr/>
        </p:nvGrpSpPr>
        <p:grpSpPr>
          <a:xfrm>
            <a:off x="-315227" y="0"/>
            <a:ext cx="18603227" cy="10108466"/>
            <a:chOff x="0" y="0"/>
            <a:chExt cx="24804303" cy="13477954"/>
          </a:xfrm>
        </p:grpSpPr>
        <p:grpSp>
          <p:nvGrpSpPr>
            <p:cNvPr id="932" name="Google Shape;932;p23"/>
            <p:cNvGrpSpPr/>
            <p:nvPr/>
          </p:nvGrpSpPr>
          <p:grpSpPr>
            <a:xfrm>
              <a:off x="679151" y="133145"/>
              <a:ext cx="23888937" cy="13344809"/>
              <a:chOff x="0" y="-38100"/>
              <a:chExt cx="7078204" cy="3954017"/>
            </a:xfrm>
          </p:grpSpPr>
          <p:sp>
            <p:nvSpPr>
              <p:cNvPr id="933" name="Google Shape;933;p23"/>
              <p:cNvSpPr/>
              <p:nvPr/>
            </p:nvSpPr>
            <p:spPr>
              <a:xfrm>
                <a:off x="0" y="0"/>
                <a:ext cx="7078204" cy="3915917"/>
              </a:xfrm>
              <a:custGeom>
                <a:rect b="b" l="l" r="r" t="t"/>
                <a:pathLst>
                  <a:path extrusionOk="0" h="3915917" w="7078204">
                    <a:moveTo>
                      <a:pt x="0" y="0"/>
                    </a:moveTo>
                    <a:lnTo>
                      <a:pt x="7078204" y="0"/>
                    </a:lnTo>
                    <a:lnTo>
                      <a:pt x="7078204" y="3915917"/>
                    </a:lnTo>
                    <a:lnTo>
                      <a:pt x="0" y="3915917"/>
                    </a:lnTo>
                    <a:close/>
                  </a:path>
                </a:pathLst>
              </a:custGeom>
              <a:solidFill>
                <a:srgbClr val="00122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4" name="Google Shape;934;p23"/>
              <p:cNvSpPr txBox="1"/>
              <p:nvPr/>
            </p:nvSpPr>
            <p:spPr>
              <a:xfrm>
                <a:off x="0" y="-38100"/>
                <a:ext cx="7078204" cy="39540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10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935" name="Google Shape;935;p23"/>
            <p:cNvSpPr/>
            <p:nvPr/>
          </p:nvSpPr>
          <p:spPr>
            <a:xfrm>
              <a:off x="0" y="0"/>
              <a:ext cx="3972575" cy="3055827"/>
            </a:xfrm>
            <a:custGeom>
              <a:rect b="b" l="l" r="r" t="t"/>
              <a:pathLst>
                <a:path extrusionOk="0" h="3055827" w="3972575">
                  <a:moveTo>
                    <a:pt x="0" y="0"/>
                  </a:moveTo>
                  <a:lnTo>
                    <a:pt x="3972575" y="0"/>
                  </a:lnTo>
                  <a:lnTo>
                    <a:pt x="3972575" y="3055827"/>
                  </a:lnTo>
                  <a:lnTo>
                    <a:pt x="0" y="30558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6" name="Google Shape;936;p23"/>
            <p:cNvSpPr/>
            <p:nvPr/>
          </p:nvSpPr>
          <p:spPr>
            <a:xfrm>
              <a:off x="21007532" y="388882"/>
              <a:ext cx="3796771" cy="2278063"/>
            </a:xfrm>
            <a:custGeom>
              <a:rect b="b" l="l" r="r" t="t"/>
              <a:pathLst>
                <a:path extrusionOk="0" h="2278063" w="3796771">
                  <a:moveTo>
                    <a:pt x="0" y="0"/>
                  </a:moveTo>
                  <a:lnTo>
                    <a:pt x="3796771" y="0"/>
                  </a:lnTo>
                  <a:lnTo>
                    <a:pt x="3796771" y="2278063"/>
                  </a:lnTo>
                  <a:lnTo>
                    <a:pt x="0" y="227806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7" name="Google Shape;937;p23"/>
            <p:cNvSpPr/>
            <p:nvPr/>
          </p:nvSpPr>
          <p:spPr>
            <a:xfrm>
              <a:off x="22577328" y="11489025"/>
              <a:ext cx="1710750" cy="1710750"/>
            </a:xfrm>
            <a:custGeom>
              <a:rect b="b" l="l" r="r" t="t"/>
              <a:pathLst>
                <a:path extrusionOk="0" h="1710750" w="1710750">
                  <a:moveTo>
                    <a:pt x="0" y="0"/>
                  </a:moveTo>
                  <a:lnTo>
                    <a:pt x="1710750" y="0"/>
                  </a:lnTo>
                  <a:lnTo>
                    <a:pt x="1710750" y="1710750"/>
                  </a:lnTo>
                  <a:lnTo>
                    <a:pt x="0" y="17107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38" name="Google Shape;938;p23"/>
          <p:cNvSpPr txBox="1"/>
          <p:nvPr/>
        </p:nvSpPr>
        <p:spPr>
          <a:xfrm>
            <a:off x="5683276" y="4551940"/>
            <a:ext cx="6921448" cy="21470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799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284" u="none" strike="noStrike">
                <a:solidFill>
                  <a:srgbClr val="F2A9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20/80</a:t>
            </a:r>
            <a:endParaRPr/>
          </a:p>
        </p:txBody>
      </p:sp>
      <p:sp>
        <p:nvSpPr>
          <p:cNvPr id="939" name="Google Shape;939;p23"/>
          <p:cNvSpPr txBox="1"/>
          <p:nvPr/>
        </p:nvSpPr>
        <p:spPr>
          <a:xfrm>
            <a:off x="2377440" y="628736"/>
            <a:ext cx="13533120" cy="311581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700">
                <a:solidFill>
                  <a:srgbClr val="F2A9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2</a:t>
            </a:r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A900"/>
        </a:solidFill>
      </p:bgPr>
    </p:bg>
    <p:spTree>
      <p:nvGrpSpPr>
        <p:cNvPr id="947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8" name="Google Shape;948;p24"/>
          <p:cNvGrpSpPr/>
          <p:nvPr/>
        </p:nvGrpSpPr>
        <p:grpSpPr>
          <a:xfrm>
            <a:off x="-315227" y="0"/>
            <a:ext cx="18603227" cy="10108466"/>
            <a:chOff x="0" y="0"/>
            <a:chExt cx="24804303" cy="13477954"/>
          </a:xfrm>
        </p:grpSpPr>
        <p:grpSp>
          <p:nvGrpSpPr>
            <p:cNvPr id="949" name="Google Shape;949;p24"/>
            <p:cNvGrpSpPr/>
            <p:nvPr/>
          </p:nvGrpSpPr>
          <p:grpSpPr>
            <a:xfrm>
              <a:off x="679151" y="133145"/>
              <a:ext cx="23888937" cy="13344809"/>
              <a:chOff x="0" y="-38100"/>
              <a:chExt cx="7078204" cy="3954017"/>
            </a:xfrm>
          </p:grpSpPr>
          <p:sp>
            <p:nvSpPr>
              <p:cNvPr id="950" name="Google Shape;950;p24"/>
              <p:cNvSpPr/>
              <p:nvPr/>
            </p:nvSpPr>
            <p:spPr>
              <a:xfrm>
                <a:off x="0" y="0"/>
                <a:ext cx="7078204" cy="3915917"/>
              </a:xfrm>
              <a:custGeom>
                <a:rect b="b" l="l" r="r" t="t"/>
                <a:pathLst>
                  <a:path extrusionOk="0" h="3915917" w="7078204">
                    <a:moveTo>
                      <a:pt x="0" y="0"/>
                    </a:moveTo>
                    <a:lnTo>
                      <a:pt x="7078204" y="0"/>
                    </a:lnTo>
                    <a:lnTo>
                      <a:pt x="7078204" y="3915917"/>
                    </a:lnTo>
                    <a:lnTo>
                      <a:pt x="0" y="3915917"/>
                    </a:lnTo>
                    <a:close/>
                  </a:path>
                </a:pathLst>
              </a:custGeom>
              <a:solidFill>
                <a:srgbClr val="00122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1" name="Google Shape;951;p24"/>
              <p:cNvSpPr txBox="1"/>
              <p:nvPr/>
            </p:nvSpPr>
            <p:spPr>
              <a:xfrm>
                <a:off x="0" y="-38100"/>
                <a:ext cx="7078204" cy="39540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10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952" name="Google Shape;952;p24"/>
            <p:cNvSpPr/>
            <p:nvPr/>
          </p:nvSpPr>
          <p:spPr>
            <a:xfrm>
              <a:off x="0" y="0"/>
              <a:ext cx="3972575" cy="3055827"/>
            </a:xfrm>
            <a:custGeom>
              <a:rect b="b" l="l" r="r" t="t"/>
              <a:pathLst>
                <a:path extrusionOk="0" h="3055827" w="3972575">
                  <a:moveTo>
                    <a:pt x="0" y="0"/>
                  </a:moveTo>
                  <a:lnTo>
                    <a:pt x="3972575" y="0"/>
                  </a:lnTo>
                  <a:lnTo>
                    <a:pt x="3972575" y="3055827"/>
                  </a:lnTo>
                  <a:lnTo>
                    <a:pt x="0" y="30558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3" name="Google Shape;953;p24"/>
            <p:cNvSpPr/>
            <p:nvPr/>
          </p:nvSpPr>
          <p:spPr>
            <a:xfrm>
              <a:off x="21007532" y="388882"/>
              <a:ext cx="3796771" cy="2278063"/>
            </a:xfrm>
            <a:custGeom>
              <a:rect b="b" l="l" r="r" t="t"/>
              <a:pathLst>
                <a:path extrusionOk="0" h="2278063" w="3796771">
                  <a:moveTo>
                    <a:pt x="0" y="0"/>
                  </a:moveTo>
                  <a:lnTo>
                    <a:pt x="3796771" y="0"/>
                  </a:lnTo>
                  <a:lnTo>
                    <a:pt x="3796771" y="2278063"/>
                  </a:lnTo>
                  <a:lnTo>
                    <a:pt x="0" y="227806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4" name="Google Shape;954;p24"/>
            <p:cNvSpPr/>
            <p:nvPr/>
          </p:nvSpPr>
          <p:spPr>
            <a:xfrm>
              <a:off x="22577328" y="11489025"/>
              <a:ext cx="1710750" cy="1710750"/>
            </a:xfrm>
            <a:custGeom>
              <a:rect b="b" l="l" r="r" t="t"/>
              <a:pathLst>
                <a:path extrusionOk="0" h="1710750" w="1710750">
                  <a:moveTo>
                    <a:pt x="0" y="0"/>
                  </a:moveTo>
                  <a:lnTo>
                    <a:pt x="1710750" y="0"/>
                  </a:lnTo>
                  <a:lnTo>
                    <a:pt x="1710750" y="1710750"/>
                  </a:lnTo>
                  <a:lnTo>
                    <a:pt x="0" y="17107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55" name="Google Shape;955;p24"/>
          <p:cNvSpPr txBox="1"/>
          <p:nvPr/>
        </p:nvSpPr>
        <p:spPr>
          <a:xfrm>
            <a:off x="2377440" y="4574286"/>
            <a:ext cx="13533120" cy="231419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100" u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Commencer le problème DUR</a:t>
            </a:r>
            <a:endParaRPr/>
          </a:p>
        </p:txBody>
      </p:sp>
      <p:sp>
        <p:nvSpPr>
          <p:cNvPr id="956" name="Google Shape;956;p24"/>
          <p:cNvSpPr txBox="1"/>
          <p:nvPr/>
        </p:nvSpPr>
        <p:spPr>
          <a:xfrm>
            <a:off x="2377440" y="628736"/>
            <a:ext cx="13533120" cy="311581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700">
                <a:solidFill>
                  <a:srgbClr val="F2A9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2</a:t>
            </a:r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A900"/>
        </a:solidFill>
      </p:bgPr>
    </p:bg>
    <p:spTree>
      <p:nvGrpSpPr>
        <p:cNvPr id="964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5" name="Google Shape;965;p25"/>
          <p:cNvGrpSpPr/>
          <p:nvPr/>
        </p:nvGrpSpPr>
        <p:grpSpPr>
          <a:xfrm>
            <a:off x="-315227" y="0"/>
            <a:ext cx="18603227" cy="10108466"/>
            <a:chOff x="0" y="0"/>
            <a:chExt cx="24804303" cy="13477954"/>
          </a:xfrm>
        </p:grpSpPr>
        <p:grpSp>
          <p:nvGrpSpPr>
            <p:cNvPr id="966" name="Google Shape;966;p25"/>
            <p:cNvGrpSpPr/>
            <p:nvPr/>
          </p:nvGrpSpPr>
          <p:grpSpPr>
            <a:xfrm>
              <a:off x="679151" y="133145"/>
              <a:ext cx="23888937" cy="13344809"/>
              <a:chOff x="0" y="-38100"/>
              <a:chExt cx="7078204" cy="3954017"/>
            </a:xfrm>
          </p:grpSpPr>
          <p:sp>
            <p:nvSpPr>
              <p:cNvPr id="967" name="Google Shape;967;p25"/>
              <p:cNvSpPr/>
              <p:nvPr/>
            </p:nvSpPr>
            <p:spPr>
              <a:xfrm>
                <a:off x="0" y="0"/>
                <a:ext cx="7078204" cy="3915917"/>
              </a:xfrm>
              <a:custGeom>
                <a:rect b="b" l="l" r="r" t="t"/>
                <a:pathLst>
                  <a:path extrusionOk="0" h="3915917" w="7078204">
                    <a:moveTo>
                      <a:pt x="0" y="0"/>
                    </a:moveTo>
                    <a:lnTo>
                      <a:pt x="7078204" y="0"/>
                    </a:lnTo>
                    <a:lnTo>
                      <a:pt x="7078204" y="3915917"/>
                    </a:lnTo>
                    <a:lnTo>
                      <a:pt x="0" y="3915917"/>
                    </a:lnTo>
                    <a:close/>
                  </a:path>
                </a:pathLst>
              </a:custGeom>
              <a:solidFill>
                <a:srgbClr val="00122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8" name="Google Shape;968;p25"/>
              <p:cNvSpPr txBox="1"/>
              <p:nvPr/>
            </p:nvSpPr>
            <p:spPr>
              <a:xfrm>
                <a:off x="0" y="-38100"/>
                <a:ext cx="7078204" cy="39540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10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969" name="Google Shape;969;p25"/>
            <p:cNvSpPr/>
            <p:nvPr/>
          </p:nvSpPr>
          <p:spPr>
            <a:xfrm>
              <a:off x="0" y="0"/>
              <a:ext cx="3972575" cy="3055827"/>
            </a:xfrm>
            <a:custGeom>
              <a:rect b="b" l="l" r="r" t="t"/>
              <a:pathLst>
                <a:path extrusionOk="0" h="3055827" w="3972575">
                  <a:moveTo>
                    <a:pt x="0" y="0"/>
                  </a:moveTo>
                  <a:lnTo>
                    <a:pt x="3972575" y="0"/>
                  </a:lnTo>
                  <a:lnTo>
                    <a:pt x="3972575" y="3055827"/>
                  </a:lnTo>
                  <a:lnTo>
                    <a:pt x="0" y="30558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0" name="Google Shape;970;p25"/>
            <p:cNvSpPr/>
            <p:nvPr/>
          </p:nvSpPr>
          <p:spPr>
            <a:xfrm>
              <a:off x="21007532" y="388882"/>
              <a:ext cx="3796771" cy="2278063"/>
            </a:xfrm>
            <a:custGeom>
              <a:rect b="b" l="l" r="r" t="t"/>
              <a:pathLst>
                <a:path extrusionOk="0" h="2278063" w="3796771">
                  <a:moveTo>
                    <a:pt x="0" y="0"/>
                  </a:moveTo>
                  <a:lnTo>
                    <a:pt x="3796771" y="0"/>
                  </a:lnTo>
                  <a:lnTo>
                    <a:pt x="3796771" y="2278063"/>
                  </a:lnTo>
                  <a:lnTo>
                    <a:pt x="0" y="227806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1" name="Google Shape;971;p25"/>
            <p:cNvSpPr/>
            <p:nvPr/>
          </p:nvSpPr>
          <p:spPr>
            <a:xfrm>
              <a:off x="22577328" y="11489025"/>
              <a:ext cx="1710750" cy="1710750"/>
            </a:xfrm>
            <a:custGeom>
              <a:rect b="b" l="l" r="r" t="t"/>
              <a:pathLst>
                <a:path extrusionOk="0" h="1710750" w="1710750">
                  <a:moveTo>
                    <a:pt x="0" y="0"/>
                  </a:moveTo>
                  <a:lnTo>
                    <a:pt x="1710750" y="0"/>
                  </a:lnTo>
                  <a:lnTo>
                    <a:pt x="1710750" y="1710750"/>
                  </a:lnTo>
                  <a:lnTo>
                    <a:pt x="0" y="17107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72" name="Google Shape;972;p25"/>
          <p:cNvSpPr/>
          <p:nvPr/>
        </p:nvSpPr>
        <p:spPr>
          <a:xfrm>
            <a:off x="6190885" y="3590648"/>
            <a:ext cx="5906230" cy="5906230"/>
          </a:xfrm>
          <a:custGeom>
            <a:rect b="b" l="l" r="r" t="t"/>
            <a:pathLst>
              <a:path extrusionOk="0" h="5906230" w="5906230">
                <a:moveTo>
                  <a:pt x="0" y="0"/>
                </a:moveTo>
                <a:lnTo>
                  <a:pt x="5906230" y="0"/>
                </a:lnTo>
                <a:lnTo>
                  <a:pt x="5906230" y="5906230"/>
                </a:lnTo>
                <a:lnTo>
                  <a:pt x="0" y="590623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3" name="Google Shape;973;p25"/>
          <p:cNvSpPr txBox="1"/>
          <p:nvPr/>
        </p:nvSpPr>
        <p:spPr>
          <a:xfrm>
            <a:off x="2377440" y="628736"/>
            <a:ext cx="13533120" cy="311581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700">
                <a:solidFill>
                  <a:srgbClr val="F2A9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2</a:t>
            </a:r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A900"/>
        </a:solidFill>
      </p:bgPr>
    </p:bg>
    <p:spTree>
      <p:nvGrpSpPr>
        <p:cNvPr id="98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2" name="Google Shape;982;p26"/>
          <p:cNvGrpSpPr/>
          <p:nvPr/>
        </p:nvGrpSpPr>
        <p:grpSpPr>
          <a:xfrm>
            <a:off x="-315227" y="0"/>
            <a:ext cx="18603227" cy="10108466"/>
            <a:chOff x="0" y="0"/>
            <a:chExt cx="24804303" cy="13477954"/>
          </a:xfrm>
        </p:grpSpPr>
        <p:grpSp>
          <p:nvGrpSpPr>
            <p:cNvPr id="983" name="Google Shape;983;p26"/>
            <p:cNvGrpSpPr/>
            <p:nvPr/>
          </p:nvGrpSpPr>
          <p:grpSpPr>
            <a:xfrm>
              <a:off x="679151" y="133145"/>
              <a:ext cx="23888937" cy="13344809"/>
              <a:chOff x="0" y="-38100"/>
              <a:chExt cx="7078204" cy="3954017"/>
            </a:xfrm>
          </p:grpSpPr>
          <p:sp>
            <p:nvSpPr>
              <p:cNvPr id="984" name="Google Shape;984;p26"/>
              <p:cNvSpPr/>
              <p:nvPr/>
            </p:nvSpPr>
            <p:spPr>
              <a:xfrm>
                <a:off x="0" y="0"/>
                <a:ext cx="7078204" cy="3915917"/>
              </a:xfrm>
              <a:custGeom>
                <a:rect b="b" l="l" r="r" t="t"/>
                <a:pathLst>
                  <a:path extrusionOk="0" h="3915917" w="7078204">
                    <a:moveTo>
                      <a:pt x="0" y="0"/>
                    </a:moveTo>
                    <a:lnTo>
                      <a:pt x="7078204" y="0"/>
                    </a:lnTo>
                    <a:lnTo>
                      <a:pt x="7078204" y="3915917"/>
                    </a:lnTo>
                    <a:lnTo>
                      <a:pt x="0" y="3915917"/>
                    </a:lnTo>
                    <a:close/>
                  </a:path>
                </a:pathLst>
              </a:custGeom>
              <a:solidFill>
                <a:srgbClr val="00122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5" name="Google Shape;985;p26"/>
              <p:cNvSpPr txBox="1"/>
              <p:nvPr/>
            </p:nvSpPr>
            <p:spPr>
              <a:xfrm>
                <a:off x="0" y="-38100"/>
                <a:ext cx="7078204" cy="39540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10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986" name="Google Shape;986;p26"/>
            <p:cNvSpPr/>
            <p:nvPr/>
          </p:nvSpPr>
          <p:spPr>
            <a:xfrm>
              <a:off x="0" y="0"/>
              <a:ext cx="3972575" cy="3055827"/>
            </a:xfrm>
            <a:custGeom>
              <a:rect b="b" l="l" r="r" t="t"/>
              <a:pathLst>
                <a:path extrusionOk="0" h="3055827" w="3972575">
                  <a:moveTo>
                    <a:pt x="0" y="0"/>
                  </a:moveTo>
                  <a:lnTo>
                    <a:pt x="3972575" y="0"/>
                  </a:lnTo>
                  <a:lnTo>
                    <a:pt x="3972575" y="3055827"/>
                  </a:lnTo>
                  <a:lnTo>
                    <a:pt x="0" y="30558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7" name="Google Shape;987;p26"/>
            <p:cNvSpPr/>
            <p:nvPr/>
          </p:nvSpPr>
          <p:spPr>
            <a:xfrm>
              <a:off x="21007532" y="388882"/>
              <a:ext cx="3796771" cy="2278063"/>
            </a:xfrm>
            <a:custGeom>
              <a:rect b="b" l="l" r="r" t="t"/>
              <a:pathLst>
                <a:path extrusionOk="0" h="2278063" w="3796771">
                  <a:moveTo>
                    <a:pt x="0" y="0"/>
                  </a:moveTo>
                  <a:lnTo>
                    <a:pt x="3796771" y="0"/>
                  </a:lnTo>
                  <a:lnTo>
                    <a:pt x="3796771" y="2278063"/>
                  </a:lnTo>
                  <a:lnTo>
                    <a:pt x="0" y="227806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8" name="Google Shape;988;p26"/>
            <p:cNvSpPr/>
            <p:nvPr/>
          </p:nvSpPr>
          <p:spPr>
            <a:xfrm>
              <a:off x="22577328" y="11489025"/>
              <a:ext cx="1710750" cy="1710750"/>
            </a:xfrm>
            <a:custGeom>
              <a:rect b="b" l="l" r="r" t="t"/>
              <a:pathLst>
                <a:path extrusionOk="0" h="1710750" w="1710750">
                  <a:moveTo>
                    <a:pt x="0" y="0"/>
                  </a:moveTo>
                  <a:lnTo>
                    <a:pt x="1710750" y="0"/>
                  </a:lnTo>
                  <a:lnTo>
                    <a:pt x="1710750" y="1710750"/>
                  </a:lnTo>
                  <a:lnTo>
                    <a:pt x="0" y="17107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89" name="Google Shape;989;p26"/>
          <p:cNvSpPr/>
          <p:nvPr/>
        </p:nvSpPr>
        <p:spPr>
          <a:xfrm>
            <a:off x="6190885" y="3590648"/>
            <a:ext cx="5906230" cy="5906230"/>
          </a:xfrm>
          <a:custGeom>
            <a:rect b="b" l="l" r="r" t="t"/>
            <a:pathLst>
              <a:path extrusionOk="0" h="5906230" w="5906230">
                <a:moveTo>
                  <a:pt x="0" y="0"/>
                </a:moveTo>
                <a:lnTo>
                  <a:pt x="5906230" y="0"/>
                </a:lnTo>
                <a:lnTo>
                  <a:pt x="5906230" y="5906230"/>
                </a:lnTo>
                <a:lnTo>
                  <a:pt x="0" y="590623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0" name="Google Shape;990;p26"/>
          <p:cNvSpPr txBox="1"/>
          <p:nvPr/>
        </p:nvSpPr>
        <p:spPr>
          <a:xfrm>
            <a:off x="2377440" y="628736"/>
            <a:ext cx="13533120" cy="311581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700">
                <a:solidFill>
                  <a:srgbClr val="F2A9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2</a:t>
            </a:r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A900"/>
        </a:solidFill>
      </p:bgPr>
    </p:bg>
    <p:spTree>
      <p:nvGrpSpPr>
        <p:cNvPr id="998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9" name="Google Shape;999;p27"/>
          <p:cNvGrpSpPr/>
          <p:nvPr/>
        </p:nvGrpSpPr>
        <p:grpSpPr>
          <a:xfrm>
            <a:off x="-315227" y="0"/>
            <a:ext cx="18603227" cy="10108466"/>
            <a:chOff x="0" y="0"/>
            <a:chExt cx="24804303" cy="13477954"/>
          </a:xfrm>
        </p:grpSpPr>
        <p:grpSp>
          <p:nvGrpSpPr>
            <p:cNvPr id="1000" name="Google Shape;1000;p27"/>
            <p:cNvGrpSpPr/>
            <p:nvPr/>
          </p:nvGrpSpPr>
          <p:grpSpPr>
            <a:xfrm>
              <a:off x="679151" y="133145"/>
              <a:ext cx="23888937" cy="13344809"/>
              <a:chOff x="0" y="-38100"/>
              <a:chExt cx="7078204" cy="3954017"/>
            </a:xfrm>
          </p:grpSpPr>
          <p:sp>
            <p:nvSpPr>
              <p:cNvPr id="1001" name="Google Shape;1001;p27"/>
              <p:cNvSpPr/>
              <p:nvPr/>
            </p:nvSpPr>
            <p:spPr>
              <a:xfrm>
                <a:off x="0" y="0"/>
                <a:ext cx="7078204" cy="3915917"/>
              </a:xfrm>
              <a:custGeom>
                <a:rect b="b" l="l" r="r" t="t"/>
                <a:pathLst>
                  <a:path extrusionOk="0" h="3915917" w="7078204">
                    <a:moveTo>
                      <a:pt x="0" y="0"/>
                    </a:moveTo>
                    <a:lnTo>
                      <a:pt x="7078204" y="0"/>
                    </a:lnTo>
                    <a:lnTo>
                      <a:pt x="7078204" y="3915917"/>
                    </a:lnTo>
                    <a:lnTo>
                      <a:pt x="0" y="3915917"/>
                    </a:lnTo>
                    <a:close/>
                  </a:path>
                </a:pathLst>
              </a:custGeom>
              <a:solidFill>
                <a:srgbClr val="00122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2" name="Google Shape;1002;p27"/>
              <p:cNvSpPr txBox="1"/>
              <p:nvPr/>
            </p:nvSpPr>
            <p:spPr>
              <a:xfrm>
                <a:off x="0" y="-38100"/>
                <a:ext cx="7078204" cy="39540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10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03" name="Google Shape;1003;p27"/>
            <p:cNvSpPr/>
            <p:nvPr/>
          </p:nvSpPr>
          <p:spPr>
            <a:xfrm>
              <a:off x="0" y="0"/>
              <a:ext cx="3972575" cy="3055827"/>
            </a:xfrm>
            <a:custGeom>
              <a:rect b="b" l="l" r="r" t="t"/>
              <a:pathLst>
                <a:path extrusionOk="0" h="3055827" w="3972575">
                  <a:moveTo>
                    <a:pt x="0" y="0"/>
                  </a:moveTo>
                  <a:lnTo>
                    <a:pt x="3972575" y="0"/>
                  </a:lnTo>
                  <a:lnTo>
                    <a:pt x="3972575" y="3055827"/>
                  </a:lnTo>
                  <a:lnTo>
                    <a:pt x="0" y="30558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4" name="Google Shape;1004;p27"/>
            <p:cNvSpPr/>
            <p:nvPr/>
          </p:nvSpPr>
          <p:spPr>
            <a:xfrm>
              <a:off x="21007532" y="388882"/>
              <a:ext cx="3796771" cy="2278063"/>
            </a:xfrm>
            <a:custGeom>
              <a:rect b="b" l="l" r="r" t="t"/>
              <a:pathLst>
                <a:path extrusionOk="0" h="2278063" w="3796771">
                  <a:moveTo>
                    <a:pt x="0" y="0"/>
                  </a:moveTo>
                  <a:lnTo>
                    <a:pt x="3796771" y="0"/>
                  </a:lnTo>
                  <a:lnTo>
                    <a:pt x="3796771" y="2278063"/>
                  </a:lnTo>
                  <a:lnTo>
                    <a:pt x="0" y="227806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5" name="Google Shape;1005;p27"/>
            <p:cNvSpPr/>
            <p:nvPr/>
          </p:nvSpPr>
          <p:spPr>
            <a:xfrm>
              <a:off x="22577328" y="11489025"/>
              <a:ext cx="1710750" cy="1710750"/>
            </a:xfrm>
            <a:custGeom>
              <a:rect b="b" l="l" r="r" t="t"/>
              <a:pathLst>
                <a:path extrusionOk="0" h="1710750" w="1710750">
                  <a:moveTo>
                    <a:pt x="0" y="0"/>
                  </a:moveTo>
                  <a:lnTo>
                    <a:pt x="1710750" y="0"/>
                  </a:lnTo>
                  <a:lnTo>
                    <a:pt x="1710750" y="1710750"/>
                  </a:lnTo>
                  <a:lnTo>
                    <a:pt x="0" y="17107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06" name="Google Shape;1006;p27"/>
          <p:cNvSpPr txBox="1"/>
          <p:nvPr/>
        </p:nvSpPr>
        <p:spPr>
          <a:xfrm>
            <a:off x="2377440" y="4574286"/>
            <a:ext cx="13533120" cy="231419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100" u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Obtenir des résultats rapidement : période 90J</a:t>
            </a:r>
            <a:endParaRPr/>
          </a:p>
        </p:txBody>
      </p:sp>
      <p:sp>
        <p:nvSpPr>
          <p:cNvPr id="1007" name="Google Shape;1007;p27"/>
          <p:cNvSpPr txBox="1"/>
          <p:nvPr/>
        </p:nvSpPr>
        <p:spPr>
          <a:xfrm>
            <a:off x="2377440" y="628736"/>
            <a:ext cx="13533120" cy="311581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700">
                <a:solidFill>
                  <a:srgbClr val="F2A9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2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A900"/>
        </a:solidFill>
      </p:bgPr>
    </p:bg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" name="Google Shape;171;g31c4164dbaa_0_90"/>
          <p:cNvGrpSpPr/>
          <p:nvPr/>
        </p:nvGrpSpPr>
        <p:grpSpPr>
          <a:xfrm>
            <a:off x="-315227" y="0"/>
            <a:ext cx="18603227" cy="10108465"/>
            <a:chOff x="0" y="0"/>
            <a:chExt cx="24804303" cy="13477953"/>
          </a:xfrm>
        </p:grpSpPr>
        <p:grpSp>
          <p:nvGrpSpPr>
            <p:cNvPr id="172" name="Google Shape;172;g31c4164dbaa_0_90"/>
            <p:cNvGrpSpPr/>
            <p:nvPr/>
          </p:nvGrpSpPr>
          <p:grpSpPr>
            <a:xfrm>
              <a:off x="679151" y="133146"/>
              <a:ext cx="23888939" cy="13344807"/>
              <a:chOff x="0" y="-38100"/>
              <a:chExt cx="7078204" cy="3954017"/>
            </a:xfrm>
          </p:grpSpPr>
          <p:sp>
            <p:nvSpPr>
              <p:cNvPr id="173" name="Google Shape;173;g31c4164dbaa_0_90"/>
              <p:cNvSpPr/>
              <p:nvPr/>
            </p:nvSpPr>
            <p:spPr>
              <a:xfrm>
                <a:off x="0" y="0"/>
                <a:ext cx="7078204" cy="3915917"/>
              </a:xfrm>
              <a:custGeom>
                <a:rect b="b" l="l" r="r" t="t"/>
                <a:pathLst>
                  <a:path extrusionOk="0" h="3915917" w="7078204">
                    <a:moveTo>
                      <a:pt x="0" y="0"/>
                    </a:moveTo>
                    <a:lnTo>
                      <a:pt x="7078204" y="0"/>
                    </a:lnTo>
                    <a:lnTo>
                      <a:pt x="7078204" y="3915917"/>
                    </a:lnTo>
                    <a:lnTo>
                      <a:pt x="0" y="3915917"/>
                    </a:lnTo>
                    <a:close/>
                  </a:path>
                </a:pathLst>
              </a:custGeom>
              <a:solidFill>
                <a:srgbClr val="00122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4" name="Google Shape;174;g31c4164dbaa_0_90"/>
              <p:cNvSpPr txBox="1"/>
              <p:nvPr/>
            </p:nvSpPr>
            <p:spPr>
              <a:xfrm>
                <a:off x="0" y="-38100"/>
                <a:ext cx="7078200" cy="3954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10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75" name="Google Shape;175;g31c4164dbaa_0_90"/>
            <p:cNvSpPr/>
            <p:nvPr/>
          </p:nvSpPr>
          <p:spPr>
            <a:xfrm>
              <a:off x="0" y="0"/>
              <a:ext cx="3972575" cy="3055827"/>
            </a:xfrm>
            <a:custGeom>
              <a:rect b="b" l="l" r="r" t="t"/>
              <a:pathLst>
                <a:path extrusionOk="0" h="3055827" w="3972575">
                  <a:moveTo>
                    <a:pt x="0" y="0"/>
                  </a:moveTo>
                  <a:lnTo>
                    <a:pt x="3972575" y="0"/>
                  </a:lnTo>
                  <a:lnTo>
                    <a:pt x="3972575" y="3055827"/>
                  </a:lnTo>
                  <a:lnTo>
                    <a:pt x="0" y="30558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" name="Google Shape;176;g31c4164dbaa_0_90"/>
            <p:cNvSpPr/>
            <p:nvPr/>
          </p:nvSpPr>
          <p:spPr>
            <a:xfrm>
              <a:off x="21007532" y="388882"/>
              <a:ext cx="3796771" cy="2278063"/>
            </a:xfrm>
            <a:custGeom>
              <a:rect b="b" l="l" r="r" t="t"/>
              <a:pathLst>
                <a:path extrusionOk="0" h="2278063" w="3796771">
                  <a:moveTo>
                    <a:pt x="0" y="0"/>
                  </a:moveTo>
                  <a:lnTo>
                    <a:pt x="3796771" y="0"/>
                  </a:lnTo>
                  <a:lnTo>
                    <a:pt x="3796771" y="2278063"/>
                  </a:lnTo>
                  <a:lnTo>
                    <a:pt x="0" y="227806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177;g31c4164dbaa_0_90"/>
            <p:cNvSpPr/>
            <p:nvPr/>
          </p:nvSpPr>
          <p:spPr>
            <a:xfrm>
              <a:off x="22577328" y="11489025"/>
              <a:ext cx="1710750" cy="1710750"/>
            </a:xfrm>
            <a:custGeom>
              <a:rect b="b" l="l" r="r" t="t"/>
              <a:pathLst>
                <a:path extrusionOk="0" h="1710750" w="1710750">
                  <a:moveTo>
                    <a:pt x="0" y="0"/>
                  </a:moveTo>
                  <a:lnTo>
                    <a:pt x="1710750" y="0"/>
                  </a:lnTo>
                  <a:lnTo>
                    <a:pt x="1710750" y="1710750"/>
                  </a:lnTo>
                  <a:lnTo>
                    <a:pt x="0" y="17107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78" name="Google Shape;178;g31c4164dbaa_0_9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02430" y="2106813"/>
            <a:ext cx="5938015" cy="663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g31c4164dbaa_0_9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80159" y="2669579"/>
            <a:ext cx="6582557" cy="55128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g31c4164dbaa_0_9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44675" y="1386650"/>
            <a:ext cx="8248650" cy="8258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A900"/>
        </a:solidFill>
      </p:bgPr>
    </p:bg>
    <p:spTree>
      <p:nvGrpSpPr>
        <p:cNvPr id="1015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6" name="Google Shape;1016;p28"/>
          <p:cNvGrpSpPr/>
          <p:nvPr/>
        </p:nvGrpSpPr>
        <p:grpSpPr>
          <a:xfrm>
            <a:off x="-315227" y="0"/>
            <a:ext cx="18603227" cy="10108466"/>
            <a:chOff x="0" y="0"/>
            <a:chExt cx="24804303" cy="13477954"/>
          </a:xfrm>
        </p:grpSpPr>
        <p:grpSp>
          <p:nvGrpSpPr>
            <p:cNvPr id="1017" name="Google Shape;1017;p28"/>
            <p:cNvGrpSpPr/>
            <p:nvPr/>
          </p:nvGrpSpPr>
          <p:grpSpPr>
            <a:xfrm>
              <a:off x="679151" y="133145"/>
              <a:ext cx="23888937" cy="13344809"/>
              <a:chOff x="0" y="-38100"/>
              <a:chExt cx="7078204" cy="3954017"/>
            </a:xfrm>
          </p:grpSpPr>
          <p:sp>
            <p:nvSpPr>
              <p:cNvPr id="1018" name="Google Shape;1018;p28"/>
              <p:cNvSpPr/>
              <p:nvPr/>
            </p:nvSpPr>
            <p:spPr>
              <a:xfrm>
                <a:off x="0" y="0"/>
                <a:ext cx="7078204" cy="3915917"/>
              </a:xfrm>
              <a:custGeom>
                <a:rect b="b" l="l" r="r" t="t"/>
                <a:pathLst>
                  <a:path extrusionOk="0" h="3915917" w="7078204">
                    <a:moveTo>
                      <a:pt x="0" y="0"/>
                    </a:moveTo>
                    <a:lnTo>
                      <a:pt x="7078204" y="0"/>
                    </a:lnTo>
                    <a:lnTo>
                      <a:pt x="7078204" y="3915917"/>
                    </a:lnTo>
                    <a:lnTo>
                      <a:pt x="0" y="3915917"/>
                    </a:lnTo>
                    <a:close/>
                  </a:path>
                </a:pathLst>
              </a:custGeom>
              <a:solidFill>
                <a:srgbClr val="00122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9" name="Google Shape;1019;p28"/>
              <p:cNvSpPr txBox="1"/>
              <p:nvPr/>
            </p:nvSpPr>
            <p:spPr>
              <a:xfrm>
                <a:off x="0" y="-38100"/>
                <a:ext cx="7078204" cy="39540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10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20" name="Google Shape;1020;p28"/>
            <p:cNvSpPr/>
            <p:nvPr/>
          </p:nvSpPr>
          <p:spPr>
            <a:xfrm>
              <a:off x="0" y="0"/>
              <a:ext cx="3972575" cy="3055827"/>
            </a:xfrm>
            <a:custGeom>
              <a:rect b="b" l="l" r="r" t="t"/>
              <a:pathLst>
                <a:path extrusionOk="0" h="3055827" w="3972575">
                  <a:moveTo>
                    <a:pt x="0" y="0"/>
                  </a:moveTo>
                  <a:lnTo>
                    <a:pt x="3972575" y="0"/>
                  </a:lnTo>
                  <a:lnTo>
                    <a:pt x="3972575" y="3055827"/>
                  </a:lnTo>
                  <a:lnTo>
                    <a:pt x="0" y="30558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1" name="Google Shape;1021;p28"/>
            <p:cNvSpPr/>
            <p:nvPr/>
          </p:nvSpPr>
          <p:spPr>
            <a:xfrm>
              <a:off x="21007532" y="388882"/>
              <a:ext cx="3796771" cy="2278063"/>
            </a:xfrm>
            <a:custGeom>
              <a:rect b="b" l="l" r="r" t="t"/>
              <a:pathLst>
                <a:path extrusionOk="0" h="2278063" w="3796771">
                  <a:moveTo>
                    <a:pt x="0" y="0"/>
                  </a:moveTo>
                  <a:lnTo>
                    <a:pt x="3796771" y="0"/>
                  </a:lnTo>
                  <a:lnTo>
                    <a:pt x="3796771" y="2278063"/>
                  </a:lnTo>
                  <a:lnTo>
                    <a:pt x="0" y="227806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2" name="Google Shape;1022;p28"/>
            <p:cNvSpPr/>
            <p:nvPr/>
          </p:nvSpPr>
          <p:spPr>
            <a:xfrm>
              <a:off x="22577328" y="11489025"/>
              <a:ext cx="1710750" cy="1710750"/>
            </a:xfrm>
            <a:custGeom>
              <a:rect b="b" l="l" r="r" t="t"/>
              <a:pathLst>
                <a:path extrusionOk="0" h="1710750" w="1710750">
                  <a:moveTo>
                    <a:pt x="0" y="0"/>
                  </a:moveTo>
                  <a:lnTo>
                    <a:pt x="1710750" y="0"/>
                  </a:lnTo>
                  <a:lnTo>
                    <a:pt x="1710750" y="1710750"/>
                  </a:lnTo>
                  <a:lnTo>
                    <a:pt x="0" y="17107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23" name="Google Shape;1023;p28"/>
          <p:cNvSpPr txBox="1"/>
          <p:nvPr/>
        </p:nvSpPr>
        <p:spPr>
          <a:xfrm>
            <a:off x="2377440" y="4130820"/>
            <a:ext cx="13533120" cy="341909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100" u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Traiter ce problème dur pour apporter des résultats</a:t>
            </a:r>
            <a:endParaRPr/>
          </a:p>
        </p:txBody>
      </p:sp>
      <p:sp>
        <p:nvSpPr>
          <p:cNvPr id="1024" name="Google Shape;1024;p28"/>
          <p:cNvSpPr txBox="1"/>
          <p:nvPr/>
        </p:nvSpPr>
        <p:spPr>
          <a:xfrm>
            <a:off x="2377440" y="628736"/>
            <a:ext cx="13533120" cy="311581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700">
                <a:solidFill>
                  <a:srgbClr val="F2A9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2</a:t>
            </a:r>
            <a:endParaRPr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A900"/>
        </a:solidFill>
      </p:bgPr>
    </p:bg>
    <p:spTree>
      <p:nvGrpSpPr>
        <p:cNvPr id="1032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3" name="Google Shape;1033;p29"/>
          <p:cNvGrpSpPr/>
          <p:nvPr/>
        </p:nvGrpSpPr>
        <p:grpSpPr>
          <a:xfrm>
            <a:off x="-315227" y="0"/>
            <a:ext cx="18603227" cy="10108466"/>
            <a:chOff x="0" y="0"/>
            <a:chExt cx="24804303" cy="13477954"/>
          </a:xfrm>
        </p:grpSpPr>
        <p:grpSp>
          <p:nvGrpSpPr>
            <p:cNvPr id="1034" name="Google Shape;1034;p29"/>
            <p:cNvGrpSpPr/>
            <p:nvPr/>
          </p:nvGrpSpPr>
          <p:grpSpPr>
            <a:xfrm>
              <a:off x="679151" y="133145"/>
              <a:ext cx="23888937" cy="13344809"/>
              <a:chOff x="0" y="-38100"/>
              <a:chExt cx="7078204" cy="3954017"/>
            </a:xfrm>
          </p:grpSpPr>
          <p:sp>
            <p:nvSpPr>
              <p:cNvPr id="1035" name="Google Shape;1035;p29"/>
              <p:cNvSpPr/>
              <p:nvPr/>
            </p:nvSpPr>
            <p:spPr>
              <a:xfrm>
                <a:off x="0" y="0"/>
                <a:ext cx="7078204" cy="3915917"/>
              </a:xfrm>
              <a:custGeom>
                <a:rect b="b" l="l" r="r" t="t"/>
                <a:pathLst>
                  <a:path extrusionOk="0" h="3915917" w="7078204">
                    <a:moveTo>
                      <a:pt x="0" y="0"/>
                    </a:moveTo>
                    <a:lnTo>
                      <a:pt x="7078204" y="0"/>
                    </a:lnTo>
                    <a:lnTo>
                      <a:pt x="7078204" y="3915917"/>
                    </a:lnTo>
                    <a:lnTo>
                      <a:pt x="0" y="3915917"/>
                    </a:lnTo>
                    <a:close/>
                  </a:path>
                </a:pathLst>
              </a:custGeom>
              <a:solidFill>
                <a:srgbClr val="00122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6" name="Google Shape;1036;p29"/>
              <p:cNvSpPr txBox="1"/>
              <p:nvPr/>
            </p:nvSpPr>
            <p:spPr>
              <a:xfrm>
                <a:off x="0" y="-38100"/>
                <a:ext cx="7078204" cy="39540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10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37" name="Google Shape;1037;p29"/>
            <p:cNvSpPr/>
            <p:nvPr/>
          </p:nvSpPr>
          <p:spPr>
            <a:xfrm>
              <a:off x="0" y="0"/>
              <a:ext cx="3972575" cy="3055827"/>
            </a:xfrm>
            <a:custGeom>
              <a:rect b="b" l="l" r="r" t="t"/>
              <a:pathLst>
                <a:path extrusionOk="0" h="3055827" w="3972575">
                  <a:moveTo>
                    <a:pt x="0" y="0"/>
                  </a:moveTo>
                  <a:lnTo>
                    <a:pt x="3972575" y="0"/>
                  </a:lnTo>
                  <a:lnTo>
                    <a:pt x="3972575" y="3055827"/>
                  </a:lnTo>
                  <a:lnTo>
                    <a:pt x="0" y="30558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8" name="Google Shape;1038;p29"/>
            <p:cNvSpPr/>
            <p:nvPr/>
          </p:nvSpPr>
          <p:spPr>
            <a:xfrm>
              <a:off x="21007532" y="388882"/>
              <a:ext cx="3796771" cy="2278063"/>
            </a:xfrm>
            <a:custGeom>
              <a:rect b="b" l="l" r="r" t="t"/>
              <a:pathLst>
                <a:path extrusionOk="0" h="2278063" w="3796771">
                  <a:moveTo>
                    <a:pt x="0" y="0"/>
                  </a:moveTo>
                  <a:lnTo>
                    <a:pt x="3796771" y="0"/>
                  </a:lnTo>
                  <a:lnTo>
                    <a:pt x="3796771" y="2278063"/>
                  </a:lnTo>
                  <a:lnTo>
                    <a:pt x="0" y="227806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9" name="Google Shape;1039;p29"/>
            <p:cNvSpPr/>
            <p:nvPr/>
          </p:nvSpPr>
          <p:spPr>
            <a:xfrm>
              <a:off x="22577328" y="11489025"/>
              <a:ext cx="1710750" cy="1710750"/>
            </a:xfrm>
            <a:custGeom>
              <a:rect b="b" l="l" r="r" t="t"/>
              <a:pathLst>
                <a:path extrusionOk="0" h="1710750" w="1710750">
                  <a:moveTo>
                    <a:pt x="0" y="0"/>
                  </a:moveTo>
                  <a:lnTo>
                    <a:pt x="1710750" y="0"/>
                  </a:lnTo>
                  <a:lnTo>
                    <a:pt x="1710750" y="1710750"/>
                  </a:lnTo>
                  <a:lnTo>
                    <a:pt x="0" y="17107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40" name="Google Shape;1040;p29"/>
          <p:cNvSpPr txBox="1"/>
          <p:nvPr/>
        </p:nvSpPr>
        <p:spPr>
          <a:xfrm>
            <a:off x="2377440" y="628736"/>
            <a:ext cx="13533120" cy="311581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700">
                <a:solidFill>
                  <a:srgbClr val="F2A9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2</a:t>
            </a:r>
            <a:endParaRPr/>
          </a:p>
        </p:txBody>
      </p:sp>
      <p:sp>
        <p:nvSpPr>
          <p:cNvPr descr="Une image contenant texte, capture d’écran, Police  Description générée automatiquement" id="1041" name="Google Shape;1041;p29"/>
          <p:cNvSpPr/>
          <p:nvPr/>
        </p:nvSpPr>
        <p:spPr>
          <a:xfrm>
            <a:off x="784158" y="5421186"/>
            <a:ext cx="8968349" cy="3837114"/>
          </a:xfrm>
          <a:custGeom>
            <a:rect b="b" l="l" r="r" t="t"/>
            <a:pathLst>
              <a:path extrusionOk="0" h="3837114" w="8968349">
                <a:moveTo>
                  <a:pt x="0" y="0"/>
                </a:moveTo>
                <a:lnTo>
                  <a:pt x="8968349" y="0"/>
                </a:lnTo>
                <a:lnTo>
                  <a:pt x="8968349" y="3837114"/>
                </a:lnTo>
                <a:lnTo>
                  <a:pt x="0" y="38371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Une image contenant texte, habits, homme, capture d’écran  Description générée automatiquement" id="1042" name="Google Shape;1042;p29"/>
          <p:cNvSpPr/>
          <p:nvPr/>
        </p:nvSpPr>
        <p:spPr>
          <a:xfrm>
            <a:off x="9408504" y="3221297"/>
            <a:ext cx="8095338" cy="6263283"/>
          </a:xfrm>
          <a:custGeom>
            <a:rect b="b" l="l" r="r" t="t"/>
            <a:pathLst>
              <a:path extrusionOk="0" h="6263283" w="8095338">
                <a:moveTo>
                  <a:pt x="0" y="0"/>
                </a:moveTo>
                <a:lnTo>
                  <a:pt x="8095338" y="0"/>
                </a:lnTo>
                <a:lnTo>
                  <a:pt x="8095338" y="6263283"/>
                </a:lnTo>
                <a:lnTo>
                  <a:pt x="0" y="62632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A900"/>
        </a:solidFill>
      </p:bgPr>
    </p:bg>
    <p:spTree>
      <p:nvGrpSpPr>
        <p:cNvPr id="1050" name="Shape 1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1" name="Google Shape;1051;g31beef7ff36_0_196"/>
          <p:cNvGrpSpPr/>
          <p:nvPr/>
        </p:nvGrpSpPr>
        <p:grpSpPr>
          <a:xfrm>
            <a:off x="-315227" y="0"/>
            <a:ext cx="18603227" cy="10108465"/>
            <a:chOff x="0" y="0"/>
            <a:chExt cx="24804303" cy="13477953"/>
          </a:xfrm>
        </p:grpSpPr>
        <p:grpSp>
          <p:nvGrpSpPr>
            <p:cNvPr id="1052" name="Google Shape;1052;g31beef7ff36_0_196"/>
            <p:cNvGrpSpPr/>
            <p:nvPr/>
          </p:nvGrpSpPr>
          <p:grpSpPr>
            <a:xfrm>
              <a:off x="679151" y="133146"/>
              <a:ext cx="23888939" cy="13344807"/>
              <a:chOff x="0" y="-38100"/>
              <a:chExt cx="7078204" cy="3954017"/>
            </a:xfrm>
          </p:grpSpPr>
          <p:sp>
            <p:nvSpPr>
              <p:cNvPr id="1053" name="Google Shape;1053;g31beef7ff36_0_196"/>
              <p:cNvSpPr/>
              <p:nvPr/>
            </p:nvSpPr>
            <p:spPr>
              <a:xfrm>
                <a:off x="0" y="0"/>
                <a:ext cx="7078204" cy="3915917"/>
              </a:xfrm>
              <a:custGeom>
                <a:rect b="b" l="l" r="r" t="t"/>
                <a:pathLst>
                  <a:path extrusionOk="0" h="3915917" w="7078204">
                    <a:moveTo>
                      <a:pt x="0" y="0"/>
                    </a:moveTo>
                    <a:lnTo>
                      <a:pt x="7078204" y="0"/>
                    </a:lnTo>
                    <a:lnTo>
                      <a:pt x="7078204" y="3915917"/>
                    </a:lnTo>
                    <a:lnTo>
                      <a:pt x="0" y="3915917"/>
                    </a:lnTo>
                    <a:close/>
                  </a:path>
                </a:pathLst>
              </a:custGeom>
              <a:solidFill>
                <a:srgbClr val="00122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4" name="Google Shape;1054;g31beef7ff36_0_196"/>
              <p:cNvSpPr txBox="1"/>
              <p:nvPr/>
            </p:nvSpPr>
            <p:spPr>
              <a:xfrm>
                <a:off x="0" y="-38100"/>
                <a:ext cx="7078200" cy="3954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10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55" name="Google Shape;1055;g31beef7ff36_0_196"/>
            <p:cNvSpPr/>
            <p:nvPr/>
          </p:nvSpPr>
          <p:spPr>
            <a:xfrm>
              <a:off x="0" y="0"/>
              <a:ext cx="3972575" cy="3055827"/>
            </a:xfrm>
            <a:custGeom>
              <a:rect b="b" l="l" r="r" t="t"/>
              <a:pathLst>
                <a:path extrusionOk="0" h="3055827" w="3972575">
                  <a:moveTo>
                    <a:pt x="0" y="0"/>
                  </a:moveTo>
                  <a:lnTo>
                    <a:pt x="3972575" y="0"/>
                  </a:lnTo>
                  <a:lnTo>
                    <a:pt x="3972575" y="3055827"/>
                  </a:lnTo>
                  <a:lnTo>
                    <a:pt x="0" y="30558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6" name="Google Shape;1056;g31beef7ff36_0_196"/>
            <p:cNvSpPr/>
            <p:nvPr/>
          </p:nvSpPr>
          <p:spPr>
            <a:xfrm>
              <a:off x="21007532" y="388882"/>
              <a:ext cx="3796771" cy="2278063"/>
            </a:xfrm>
            <a:custGeom>
              <a:rect b="b" l="l" r="r" t="t"/>
              <a:pathLst>
                <a:path extrusionOk="0" h="2278063" w="3796771">
                  <a:moveTo>
                    <a:pt x="0" y="0"/>
                  </a:moveTo>
                  <a:lnTo>
                    <a:pt x="3796771" y="0"/>
                  </a:lnTo>
                  <a:lnTo>
                    <a:pt x="3796771" y="2278063"/>
                  </a:lnTo>
                  <a:lnTo>
                    <a:pt x="0" y="227806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7" name="Google Shape;1057;g31beef7ff36_0_196"/>
            <p:cNvSpPr/>
            <p:nvPr/>
          </p:nvSpPr>
          <p:spPr>
            <a:xfrm>
              <a:off x="22577328" y="11489025"/>
              <a:ext cx="1710750" cy="1710750"/>
            </a:xfrm>
            <a:custGeom>
              <a:rect b="b" l="l" r="r" t="t"/>
              <a:pathLst>
                <a:path extrusionOk="0" h="1710750" w="1710750">
                  <a:moveTo>
                    <a:pt x="0" y="0"/>
                  </a:moveTo>
                  <a:lnTo>
                    <a:pt x="1710750" y="0"/>
                  </a:lnTo>
                  <a:lnTo>
                    <a:pt x="1710750" y="1710750"/>
                  </a:lnTo>
                  <a:lnTo>
                    <a:pt x="0" y="17107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58" name="Google Shape;1058;g31beef7ff36_0_196"/>
          <p:cNvSpPr txBox="1"/>
          <p:nvPr/>
        </p:nvSpPr>
        <p:spPr>
          <a:xfrm>
            <a:off x="2377440" y="4130820"/>
            <a:ext cx="13533000" cy="528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10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Vos clients s’en foutent que vous connaissez Google sur le bout des doigts</a:t>
            </a:r>
            <a:endParaRPr/>
          </a:p>
        </p:txBody>
      </p:sp>
      <p:sp>
        <p:nvSpPr>
          <p:cNvPr id="1059" name="Google Shape;1059;g31beef7ff36_0_196"/>
          <p:cNvSpPr txBox="1"/>
          <p:nvPr/>
        </p:nvSpPr>
        <p:spPr>
          <a:xfrm>
            <a:off x="2377440" y="628736"/>
            <a:ext cx="13533000" cy="318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700">
                <a:solidFill>
                  <a:srgbClr val="F2A9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2</a:t>
            </a:r>
            <a:endParaRPr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A900"/>
        </a:solidFill>
      </p:bgPr>
    </p:bg>
    <p:spTree>
      <p:nvGrpSpPr>
        <p:cNvPr id="1067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8" name="Google Shape;1068;g31beef7ff36_0_212"/>
          <p:cNvGrpSpPr/>
          <p:nvPr/>
        </p:nvGrpSpPr>
        <p:grpSpPr>
          <a:xfrm>
            <a:off x="-315227" y="0"/>
            <a:ext cx="18603227" cy="10108465"/>
            <a:chOff x="0" y="0"/>
            <a:chExt cx="24804303" cy="13477953"/>
          </a:xfrm>
        </p:grpSpPr>
        <p:grpSp>
          <p:nvGrpSpPr>
            <p:cNvPr id="1069" name="Google Shape;1069;g31beef7ff36_0_212"/>
            <p:cNvGrpSpPr/>
            <p:nvPr/>
          </p:nvGrpSpPr>
          <p:grpSpPr>
            <a:xfrm>
              <a:off x="679151" y="133146"/>
              <a:ext cx="23888939" cy="13344807"/>
              <a:chOff x="0" y="-38100"/>
              <a:chExt cx="7078204" cy="3954017"/>
            </a:xfrm>
          </p:grpSpPr>
          <p:sp>
            <p:nvSpPr>
              <p:cNvPr id="1070" name="Google Shape;1070;g31beef7ff36_0_212"/>
              <p:cNvSpPr/>
              <p:nvPr/>
            </p:nvSpPr>
            <p:spPr>
              <a:xfrm>
                <a:off x="0" y="0"/>
                <a:ext cx="7078204" cy="3915917"/>
              </a:xfrm>
              <a:custGeom>
                <a:rect b="b" l="l" r="r" t="t"/>
                <a:pathLst>
                  <a:path extrusionOk="0" h="3915917" w="7078204">
                    <a:moveTo>
                      <a:pt x="0" y="0"/>
                    </a:moveTo>
                    <a:lnTo>
                      <a:pt x="7078204" y="0"/>
                    </a:lnTo>
                    <a:lnTo>
                      <a:pt x="7078204" y="3915917"/>
                    </a:lnTo>
                    <a:lnTo>
                      <a:pt x="0" y="3915917"/>
                    </a:lnTo>
                    <a:close/>
                  </a:path>
                </a:pathLst>
              </a:custGeom>
              <a:solidFill>
                <a:srgbClr val="00122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1" name="Google Shape;1071;g31beef7ff36_0_212"/>
              <p:cNvSpPr txBox="1"/>
              <p:nvPr/>
            </p:nvSpPr>
            <p:spPr>
              <a:xfrm>
                <a:off x="0" y="-38100"/>
                <a:ext cx="7078200" cy="3954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10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72" name="Google Shape;1072;g31beef7ff36_0_212"/>
            <p:cNvSpPr/>
            <p:nvPr/>
          </p:nvSpPr>
          <p:spPr>
            <a:xfrm>
              <a:off x="0" y="0"/>
              <a:ext cx="3972575" cy="3055827"/>
            </a:xfrm>
            <a:custGeom>
              <a:rect b="b" l="l" r="r" t="t"/>
              <a:pathLst>
                <a:path extrusionOk="0" h="3055827" w="3972575">
                  <a:moveTo>
                    <a:pt x="0" y="0"/>
                  </a:moveTo>
                  <a:lnTo>
                    <a:pt x="3972575" y="0"/>
                  </a:lnTo>
                  <a:lnTo>
                    <a:pt x="3972575" y="3055827"/>
                  </a:lnTo>
                  <a:lnTo>
                    <a:pt x="0" y="30558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3" name="Google Shape;1073;g31beef7ff36_0_212"/>
            <p:cNvSpPr/>
            <p:nvPr/>
          </p:nvSpPr>
          <p:spPr>
            <a:xfrm>
              <a:off x="21007532" y="388882"/>
              <a:ext cx="3796771" cy="2278063"/>
            </a:xfrm>
            <a:custGeom>
              <a:rect b="b" l="l" r="r" t="t"/>
              <a:pathLst>
                <a:path extrusionOk="0" h="2278063" w="3796771">
                  <a:moveTo>
                    <a:pt x="0" y="0"/>
                  </a:moveTo>
                  <a:lnTo>
                    <a:pt x="3796771" y="0"/>
                  </a:lnTo>
                  <a:lnTo>
                    <a:pt x="3796771" y="2278063"/>
                  </a:lnTo>
                  <a:lnTo>
                    <a:pt x="0" y="227806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4" name="Google Shape;1074;g31beef7ff36_0_212"/>
            <p:cNvSpPr/>
            <p:nvPr/>
          </p:nvSpPr>
          <p:spPr>
            <a:xfrm>
              <a:off x="22577328" y="11489025"/>
              <a:ext cx="1710750" cy="1710750"/>
            </a:xfrm>
            <a:custGeom>
              <a:rect b="b" l="l" r="r" t="t"/>
              <a:pathLst>
                <a:path extrusionOk="0" h="1710750" w="1710750">
                  <a:moveTo>
                    <a:pt x="0" y="0"/>
                  </a:moveTo>
                  <a:lnTo>
                    <a:pt x="1710750" y="0"/>
                  </a:lnTo>
                  <a:lnTo>
                    <a:pt x="1710750" y="1710750"/>
                  </a:lnTo>
                  <a:lnTo>
                    <a:pt x="0" y="17107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75" name="Google Shape;1075;g31beef7ff36_0_212"/>
          <p:cNvSpPr txBox="1"/>
          <p:nvPr/>
        </p:nvSpPr>
        <p:spPr>
          <a:xfrm>
            <a:off x="2377440" y="4130820"/>
            <a:ext cx="13533000" cy="500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10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Ils veulent du </a:t>
            </a:r>
            <a:endParaRPr b="1" sz="8100">
              <a:solidFill>
                <a:srgbClr val="FFFFFF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8100">
              <a:solidFill>
                <a:srgbClr val="FFFFFF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0">
                <a:solidFill>
                  <a:srgbClr val="F2A9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RESULTAT !!!</a:t>
            </a:r>
            <a:endParaRPr b="1" sz="15000">
              <a:solidFill>
                <a:srgbClr val="F2A9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1076" name="Google Shape;1076;g31beef7ff36_0_212"/>
          <p:cNvSpPr txBox="1"/>
          <p:nvPr/>
        </p:nvSpPr>
        <p:spPr>
          <a:xfrm>
            <a:off x="2377440" y="628736"/>
            <a:ext cx="13533000" cy="318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700">
                <a:solidFill>
                  <a:srgbClr val="F2A9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2</a:t>
            </a:r>
            <a:endParaRPr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A900"/>
        </a:solidFill>
      </p:bgPr>
    </p:bg>
    <p:spTree>
      <p:nvGrpSpPr>
        <p:cNvPr id="1084" name="Shape 1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5" name="Google Shape;1085;p30"/>
          <p:cNvGrpSpPr/>
          <p:nvPr/>
        </p:nvGrpSpPr>
        <p:grpSpPr>
          <a:xfrm>
            <a:off x="-315227" y="0"/>
            <a:ext cx="18603227" cy="10108466"/>
            <a:chOff x="0" y="0"/>
            <a:chExt cx="24804303" cy="13477954"/>
          </a:xfrm>
        </p:grpSpPr>
        <p:grpSp>
          <p:nvGrpSpPr>
            <p:cNvPr id="1086" name="Google Shape;1086;p30"/>
            <p:cNvGrpSpPr/>
            <p:nvPr/>
          </p:nvGrpSpPr>
          <p:grpSpPr>
            <a:xfrm>
              <a:off x="679151" y="133145"/>
              <a:ext cx="23888937" cy="13344809"/>
              <a:chOff x="0" y="-38100"/>
              <a:chExt cx="7078204" cy="3954017"/>
            </a:xfrm>
          </p:grpSpPr>
          <p:sp>
            <p:nvSpPr>
              <p:cNvPr id="1087" name="Google Shape;1087;p30"/>
              <p:cNvSpPr/>
              <p:nvPr/>
            </p:nvSpPr>
            <p:spPr>
              <a:xfrm>
                <a:off x="0" y="0"/>
                <a:ext cx="7078204" cy="3915917"/>
              </a:xfrm>
              <a:custGeom>
                <a:rect b="b" l="l" r="r" t="t"/>
                <a:pathLst>
                  <a:path extrusionOk="0" h="3915917" w="7078204">
                    <a:moveTo>
                      <a:pt x="0" y="0"/>
                    </a:moveTo>
                    <a:lnTo>
                      <a:pt x="7078204" y="0"/>
                    </a:lnTo>
                    <a:lnTo>
                      <a:pt x="7078204" y="3915917"/>
                    </a:lnTo>
                    <a:lnTo>
                      <a:pt x="0" y="3915917"/>
                    </a:lnTo>
                    <a:close/>
                  </a:path>
                </a:pathLst>
              </a:custGeom>
              <a:solidFill>
                <a:srgbClr val="00122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8" name="Google Shape;1088;p30"/>
              <p:cNvSpPr txBox="1"/>
              <p:nvPr/>
            </p:nvSpPr>
            <p:spPr>
              <a:xfrm>
                <a:off x="0" y="-38100"/>
                <a:ext cx="7078204" cy="39540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10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89" name="Google Shape;1089;p30"/>
            <p:cNvSpPr/>
            <p:nvPr/>
          </p:nvSpPr>
          <p:spPr>
            <a:xfrm>
              <a:off x="0" y="0"/>
              <a:ext cx="3972575" cy="3055827"/>
            </a:xfrm>
            <a:custGeom>
              <a:rect b="b" l="l" r="r" t="t"/>
              <a:pathLst>
                <a:path extrusionOk="0" h="3055827" w="3972575">
                  <a:moveTo>
                    <a:pt x="0" y="0"/>
                  </a:moveTo>
                  <a:lnTo>
                    <a:pt x="3972575" y="0"/>
                  </a:lnTo>
                  <a:lnTo>
                    <a:pt x="3972575" y="3055827"/>
                  </a:lnTo>
                  <a:lnTo>
                    <a:pt x="0" y="30558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0" name="Google Shape;1090;p30"/>
            <p:cNvSpPr/>
            <p:nvPr/>
          </p:nvSpPr>
          <p:spPr>
            <a:xfrm>
              <a:off x="21007532" y="388882"/>
              <a:ext cx="3796771" cy="2278063"/>
            </a:xfrm>
            <a:custGeom>
              <a:rect b="b" l="l" r="r" t="t"/>
              <a:pathLst>
                <a:path extrusionOk="0" h="2278063" w="3796771">
                  <a:moveTo>
                    <a:pt x="0" y="0"/>
                  </a:moveTo>
                  <a:lnTo>
                    <a:pt x="3796771" y="0"/>
                  </a:lnTo>
                  <a:lnTo>
                    <a:pt x="3796771" y="2278063"/>
                  </a:lnTo>
                  <a:lnTo>
                    <a:pt x="0" y="227806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1" name="Google Shape;1091;p30"/>
            <p:cNvSpPr/>
            <p:nvPr/>
          </p:nvSpPr>
          <p:spPr>
            <a:xfrm>
              <a:off x="22577328" y="11489025"/>
              <a:ext cx="1710750" cy="1710750"/>
            </a:xfrm>
            <a:custGeom>
              <a:rect b="b" l="l" r="r" t="t"/>
              <a:pathLst>
                <a:path extrusionOk="0" h="1710750" w="1710750">
                  <a:moveTo>
                    <a:pt x="0" y="0"/>
                  </a:moveTo>
                  <a:lnTo>
                    <a:pt x="1710750" y="0"/>
                  </a:lnTo>
                  <a:lnTo>
                    <a:pt x="1710750" y="1710750"/>
                  </a:lnTo>
                  <a:lnTo>
                    <a:pt x="0" y="17107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descr="Une image contenant texte, capture d’écran, ligne, Tracé  Description générée automatiquement" id="1092" name="Google Shape;1092;p30"/>
          <p:cNvSpPr/>
          <p:nvPr/>
        </p:nvSpPr>
        <p:spPr>
          <a:xfrm>
            <a:off x="4723255" y="3535680"/>
            <a:ext cx="8841489" cy="5848212"/>
          </a:xfrm>
          <a:custGeom>
            <a:rect b="b" l="l" r="r" t="t"/>
            <a:pathLst>
              <a:path extrusionOk="0" h="5848212" w="8841489">
                <a:moveTo>
                  <a:pt x="0" y="0"/>
                </a:moveTo>
                <a:lnTo>
                  <a:pt x="8841490" y="0"/>
                </a:lnTo>
                <a:lnTo>
                  <a:pt x="8841490" y="5848212"/>
                </a:lnTo>
                <a:lnTo>
                  <a:pt x="0" y="58482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3" name="Google Shape;1093;p30"/>
          <p:cNvSpPr txBox="1"/>
          <p:nvPr/>
        </p:nvSpPr>
        <p:spPr>
          <a:xfrm>
            <a:off x="2377440" y="628736"/>
            <a:ext cx="13533120" cy="311581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700">
                <a:solidFill>
                  <a:srgbClr val="F2A9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2</a:t>
            </a:r>
            <a:endParaRPr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A900"/>
        </a:solidFill>
      </p:bgPr>
    </p:bg>
    <p:spTree>
      <p:nvGrpSpPr>
        <p:cNvPr id="1101" name="Shape 1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2" name="Google Shape;1102;p31"/>
          <p:cNvGrpSpPr/>
          <p:nvPr/>
        </p:nvGrpSpPr>
        <p:grpSpPr>
          <a:xfrm>
            <a:off x="-315227" y="0"/>
            <a:ext cx="18603227" cy="10108466"/>
            <a:chOff x="0" y="0"/>
            <a:chExt cx="24804303" cy="13477954"/>
          </a:xfrm>
        </p:grpSpPr>
        <p:grpSp>
          <p:nvGrpSpPr>
            <p:cNvPr id="1103" name="Google Shape;1103;p31"/>
            <p:cNvGrpSpPr/>
            <p:nvPr/>
          </p:nvGrpSpPr>
          <p:grpSpPr>
            <a:xfrm>
              <a:off x="679151" y="133145"/>
              <a:ext cx="23888937" cy="13344809"/>
              <a:chOff x="0" y="-38100"/>
              <a:chExt cx="7078204" cy="3954017"/>
            </a:xfrm>
          </p:grpSpPr>
          <p:sp>
            <p:nvSpPr>
              <p:cNvPr id="1104" name="Google Shape;1104;p31"/>
              <p:cNvSpPr/>
              <p:nvPr/>
            </p:nvSpPr>
            <p:spPr>
              <a:xfrm>
                <a:off x="0" y="0"/>
                <a:ext cx="7078204" cy="3915917"/>
              </a:xfrm>
              <a:custGeom>
                <a:rect b="b" l="l" r="r" t="t"/>
                <a:pathLst>
                  <a:path extrusionOk="0" h="3915917" w="7078204">
                    <a:moveTo>
                      <a:pt x="0" y="0"/>
                    </a:moveTo>
                    <a:lnTo>
                      <a:pt x="7078204" y="0"/>
                    </a:lnTo>
                    <a:lnTo>
                      <a:pt x="7078204" y="3915917"/>
                    </a:lnTo>
                    <a:lnTo>
                      <a:pt x="0" y="3915917"/>
                    </a:lnTo>
                    <a:close/>
                  </a:path>
                </a:pathLst>
              </a:custGeom>
              <a:solidFill>
                <a:srgbClr val="00122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5" name="Google Shape;1105;p31"/>
              <p:cNvSpPr txBox="1"/>
              <p:nvPr/>
            </p:nvSpPr>
            <p:spPr>
              <a:xfrm>
                <a:off x="0" y="-38100"/>
                <a:ext cx="7078204" cy="39540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10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06" name="Google Shape;1106;p31"/>
            <p:cNvSpPr/>
            <p:nvPr/>
          </p:nvSpPr>
          <p:spPr>
            <a:xfrm>
              <a:off x="0" y="0"/>
              <a:ext cx="3972575" cy="3055827"/>
            </a:xfrm>
            <a:custGeom>
              <a:rect b="b" l="l" r="r" t="t"/>
              <a:pathLst>
                <a:path extrusionOk="0" h="3055827" w="3972575">
                  <a:moveTo>
                    <a:pt x="0" y="0"/>
                  </a:moveTo>
                  <a:lnTo>
                    <a:pt x="3972575" y="0"/>
                  </a:lnTo>
                  <a:lnTo>
                    <a:pt x="3972575" y="3055827"/>
                  </a:lnTo>
                  <a:lnTo>
                    <a:pt x="0" y="30558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7" name="Google Shape;1107;p31"/>
            <p:cNvSpPr/>
            <p:nvPr/>
          </p:nvSpPr>
          <p:spPr>
            <a:xfrm>
              <a:off x="21007532" y="388882"/>
              <a:ext cx="3796771" cy="2278063"/>
            </a:xfrm>
            <a:custGeom>
              <a:rect b="b" l="l" r="r" t="t"/>
              <a:pathLst>
                <a:path extrusionOk="0" h="2278063" w="3796771">
                  <a:moveTo>
                    <a:pt x="0" y="0"/>
                  </a:moveTo>
                  <a:lnTo>
                    <a:pt x="3796771" y="0"/>
                  </a:lnTo>
                  <a:lnTo>
                    <a:pt x="3796771" y="2278063"/>
                  </a:lnTo>
                  <a:lnTo>
                    <a:pt x="0" y="227806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8" name="Google Shape;1108;p31"/>
            <p:cNvSpPr/>
            <p:nvPr/>
          </p:nvSpPr>
          <p:spPr>
            <a:xfrm>
              <a:off x="22577328" y="11489025"/>
              <a:ext cx="1710750" cy="1710750"/>
            </a:xfrm>
            <a:custGeom>
              <a:rect b="b" l="l" r="r" t="t"/>
              <a:pathLst>
                <a:path extrusionOk="0" h="1710750" w="1710750">
                  <a:moveTo>
                    <a:pt x="0" y="0"/>
                  </a:moveTo>
                  <a:lnTo>
                    <a:pt x="1710750" y="0"/>
                  </a:lnTo>
                  <a:lnTo>
                    <a:pt x="1710750" y="1710750"/>
                  </a:lnTo>
                  <a:lnTo>
                    <a:pt x="0" y="17107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09" name="Google Shape;1109;p31"/>
          <p:cNvSpPr/>
          <p:nvPr/>
        </p:nvSpPr>
        <p:spPr>
          <a:xfrm>
            <a:off x="1712380" y="3960869"/>
            <a:ext cx="14863240" cy="4801970"/>
          </a:xfrm>
          <a:custGeom>
            <a:rect b="b" l="l" r="r" t="t"/>
            <a:pathLst>
              <a:path extrusionOk="0" h="4801970" w="14863240">
                <a:moveTo>
                  <a:pt x="0" y="0"/>
                </a:moveTo>
                <a:lnTo>
                  <a:pt x="14863240" y="0"/>
                </a:lnTo>
                <a:lnTo>
                  <a:pt x="14863240" y="4801969"/>
                </a:lnTo>
                <a:lnTo>
                  <a:pt x="0" y="48019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0" name="Google Shape;1110;p31"/>
          <p:cNvSpPr txBox="1"/>
          <p:nvPr/>
        </p:nvSpPr>
        <p:spPr>
          <a:xfrm>
            <a:off x="2377440" y="628736"/>
            <a:ext cx="13533120" cy="311581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700">
                <a:solidFill>
                  <a:srgbClr val="F2A9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2</a:t>
            </a:r>
            <a:endParaRPr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A900"/>
        </a:solidFill>
      </p:bgPr>
    </p:bg>
    <p:spTree>
      <p:nvGrpSpPr>
        <p:cNvPr id="1118" name="Shape 1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9" name="Google Shape;1119;p32"/>
          <p:cNvGrpSpPr/>
          <p:nvPr/>
        </p:nvGrpSpPr>
        <p:grpSpPr>
          <a:xfrm>
            <a:off x="-315227" y="0"/>
            <a:ext cx="18603227" cy="10108466"/>
            <a:chOff x="0" y="0"/>
            <a:chExt cx="24804303" cy="13477954"/>
          </a:xfrm>
        </p:grpSpPr>
        <p:grpSp>
          <p:nvGrpSpPr>
            <p:cNvPr id="1120" name="Google Shape;1120;p32"/>
            <p:cNvGrpSpPr/>
            <p:nvPr/>
          </p:nvGrpSpPr>
          <p:grpSpPr>
            <a:xfrm>
              <a:off x="679151" y="133145"/>
              <a:ext cx="23888937" cy="13344809"/>
              <a:chOff x="0" y="-38100"/>
              <a:chExt cx="7078204" cy="3954017"/>
            </a:xfrm>
          </p:grpSpPr>
          <p:sp>
            <p:nvSpPr>
              <p:cNvPr id="1121" name="Google Shape;1121;p32"/>
              <p:cNvSpPr/>
              <p:nvPr/>
            </p:nvSpPr>
            <p:spPr>
              <a:xfrm>
                <a:off x="0" y="0"/>
                <a:ext cx="7078204" cy="3915917"/>
              </a:xfrm>
              <a:custGeom>
                <a:rect b="b" l="l" r="r" t="t"/>
                <a:pathLst>
                  <a:path extrusionOk="0" h="3915917" w="7078204">
                    <a:moveTo>
                      <a:pt x="0" y="0"/>
                    </a:moveTo>
                    <a:lnTo>
                      <a:pt x="7078204" y="0"/>
                    </a:lnTo>
                    <a:lnTo>
                      <a:pt x="7078204" y="3915917"/>
                    </a:lnTo>
                    <a:lnTo>
                      <a:pt x="0" y="3915917"/>
                    </a:lnTo>
                    <a:close/>
                  </a:path>
                </a:pathLst>
              </a:custGeom>
              <a:solidFill>
                <a:srgbClr val="00122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2" name="Google Shape;1122;p32"/>
              <p:cNvSpPr txBox="1"/>
              <p:nvPr/>
            </p:nvSpPr>
            <p:spPr>
              <a:xfrm>
                <a:off x="0" y="-38100"/>
                <a:ext cx="7078204" cy="39540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10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23" name="Google Shape;1123;p32"/>
            <p:cNvSpPr/>
            <p:nvPr/>
          </p:nvSpPr>
          <p:spPr>
            <a:xfrm>
              <a:off x="0" y="0"/>
              <a:ext cx="3972575" cy="3055827"/>
            </a:xfrm>
            <a:custGeom>
              <a:rect b="b" l="l" r="r" t="t"/>
              <a:pathLst>
                <a:path extrusionOk="0" h="3055827" w="3972575">
                  <a:moveTo>
                    <a:pt x="0" y="0"/>
                  </a:moveTo>
                  <a:lnTo>
                    <a:pt x="3972575" y="0"/>
                  </a:lnTo>
                  <a:lnTo>
                    <a:pt x="3972575" y="3055827"/>
                  </a:lnTo>
                  <a:lnTo>
                    <a:pt x="0" y="30558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4" name="Google Shape;1124;p32"/>
            <p:cNvSpPr/>
            <p:nvPr/>
          </p:nvSpPr>
          <p:spPr>
            <a:xfrm>
              <a:off x="21007532" y="388882"/>
              <a:ext cx="3796771" cy="2278063"/>
            </a:xfrm>
            <a:custGeom>
              <a:rect b="b" l="l" r="r" t="t"/>
              <a:pathLst>
                <a:path extrusionOk="0" h="2278063" w="3796771">
                  <a:moveTo>
                    <a:pt x="0" y="0"/>
                  </a:moveTo>
                  <a:lnTo>
                    <a:pt x="3796771" y="0"/>
                  </a:lnTo>
                  <a:lnTo>
                    <a:pt x="3796771" y="2278063"/>
                  </a:lnTo>
                  <a:lnTo>
                    <a:pt x="0" y="227806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5" name="Google Shape;1125;p32"/>
            <p:cNvSpPr/>
            <p:nvPr/>
          </p:nvSpPr>
          <p:spPr>
            <a:xfrm>
              <a:off x="22577328" y="11489025"/>
              <a:ext cx="1710750" cy="1710750"/>
            </a:xfrm>
            <a:custGeom>
              <a:rect b="b" l="l" r="r" t="t"/>
              <a:pathLst>
                <a:path extrusionOk="0" h="1710750" w="1710750">
                  <a:moveTo>
                    <a:pt x="0" y="0"/>
                  </a:moveTo>
                  <a:lnTo>
                    <a:pt x="1710750" y="0"/>
                  </a:lnTo>
                  <a:lnTo>
                    <a:pt x="1710750" y="1710750"/>
                  </a:lnTo>
                  <a:lnTo>
                    <a:pt x="0" y="17107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26" name="Google Shape;1126;p32"/>
          <p:cNvSpPr txBox="1"/>
          <p:nvPr/>
        </p:nvSpPr>
        <p:spPr>
          <a:xfrm>
            <a:off x="2377440" y="3763604"/>
            <a:ext cx="13533120" cy="452399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100" u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Lorsque votre client vous vois comme une machine à cash, il ne va jamais vous lacher ! </a:t>
            </a:r>
            <a:endParaRPr/>
          </a:p>
        </p:txBody>
      </p:sp>
      <p:sp>
        <p:nvSpPr>
          <p:cNvPr id="1127" name="Google Shape;1127;p32"/>
          <p:cNvSpPr txBox="1"/>
          <p:nvPr/>
        </p:nvSpPr>
        <p:spPr>
          <a:xfrm>
            <a:off x="2377440" y="628736"/>
            <a:ext cx="13533120" cy="311581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700">
                <a:solidFill>
                  <a:srgbClr val="F2A9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2</a:t>
            </a:r>
            <a:endParaRPr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A900"/>
        </a:solidFill>
      </p:bgPr>
    </p:bg>
    <p:spTree>
      <p:nvGrpSpPr>
        <p:cNvPr id="1135" name="Shape 1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6" name="Google Shape;1136;p33"/>
          <p:cNvGrpSpPr/>
          <p:nvPr/>
        </p:nvGrpSpPr>
        <p:grpSpPr>
          <a:xfrm>
            <a:off x="-315227" y="0"/>
            <a:ext cx="18603227" cy="10108466"/>
            <a:chOff x="0" y="0"/>
            <a:chExt cx="24804303" cy="13477954"/>
          </a:xfrm>
        </p:grpSpPr>
        <p:grpSp>
          <p:nvGrpSpPr>
            <p:cNvPr id="1137" name="Google Shape;1137;p33"/>
            <p:cNvGrpSpPr/>
            <p:nvPr/>
          </p:nvGrpSpPr>
          <p:grpSpPr>
            <a:xfrm>
              <a:off x="679151" y="133145"/>
              <a:ext cx="23888937" cy="13344809"/>
              <a:chOff x="0" y="-38100"/>
              <a:chExt cx="7078204" cy="3954017"/>
            </a:xfrm>
          </p:grpSpPr>
          <p:sp>
            <p:nvSpPr>
              <p:cNvPr id="1138" name="Google Shape;1138;p33"/>
              <p:cNvSpPr/>
              <p:nvPr/>
            </p:nvSpPr>
            <p:spPr>
              <a:xfrm>
                <a:off x="0" y="0"/>
                <a:ext cx="7078204" cy="3915917"/>
              </a:xfrm>
              <a:custGeom>
                <a:rect b="b" l="l" r="r" t="t"/>
                <a:pathLst>
                  <a:path extrusionOk="0" h="3915917" w="7078204">
                    <a:moveTo>
                      <a:pt x="0" y="0"/>
                    </a:moveTo>
                    <a:lnTo>
                      <a:pt x="7078204" y="0"/>
                    </a:lnTo>
                    <a:lnTo>
                      <a:pt x="7078204" y="3915917"/>
                    </a:lnTo>
                    <a:lnTo>
                      <a:pt x="0" y="3915917"/>
                    </a:lnTo>
                    <a:close/>
                  </a:path>
                </a:pathLst>
              </a:custGeom>
              <a:solidFill>
                <a:srgbClr val="00122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9" name="Google Shape;1139;p33"/>
              <p:cNvSpPr txBox="1"/>
              <p:nvPr/>
            </p:nvSpPr>
            <p:spPr>
              <a:xfrm>
                <a:off x="0" y="-38100"/>
                <a:ext cx="7078204" cy="39540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10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40" name="Google Shape;1140;p33"/>
            <p:cNvSpPr/>
            <p:nvPr/>
          </p:nvSpPr>
          <p:spPr>
            <a:xfrm>
              <a:off x="0" y="0"/>
              <a:ext cx="3972575" cy="3055827"/>
            </a:xfrm>
            <a:custGeom>
              <a:rect b="b" l="l" r="r" t="t"/>
              <a:pathLst>
                <a:path extrusionOk="0" h="3055827" w="3972575">
                  <a:moveTo>
                    <a:pt x="0" y="0"/>
                  </a:moveTo>
                  <a:lnTo>
                    <a:pt x="3972575" y="0"/>
                  </a:lnTo>
                  <a:lnTo>
                    <a:pt x="3972575" y="3055827"/>
                  </a:lnTo>
                  <a:lnTo>
                    <a:pt x="0" y="30558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1" name="Google Shape;1141;p33"/>
            <p:cNvSpPr/>
            <p:nvPr/>
          </p:nvSpPr>
          <p:spPr>
            <a:xfrm>
              <a:off x="21007532" y="388882"/>
              <a:ext cx="3796771" cy="2278063"/>
            </a:xfrm>
            <a:custGeom>
              <a:rect b="b" l="l" r="r" t="t"/>
              <a:pathLst>
                <a:path extrusionOk="0" h="2278063" w="3796771">
                  <a:moveTo>
                    <a:pt x="0" y="0"/>
                  </a:moveTo>
                  <a:lnTo>
                    <a:pt x="3796771" y="0"/>
                  </a:lnTo>
                  <a:lnTo>
                    <a:pt x="3796771" y="2278063"/>
                  </a:lnTo>
                  <a:lnTo>
                    <a:pt x="0" y="227806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2" name="Google Shape;1142;p33"/>
            <p:cNvSpPr/>
            <p:nvPr/>
          </p:nvSpPr>
          <p:spPr>
            <a:xfrm>
              <a:off x="22577328" y="11489025"/>
              <a:ext cx="1710750" cy="1710750"/>
            </a:xfrm>
            <a:custGeom>
              <a:rect b="b" l="l" r="r" t="t"/>
              <a:pathLst>
                <a:path extrusionOk="0" h="1710750" w="1710750">
                  <a:moveTo>
                    <a:pt x="0" y="0"/>
                  </a:moveTo>
                  <a:lnTo>
                    <a:pt x="1710750" y="0"/>
                  </a:lnTo>
                  <a:lnTo>
                    <a:pt x="1710750" y="1710750"/>
                  </a:lnTo>
                  <a:lnTo>
                    <a:pt x="0" y="17107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43" name="Google Shape;1143;p33"/>
          <p:cNvSpPr txBox="1"/>
          <p:nvPr/>
        </p:nvSpPr>
        <p:spPr>
          <a:xfrm>
            <a:off x="2377440" y="3763604"/>
            <a:ext cx="13533120" cy="452399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100" u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Créez la confiance pour ensuite augmenter petit a petit la durée de la presta… Et aussi vos prix</a:t>
            </a:r>
            <a:endParaRPr/>
          </a:p>
        </p:txBody>
      </p:sp>
      <p:sp>
        <p:nvSpPr>
          <p:cNvPr id="1144" name="Google Shape;1144;p33"/>
          <p:cNvSpPr txBox="1"/>
          <p:nvPr/>
        </p:nvSpPr>
        <p:spPr>
          <a:xfrm>
            <a:off x="2377440" y="628736"/>
            <a:ext cx="13533120" cy="311581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700">
                <a:solidFill>
                  <a:srgbClr val="F2A9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2</a:t>
            </a:r>
            <a:endParaRPr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A900"/>
        </a:solidFill>
      </p:bgPr>
    </p:bg>
    <p:spTree>
      <p:nvGrpSpPr>
        <p:cNvPr id="1152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3" name="Google Shape;1153;p34"/>
          <p:cNvGrpSpPr/>
          <p:nvPr/>
        </p:nvGrpSpPr>
        <p:grpSpPr>
          <a:xfrm>
            <a:off x="-315227" y="0"/>
            <a:ext cx="18603227" cy="10108466"/>
            <a:chOff x="0" y="0"/>
            <a:chExt cx="24804303" cy="13477954"/>
          </a:xfrm>
        </p:grpSpPr>
        <p:grpSp>
          <p:nvGrpSpPr>
            <p:cNvPr id="1154" name="Google Shape;1154;p34"/>
            <p:cNvGrpSpPr/>
            <p:nvPr/>
          </p:nvGrpSpPr>
          <p:grpSpPr>
            <a:xfrm>
              <a:off x="679151" y="133145"/>
              <a:ext cx="23888937" cy="13344809"/>
              <a:chOff x="0" y="-38100"/>
              <a:chExt cx="7078204" cy="3954017"/>
            </a:xfrm>
          </p:grpSpPr>
          <p:sp>
            <p:nvSpPr>
              <p:cNvPr id="1155" name="Google Shape;1155;p34"/>
              <p:cNvSpPr/>
              <p:nvPr/>
            </p:nvSpPr>
            <p:spPr>
              <a:xfrm>
                <a:off x="0" y="0"/>
                <a:ext cx="7078204" cy="3915917"/>
              </a:xfrm>
              <a:custGeom>
                <a:rect b="b" l="l" r="r" t="t"/>
                <a:pathLst>
                  <a:path extrusionOk="0" h="3915917" w="7078204">
                    <a:moveTo>
                      <a:pt x="0" y="0"/>
                    </a:moveTo>
                    <a:lnTo>
                      <a:pt x="7078204" y="0"/>
                    </a:lnTo>
                    <a:lnTo>
                      <a:pt x="7078204" y="3915917"/>
                    </a:lnTo>
                    <a:lnTo>
                      <a:pt x="0" y="3915917"/>
                    </a:lnTo>
                    <a:close/>
                  </a:path>
                </a:pathLst>
              </a:custGeom>
              <a:solidFill>
                <a:srgbClr val="00122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6" name="Google Shape;1156;p34"/>
              <p:cNvSpPr txBox="1"/>
              <p:nvPr/>
            </p:nvSpPr>
            <p:spPr>
              <a:xfrm>
                <a:off x="0" y="-38100"/>
                <a:ext cx="7078204" cy="39540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10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57" name="Google Shape;1157;p34"/>
            <p:cNvSpPr/>
            <p:nvPr/>
          </p:nvSpPr>
          <p:spPr>
            <a:xfrm>
              <a:off x="0" y="0"/>
              <a:ext cx="3972575" cy="3055827"/>
            </a:xfrm>
            <a:custGeom>
              <a:rect b="b" l="l" r="r" t="t"/>
              <a:pathLst>
                <a:path extrusionOk="0" h="3055827" w="3972575">
                  <a:moveTo>
                    <a:pt x="0" y="0"/>
                  </a:moveTo>
                  <a:lnTo>
                    <a:pt x="3972575" y="0"/>
                  </a:lnTo>
                  <a:lnTo>
                    <a:pt x="3972575" y="3055827"/>
                  </a:lnTo>
                  <a:lnTo>
                    <a:pt x="0" y="30558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8" name="Google Shape;1158;p34"/>
            <p:cNvSpPr/>
            <p:nvPr/>
          </p:nvSpPr>
          <p:spPr>
            <a:xfrm>
              <a:off x="21007532" y="388882"/>
              <a:ext cx="3796771" cy="2278063"/>
            </a:xfrm>
            <a:custGeom>
              <a:rect b="b" l="l" r="r" t="t"/>
              <a:pathLst>
                <a:path extrusionOk="0" h="2278063" w="3796771">
                  <a:moveTo>
                    <a:pt x="0" y="0"/>
                  </a:moveTo>
                  <a:lnTo>
                    <a:pt x="3796771" y="0"/>
                  </a:lnTo>
                  <a:lnTo>
                    <a:pt x="3796771" y="2278063"/>
                  </a:lnTo>
                  <a:lnTo>
                    <a:pt x="0" y="227806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9" name="Google Shape;1159;p34"/>
            <p:cNvSpPr/>
            <p:nvPr/>
          </p:nvSpPr>
          <p:spPr>
            <a:xfrm>
              <a:off x="22577328" y="11489025"/>
              <a:ext cx="1710750" cy="1710750"/>
            </a:xfrm>
            <a:custGeom>
              <a:rect b="b" l="l" r="r" t="t"/>
              <a:pathLst>
                <a:path extrusionOk="0" h="1710750" w="1710750">
                  <a:moveTo>
                    <a:pt x="0" y="0"/>
                  </a:moveTo>
                  <a:lnTo>
                    <a:pt x="1710750" y="0"/>
                  </a:lnTo>
                  <a:lnTo>
                    <a:pt x="1710750" y="1710750"/>
                  </a:lnTo>
                  <a:lnTo>
                    <a:pt x="0" y="17107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60" name="Google Shape;1160;p34"/>
          <p:cNvSpPr txBox="1"/>
          <p:nvPr/>
        </p:nvSpPr>
        <p:spPr>
          <a:xfrm>
            <a:off x="2377440" y="3921946"/>
            <a:ext cx="13533120" cy="341909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100" u="none" strike="noStrike">
                <a:solidFill>
                  <a:srgbClr val="F2A9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SOYEZ UN LEADER, </a:t>
            </a:r>
            <a:endParaRPr/>
          </a:p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100" u="none" strike="noStrike">
                <a:solidFill>
                  <a:srgbClr val="F2A9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AVANT, PENDANT, APRÈS LA PRESTE</a:t>
            </a:r>
            <a:endParaRPr/>
          </a:p>
        </p:txBody>
      </p:sp>
      <p:sp>
        <p:nvSpPr>
          <p:cNvPr id="1161" name="Google Shape;1161;p34"/>
          <p:cNvSpPr txBox="1"/>
          <p:nvPr/>
        </p:nvSpPr>
        <p:spPr>
          <a:xfrm>
            <a:off x="2377440" y="628736"/>
            <a:ext cx="13533120" cy="311581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700">
                <a:solidFill>
                  <a:srgbClr val="F2A9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3</a:t>
            </a:r>
            <a:endParaRPr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A900"/>
        </a:solidFill>
      </p:bgPr>
    </p:bg>
    <p:spTree>
      <p:nvGrpSpPr>
        <p:cNvPr id="1169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0" name="Google Shape;1170;p35"/>
          <p:cNvGrpSpPr/>
          <p:nvPr/>
        </p:nvGrpSpPr>
        <p:grpSpPr>
          <a:xfrm>
            <a:off x="-315227" y="0"/>
            <a:ext cx="18603227" cy="10108466"/>
            <a:chOff x="0" y="0"/>
            <a:chExt cx="24804303" cy="13477954"/>
          </a:xfrm>
        </p:grpSpPr>
        <p:grpSp>
          <p:nvGrpSpPr>
            <p:cNvPr id="1171" name="Google Shape;1171;p35"/>
            <p:cNvGrpSpPr/>
            <p:nvPr/>
          </p:nvGrpSpPr>
          <p:grpSpPr>
            <a:xfrm>
              <a:off x="679151" y="133145"/>
              <a:ext cx="23888937" cy="13344809"/>
              <a:chOff x="0" y="-38100"/>
              <a:chExt cx="7078204" cy="3954017"/>
            </a:xfrm>
          </p:grpSpPr>
          <p:sp>
            <p:nvSpPr>
              <p:cNvPr id="1172" name="Google Shape;1172;p35"/>
              <p:cNvSpPr/>
              <p:nvPr/>
            </p:nvSpPr>
            <p:spPr>
              <a:xfrm>
                <a:off x="0" y="0"/>
                <a:ext cx="7078204" cy="3915917"/>
              </a:xfrm>
              <a:custGeom>
                <a:rect b="b" l="l" r="r" t="t"/>
                <a:pathLst>
                  <a:path extrusionOk="0" h="3915917" w="7078204">
                    <a:moveTo>
                      <a:pt x="0" y="0"/>
                    </a:moveTo>
                    <a:lnTo>
                      <a:pt x="7078204" y="0"/>
                    </a:lnTo>
                    <a:lnTo>
                      <a:pt x="7078204" y="3915917"/>
                    </a:lnTo>
                    <a:lnTo>
                      <a:pt x="0" y="3915917"/>
                    </a:lnTo>
                    <a:close/>
                  </a:path>
                </a:pathLst>
              </a:custGeom>
              <a:solidFill>
                <a:srgbClr val="00122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3" name="Google Shape;1173;p35"/>
              <p:cNvSpPr txBox="1"/>
              <p:nvPr/>
            </p:nvSpPr>
            <p:spPr>
              <a:xfrm>
                <a:off x="0" y="-38100"/>
                <a:ext cx="7078204" cy="39540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10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74" name="Google Shape;1174;p35"/>
            <p:cNvSpPr/>
            <p:nvPr/>
          </p:nvSpPr>
          <p:spPr>
            <a:xfrm>
              <a:off x="0" y="0"/>
              <a:ext cx="3972575" cy="3055827"/>
            </a:xfrm>
            <a:custGeom>
              <a:rect b="b" l="l" r="r" t="t"/>
              <a:pathLst>
                <a:path extrusionOk="0" h="3055827" w="3972575">
                  <a:moveTo>
                    <a:pt x="0" y="0"/>
                  </a:moveTo>
                  <a:lnTo>
                    <a:pt x="3972575" y="0"/>
                  </a:lnTo>
                  <a:lnTo>
                    <a:pt x="3972575" y="3055827"/>
                  </a:lnTo>
                  <a:lnTo>
                    <a:pt x="0" y="30558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5" name="Google Shape;1175;p35"/>
            <p:cNvSpPr/>
            <p:nvPr/>
          </p:nvSpPr>
          <p:spPr>
            <a:xfrm>
              <a:off x="21007532" y="388882"/>
              <a:ext cx="3796771" cy="2278063"/>
            </a:xfrm>
            <a:custGeom>
              <a:rect b="b" l="l" r="r" t="t"/>
              <a:pathLst>
                <a:path extrusionOk="0" h="2278063" w="3796771">
                  <a:moveTo>
                    <a:pt x="0" y="0"/>
                  </a:moveTo>
                  <a:lnTo>
                    <a:pt x="3796771" y="0"/>
                  </a:lnTo>
                  <a:lnTo>
                    <a:pt x="3796771" y="2278063"/>
                  </a:lnTo>
                  <a:lnTo>
                    <a:pt x="0" y="227806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6" name="Google Shape;1176;p35"/>
            <p:cNvSpPr/>
            <p:nvPr/>
          </p:nvSpPr>
          <p:spPr>
            <a:xfrm>
              <a:off x="22577328" y="11489025"/>
              <a:ext cx="1710750" cy="1710750"/>
            </a:xfrm>
            <a:custGeom>
              <a:rect b="b" l="l" r="r" t="t"/>
              <a:pathLst>
                <a:path extrusionOk="0" h="1710750" w="1710750">
                  <a:moveTo>
                    <a:pt x="0" y="0"/>
                  </a:moveTo>
                  <a:lnTo>
                    <a:pt x="1710750" y="0"/>
                  </a:lnTo>
                  <a:lnTo>
                    <a:pt x="1710750" y="1710750"/>
                  </a:lnTo>
                  <a:lnTo>
                    <a:pt x="0" y="17107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77" name="Google Shape;1177;p35"/>
          <p:cNvSpPr/>
          <p:nvPr/>
        </p:nvSpPr>
        <p:spPr>
          <a:xfrm>
            <a:off x="5791200" y="3159369"/>
            <a:ext cx="6705600" cy="6705600"/>
          </a:xfrm>
          <a:custGeom>
            <a:rect b="b" l="l" r="r" t="t"/>
            <a:pathLst>
              <a:path extrusionOk="0" h="6705600" w="6705600">
                <a:moveTo>
                  <a:pt x="0" y="0"/>
                </a:moveTo>
                <a:lnTo>
                  <a:pt x="6705600" y="0"/>
                </a:lnTo>
                <a:lnTo>
                  <a:pt x="6705600" y="6705600"/>
                </a:lnTo>
                <a:lnTo>
                  <a:pt x="0" y="6705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8" name="Google Shape;1178;p35"/>
          <p:cNvSpPr txBox="1"/>
          <p:nvPr/>
        </p:nvSpPr>
        <p:spPr>
          <a:xfrm>
            <a:off x="2377440" y="628736"/>
            <a:ext cx="13533120" cy="311581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700">
                <a:solidFill>
                  <a:srgbClr val="F2A9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3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A900"/>
        </a:solid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9" name="Google Shape;189;g31c4164dbaa_0_108"/>
          <p:cNvGrpSpPr/>
          <p:nvPr/>
        </p:nvGrpSpPr>
        <p:grpSpPr>
          <a:xfrm>
            <a:off x="-315227" y="0"/>
            <a:ext cx="18603227" cy="10108465"/>
            <a:chOff x="0" y="0"/>
            <a:chExt cx="24804303" cy="13477953"/>
          </a:xfrm>
        </p:grpSpPr>
        <p:grpSp>
          <p:nvGrpSpPr>
            <p:cNvPr id="190" name="Google Shape;190;g31c4164dbaa_0_108"/>
            <p:cNvGrpSpPr/>
            <p:nvPr/>
          </p:nvGrpSpPr>
          <p:grpSpPr>
            <a:xfrm>
              <a:off x="679151" y="133146"/>
              <a:ext cx="23888939" cy="13344807"/>
              <a:chOff x="0" y="-38100"/>
              <a:chExt cx="7078204" cy="3954017"/>
            </a:xfrm>
          </p:grpSpPr>
          <p:sp>
            <p:nvSpPr>
              <p:cNvPr id="191" name="Google Shape;191;g31c4164dbaa_0_108"/>
              <p:cNvSpPr/>
              <p:nvPr/>
            </p:nvSpPr>
            <p:spPr>
              <a:xfrm>
                <a:off x="0" y="0"/>
                <a:ext cx="7078204" cy="3915917"/>
              </a:xfrm>
              <a:custGeom>
                <a:rect b="b" l="l" r="r" t="t"/>
                <a:pathLst>
                  <a:path extrusionOk="0" h="3915917" w="7078204">
                    <a:moveTo>
                      <a:pt x="0" y="0"/>
                    </a:moveTo>
                    <a:lnTo>
                      <a:pt x="7078204" y="0"/>
                    </a:lnTo>
                    <a:lnTo>
                      <a:pt x="7078204" y="3915917"/>
                    </a:lnTo>
                    <a:lnTo>
                      <a:pt x="0" y="3915917"/>
                    </a:lnTo>
                    <a:close/>
                  </a:path>
                </a:pathLst>
              </a:custGeom>
              <a:solidFill>
                <a:srgbClr val="00122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" name="Google Shape;192;g31c4164dbaa_0_108"/>
              <p:cNvSpPr txBox="1"/>
              <p:nvPr/>
            </p:nvSpPr>
            <p:spPr>
              <a:xfrm>
                <a:off x="0" y="-38100"/>
                <a:ext cx="7078200" cy="3954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10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93" name="Google Shape;193;g31c4164dbaa_0_108"/>
            <p:cNvSpPr/>
            <p:nvPr/>
          </p:nvSpPr>
          <p:spPr>
            <a:xfrm>
              <a:off x="0" y="0"/>
              <a:ext cx="3972575" cy="3055827"/>
            </a:xfrm>
            <a:custGeom>
              <a:rect b="b" l="l" r="r" t="t"/>
              <a:pathLst>
                <a:path extrusionOk="0" h="3055827" w="3972575">
                  <a:moveTo>
                    <a:pt x="0" y="0"/>
                  </a:moveTo>
                  <a:lnTo>
                    <a:pt x="3972575" y="0"/>
                  </a:lnTo>
                  <a:lnTo>
                    <a:pt x="3972575" y="3055827"/>
                  </a:lnTo>
                  <a:lnTo>
                    <a:pt x="0" y="30558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194;g31c4164dbaa_0_108"/>
            <p:cNvSpPr/>
            <p:nvPr/>
          </p:nvSpPr>
          <p:spPr>
            <a:xfrm>
              <a:off x="21007532" y="388882"/>
              <a:ext cx="3796771" cy="2278063"/>
            </a:xfrm>
            <a:custGeom>
              <a:rect b="b" l="l" r="r" t="t"/>
              <a:pathLst>
                <a:path extrusionOk="0" h="2278063" w="3796771">
                  <a:moveTo>
                    <a:pt x="0" y="0"/>
                  </a:moveTo>
                  <a:lnTo>
                    <a:pt x="3796771" y="0"/>
                  </a:lnTo>
                  <a:lnTo>
                    <a:pt x="3796771" y="2278063"/>
                  </a:lnTo>
                  <a:lnTo>
                    <a:pt x="0" y="227806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195;g31c4164dbaa_0_108"/>
            <p:cNvSpPr/>
            <p:nvPr/>
          </p:nvSpPr>
          <p:spPr>
            <a:xfrm>
              <a:off x="22577328" y="11489025"/>
              <a:ext cx="1710750" cy="1710750"/>
            </a:xfrm>
            <a:custGeom>
              <a:rect b="b" l="l" r="r" t="t"/>
              <a:pathLst>
                <a:path extrusionOk="0" h="1710750" w="1710750">
                  <a:moveTo>
                    <a:pt x="0" y="0"/>
                  </a:moveTo>
                  <a:lnTo>
                    <a:pt x="1710750" y="0"/>
                  </a:lnTo>
                  <a:lnTo>
                    <a:pt x="1710750" y="1710750"/>
                  </a:lnTo>
                  <a:lnTo>
                    <a:pt x="0" y="17107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96" name="Google Shape;196;g31c4164dbaa_0_10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02430" y="2106813"/>
            <a:ext cx="5938015" cy="663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g31c4164dbaa_0_10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723125" y="426788"/>
            <a:ext cx="6296624" cy="9433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A900"/>
        </a:solidFill>
      </p:bgPr>
    </p:bg>
    <p:spTree>
      <p:nvGrpSpPr>
        <p:cNvPr id="1186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7" name="Google Shape;1187;p36"/>
          <p:cNvGrpSpPr/>
          <p:nvPr/>
        </p:nvGrpSpPr>
        <p:grpSpPr>
          <a:xfrm>
            <a:off x="-315227" y="0"/>
            <a:ext cx="18603227" cy="10108466"/>
            <a:chOff x="0" y="0"/>
            <a:chExt cx="24804303" cy="13477954"/>
          </a:xfrm>
        </p:grpSpPr>
        <p:grpSp>
          <p:nvGrpSpPr>
            <p:cNvPr id="1188" name="Google Shape;1188;p36"/>
            <p:cNvGrpSpPr/>
            <p:nvPr/>
          </p:nvGrpSpPr>
          <p:grpSpPr>
            <a:xfrm>
              <a:off x="679151" y="133145"/>
              <a:ext cx="23888937" cy="13344809"/>
              <a:chOff x="0" y="-38100"/>
              <a:chExt cx="7078204" cy="3954017"/>
            </a:xfrm>
          </p:grpSpPr>
          <p:sp>
            <p:nvSpPr>
              <p:cNvPr id="1189" name="Google Shape;1189;p36"/>
              <p:cNvSpPr/>
              <p:nvPr/>
            </p:nvSpPr>
            <p:spPr>
              <a:xfrm>
                <a:off x="0" y="0"/>
                <a:ext cx="7078204" cy="3915917"/>
              </a:xfrm>
              <a:custGeom>
                <a:rect b="b" l="l" r="r" t="t"/>
                <a:pathLst>
                  <a:path extrusionOk="0" h="3915917" w="7078204">
                    <a:moveTo>
                      <a:pt x="0" y="0"/>
                    </a:moveTo>
                    <a:lnTo>
                      <a:pt x="7078204" y="0"/>
                    </a:lnTo>
                    <a:lnTo>
                      <a:pt x="7078204" y="3915917"/>
                    </a:lnTo>
                    <a:lnTo>
                      <a:pt x="0" y="3915917"/>
                    </a:lnTo>
                    <a:close/>
                  </a:path>
                </a:pathLst>
              </a:custGeom>
              <a:solidFill>
                <a:srgbClr val="00122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0" name="Google Shape;1190;p36"/>
              <p:cNvSpPr txBox="1"/>
              <p:nvPr/>
            </p:nvSpPr>
            <p:spPr>
              <a:xfrm>
                <a:off x="0" y="-38100"/>
                <a:ext cx="7078204" cy="39540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10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91" name="Google Shape;1191;p36"/>
            <p:cNvSpPr/>
            <p:nvPr/>
          </p:nvSpPr>
          <p:spPr>
            <a:xfrm>
              <a:off x="0" y="0"/>
              <a:ext cx="3972575" cy="3055827"/>
            </a:xfrm>
            <a:custGeom>
              <a:rect b="b" l="l" r="r" t="t"/>
              <a:pathLst>
                <a:path extrusionOk="0" h="3055827" w="3972575">
                  <a:moveTo>
                    <a:pt x="0" y="0"/>
                  </a:moveTo>
                  <a:lnTo>
                    <a:pt x="3972575" y="0"/>
                  </a:lnTo>
                  <a:lnTo>
                    <a:pt x="3972575" y="3055827"/>
                  </a:lnTo>
                  <a:lnTo>
                    <a:pt x="0" y="30558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2" name="Google Shape;1192;p36"/>
            <p:cNvSpPr/>
            <p:nvPr/>
          </p:nvSpPr>
          <p:spPr>
            <a:xfrm>
              <a:off x="21007532" y="388882"/>
              <a:ext cx="3796771" cy="2278063"/>
            </a:xfrm>
            <a:custGeom>
              <a:rect b="b" l="l" r="r" t="t"/>
              <a:pathLst>
                <a:path extrusionOk="0" h="2278063" w="3796771">
                  <a:moveTo>
                    <a:pt x="0" y="0"/>
                  </a:moveTo>
                  <a:lnTo>
                    <a:pt x="3796771" y="0"/>
                  </a:lnTo>
                  <a:lnTo>
                    <a:pt x="3796771" y="2278063"/>
                  </a:lnTo>
                  <a:lnTo>
                    <a:pt x="0" y="227806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3" name="Google Shape;1193;p36"/>
            <p:cNvSpPr/>
            <p:nvPr/>
          </p:nvSpPr>
          <p:spPr>
            <a:xfrm>
              <a:off x="22577328" y="11489025"/>
              <a:ext cx="1710750" cy="1710750"/>
            </a:xfrm>
            <a:custGeom>
              <a:rect b="b" l="l" r="r" t="t"/>
              <a:pathLst>
                <a:path extrusionOk="0" h="1710750" w="1710750">
                  <a:moveTo>
                    <a:pt x="0" y="0"/>
                  </a:moveTo>
                  <a:lnTo>
                    <a:pt x="1710750" y="0"/>
                  </a:lnTo>
                  <a:lnTo>
                    <a:pt x="1710750" y="1710750"/>
                  </a:lnTo>
                  <a:lnTo>
                    <a:pt x="0" y="17107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94" name="Google Shape;1194;p36"/>
          <p:cNvSpPr txBox="1"/>
          <p:nvPr/>
        </p:nvSpPr>
        <p:spPr>
          <a:xfrm>
            <a:off x="2377440" y="3763604"/>
            <a:ext cx="13533120" cy="452399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100" u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Positionnez vous en leader pour votre client, en bossant sur les points suivants (pas plus)</a:t>
            </a:r>
            <a:endParaRPr/>
          </a:p>
        </p:txBody>
      </p:sp>
      <p:sp>
        <p:nvSpPr>
          <p:cNvPr id="1195" name="Google Shape;1195;p36"/>
          <p:cNvSpPr txBox="1"/>
          <p:nvPr/>
        </p:nvSpPr>
        <p:spPr>
          <a:xfrm>
            <a:off x="2377440" y="628736"/>
            <a:ext cx="13533120" cy="311581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700">
                <a:solidFill>
                  <a:srgbClr val="F2A9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3</a:t>
            </a:r>
            <a:endParaRPr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A900"/>
        </a:solidFill>
      </p:bgPr>
    </p:bg>
    <p:spTree>
      <p:nvGrpSpPr>
        <p:cNvPr id="1203" name="Shape 1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4" name="Google Shape;1204;p37"/>
          <p:cNvGrpSpPr/>
          <p:nvPr/>
        </p:nvGrpSpPr>
        <p:grpSpPr>
          <a:xfrm>
            <a:off x="-315227" y="0"/>
            <a:ext cx="18603227" cy="10108466"/>
            <a:chOff x="0" y="0"/>
            <a:chExt cx="24804303" cy="13477954"/>
          </a:xfrm>
        </p:grpSpPr>
        <p:grpSp>
          <p:nvGrpSpPr>
            <p:cNvPr id="1205" name="Google Shape;1205;p37"/>
            <p:cNvGrpSpPr/>
            <p:nvPr/>
          </p:nvGrpSpPr>
          <p:grpSpPr>
            <a:xfrm>
              <a:off x="679151" y="133145"/>
              <a:ext cx="23888937" cy="13344809"/>
              <a:chOff x="0" y="-38100"/>
              <a:chExt cx="7078204" cy="3954017"/>
            </a:xfrm>
          </p:grpSpPr>
          <p:sp>
            <p:nvSpPr>
              <p:cNvPr id="1206" name="Google Shape;1206;p37"/>
              <p:cNvSpPr/>
              <p:nvPr/>
            </p:nvSpPr>
            <p:spPr>
              <a:xfrm>
                <a:off x="0" y="0"/>
                <a:ext cx="7078204" cy="3915917"/>
              </a:xfrm>
              <a:custGeom>
                <a:rect b="b" l="l" r="r" t="t"/>
                <a:pathLst>
                  <a:path extrusionOk="0" h="3915917" w="7078204">
                    <a:moveTo>
                      <a:pt x="0" y="0"/>
                    </a:moveTo>
                    <a:lnTo>
                      <a:pt x="7078204" y="0"/>
                    </a:lnTo>
                    <a:lnTo>
                      <a:pt x="7078204" y="3915917"/>
                    </a:lnTo>
                    <a:lnTo>
                      <a:pt x="0" y="3915917"/>
                    </a:lnTo>
                    <a:close/>
                  </a:path>
                </a:pathLst>
              </a:custGeom>
              <a:solidFill>
                <a:srgbClr val="00122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7" name="Google Shape;1207;p37"/>
              <p:cNvSpPr txBox="1"/>
              <p:nvPr/>
            </p:nvSpPr>
            <p:spPr>
              <a:xfrm>
                <a:off x="0" y="-38100"/>
                <a:ext cx="7078204" cy="39540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10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208" name="Google Shape;1208;p37"/>
            <p:cNvSpPr/>
            <p:nvPr/>
          </p:nvSpPr>
          <p:spPr>
            <a:xfrm>
              <a:off x="0" y="0"/>
              <a:ext cx="3972575" cy="3055827"/>
            </a:xfrm>
            <a:custGeom>
              <a:rect b="b" l="l" r="r" t="t"/>
              <a:pathLst>
                <a:path extrusionOk="0" h="3055827" w="3972575">
                  <a:moveTo>
                    <a:pt x="0" y="0"/>
                  </a:moveTo>
                  <a:lnTo>
                    <a:pt x="3972575" y="0"/>
                  </a:lnTo>
                  <a:lnTo>
                    <a:pt x="3972575" y="3055827"/>
                  </a:lnTo>
                  <a:lnTo>
                    <a:pt x="0" y="30558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9" name="Google Shape;1209;p37"/>
            <p:cNvSpPr/>
            <p:nvPr/>
          </p:nvSpPr>
          <p:spPr>
            <a:xfrm>
              <a:off x="21007532" y="388882"/>
              <a:ext cx="3796771" cy="2278063"/>
            </a:xfrm>
            <a:custGeom>
              <a:rect b="b" l="l" r="r" t="t"/>
              <a:pathLst>
                <a:path extrusionOk="0" h="2278063" w="3796771">
                  <a:moveTo>
                    <a:pt x="0" y="0"/>
                  </a:moveTo>
                  <a:lnTo>
                    <a:pt x="3796771" y="0"/>
                  </a:lnTo>
                  <a:lnTo>
                    <a:pt x="3796771" y="2278063"/>
                  </a:lnTo>
                  <a:lnTo>
                    <a:pt x="0" y="227806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0" name="Google Shape;1210;p37"/>
            <p:cNvSpPr/>
            <p:nvPr/>
          </p:nvSpPr>
          <p:spPr>
            <a:xfrm>
              <a:off x="22577328" y="11489025"/>
              <a:ext cx="1710750" cy="1710750"/>
            </a:xfrm>
            <a:custGeom>
              <a:rect b="b" l="l" r="r" t="t"/>
              <a:pathLst>
                <a:path extrusionOk="0" h="1710750" w="1710750">
                  <a:moveTo>
                    <a:pt x="0" y="0"/>
                  </a:moveTo>
                  <a:lnTo>
                    <a:pt x="1710750" y="0"/>
                  </a:lnTo>
                  <a:lnTo>
                    <a:pt x="1710750" y="1710750"/>
                  </a:lnTo>
                  <a:lnTo>
                    <a:pt x="0" y="17107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11" name="Google Shape;1211;p37"/>
          <p:cNvSpPr txBox="1"/>
          <p:nvPr/>
        </p:nvSpPr>
        <p:spPr>
          <a:xfrm>
            <a:off x="1459275" y="3578825"/>
            <a:ext cx="15763800" cy="7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10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Ponctualité</a:t>
            </a:r>
            <a:endParaRPr sz="700"/>
          </a:p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/>
          </a:p>
        </p:txBody>
      </p:sp>
      <p:sp>
        <p:nvSpPr>
          <p:cNvPr id="1212" name="Google Shape;1212;p37"/>
          <p:cNvSpPr txBox="1"/>
          <p:nvPr/>
        </p:nvSpPr>
        <p:spPr>
          <a:xfrm>
            <a:off x="2377440" y="628736"/>
            <a:ext cx="13533120" cy="311581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700">
                <a:solidFill>
                  <a:srgbClr val="F2A9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3</a:t>
            </a:r>
            <a:endParaRPr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A900"/>
        </a:solidFill>
      </p:bgPr>
    </p:bg>
    <p:spTree>
      <p:nvGrpSpPr>
        <p:cNvPr id="1220" name="Shape 1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1" name="Google Shape;1221;g31beef7ff36_0_228"/>
          <p:cNvGrpSpPr/>
          <p:nvPr/>
        </p:nvGrpSpPr>
        <p:grpSpPr>
          <a:xfrm>
            <a:off x="-315227" y="0"/>
            <a:ext cx="18603227" cy="10108465"/>
            <a:chOff x="0" y="0"/>
            <a:chExt cx="24804303" cy="13477953"/>
          </a:xfrm>
        </p:grpSpPr>
        <p:grpSp>
          <p:nvGrpSpPr>
            <p:cNvPr id="1222" name="Google Shape;1222;g31beef7ff36_0_228"/>
            <p:cNvGrpSpPr/>
            <p:nvPr/>
          </p:nvGrpSpPr>
          <p:grpSpPr>
            <a:xfrm>
              <a:off x="679151" y="133146"/>
              <a:ext cx="23888939" cy="13344807"/>
              <a:chOff x="0" y="-38100"/>
              <a:chExt cx="7078204" cy="3954017"/>
            </a:xfrm>
          </p:grpSpPr>
          <p:sp>
            <p:nvSpPr>
              <p:cNvPr id="1223" name="Google Shape;1223;g31beef7ff36_0_228"/>
              <p:cNvSpPr/>
              <p:nvPr/>
            </p:nvSpPr>
            <p:spPr>
              <a:xfrm>
                <a:off x="0" y="0"/>
                <a:ext cx="7078204" cy="3915917"/>
              </a:xfrm>
              <a:custGeom>
                <a:rect b="b" l="l" r="r" t="t"/>
                <a:pathLst>
                  <a:path extrusionOk="0" h="3915917" w="7078204">
                    <a:moveTo>
                      <a:pt x="0" y="0"/>
                    </a:moveTo>
                    <a:lnTo>
                      <a:pt x="7078204" y="0"/>
                    </a:lnTo>
                    <a:lnTo>
                      <a:pt x="7078204" y="3915917"/>
                    </a:lnTo>
                    <a:lnTo>
                      <a:pt x="0" y="3915917"/>
                    </a:lnTo>
                    <a:close/>
                  </a:path>
                </a:pathLst>
              </a:custGeom>
              <a:solidFill>
                <a:srgbClr val="00122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4" name="Google Shape;1224;g31beef7ff36_0_228"/>
              <p:cNvSpPr txBox="1"/>
              <p:nvPr/>
            </p:nvSpPr>
            <p:spPr>
              <a:xfrm>
                <a:off x="0" y="-38100"/>
                <a:ext cx="7078200" cy="3954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10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225" name="Google Shape;1225;g31beef7ff36_0_228"/>
            <p:cNvSpPr/>
            <p:nvPr/>
          </p:nvSpPr>
          <p:spPr>
            <a:xfrm>
              <a:off x="0" y="0"/>
              <a:ext cx="3972575" cy="3055827"/>
            </a:xfrm>
            <a:custGeom>
              <a:rect b="b" l="l" r="r" t="t"/>
              <a:pathLst>
                <a:path extrusionOk="0" h="3055827" w="3972575">
                  <a:moveTo>
                    <a:pt x="0" y="0"/>
                  </a:moveTo>
                  <a:lnTo>
                    <a:pt x="3972575" y="0"/>
                  </a:lnTo>
                  <a:lnTo>
                    <a:pt x="3972575" y="3055827"/>
                  </a:lnTo>
                  <a:lnTo>
                    <a:pt x="0" y="30558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6" name="Google Shape;1226;g31beef7ff36_0_228"/>
            <p:cNvSpPr/>
            <p:nvPr/>
          </p:nvSpPr>
          <p:spPr>
            <a:xfrm>
              <a:off x="21007532" y="388882"/>
              <a:ext cx="3796771" cy="2278063"/>
            </a:xfrm>
            <a:custGeom>
              <a:rect b="b" l="l" r="r" t="t"/>
              <a:pathLst>
                <a:path extrusionOk="0" h="2278063" w="3796771">
                  <a:moveTo>
                    <a:pt x="0" y="0"/>
                  </a:moveTo>
                  <a:lnTo>
                    <a:pt x="3796771" y="0"/>
                  </a:lnTo>
                  <a:lnTo>
                    <a:pt x="3796771" y="2278063"/>
                  </a:lnTo>
                  <a:lnTo>
                    <a:pt x="0" y="227806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7" name="Google Shape;1227;g31beef7ff36_0_228"/>
            <p:cNvSpPr/>
            <p:nvPr/>
          </p:nvSpPr>
          <p:spPr>
            <a:xfrm>
              <a:off x="22577328" y="11489025"/>
              <a:ext cx="1710750" cy="1710750"/>
            </a:xfrm>
            <a:custGeom>
              <a:rect b="b" l="l" r="r" t="t"/>
              <a:pathLst>
                <a:path extrusionOk="0" h="1710750" w="1710750">
                  <a:moveTo>
                    <a:pt x="0" y="0"/>
                  </a:moveTo>
                  <a:lnTo>
                    <a:pt x="1710750" y="0"/>
                  </a:lnTo>
                  <a:lnTo>
                    <a:pt x="1710750" y="1710750"/>
                  </a:lnTo>
                  <a:lnTo>
                    <a:pt x="0" y="17107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28" name="Google Shape;1228;g31beef7ff36_0_228"/>
          <p:cNvSpPr txBox="1"/>
          <p:nvPr/>
        </p:nvSpPr>
        <p:spPr>
          <a:xfrm>
            <a:off x="1459275" y="3578825"/>
            <a:ext cx="15763800" cy="147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10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Ponctualité</a:t>
            </a:r>
            <a:endParaRPr sz="700"/>
          </a:p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10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Cadrage de la presta</a:t>
            </a:r>
            <a:endParaRPr sz="700"/>
          </a:p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/>
          </a:p>
        </p:txBody>
      </p:sp>
      <p:sp>
        <p:nvSpPr>
          <p:cNvPr id="1229" name="Google Shape;1229;g31beef7ff36_0_228"/>
          <p:cNvSpPr txBox="1"/>
          <p:nvPr/>
        </p:nvSpPr>
        <p:spPr>
          <a:xfrm>
            <a:off x="2377440" y="628736"/>
            <a:ext cx="13533000" cy="318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700">
                <a:solidFill>
                  <a:srgbClr val="F2A9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3</a:t>
            </a:r>
            <a:endParaRPr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A900"/>
        </a:solidFill>
      </p:bgPr>
    </p:bg>
    <p:spTree>
      <p:nvGrpSpPr>
        <p:cNvPr id="1237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8" name="Google Shape;1238;g31beef7ff36_0_244"/>
          <p:cNvGrpSpPr/>
          <p:nvPr/>
        </p:nvGrpSpPr>
        <p:grpSpPr>
          <a:xfrm>
            <a:off x="-315227" y="0"/>
            <a:ext cx="18603227" cy="10108465"/>
            <a:chOff x="0" y="0"/>
            <a:chExt cx="24804303" cy="13477953"/>
          </a:xfrm>
        </p:grpSpPr>
        <p:grpSp>
          <p:nvGrpSpPr>
            <p:cNvPr id="1239" name="Google Shape;1239;g31beef7ff36_0_244"/>
            <p:cNvGrpSpPr/>
            <p:nvPr/>
          </p:nvGrpSpPr>
          <p:grpSpPr>
            <a:xfrm>
              <a:off x="679151" y="133146"/>
              <a:ext cx="23888939" cy="13344807"/>
              <a:chOff x="0" y="-38100"/>
              <a:chExt cx="7078204" cy="3954017"/>
            </a:xfrm>
          </p:grpSpPr>
          <p:sp>
            <p:nvSpPr>
              <p:cNvPr id="1240" name="Google Shape;1240;g31beef7ff36_0_244"/>
              <p:cNvSpPr/>
              <p:nvPr/>
            </p:nvSpPr>
            <p:spPr>
              <a:xfrm>
                <a:off x="0" y="0"/>
                <a:ext cx="7078204" cy="3915917"/>
              </a:xfrm>
              <a:custGeom>
                <a:rect b="b" l="l" r="r" t="t"/>
                <a:pathLst>
                  <a:path extrusionOk="0" h="3915917" w="7078204">
                    <a:moveTo>
                      <a:pt x="0" y="0"/>
                    </a:moveTo>
                    <a:lnTo>
                      <a:pt x="7078204" y="0"/>
                    </a:lnTo>
                    <a:lnTo>
                      <a:pt x="7078204" y="3915917"/>
                    </a:lnTo>
                    <a:lnTo>
                      <a:pt x="0" y="3915917"/>
                    </a:lnTo>
                    <a:close/>
                  </a:path>
                </a:pathLst>
              </a:custGeom>
              <a:solidFill>
                <a:srgbClr val="00122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1" name="Google Shape;1241;g31beef7ff36_0_244"/>
              <p:cNvSpPr txBox="1"/>
              <p:nvPr/>
            </p:nvSpPr>
            <p:spPr>
              <a:xfrm>
                <a:off x="0" y="-38100"/>
                <a:ext cx="7078200" cy="3954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10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242" name="Google Shape;1242;g31beef7ff36_0_244"/>
            <p:cNvSpPr/>
            <p:nvPr/>
          </p:nvSpPr>
          <p:spPr>
            <a:xfrm>
              <a:off x="0" y="0"/>
              <a:ext cx="3972575" cy="3055827"/>
            </a:xfrm>
            <a:custGeom>
              <a:rect b="b" l="l" r="r" t="t"/>
              <a:pathLst>
                <a:path extrusionOk="0" h="3055827" w="3972575">
                  <a:moveTo>
                    <a:pt x="0" y="0"/>
                  </a:moveTo>
                  <a:lnTo>
                    <a:pt x="3972575" y="0"/>
                  </a:lnTo>
                  <a:lnTo>
                    <a:pt x="3972575" y="3055827"/>
                  </a:lnTo>
                  <a:lnTo>
                    <a:pt x="0" y="30558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3" name="Google Shape;1243;g31beef7ff36_0_244"/>
            <p:cNvSpPr/>
            <p:nvPr/>
          </p:nvSpPr>
          <p:spPr>
            <a:xfrm>
              <a:off x="21007532" y="388882"/>
              <a:ext cx="3796771" cy="2278063"/>
            </a:xfrm>
            <a:custGeom>
              <a:rect b="b" l="l" r="r" t="t"/>
              <a:pathLst>
                <a:path extrusionOk="0" h="2278063" w="3796771">
                  <a:moveTo>
                    <a:pt x="0" y="0"/>
                  </a:moveTo>
                  <a:lnTo>
                    <a:pt x="3796771" y="0"/>
                  </a:lnTo>
                  <a:lnTo>
                    <a:pt x="3796771" y="2278063"/>
                  </a:lnTo>
                  <a:lnTo>
                    <a:pt x="0" y="227806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4" name="Google Shape;1244;g31beef7ff36_0_244"/>
            <p:cNvSpPr/>
            <p:nvPr/>
          </p:nvSpPr>
          <p:spPr>
            <a:xfrm>
              <a:off x="22577328" y="11489025"/>
              <a:ext cx="1710750" cy="1710750"/>
            </a:xfrm>
            <a:custGeom>
              <a:rect b="b" l="l" r="r" t="t"/>
              <a:pathLst>
                <a:path extrusionOk="0" h="1710750" w="1710750">
                  <a:moveTo>
                    <a:pt x="0" y="0"/>
                  </a:moveTo>
                  <a:lnTo>
                    <a:pt x="1710750" y="0"/>
                  </a:lnTo>
                  <a:lnTo>
                    <a:pt x="1710750" y="1710750"/>
                  </a:lnTo>
                  <a:lnTo>
                    <a:pt x="0" y="17107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45" name="Google Shape;1245;g31beef7ff36_0_244"/>
          <p:cNvSpPr txBox="1"/>
          <p:nvPr/>
        </p:nvSpPr>
        <p:spPr>
          <a:xfrm>
            <a:off x="1459275" y="3578825"/>
            <a:ext cx="15763800" cy="215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10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Ponctualité</a:t>
            </a:r>
            <a:endParaRPr sz="700"/>
          </a:p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10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Cadrage de la presta</a:t>
            </a:r>
            <a:endParaRPr sz="700"/>
          </a:p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10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Parole la plus impeccable possible</a:t>
            </a:r>
            <a:endParaRPr sz="700"/>
          </a:p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/>
          </a:p>
        </p:txBody>
      </p:sp>
      <p:sp>
        <p:nvSpPr>
          <p:cNvPr id="1246" name="Google Shape;1246;g31beef7ff36_0_244"/>
          <p:cNvSpPr txBox="1"/>
          <p:nvPr/>
        </p:nvSpPr>
        <p:spPr>
          <a:xfrm>
            <a:off x="2377440" y="628736"/>
            <a:ext cx="13533000" cy="318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700">
                <a:solidFill>
                  <a:srgbClr val="F2A9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3</a:t>
            </a:r>
            <a:endParaRPr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A900"/>
        </a:solidFill>
      </p:bgPr>
    </p:bg>
    <p:spTree>
      <p:nvGrpSpPr>
        <p:cNvPr id="1254" name="Shape 1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5" name="Google Shape;1255;g31beef7ff36_0_260"/>
          <p:cNvGrpSpPr/>
          <p:nvPr/>
        </p:nvGrpSpPr>
        <p:grpSpPr>
          <a:xfrm>
            <a:off x="-315227" y="0"/>
            <a:ext cx="18603227" cy="10108465"/>
            <a:chOff x="0" y="0"/>
            <a:chExt cx="24804303" cy="13477953"/>
          </a:xfrm>
        </p:grpSpPr>
        <p:grpSp>
          <p:nvGrpSpPr>
            <p:cNvPr id="1256" name="Google Shape;1256;g31beef7ff36_0_260"/>
            <p:cNvGrpSpPr/>
            <p:nvPr/>
          </p:nvGrpSpPr>
          <p:grpSpPr>
            <a:xfrm>
              <a:off x="679151" y="133146"/>
              <a:ext cx="23888939" cy="13344807"/>
              <a:chOff x="0" y="-38100"/>
              <a:chExt cx="7078204" cy="3954017"/>
            </a:xfrm>
          </p:grpSpPr>
          <p:sp>
            <p:nvSpPr>
              <p:cNvPr id="1257" name="Google Shape;1257;g31beef7ff36_0_260"/>
              <p:cNvSpPr/>
              <p:nvPr/>
            </p:nvSpPr>
            <p:spPr>
              <a:xfrm>
                <a:off x="0" y="0"/>
                <a:ext cx="7078204" cy="3915917"/>
              </a:xfrm>
              <a:custGeom>
                <a:rect b="b" l="l" r="r" t="t"/>
                <a:pathLst>
                  <a:path extrusionOk="0" h="3915917" w="7078204">
                    <a:moveTo>
                      <a:pt x="0" y="0"/>
                    </a:moveTo>
                    <a:lnTo>
                      <a:pt x="7078204" y="0"/>
                    </a:lnTo>
                    <a:lnTo>
                      <a:pt x="7078204" y="3915917"/>
                    </a:lnTo>
                    <a:lnTo>
                      <a:pt x="0" y="3915917"/>
                    </a:lnTo>
                    <a:close/>
                  </a:path>
                </a:pathLst>
              </a:custGeom>
              <a:solidFill>
                <a:srgbClr val="00122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8" name="Google Shape;1258;g31beef7ff36_0_260"/>
              <p:cNvSpPr txBox="1"/>
              <p:nvPr/>
            </p:nvSpPr>
            <p:spPr>
              <a:xfrm>
                <a:off x="0" y="-38100"/>
                <a:ext cx="7078200" cy="3954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10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259" name="Google Shape;1259;g31beef7ff36_0_260"/>
            <p:cNvSpPr/>
            <p:nvPr/>
          </p:nvSpPr>
          <p:spPr>
            <a:xfrm>
              <a:off x="0" y="0"/>
              <a:ext cx="3972575" cy="3055827"/>
            </a:xfrm>
            <a:custGeom>
              <a:rect b="b" l="l" r="r" t="t"/>
              <a:pathLst>
                <a:path extrusionOk="0" h="3055827" w="3972575">
                  <a:moveTo>
                    <a:pt x="0" y="0"/>
                  </a:moveTo>
                  <a:lnTo>
                    <a:pt x="3972575" y="0"/>
                  </a:lnTo>
                  <a:lnTo>
                    <a:pt x="3972575" y="3055827"/>
                  </a:lnTo>
                  <a:lnTo>
                    <a:pt x="0" y="30558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0" name="Google Shape;1260;g31beef7ff36_0_260"/>
            <p:cNvSpPr/>
            <p:nvPr/>
          </p:nvSpPr>
          <p:spPr>
            <a:xfrm>
              <a:off x="21007532" y="388882"/>
              <a:ext cx="3796771" cy="2278063"/>
            </a:xfrm>
            <a:custGeom>
              <a:rect b="b" l="l" r="r" t="t"/>
              <a:pathLst>
                <a:path extrusionOk="0" h="2278063" w="3796771">
                  <a:moveTo>
                    <a:pt x="0" y="0"/>
                  </a:moveTo>
                  <a:lnTo>
                    <a:pt x="3796771" y="0"/>
                  </a:lnTo>
                  <a:lnTo>
                    <a:pt x="3796771" y="2278063"/>
                  </a:lnTo>
                  <a:lnTo>
                    <a:pt x="0" y="227806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1" name="Google Shape;1261;g31beef7ff36_0_260"/>
            <p:cNvSpPr/>
            <p:nvPr/>
          </p:nvSpPr>
          <p:spPr>
            <a:xfrm>
              <a:off x="22577328" y="11489025"/>
              <a:ext cx="1710750" cy="1710750"/>
            </a:xfrm>
            <a:custGeom>
              <a:rect b="b" l="l" r="r" t="t"/>
              <a:pathLst>
                <a:path extrusionOk="0" h="1710750" w="1710750">
                  <a:moveTo>
                    <a:pt x="0" y="0"/>
                  </a:moveTo>
                  <a:lnTo>
                    <a:pt x="1710750" y="0"/>
                  </a:lnTo>
                  <a:lnTo>
                    <a:pt x="1710750" y="1710750"/>
                  </a:lnTo>
                  <a:lnTo>
                    <a:pt x="0" y="17107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62" name="Google Shape;1262;g31beef7ff36_0_260"/>
          <p:cNvSpPr txBox="1"/>
          <p:nvPr/>
        </p:nvSpPr>
        <p:spPr>
          <a:xfrm>
            <a:off x="1459275" y="3578825"/>
            <a:ext cx="15763800" cy="28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10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Ponctualité</a:t>
            </a:r>
            <a:endParaRPr sz="700"/>
          </a:p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10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Cadrage de la presta</a:t>
            </a:r>
            <a:endParaRPr sz="700"/>
          </a:p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10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Parole la plus impeccable possible</a:t>
            </a:r>
            <a:endParaRPr sz="700"/>
          </a:p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10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Responsabiliser avec la phrase « vous êtes libres de… »</a:t>
            </a:r>
            <a:endParaRPr sz="700"/>
          </a:p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/>
          </a:p>
        </p:txBody>
      </p:sp>
      <p:sp>
        <p:nvSpPr>
          <p:cNvPr id="1263" name="Google Shape;1263;g31beef7ff36_0_260"/>
          <p:cNvSpPr txBox="1"/>
          <p:nvPr/>
        </p:nvSpPr>
        <p:spPr>
          <a:xfrm>
            <a:off x="2377440" y="628736"/>
            <a:ext cx="13533000" cy="318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700">
                <a:solidFill>
                  <a:srgbClr val="F2A9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3</a:t>
            </a:r>
            <a:endParaRPr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A900"/>
        </a:solidFill>
      </p:bgPr>
    </p:bg>
    <p:spTree>
      <p:nvGrpSpPr>
        <p:cNvPr id="127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2" name="Google Shape;1272;g31beef7ff36_0_276"/>
          <p:cNvGrpSpPr/>
          <p:nvPr/>
        </p:nvGrpSpPr>
        <p:grpSpPr>
          <a:xfrm>
            <a:off x="-315227" y="0"/>
            <a:ext cx="18603227" cy="10108465"/>
            <a:chOff x="0" y="0"/>
            <a:chExt cx="24804303" cy="13477953"/>
          </a:xfrm>
        </p:grpSpPr>
        <p:grpSp>
          <p:nvGrpSpPr>
            <p:cNvPr id="1273" name="Google Shape;1273;g31beef7ff36_0_276"/>
            <p:cNvGrpSpPr/>
            <p:nvPr/>
          </p:nvGrpSpPr>
          <p:grpSpPr>
            <a:xfrm>
              <a:off x="679151" y="133146"/>
              <a:ext cx="23888939" cy="13344807"/>
              <a:chOff x="0" y="-38100"/>
              <a:chExt cx="7078204" cy="3954017"/>
            </a:xfrm>
          </p:grpSpPr>
          <p:sp>
            <p:nvSpPr>
              <p:cNvPr id="1274" name="Google Shape;1274;g31beef7ff36_0_276"/>
              <p:cNvSpPr/>
              <p:nvPr/>
            </p:nvSpPr>
            <p:spPr>
              <a:xfrm>
                <a:off x="0" y="0"/>
                <a:ext cx="7078204" cy="3915917"/>
              </a:xfrm>
              <a:custGeom>
                <a:rect b="b" l="l" r="r" t="t"/>
                <a:pathLst>
                  <a:path extrusionOk="0" h="3915917" w="7078204">
                    <a:moveTo>
                      <a:pt x="0" y="0"/>
                    </a:moveTo>
                    <a:lnTo>
                      <a:pt x="7078204" y="0"/>
                    </a:lnTo>
                    <a:lnTo>
                      <a:pt x="7078204" y="3915917"/>
                    </a:lnTo>
                    <a:lnTo>
                      <a:pt x="0" y="3915917"/>
                    </a:lnTo>
                    <a:close/>
                  </a:path>
                </a:pathLst>
              </a:custGeom>
              <a:solidFill>
                <a:srgbClr val="00122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5" name="Google Shape;1275;g31beef7ff36_0_276"/>
              <p:cNvSpPr txBox="1"/>
              <p:nvPr/>
            </p:nvSpPr>
            <p:spPr>
              <a:xfrm>
                <a:off x="0" y="-38100"/>
                <a:ext cx="7078200" cy="3954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10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276" name="Google Shape;1276;g31beef7ff36_0_276"/>
            <p:cNvSpPr/>
            <p:nvPr/>
          </p:nvSpPr>
          <p:spPr>
            <a:xfrm>
              <a:off x="0" y="0"/>
              <a:ext cx="3972575" cy="3055827"/>
            </a:xfrm>
            <a:custGeom>
              <a:rect b="b" l="l" r="r" t="t"/>
              <a:pathLst>
                <a:path extrusionOk="0" h="3055827" w="3972575">
                  <a:moveTo>
                    <a:pt x="0" y="0"/>
                  </a:moveTo>
                  <a:lnTo>
                    <a:pt x="3972575" y="0"/>
                  </a:lnTo>
                  <a:lnTo>
                    <a:pt x="3972575" y="3055827"/>
                  </a:lnTo>
                  <a:lnTo>
                    <a:pt x="0" y="30558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7" name="Google Shape;1277;g31beef7ff36_0_276"/>
            <p:cNvSpPr/>
            <p:nvPr/>
          </p:nvSpPr>
          <p:spPr>
            <a:xfrm>
              <a:off x="21007532" y="388882"/>
              <a:ext cx="3796771" cy="2278063"/>
            </a:xfrm>
            <a:custGeom>
              <a:rect b="b" l="l" r="r" t="t"/>
              <a:pathLst>
                <a:path extrusionOk="0" h="2278063" w="3796771">
                  <a:moveTo>
                    <a:pt x="0" y="0"/>
                  </a:moveTo>
                  <a:lnTo>
                    <a:pt x="3796771" y="0"/>
                  </a:lnTo>
                  <a:lnTo>
                    <a:pt x="3796771" y="2278063"/>
                  </a:lnTo>
                  <a:lnTo>
                    <a:pt x="0" y="227806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8" name="Google Shape;1278;g31beef7ff36_0_276"/>
            <p:cNvSpPr/>
            <p:nvPr/>
          </p:nvSpPr>
          <p:spPr>
            <a:xfrm>
              <a:off x="22577328" y="11489025"/>
              <a:ext cx="1710750" cy="1710750"/>
            </a:xfrm>
            <a:custGeom>
              <a:rect b="b" l="l" r="r" t="t"/>
              <a:pathLst>
                <a:path extrusionOk="0" h="1710750" w="1710750">
                  <a:moveTo>
                    <a:pt x="0" y="0"/>
                  </a:moveTo>
                  <a:lnTo>
                    <a:pt x="1710750" y="0"/>
                  </a:lnTo>
                  <a:lnTo>
                    <a:pt x="1710750" y="1710750"/>
                  </a:lnTo>
                  <a:lnTo>
                    <a:pt x="0" y="17107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79" name="Google Shape;1279;g31beef7ff36_0_276"/>
          <p:cNvSpPr txBox="1"/>
          <p:nvPr/>
        </p:nvSpPr>
        <p:spPr>
          <a:xfrm>
            <a:off x="1459275" y="3578825"/>
            <a:ext cx="15763800" cy="35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10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Ponctualité</a:t>
            </a:r>
            <a:endParaRPr sz="700"/>
          </a:p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10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Cadrage de la presta</a:t>
            </a:r>
            <a:endParaRPr sz="700"/>
          </a:p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10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Parole la plus impeccable possible</a:t>
            </a:r>
            <a:endParaRPr sz="700"/>
          </a:p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10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Responsabiliser avec la phrase « vous êtes libres de… »</a:t>
            </a:r>
            <a:endParaRPr sz="700"/>
          </a:p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10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Documentez tout ce que vous dites / faites</a:t>
            </a:r>
            <a:endParaRPr sz="700"/>
          </a:p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/>
          </a:p>
        </p:txBody>
      </p:sp>
      <p:sp>
        <p:nvSpPr>
          <p:cNvPr id="1280" name="Google Shape;1280;g31beef7ff36_0_276"/>
          <p:cNvSpPr txBox="1"/>
          <p:nvPr/>
        </p:nvSpPr>
        <p:spPr>
          <a:xfrm>
            <a:off x="2377440" y="628736"/>
            <a:ext cx="13533000" cy="318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700">
                <a:solidFill>
                  <a:srgbClr val="F2A9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3</a:t>
            </a:r>
            <a:endParaRPr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A900"/>
        </a:solidFill>
      </p:bgPr>
    </p:bg>
    <p:spTree>
      <p:nvGrpSpPr>
        <p:cNvPr id="1288" name="Shape 1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9" name="Google Shape;1289;g31beef7ff36_0_292"/>
          <p:cNvGrpSpPr/>
          <p:nvPr/>
        </p:nvGrpSpPr>
        <p:grpSpPr>
          <a:xfrm>
            <a:off x="-315227" y="0"/>
            <a:ext cx="18603227" cy="10108465"/>
            <a:chOff x="0" y="0"/>
            <a:chExt cx="24804303" cy="13477953"/>
          </a:xfrm>
        </p:grpSpPr>
        <p:grpSp>
          <p:nvGrpSpPr>
            <p:cNvPr id="1290" name="Google Shape;1290;g31beef7ff36_0_292"/>
            <p:cNvGrpSpPr/>
            <p:nvPr/>
          </p:nvGrpSpPr>
          <p:grpSpPr>
            <a:xfrm>
              <a:off x="679151" y="133146"/>
              <a:ext cx="23888939" cy="13344807"/>
              <a:chOff x="0" y="-38100"/>
              <a:chExt cx="7078204" cy="3954017"/>
            </a:xfrm>
          </p:grpSpPr>
          <p:sp>
            <p:nvSpPr>
              <p:cNvPr id="1291" name="Google Shape;1291;g31beef7ff36_0_292"/>
              <p:cNvSpPr/>
              <p:nvPr/>
            </p:nvSpPr>
            <p:spPr>
              <a:xfrm>
                <a:off x="0" y="0"/>
                <a:ext cx="7078204" cy="3915917"/>
              </a:xfrm>
              <a:custGeom>
                <a:rect b="b" l="l" r="r" t="t"/>
                <a:pathLst>
                  <a:path extrusionOk="0" h="3915917" w="7078204">
                    <a:moveTo>
                      <a:pt x="0" y="0"/>
                    </a:moveTo>
                    <a:lnTo>
                      <a:pt x="7078204" y="0"/>
                    </a:lnTo>
                    <a:lnTo>
                      <a:pt x="7078204" y="3915917"/>
                    </a:lnTo>
                    <a:lnTo>
                      <a:pt x="0" y="3915917"/>
                    </a:lnTo>
                    <a:close/>
                  </a:path>
                </a:pathLst>
              </a:custGeom>
              <a:solidFill>
                <a:srgbClr val="00122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2" name="Google Shape;1292;g31beef7ff36_0_292"/>
              <p:cNvSpPr txBox="1"/>
              <p:nvPr/>
            </p:nvSpPr>
            <p:spPr>
              <a:xfrm>
                <a:off x="0" y="-38100"/>
                <a:ext cx="7078200" cy="3954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10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293" name="Google Shape;1293;g31beef7ff36_0_292"/>
            <p:cNvSpPr/>
            <p:nvPr/>
          </p:nvSpPr>
          <p:spPr>
            <a:xfrm>
              <a:off x="0" y="0"/>
              <a:ext cx="3972575" cy="3055827"/>
            </a:xfrm>
            <a:custGeom>
              <a:rect b="b" l="l" r="r" t="t"/>
              <a:pathLst>
                <a:path extrusionOk="0" h="3055827" w="3972575">
                  <a:moveTo>
                    <a:pt x="0" y="0"/>
                  </a:moveTo>
                  <a:lnTo>
                    <a:pt x="3972575" y="0"/>
                  </a:lnTo>
                  <a:lnTo>
                    <a:pt x="3972575" y="3055827"/>
                  </a:lnTo>
                  <a:lnTo>
                    <a:pt x="0" y="30558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4" name="Google Shape;1294;g31beef7ff36_0_292"/>
            <p:cNvSpPr/>
            <p:nvPr/>
          </p:nvSpPr>
          <p:spPr>
            <a:xfrm>
              <a:off x="21007532" y="388882"/>
              <a:ext cx="3796771" cy="2278063"/>
            </a:xfrm>
            <a:custGeom>
              <a:rect b="b" l="l" r="r" t="t"/>
              <a:pathLst>
                <a:path extrusionOk="0" h="2278063" w="3796771">
                  <a:moveTo>
                    <a:pt x="0" y="0"/>
                  </a:moveTo>
                  <a:lnTo>
                    <a:pt x="3796771" y="0"/>
                  </a:lnTo>
                  <a:lnTo>
                    <a:pt x="3796771" y="2278063"/>
                  </a:lnTo>
                  <a:lnTo>
                    <a:pt x="0" y="227806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5" name="Google Shape;1295;g31beef7ff36_0_292"/>
            <p:cNvSpPr/>
            <p:nvPr/>
          </p:nvSpPr>
          <p:spPr>
            <a:xfrm>
              <a:off x="22577328" y="11489025"/>
              <a:ext cx="1710750" cy="1710750"/>
            </a:xfrm>
            <a:custGeom>
              <a:rect b="b" l="l" r="r" t="t"/>
              <a:pathLst>
                <a:path extrusionOk="0" h="1710750" w="1710750">
                  <a:moveTo>
                    <a:pt x="0" y="0"/>
                  </a:moveTo>
                  <a:lnTo>
                    <a:pt x="1710750" y="0"/>
                  </a:lnTo>
                  <a:lnTo>
                    <a:pt x="1710750" y="1710750"/>
                  </a:lnTo>
                  <a:lnTo>
                    <a:pt x="0" y="17107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96" name="Google Shape;1296;g31beef7ff36_0_292"/>
          <p:cNvSpPr txBox="1"/>
          <p:nvPr/>
        </p:nvSpPr>
        <p:spPr>
          <a:xfrm>
            <a:off x="1459275" y="3578825"/>
            <a:ext cx="15763800" cy="40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10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Ponctualité</a:t>
            </a:r>
            <a:endParaRPr sz="700"/>
          </a:p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10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Cadrage de la presta</a:t>
            </a:r>
            <a:endParaRPr sz="700"/>
          </a:p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10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Parole la plus impeccable possible</a:t>
            </a:r>
            <a:endParaRPr sz="700"/>
          </a:p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10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Responsabiliser avec la phrase « vous êtes libres de… »</a:t>
            </a:r>
            <a:endParaRPr sz="700"/>
          </a:p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10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Documentez tout ce que vous dites / faites</a:t>
            </a:r>
            <a:endParaRPr sz="700"/>
          </a:p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10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Bonne humeur</a:t>
            </a:r>
            <a:endParaRPr b="1" sz="4100">
              <a:solidFill>
                <a:srgbClr val="FFFFFF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1297" name="Google Shape;1297;g31beef7ff36_0_292"/>
          <p:cNvSpPr txBox="1"/>
          <p:nvPr/>
        </p:nvSpPr>
        <p:spPr>
          <a:xfrm>
            <a:off x="2377440" y="628736"/>
            <a:ext cx="13533000" cy="318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700">
                <a:solidFill>
                  <a:srgbClr val="F2A9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3</a:t>
            </a:r>
            <a:endParaRPr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A900"/>
        </a:solidFill>
      </p:bgPr>
    </p:bg>
    <p:spTree>
      <p:nvGrpSpPr>
        <p:cNvPr id="1305" name="Shape 1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6" name="Google Shape;1306;g31beef7ff36_0_308"/>
          <p:cNvGrpSpPr/>
          <p:nvPr/>
        </p:nvGrpSpPr>
        <p:grpSpPr>
          <a:xfrm>
            <a:off x="-315227" y="0"/>
            <a:ext cx="18603227" cy="10108465"/>
            <a:chOff x="0" y="0"/>
            <a:chExt cx="24804303" cy="13477953"/>
          </a:xfrm>
        </p:grpSpPr>
        <p:grpSp>
          <p:nvGrpSpPr>
            <p:cNvPr id="1307" name="Google Shape;1307;g31beef7ff36_0_308"/>
            <p:cNvGrpSpPr/>
            <p:nvPr/>
          </p:nvGrpSpPr>
          <p:grpSpPr>
            <a:xfrm>
              <a:off x="679151" y="133146"/>
              <a:ext cx="23888939" cy="13344807"/>
              <a:chOff x="0" y="-38100"/>
              <a:chExt cx="7078204" cy="3954017"/>
            </a:xfrm>
          </p:grpSpPr>
          <p:sp>
            <p:nvSpPr>
              <p:cNvPr id="1308" name="Google Shape;1308;g31beef7ff36_0_308"/>
              <p:cNvSpPr/>
              <p:nvPr/>
            </p:nvSpPr>
            <p:spPr>
              <a:xfrm>
                <a:off x="0" y="0"/>
                <a:ext cx="7078204" cy="3915917"/>
              </a:xfrm>
              <a:custGeom>
                <a:rect b="b" l="l" r="r" t="t"/>
                <a:pathLst>
                  <a:path extrusionOk="0" h="3915917" w="7078204">
                    <a:moveTo>
                      <a:pt x="0" y="0"/>
                    </a:moveTo>
                    <a:lnTo>
                      <a:pt x="7078204" y="0"/>
                    </a:lnTo>
                    <a:lnTo>
                      <a:pt x="7078204" y="3915917"/>
                    </a:lnTo>
                    <a:lnTo>
                      <a:pt x="0" y="3915917"/>
                    </a:lnTo>
                    <a:close/>
                  </a:path>
                </a:pathLst>
              </a:custGeom>
              <a:solidFill>
                <a:srgbClr val="00122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9" name="Google Shape;1309;g31beef7ff36_0_308"/>
              <p:cNvSpPr txBox="1"/>
              <p:nvPr/>
            </p:nvSpPr>
            <p:spPr>
              <a:xfrm>
                <a:off x="0" y="-38100"/>
                <a:ext cx="7078200" cy="3954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10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10" name="Google Shape;1310;g31beef7ff36_0_308"/>
            <p:cNvSpPr/>
            <p:nvPr/>
          </p:nvSpPr>
          <p:spPr>
            <a:xfrm>
              <a:off x="0" y="0"/>
              <a:ext cx="3972575" cy="3055827"/>
            </a:xfrm>
            <a:custGeom>
              <a:rect b="b" l="l" r="r" t="t"/>
              <a:pathLst>
                <a:path extrusionOk="0" h="3055827" w="3972575">
                  <a:moveTo>
                    <a:pt x="0" y="0"/>
                  </a:moveTo>
                  <a:lnTo>
                    <a:pt x="3972575" y="0"/>
                  </a:lnTo>
                  <a:lnTo>
                    <a:pt x="3972575" y="3055827"/>
                  </a:lnTo>
                  <a:lnTo>
                    <a:pt x="0" y="30558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1" name="Google Shape;1311;g31beef7ff36_0_308"/>
            <p:cNvSpPr/>
            <p:nvPr/>
          </p:nvSpPr>
          <p:spPr>
            <a:xfrm>
              <a:off x="21007532" y="388882"/>
              <a:ext cx="3796771" cy="2278063"/>
            </a:xfrm>
            <a:custGeom>
              <a:rect b="b" l="l" r="r" t="t"/>
              <a:pathLst>
                <a:path extrusionOk="0" h="2278063" w="3796771">
                  <a:moveTo>
                    <a:pt x="0" y="0"/>
                  </a:moveTo>
                  <a:lnTo>
                    <a:pt x="3796771" y="0"/>
                  </a:lnTo>
                  <a:lnTo>
                    <a:pt x="3796771" y="2278063"/>
                  </a:lnTo>
                  <a:lnTo>
                    <a:pt x="0" y="227806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2" name="Google Shape;1312;g31beef7ff36_0_308"/>
            <p:cNvSpPr/>
            <p:nvPr/>
          </p:nvSpPr>
          <p:spPr>
            <a:xfrm>
              <a:off x="22577328" y="11489025"/>
              <a:ext cx="1710750" cy="1710750"/>
            </a:xfrm>
            <a:custGeom>
              <a:rect b="b" l="l" r="r" t="t"/>
              <a:pathLst>
                <a:path extrusionOk="0" h="1710750" w="1710750">
                  <a:moveTo>
                    <a:pt x="0" y="0"/>
                  </a:moveTo>
                  <a:lnTo>
                    <a:pt x="1710750" y="0"/>
                  </a:lnTo>
                  <a:lnTo>
                    <a:pt x="1710750" y="1710750"/>
                  </a:lnTo>
                  <a:lnTo>
                    <a:pt x="0" y="17107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13" name="Google Shape;1313;g31beef7ff36_0_308"/>
          <p:cNvSpPr txBox="1"/>
          <p:nvPr/>
        </p:nvSpPr>
        <p:spPr>
          <a:xfrm>
            <a:off x="1459275" y="3578825"/>
            <a:ext cx="15763800" cy="48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10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Ponctualité</a:t>
            </a:r>
            <a:endParaRPr sz="700"/>
          </a:p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10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Cadrage de la presta</a:t>
            </a:r>
            <a:endParaRPr sz="700"/>
          </a:p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10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Parole la plus impeccable possible</a:t>
            </a:r>
            <a:endParaRPr sz="700"/>
          </a:p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10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Responsabiliser avec la phrase « vous êtes libres de… »</a:t>
            </a:r>
            <a:endParaRPr sz="700"/>
          </a:p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10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Documentez tout ce que vous dites / faites</a:t>
            </a:r>
            <a:endParaRPr sz="700"/>
          </a:p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10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Bonne humeur</a:t>
            </a:r>
            <a:endParaRPr sz="700"/>
          </a:p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10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Proactivité</a:t>
            </a:r>
            <a:endParaRPr sz="700"/>
          </a:p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/>
          </a:p>
        </p:txBody>
      </p:sp>
      <p:sp>
        <p:nvSpPr>
          <p:cNvPr id="1314" name="Google Shape;1314;g31beef7ff36_0_308"/>
          <p:cNvSpPr txBox="1"/>
          <p:nvPr/>
        </p:nvSpPr>
        <p:spPr>
          <a:xfrm>
            <a:off x="2377440" y="628736"/>
            <a:ext cx="13533000" cy="318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700">
                <a:solidFill>
                  <a:srgbClr val="F2A9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3</a:t>
            </a:r>
            <a:endParaRPr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A900"/>
        </a:solidFill>
      </p:bgPr>
    </p:bg>
    <p:spTree>
      <p:nvGrpSpPr>
        <p:cNvPr id="1322" name="Shape 1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3" name="Google Shape;1323;g31beef7ff36_0_324"/>
          <p:cNvGrpSpPr/>
          <p:nvPr/>
        </p:nvGrpSpPr>
        <p:grpSpPr>
          <a:xfrm>
            <a:off x="-315227" y="0"/>
            <a:ext cx="18603227" cy="10108465"/>
            <a:chOff x="0" y="0"/>
            <a:chExt cx="24804303" cy="13477953"/>
          </a:xfrm>
        </p:grpSpPr>
        <p:grpSp>
          <p:nvGrpSpPr>
            <p:cNvPr id="1324" name="Google Shape;1324;g31beef7ff36_0_324"/>
            <p:cNvGrpSpPr/>
            <p:nvPr/>
          </p:nvGrpSpPr>
          <p:grpSpPr>
            <a:xfrm>
              <a:off x="679151" y="133146"/>
              <a:ext cx="23888939" cy="13344807"/>
              <a:chOff x="0" y="-38100"/>
              <a:chExt cx="7078204" cy="3954017"/>
            </a:xfrm>
          </p:grpSpPr>
          <p:sp>
            <p:nvSpPr>
              <p:cNvPr id="1325" name="Google Shape;1325;g31beef7ff36_0_324"/>
              <p:cNvSpPr/>
              <p:nvPr/>
            </p:nvSpPr>
            <p:spPr>
              <a:xfrm>
                <a:off x="0" y="0"/>
                <a:ext cx="7078204" cy="3915917"/>
              </a:xfrm>
              <a:custGeom>
                <a:rect b="b" l="l" r="r" t="t"/>
                <a:pathLst>
                  <a:path extrusionOk="0" h="3915917" w="7078204">
                    <a:moveTo>
                      <a:pt x="0" y="0"/>
                    </a:moveTo>
                    <a:lnTo>
                      <a:pt x="7078204" y="0"/>
                    </a:lnTo>
                    <a:lnTo>
                      <a:pt x="7078204" y="3915917"/>
                    </a:lnTo>
                    <a:lnTo>
                      <a:pt x="0" y="3915917"/>
                    </a:lnTo>
                    <a:close/>
                  </a:path>
                </a:pathLst>
              </a:custGeom>
              <a:solidFill>
                <a:srgbClr val="00122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26" name="Google Shape;1326;g31beef7ff36_0_324"/>
              <p:cNvSpPr txBox="1"/>
              <p:nvPr/>
            </p:nvSpPr>
            <p:spPr>
              <a:xfrm>
                <a:off x="0" y="-38100"/>
                <a:ext cx="7078200" cy="3954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10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27" name="Google Shape;1327;g31beef7ff36_0_324"/>
            <p:cNvSpPr/>
            <p:nvPr/>
          </p:nvSpPr>
          <p:spPr>
            <a:xfrm>
              <a:off x="0" y="0"/>
              <a:ext cx="3972575" cy="3055827"/>
            </a:xfrm>
            <a:custGeom>
              <a:rect b="b" l="l" r="r" t="t"/>
              <a:pathLst>
                <a:path extrusionOk="0" h="3055827" w="3972575">
                  <a:moveTo>
                    <a:pt x="0" y="0"/>
                  </a:moveTo>
                  <a:lnTo>
                    <a:pt x="3972575" y="0"/>
                  </a:lnTo>
                  <a:lnTo>
                    <a:pt x="3972575" y="3055827"/>
                  </a:lnTo>
                  <a:lnTo>
                    <a:pt x="0" y="30558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8" name="Google Shape;1328;g31beef7ff36_0_324"/>
            <p:cNvSpPr/>
            <p:nvPr/>
          </p:nvSpPr>
          <p:spPr>
            <a:xfrm>
              <a:off x="21007532" y="388882"/>
              <a:ext cx="3796771" cy="2278063"/>
            </a:xfrm>
            <a:custGeom>
              <a:rect b="b" l="l" r="r" t="t"/>
              <a:pathLst>
                <a:path extrusionOk="0" h="2278063" w="3796771">
                  <a:moveTo>
                    <a:pt x="0" y="0"/>
                  </a:moveTo>
                  <a:lnTo>
                    <a:pt x="3796771" y="0"/>
                  </a:lnTo>
                  <a:lnTo>
                    <a:pt x="3796771" y="2278063"/>
                  </a:lnTo>
                  <a:lnTo>
                    <a:pt x="0" y="227806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9" name="Google Shape;1329;g31beef7ff36_0_324"/>
            <p:cNvSpPr/>
            <p:nvPr/>
          </p:nvSpPr>
          <p:spPr>
            <a:xfrm>
              <a:off x="22577328" y="11489025"/>
              <a:ext cx="1710750" cy="1710750"/>
            </a:xfrm>
            <a:custGeom>
              <a:rect b="b" l="l" r="r" t="t"/>
              <a:pathLst>
                <a:path extrusionOk="0" h="1710750" w="1710750">
                  <a:moveTo>
                    <a:pt x="0" y="0"/>
                  </a:moveTo>
                  <a:lnTo>
                    <a:pt x="1710750" y="0"/>
                  </a:lnTo>
                  <a:lnTo>
                    <a:pt x="1710750" y="1710750"/>
                  </a:lnTo>
                  <a:lnTo>
                    <a:pt x="0" y="17107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30" name="Google Shape;1330;g31beef7ff36_0_324"/>
          <p:cNvSpPr txBox="1"/>
          <p:nvPr/>
        </p:nvSpPr>
        <p:spPr>
          <a:xfrm>
            <a:off x="1459275" y="3578825"/>
            <a:ext cx="15763800" cy="556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10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Ponctualité</a:t>
            </a:r>
            <a:endParaRPr sz="700"/>
          </a:p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10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Cadrage de la presta</a:t>
            </a:r>
            <a:endParaRPr sz="700"/>
          </a:p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10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Parole la plus impeccable possible</a:t>
            </a:r>
            <a:endParaRPr sz="700"/>
          </a:p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10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Responsabiliser avec la phrase « vous êtes libres de… »</a:t>
            </a:r>
            <a:endParaRPr sz="700"/>
          </a:p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10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Documentez tout ce que vous dites / faites</a:t>
            </a:r>
            <a:endParaRPr sz="700"/>
          </a:p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10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Bonne humeur</a:t>
            </a:r>
            <a:endParaRPr sz="700"/>
          </a:p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10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Proactivité</a:t>
            </a:r>
            <a:endParaRPr b="1" sz="4100">
              <a:solidFill>
                <a:srgbClr val="FFFFFF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10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Politesse</a:t>
            </a:r>
            <a:endParaRPr b="1" sz="4100">
              <a:solidFill>
                <a:srgbClr val="FFFFFF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/>
          </a:p>
        </p:txBody>
      </p:sp>
      <p:sp>
        <p:nvSpPr>
          <p:cNvPr id="1331" name="Google Shape;1331;g31beef7ff36_0_324"/>
          <p:cNvSpPr txBox="1"/>
          <p:nvPr/>
        </p:nvSpPr>
        <p:spPr>
          <a:xfrm>
            <a:off x="2377440" y="628736"/>
            <a:ext cx="13533000" cy="318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700">
                <a:solidFill>
                  <a:srgbClr val="F2A9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3</a:t>
            </a:r>
            <a:endParaRPr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A900"/>
        </a:solidFill>
      </p:bgPr>
    </p:bg>
    <p:spTree>
      <p:nvGrpSpPr>
        <p:cNvPr id="1339" name="Shape 1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0" name="Google Shape;1340;p38"/>
          <p:cNvGrpSpPr/>
          <p:nvPr/>
        </p:nvGrpSpPr>
        <p:grpSpPr>
          <a:xfrm>
            <a:off x="-315227" y="0"/>
            <a:ext cx="18603227" cy="10108466"/>
            <a:chOff x="0" y="0"/>
            <a:chExt cx="24804303" cy="13477954"/>
          </a:xfrm>
        </p:grpSpPr>
        <p:grpSp>
          <p:nvGrpSpPr>
            <p:cNvPr id="1341" name="Google Shape;1341;p38"/>
            <p:cNvGrpSpPr/>
            <p:nvPr/>
          </p:nvGrpSpPr>
          <p:grpSpPr>
            <a:xfrm>
              <a:off x="679151" y="133145"/>
              <a:ext cx="23888937" cy="13344809"/>
              <a:chOff x="0" y="-38100"/>
              <a:chExt cx="7078204" cy="3954017"/>
            </a:xfrm>
          </p:grpSpPr>
          <p:sp>
            <p:nvSpPr>
              <p:cNvPr id="1342" name="Google Shape;1342;p38"/>
              <p:cNvSpPr/>
              <p:nvPr/>
            </p:nvSpPr>
            <p:spPr>
              <a:xfrm>
                <a:off x="0" y="0"/>
                <a:ext cx="7078204" cy="3915917"/>
              </a:xfrm>
              <a:custGeom>
                <a:rect b="b" l="l" r="r" t="t"/>
                <a:pathLst>
                  <a:path extrusionOk="0" h="3915917" w="7078204">
                    <a:moveTo>
                      <a:pt x="0" y="0"/>
                    </a:moveTo>
                    <a:lnTo>
                      <a:pt x="7078204" y="0"/>
                    </a:lnTo>
                    <a:lnTo>
                      <a:pt x="7078204" y="3915917"/>
                    </a:lnTo>
                    <a:lnTo>
                      <a:pt x="0" y="3915917"/>
                    </a:lnTo>
                    <a:close/>
                  </a:path>
                </a:pathLst>
              </a:custGeom>
              <a:solidFill>
                <a:srgbClr val="00122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3" name="Google Shape;1343;p38"/>
              <p:cNvSpPr txBox="1"/>
              <p:nvPr/>
            </p:nvSpPr>
            <p:spPr>
              <a:xfrm>
                <a:off x="0" y="-38100"/>
                <a:ext cx="7078204" cy="39540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10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44" name="Google Shape;1344;p38"/>
            <p:cNvSpPr/>
            <p:nvPr/>
          </p:nvSpPr>
          <p:spPr>
            <a:xfrm>
              <a:off x="0" y="0"/>
              <a:ext cx="3972575" cy="3055827"/>
            </a:xfrm>
            <a:custGeom>
              <a:rect b="b" l="l" r="r" t="t"/>
              <a:pathLst>
                <a:path extrusionOk="0" h="3055827" w="3972575">
                  <a:moveTo>
                    <a:pt x="0" y="0"/>
                  </a:moveTo>
                  <a:lnTo>
                    <a:pt x="3972575" y="0"/>
                  </a:lnTo>
                  <a:lnTo>
                    <a:pt x="3972575" y="3055827"/>
                  </a:lnTo>
                  <a:lnTo>
                    <a:pt x="0" y="30558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5" name="Google Shape;1345;p38"/>
            <p:cNvSpPr/>
            <p:nvPr/>
          </p:nvSpPr>
          <p:spPr>
            <a:xfrm>
              <a:off x="21007532" y="388882"/>
              <a:ext cx="3796771" cy="2278063"/>
            </a:xfrm>
            <a:custGeom>
              <a:rect b="b" l="l" r="r" t="t"/>
              <a:pathLst>
                <a:path extrusionOk="0" h="2278063" w="3796771">
                  <a:moveTo>
                    <a:pt x="0" y="0"/>
                  </a:moveTo>
                  <a:lnTo>
                    <a:pt x="3796771" y="0"/>
                  </a:lnTo>
                  <a:lnTo>
                    <a:pt x="3796771" y="2278063"/>
                  </a:lnTo>
                  <a:lnTo>
                    <a:pt x="0" y="227806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6" name="Google Shape;1346;p38"/>
            <p:cNvSpPr/>
            <p:nvPr/>
          </p:nvSpPr>
          <p:spPr>
            <a:xfrm>
              <a:off x="22577328" y="11489025"/>
              <a:ext cx="1710750" cy="1710750"/>
            </a:xfrm>
            <a:custGeom>
              <a:rect b="b" l="l" r="r" t="t"/>
              <a:pathLst>
                <a:path extrusionOk="0" h="1710750" w="1710750">
                  <a:moveTo>
                    <a:pt x="0" y="0"/>
                  </a:moveTo>
                  <a:lnTo>
                    <a:pt x="1710750" y="0"/>
                  </a:lnTo>
                  <a:lnTo>
                    <a:pt x="1710750" y="1710750"/>
                  </a:lnTo>
                  <a:lnTo>
                    <a:pt x="0" y="17107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47" name="Google Shape;1347;p38"/>
          <p:cNvSpPr txBox="1"/>
          <p:nvPr/>
        </p:nvSpPr>
        <p:spPr>
          <a:xfrm>
            <a:off x="2377440" y="4312920"/>
            <a:ext cx="13533120" cy="25755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000" u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Communication claire et convaincante.</a:t>
            </a:r>
            <a:endParaRPr/>
          </a:p>
        </p:txBody>
      </p:sp>
      <p:sp>
        <p:nvSpPr>
          <p:cNvPr id="1348" name="Google Shape;1348;p38"/>
          <p:cNvSpPr txBox="1"/>
          <p:nvPr/>
        </p:nvSpPr>
        <p:spPr>
          <a:xfrm>
            <a:off x="2377440" y="628736"/>
            <a:ext cx="13533120" cy="311581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700">
                <a:solidFill>
                  <a:srgbClr val="F2A9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3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A900"/>
        </a:solidFill>
      </p:bgPr>
    </p:bg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2" name="Google Shape;202;g31c4164dbaa_0_340"/>
          <p:cNvGrpSpPr/>
          <p:nvPr/>
        </p:nvGrpSpPr>
        <p:grpSpPr>
          <a:xfrm>
            <a:off x="-315227" y="0"/>
            <a:ext cx="18603227" cy="10108465"/>
            <a:chOff x="0" y="0"/>
            <a:chExt cx="24804303" cy="13477953"/>
          </a:xfrm>
        </p:grpSpPr>
        <p:grpSp>
          <p:nvGrpSpPr>
            <p:cNvPr id="203" name="Google Shape;203;g31c4164dbaa_0_340"/>
            <p:cNvGrpSpPr/>
            <p:nvPr/>
          </p:nvGrpSpPr>
          <p:grpSpPr>
            <a:xfrm>
              <a:off x="679151" y="133146"/>
              <a:ext cx="23888939" cy="13344807"/>
              <a:chOff x="0" y="-38100"/>
              <a:chExt cx="7078204" cy="3954017"/>
            </a:xfrm>
          </p:grpSpPr>
          <p:sp>
            <p:nvSpPr>
              <p:cNvPr id="204" name="Google Shape;204;g31c4164dbaa_0_340"/>
              <p:cNvSpPr/>
              <p:nvPr/>
            </p:nvSpPr>
            <p:spPr>
              <a:xfrm>
                <a:off x="0" y="0"/>
                <a:ext cx="7078204" cy="3915917"/>
              </a:xfrm>
              <a:custGeom>
                <a:rect b="b" l="l" r="r" t="t"/>
                <a:pathLst>
                  <a:path extrusionOk="0" h="3915917" w="7078204">
                    <a:moveTo>
                      <a:pt x="0" y="0"/>
                    </a:moveTo>
                    <a:lnTo>
                      <a:pt x="7078204" y="0"/>
                    </a:lnTo>
                    <a:lnTo>
                      <a:pt x="7078204" y="3915917"/>
                    </a:lnTo>
                    <a:lnTo>
                      <a:pt x="0" y="3915917"/>
                    </a:lnTo>
                    <a:close/>
                  </a:path>
                </a:pathLst>
              </a:custGeom>
              <a:solidFill>
                <a:srgbClr val="00122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5" name="Google Shape;205;g31c4164dbaa_0_340"/>
              <p:cNvSpPr txBox="1"/>
              <p:nvPr/>
            </p:nvSpPr>
            <p:spPr>
              <a:xfrm>
                <a:off x="0" y="-38100"/>
                <a:ext cx="7078200" cy="3954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10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06" name="Google Shape;206;g31c4164dbaa_0_340"/>
            <p:cNvSpPr/>
            <p:nvPr/>
          </p:nvSpPr>
          <p:spPr>
            <a:xfrm>
              <a:off x="0" y="0"/>
              <a:ext cx="3972575" cy="3055827"/>
            </a:xfrm>
            <a:custGeom>
              <a:rect b="b" l="l" r="r" t="t"/>
              <a:pathLst>
                <a:path extrusionOk="0" h="3055827" w="3972575">
                  <a:moveTo>
                    <a:pt x="0" y="0"/>
                  </a:moveTo>
                  <a:lnTo>
                    <a:pt x="3972575" y="0"/>
                  </a:lnTo>
                  <a:lnTo>
                    <a:pt x="3972575" y="3055827"/>
                  </a:lnTo>
                  <a:lnTo>
                    <a:pt x="0" y="30558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207;g31c4164dbaa_0_340"/>
            <p:cNvSpPr/>
            <p:nvPr/>
          </p:nvSpPr>
          <p:spPr>
            <a:xfrm>
              <a:off x="21007532" y="388882"/>
              <a:ext cx="3796771" cy="2278063"/>
            </a:xfrm>
            <a:custGeom>
              <a:rect b="b" l="l" r="r" t="t"/>
              <a:pathLst>
                <a:path extrusionOk="0" h="2278063" w="3796771">
                  <a:moveTo>
                    <a:pt x="0" y="0"/>
                  </a:moveTo>
                  <a:lnTo>
                    <a:pt x="3796771" y="0"/>
                  </a:lnTo>
                  <a:lnTo>
                    <a:pt x="3796771" y="2278063"/>
                  </a:lnTo>
                  <a:lnTo>
                    <a:pt x="0" y="227806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208;g31c4164dbaa_0_340"/>
            <p:cNvSpPr/>
            <p:nvPr/>
          </p:nvSpPr>
          <p:spPr>
            <a:xfrm>
              <a:off x="22577328" y="11489025"/>
              <a:ext cx="1710750" cy="1710750"/>
            </a:xfrm>
            <a:custGeom>
              <a:rect b="b" l="l" r="r" t="t"/>
              <a:pathLst>
                <a:path extrusionOk="0" h="1710750" w="1710750">
                  <a:moveTo>
                    <a:pt x="0" y="0"/>
                  </a:moveTo>
                  <a:lnTo>
                    <a:pt x="1710750" y="0"/>
                  </a:lnTo>
                  <a:lnTo>
                    <a:pt x="1710750" y="1710750"/>
                  </a:lnTo>
                  <a:lnTo>
                    <a:pt x="0" y="17107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9" name="Google Shape;209;g31c4164dbaa_0_340"/>
          <p:cNvSpPr txBox="1"/>
          <p:nvPr/>
        </p:nvSpPr>
        <p:spPr>
          <a:xfrm>
            <a:off x="2377440" y="3469386"/>
            <a:ext cx="13533000" cy="39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100">
                <a:solidFill>
                  <a:srgbClr val="F2A900"/>
                </a:solidFill>
                <a:latin typeface="Poppins"/>
                <a:ea typeface="Poppins"/>
                <a:cs typeface="Poppins"/>
                <a:sym typeface="Poppins"/>
              </a:rPr>
              <a:t>Tout est possible à ceux qui se donnent les moyens.</a:t>
            </a:r>
            <a:endParaRPr b="1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A900"/>
        </a:solidFill>
      </p:bgPr>
    </p:bg>
    <p:spTree>
      <p:nvGrpSpPr>
        <p:cNvPr id="1356" name="Shape 1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7" name="Google Shape;1357;p39"/>
          <p:cNvGrpSpPr/>
          <p:nvPr/>
        </p:nvGrpSpPr>
        <p:grpSpPr>
          <a:xfrm>
            <a:off x="-315227" y="0"/>
            <a:ext cx="18603227" cy="10108466"/>
            <a:chOff x="0" y="0"/>
            <a:chExt cx="24804303" cy="13477954"/>
          </a:xfrm>
        </p:grpSpPr>
        <p:grpSp>
          <p:nvGrpSpPr>
            <p:cNvPr id="1358" name="Google Shape;1358;p39"/>
            <p:cNvGrpSpPr/>
            <p:nvPr/>
          </p:nvGrpSpPr>
          <p:grpSpPr>
            <a:xfrm>
              <a:off x="679151" y="133145"/>
              <a:ext cx="23888937" cy="13344809"/>
              <a:chOff x="0" y="-38100"/>
              <a:chExt cx="7078204" cy="3954017"/>
            </a:xfrm>
          </p:grpSpPr>
          <p:sp>
            <p:nvSpPr>
              <p:cNvPr id="1359" name="Google Shape;1359;p39"/>
              <p:cNvSpPr/>
              <p:nvPr/>
            </p:nvSpPr>
            <p:spPr>
              <a:xfrm>
                <a:off x="0" y="0"/>
                <a:ext cx="7078204" cy="3915917"/>
              </a:xfrm>
              <a:custGeom>
                <a:rect b="b" l="l" r="r" t="t"/>
                <a:pathLst>
                  <a:path extrusionOk="0" h="3915917" w="7078204">
                    <a:moveTo>
                      <a:pt x="0" y="0"/>
                    </a:moveTo>
                    <a:lnTo>
                      <a:pt x="7078204" y="0"/>
                    </a:lnTo>
                    <a:lnTo>
                      <a:pt x="7078204" y="3915917"/>
                    </a:lnTo>
                    <a:lnTo>
                      <a:pt x="0" y="3915917"/>
                    </a:lnTo>
                    <a:close/>
                  </a:path>
                </a:pathLst>
              </a:custGeom>
              <a:solidFill>
                <a:srgbClr val="00122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0" name="Google Shape;1360;p39"/>
              <p:cNvSpPr txBox="1"/>
              <p:nvPr/>
            </p:nvSpPr>
            <p:spPr>
              <a:xfrm>
                <a:off x="0" y="-38100"/>
                <a:ext cx="7078204" cy="39540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10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61" name="Google Shape;1361;p39"/>
            <p:cNvSpPr/>
            <p:nvPr/>
          </p:nvSpPr>
          <p:spPr>
            <a:xfrm>
              <a:off x="0" y="0"/>
              <a:ext cx="3972575" cy="3055827"/>
            </a:xfrm>
            <a:custGeom>
              <a:rect b="b" l="l" r="r" t="t"/>
              <a:pathLst>
                <a:path extrusionOk="0" h="3055827" w="3972575">
                  <a:moveTo>
                    <a:pt x="0" y="0"/>
                  </a:moveTo>
                  <a:lnTo>
                    <a:pt x="3972575" y="0"/>
                  </a:lnTo>
                  <a:lnTo>
                    <a:pt x="3972575" y="3055827"/>
                  </a:lnTo>
                  <a:lnTo>
                    <a:pt x="0" y="30558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2" name="Google Shape;1362;p39"/>
            <p:cNvSpPr/>
            <p:nvPr/>
          </p:nvSpPr>
          <p:spPr>
            <a:xfrm>
              <a:off x="21007532" y="388882"/>
              <a:ext cx="3796771" cy="2278063"/>
            </a:xfrm>
            <a:custGeom>
              <a:rect b="b" l="l" r="r" t="t"/>
              <a:pathLst>
                <a:path extrusionOk="0" h="2278063" w="3796771">
                  <a:moveTo>
                    <a:pt x="0" y="0"/>
                  </a:moveTo>
                  <a:lnTo>
                    <a:pt x="3796771" y="0"/>
                  </a:lnTo>
                  <a:lnTo>
                    <a:pt x="3796771" y="2278063"/>
                  </a:lnTo>
                  <a:lnTo>
                    <a:pt x="0" y="227806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3" name="Google Shape;1363;p39"/>
            <p:cNvSpPr/>
            <p:nvPr/>
          </p:nvSpPr>
          <p:spPr>
            <a:xfrm>
              <a:off x="22577328" y="11489025"/>
              <a:ext cx="1710750" cy="1710750"/>
            </a:xfrm>
            <a:custGeom>
              <a:rect b="b" l="l" r="r" t="t"/>
              <a:pathLst>
                <a:path extrusionOk="0" h="1710750" w="1710750">
                  <a:moveTo>
                    <a:pt x="0" y="0"/>
                  </a:moveTo>
                  <a:lnTo>
                    <a:pt x="1710750" y="0"/>
                  </a:lnTo>
                  <a:lnTo>
                    <a:pt x="1710750" y="1710750"/>
                  </a:lnTo>
                  <a:lnTo>
                    <a:pt x="0" y="17107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64" name="Google Shape;1364;p39"/>
          <p:cNvSpPr txBox="1"/>
          <p:nvPr/>
        </p:nvSpPr>
        <p:spPr>
          <a:xfrm>
            <a:off x="2377440" y="4949836"/>
            <a:ext cx="13533120" cy="13468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000" u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Confiance en soi.</a:t>
            </a:r>
            <a:endParaRPr/>
          </a:p>
        </p:txBody>
      </p:sp>
      <p:sp>
        <p:nvSpPr>
          <p:cNvPr id="1365" name="Google Shape;1365;p39"/>
          <p:cNvSpPr txBox="1"/>
          <p:nvPr/>
        </p:nvSpPr>
        <p:spPr>
          <a:xfrm>
            <a:off x="2377440" y="628736"/>
            <a:ext cx="13533120" cy="311581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700">
                <a:solidFill>
                  <a:srgbClr val="F2A9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3</a:t>
            </a:r>
            <a:endParaRPr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A900"/>
        </a:solidFill>
      </p:bgPr>
    </p:bg>
    <p:spTree>
      <p:nvGrpSpPr>
        <p:cNvPr id="1373" name="Shape 1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4" name="Google Shape;1374;p40"/>
          <p:cNvGrpSpPr/>
          <p:nvPr/>
        </p:nvGrpSpPr>
        <p:grpSpPr>
          <a:xfrm>
            <a:off x="-315227" y="0"/>
            <a:ext cx="18603227" cy="10108466"/>
            <a:chOff x="0" y="0"/>
            <a:chExt cx="24804303" cy="13477954"/>
          </a:xfrm>
        </p:grpSpPr>
        <p:grpSp>
          <p:nvGrpSpPr>
            <p:cNvPr id="1375" name="Google Shape;1375;p40"/>
            <p:cNvGrpSpPr/>
            <p:nvPr/>
          </p:nvGrpSpPr>
          <p:grpSpPr>
            <a:xfrm>
              <a:off x="679151" y="133145"/>
              <a:ext cx="23888937" cy="13344809"/>
              <a:chOff x="0" y="-38100"/>
              <a:chExt cx="7078204" cy="3954017"/>
            </a:xfrm>
          </p:grpSpPr>
          <p:sp>
            <p:nvSpPr>
              <p:cNvPr id="1376" name="Google Shape;1376;p40"/>
              <p:cNvSpPr/>
              <p:nvPr/>
            </p:nvSpPr>
            <p:spPr>
              <a:xfrm>
                <a:off x="0" y="0"/>
                <a:ext cx="7078204" cy="3915917"/>
              </a:xfrm>
              <a:custGeom>
                <a:rect b="b" l="l" r="r" t="t"/>
                <a:pathLst>
                  <a:path extrusionOk="0" h="3915917" w="7078204">
                    <a:moveTo>
                      <a:pt x="0" y="0"/>
                    </a:moveTo>
                    <a:lnTo>
                      <a:pt x="7078204" y="0"/>
                    </a:lnTo>
                    <a:lnTo>
                      <a:pt x="7078204" y="3915917"/>
                    </a:lnTo>
                    <a:lnTo>
                      <a:pt x="0" y="3915917"/>
                    </a:lnTo>
                    <a:close/>
                  </a:path>
                </a:pathLst>
              </a:custGeom>
              <a:solidFill>
                <a:srgbClr val="00122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7" name="Google Shape;1377;p40"/>
              <p:cNvSpPr txBox="1"/>
              <p:nvPr/>
            </p:nvSpPr>
            <p:spPr>
              <a:xfrm>
                <a:off x="0" y="-38100"/>
                <a:ext cx="7078204" cy="39540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10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78" name="Google Shape;1378;p40"/>
            <p:cNvSpPr/>
            <p:nvPr/>
          </p:nvSpPr>
          <p:spPr>
            <a:xfrm>
              <a:off x="0" y="0"/>
              <a:ext cx="3972575" cy="3055827"/>
            </a:xfrm>
            <a:custGeom>
              <a:rect b="b" l="l" r="r" t="t"/>
              <a:pathLst>
                <a:path extrusionOk="0" h="3055827" w="3972575">
                  <a:moveTo>
                    <a:pt x="0" y="0"/>
                  </a:moveTo>
                  <a:lnTo>
                    <a:pt x="3972575" y="0"/>
                  </a:lnTo>
                  <a:lnTo>
                    <a:pt x="3972575" y="3055827"/>
                  </a:lnTo>
                  <a:lnTo>
                    <a:pt x="0" y="30558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9" name="Google Shape;1379;p40"/>
            <p:cNvSpPr/>
            <p:nvPr/>
          </p:nvSpPr>
          <p:spPr>
            <a:xfrm>
              <a:off x="21007532" y="388882"/>
              <a:ext cx="3796771" cy="2278063"/>
            </a:xfrm>
            <a:custGeom>
              <a:rect b="b" l="l" r="r" t="t"/>
              <a:pathLst>
                <a:path extrusionOk="0" h="2278063" w="3796771">
                  <a:moveTo>
                    <a:pt x="0" y="0"/>
                  </a:moveTo>
                  <a:lnTo>
                    <a:pt x="3796771" y="0"/>
                  </a:lnTo>
                  <a:lnTo>
                    <a:pt x="3796771" y="2278063"/>
                  </a:lnTo>
                  <a:lnTo>
                    <a:pt x="0" y="227806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0" name="Google Shape;1380;p40"/>
            <p:cNvSpPr/>
            <p:nvPr/>
          </p:nvSpPr>
          <p:spPr>
            <a:xfrm>
              <a:off x="22577328" y="11489025"/>
              <a:ext cx="1710750" cy="1710750"/>
            </a:xfrm>
            <a:custGeom>
              <a:rect b="b" l="l" r="r" t="t"/>
              <a:pathLst>
                <a:path extrusionOk="0" h="1710750" w="1710750">
                  <a:moveTo>
                    <a:pt x="0" y="0"/>
                  </a:moveTo>
                  <a:lnTo>
                    <a:pt x="1710750" y="0"/>
                  </a:lnTo>
                  <a:lnTo>
                    <a:pt x="1710750" y="1710750"/>
                  </a:lnTo>
                  <a:lnTo>
                    <a:pt x="0" y="17107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81" name="Google Shape;1381;p40"/>
          <p:cNvSpPr txBox="1"/>
          <p:nvPr/>
        </p:nvSpPr>
        <p:spPr>
          <a:xfrm>
            <a:off x="2377440" y="5162550"/>
            <a:ext cx="135330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000" u="none" strike="noStrike">
                <a:solidFill>
                  <a:srgbClr val="F2A9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RÉSULTATS !!!!!!!</a:t>
            </a:r>
            <a:endParaRPr>
              <a:solidFill>
                <a:srgbClr val="F2A900"/>
              </a:solidFill>
            </a:endParaRPr>
          </a:p>
        </p:txBody>
      </p:sp>
      <p:sp>
        <p:nvSpPr>
          <p:cNvPr id="1382" name="Google Shape;1382;p40"/>
          <p:cNvSpPr txBox="1"/>
          <p:nvPr/>
        </p:nvSpPr>
        <p:spPr>
          <a:xfrm>
            <a:off x="2377440" y="628736"/>
            <a:ext cx="13533120" cy="311581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700">
                <a:solidFill>
                  <a:srgbClr val="F2A9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3</a:t>
            </a:r>
            <a:endParaRPr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A900"/>
        </a:solidFill>
      </p:bgPr>
    </p:bg>
    <p:spTree>
      <p:nvGrpSpPr>
        <p:cNvPr id="1390" name="Shape 1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1" name="Google Shape;1391;p41"/>
          <p:cNvGrpSpPr/>
          <p:nvPr/>
        </p:nvGrpSpPr>
        <p:grpSpPr>
          <a:xfrm>
            <a:off x="-315227" y="0"/>
            <a:ext cx="18603227" cy="10108466"/>
            <a:chOff x="0" y="0"/>
            <a:chExt cx="24804303" cy="13477954"/>
          </a:xfrm>
        </p:grpSpPr>
        <p:grpSp>
          <p:nvGrpSpPr>
            <p:cNvPr id="1392" name="Google Shape;1392;p41"/>
            <p:cNvGrpSpPr/>
            <p:nvPr/>
          </p:nvGrpSpPr>
          <p:grpSpPr>
            <a:xfrm>
              <a:off x="679151" y="133145"/>
              <a:ext cx="23888937" cy="13344809"/>
              <a:chOff x="0" y="-38100"/>
              <a:chExt cx="7078204" cy="3954017"/>
            </a:xfrm>
          </p:grpSpPr>
          <p:sp>
            <p:nvSpPr>
              <p:cNvPr id="1393" name="Google Shape;1393;p41"/>
              <p:cNvSpPr/>
              <p:nvPr/>
            </p:nvSpPr>
            <p:spPr>
              <a:xfrm>
                <a:off x="0" y="0"/>
                <a:ext cx="7078204" cy="3915917"/>
              </a:xfrm>
              <a:custGeom>
                <a:rect b="b" l="l" r="r" t="t"/>
                <a:pathLst>
                  <a:path extrusionOk="0" h="3915917" w="7078204">
                    <a:moveTo>
                      <a:pt x="0" y="0"/>
                    </a:moveTo>
                    <a:lnTo>
                      <a:pt x="7078204" y="0"/>
                    </a:lnTo>
                    <a:lnTo>
                      <a:pt x="7078204" y="3915917"/>
                    </a:lnTo>
                    <a:lnTo>
                      <a:pt x="0" y="3915917"/>
                    </a:lnTo>
                    <a:close/>
                  </a:path>
                </a:pathLst>
              </a:custGeom>
              <a:solidFill>
                <a:srgbClr val="00122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4" name="Google Shape;1394;p41"/>
              <p:cNvSpPr txBox="1"/>
              <p:nvPr/>
            </p:nvSpPr>
            <p:spPr>
              <a:xfrm>
                <a:off x="0" y="-38100"/>
                <a:ext cx="7078204" cy="39540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10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95" name="Google Shape;1395;p41"/>
            <p:cNvSpPr/>
            <p:nvPr/>
          </p:nvSpPr>
          <p:spPr>
            <a:xfrm>
              <a:off x="0" y="0"/>
              <a:ext cx="3972575" cy="3055827"/>
            </a:xfrm>
            <a:custGeom>
              <a:rect b="b" l="l" r="r" t="t"/>
              <a:pathLst>
                <a:path extrusionOk="0" h="3055827" w="3972575">
                  <a:moveTo>
                    <a:pt x="0" y="0"/>
                  </a:moveTo>
                  <a:lnTo>
                    <a:pt x="3972575" y="0"/>
                  </a:lnTo>
                  <a:lnTo>
                    <a:pt x="3972575" y="3055827"/>
                  </a:lnTo>
                  <a:lnTo>
                    <a:pt x="0" y="30558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6" name="Google Shape;1396;p41"/>
            <p:cNvSpPr/>
            <p:nvPr/>
          </p:nvSpPr>
          <p:spPr>
            <a:xfrm>
              <a:off x="21007532" y="388882"/>
              <a:ext cx="3796771" cy="2278063"/>
            </a:xfrm>
            <a:custGeom>
              <a:rect b="b" l="l" r="r" t="t"/>
              <a:pathLst>
                <a:path extrusionOk="0" h="2278063" w="3796771">
                  <a:moveTo>
                    <a:pt x="0" y="0"/>
                  </a:moveTo>
                  <a:lnTo>
                    <a:pt x="3796771" y="0"/>
                  </a:lnTo>
                  <a:lnTo>
                    <a:pt x="3796771" y="2278063"/>
                  </a:lnTo>
                  <a:lnTo>
                    <a:pt x="0" y="227806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7" name="Google Shape;1397;p41"/>
            <p:cNvSpPr/>
            <p:nvPr/>
          </p:nvSpPr>
          <p:spPr>
            <a:xfrm>
              <a:off x="22577328" y="11489025"/>
              <a:ext cx="1710750" cy="1710750"/>
            </a:xfrm>
            <a:custGeom>
              <a:rect b="b" l="l" r="r" t="t"/>
              <a:pathLst>
                <a:path extrusionOk="0" h="1710750" w="1710750">
                  <a:moveTo>
                    <a:pt x="0" y="0"/>
                  </a:moveTo>
                  <a:lnTo>
                    <a:pt x="1710750" y="0"/>
                  </a:lnTo>
                  <a:lnTo>
                    <a:pt x="1710750" y="1710750"/>
                  </a:lnTo>
                  <a:lnTo>
                    <a:pt x="0" y="17107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98" name="Google Shape;1398;p41"/>
          <p:cNvSpPr txBox="1"/>
          <p:nvPr/>
        </p:nvSpPr>
        <p:spPr>
          <a:xfrm>
            <a:off x="2377440" y="4570331"/>
            <a:ext cx="13533120" cy="231419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100" u="none" strike="noStrike">
                <a:solidFill>
                  <a:srgbClr val="F2A9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LES ERREURS FATALES À ÉVITER</a:t>
            </a:r>
            <a:endParaRPr/>
          </a:p>
        </p:txBody>
      </p:sp>
      <p:sp>
        <p:nvSpPr>
          <p:cNvPr id="1399" name="Google Shape;1399;p41"/>
          <p:cNvSpPr txBox="1"/>
          <p:nvPr/>
        </p:nvSpPr>
        <p:spPr>
          <a:xfrm>
            <a:off x="2579146" y="1992249"/>
            <a:ext cx="13533120" cy="131483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775" u="none" strike="noStrike">
                <a:solidFill>
                  <a:srgbClr val="F2A9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II</a:t>
            </a:r>
            <a:endParaRPr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A900"/>
        </a:solidFill>
      </p:bgPr>
    </p:bg>
    <p:spTree>
      <p:nvGrpSpPr>
        <p:cNvPr id="1407" name="Shape 1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8" name="Google Shape;1408;p42"/>
          <p:cNvGrpSpPr/>
          <p:nvPr/>
        </p:nvGrpSpPr>
        <p:grpSpPr>
          <a:xfrm>
            <a:off x="-315227" y="0"/>
            <a:ext cx="18603227" cy="10108466"/>
            <a:chOff x="0" y="0"/>
            <a:chExt cx="24804303" cy="13477954"/>
          </a:xfrm>
        </p:grpSpPr>
        <p:grpSp>
          <p:nvGrpSpPr>
            <p:cNvPr id="1409" name="Google Shape;1409;p42"/>
            <p:cNvGrpSpPr/>
            <p:nvPr/>
          </p:nvGrpSpPr>
          <p:grpSpPr>
            <a:xfrm>
              <a:off x="679151" y="133145"/>
              <a:ext cx="23888937" cy="13344809"/>
              <a:chOff x="0" y="-38100"/>
              <a:chExt cx="7078204" cy="3954017"/>
            </a:xfrm>
          </p:grpSpPr>
          <p:sp>
            <p:nvSpPr>
              <p:cNvPr id="1410" name="Google Shape;1410;p42"/>
              <p:cNvSpPr/>
              <p:nvPr/>
            </p:nvSpPr>
            <p:spPr>
              <a:xfrm>
                <a:off x="0" y="0"/>
                <a:ext cx="7078204" cy="3915917"/>
              </a:xfrm>
              <a:custGeom>
                <a:rect b="b" l="l" r="r" t="t"/>
                <a:pathLst>
                  <a:path extrusionOk="0" h="3915917" w="7078204">
                    <a:moveTo>
                      <a:pt x="0" y="0"/>
                    </a:moveTo>
                    <a:lnTo>
                      <a:pt x="7078204" y="0"/>
                    </a:lnTo>
                    <a:lnTo>
                      <a:pt x="7078204" y="3915917"/>
                    </a:lnTo>
                    <a:lnTo>
                      <a:pt x="0" y="3915917"/>
                    </a:lnTo>
                    <a:close/>
                  </a:path>
                </a:pathLst>
              </a:custGeom>
              <a:solidFill>
                <a:srgbClr val="00122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1" name="Google Shape;1411;p42"/>
              <p:cNvSpPr txBox="1"/>
              <p:nvPr/>
            </p:nvSpPr>
            <p:spPr>
              <a:xfrm>
                <a:off x="0" y="-38100"/>
                <a:ext cx="7078204" cy="39540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10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412" name="Google Shape;1412;p42"/>
            <p:cNvSpPr/>
            <p:nvPr/>
          </p:nvSpPr>
          <p:spPr>
            <a:xfrm>
              <a:off x="0" y="0"/>
              <a:ext cx="3972575" cy="3055827"/>
            </a:xfrm>
            <a:custGeom>
              <a:rect b="b" l="l" r="r" t="t"/>
              <a:pathLst>
                <a:path extrusionOk="0" h="3055827" w="3972575">
                  <a:moveTo>
                    <a:pt x="0" y="0"/>
                  </a:moveTo>
                  <a:lnTo>
                    <a:pt x="3972575" y="0"/>
                  </a:lnTo>
                  <a:lnTo>
                    <a:pt x="3972575" y="3055827"/>
                  </a:lnTo>
                  <a:lnTo>
                    <a:pt x="0" y="30558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3" name="Google Shape;1413;p42"/>
            <p:cNvSpPr/>
            <p:nvPr/>
          </p:nvSpPr>
          <p:spPr>
            <a:xfrm>
              <a:off x="21007532" y="388882"/>
              <a:ext cx="3796771" cy="2278063"/>
            </a:xfrm>
            <a:custGeom>
              <a:rect b="b" l="l" r="r" t="t"/>
              <a:pathLst>
                <a:path extrusionOk="0" h="2278063" w="3796771">
                  <a:moveTo>
                    <a:pt x="0" y="0"/>
                  </a:moveTo>
                  <a:lnTo>
                    <a:pt x="3796771" y="0"/>
                  </a:lnTo>
                  <a:lnTo>
                    <a:pt x="3796771" y="2278063"/>
                  </a:lnTo>
                  <a:lnTo>
                    <a:pt x="0" y="227806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4" name="Google Shape;1414;p42"/>
            <p:cNvSpPr/>
            <p:nvPr/>
          </p:nvSpPr>
          <p:spPr>
            <a:xfrm>
              <a:off x="22577328" y="11489025"/>
              <a:ext cx="1710750" cy="1710750"/>
            </a:xfrm>
            <a:custGeom>
              <a:rect b="b" l="l" r="r" t="t"/>
              <a:pathLst>
                <a:path extrusionOk="0" h="1710750" w="1710750">
                  <a:moveTo>
                    <a:pt x="0" y="0"/>
                  </a:moveTo>
                  <a:lnTo>
                    <a:pt x="1710750" y="0"/>
                  </a:lnTo>
                  <a:lnTo>
                    <a:pt x="1710750" y="1710750"/>
                  </a:lnTo>
                  <a:lnTo>
                    <a:pt x="0" y="17107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15" name="Google Shape;1415;p42"/>
          <p:cNvSpPr txBox="1"/>
          <p:nvPr/>
        </p:nvSpPr>
        <p:spPr>
          <a:xfrm>
            <a:off x="453448" y="1607424"/>
            <a:ext cx="17381100" cy="505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7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403" u="none" strike="noStrike">
                <a:solidFill>
                  <a:srgbClr val="F2A9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#1</a:t>
            </a:r>
            <a:endParaRPr/>
          </a:p>
          <a:p>
            <a:pPr indent="0" lvl="0" marL="0" marR="0" rtl="0" algn="ctr">
              <a:lnSpc>
                <a:spcPct val="107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403" u="none" strike="noStrike">
                <a:solidFill>
                  <a:srgbClr val="F2A9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NE PLUS PARLER DE PRESTATION</a:t>
            </a:r>
            <a:endParaRPr/>
          </a:p>
        </p:txBody>
      </p:sp>
      <p:sp>
        <p:nvSpPr>
          <p:cNvPr id="1416" name="Google Shape;1416;p42"/>
          <p:cNvSpPr txBox="1"/>
          <p:nvPr/>
        </p:nvSpPr>
        <p:spPr>
          <a:xfrm rot="-1912382">
            <a:off x="1000197" y="486400"/>
            <a:ext cx="7011464" cy="434293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69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🙅🏽‍♂️</a:t>
            </a:r>
            <a:endParaRPr/>
          </a:p>
        </p:txBody>
      </p:sp>
      <p:sp>
        <p:nvSpPr>
          <p:cNvPr id="1417" name="Google Shape;1417;p42"/>
          <p:cNvSpPr txBox="1"/>
          <p:nvPr/>
        </p:nvSpPr>
        <p:spPr>
          <a:xfrm>
            <a:off x="5085350" y="6516000"/>
            <a:ext cx="8608500" cy="377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5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❌</a:t>
            </a:r>
            <a:endParaRPr sz="1000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A900"/>
        </a:solidFill>
      </p:bgPr>
    </p:bg>
    <p:spTree>
      <p:nvGrpSpPr>
        <p:cNvPr id="1425" name="Shape 1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6" name="Google Shape;1426;p44"/>
          <p:cNvGrpSpPr/>
          <p:nvPr/>
        </p:nvGrpSpPr>
        <p:grpSpPr>
          <a:xfrm>
            <a:off x="-315227" y="0"/>
            <a:ext cx="18603227" cy="10108466"/>
            <a:chOff x="0" y="0"/>
            <a:chExt cx="24804303" cy="13477954"/>
          </a:xfrm>
        </p:grpSpPr>
        <p:grpSp>
          <p:nvGrpSpPr>
            <p:cNvPr id="1427" name="Google Shape;1427;p44"/>
            <p:cNvGrpSpPr/>
            <p:nvPr/>
          </p:nvGrpSpPr>
          <p:grpSpPr>
            <a:xfrm>
              <a:off x="679151" y="133145"/>
              <a:ext cx="23888937" cy="13344809"/>
              <a:chOff x="0" y="-38100"/>
              <a:chExt cx="7078204" cy="3954017"/>
            </a:xfrm>
          </p:grpSpPr>
          <p:sp>
            <p:nvSpPr>
              <p:cNvPr id="1428" name="Google Shape;1428;p44"/>
              <p:cNvSpPr/>
              <p:nvPr/>
            </p:nvSpPr>
            <p:spPr>
              <a:xfrm>
                <a:off x="0" y="0"/>
                <a:ext cx="7078204" cy="3915917"/>
              </a:xfrm>
              <a:custGeom>
                <a:rect b="b" l="l" r="r" t="t"/>
                <a:pathLst>
                  <a:path extrusionOk="0" h="3915917" w="7078204">
                    <a:moveTo>
                      <a:pt x="0" y="0"/>
                    </a:moveTo>
                    <a:lnTo>
                      <a:pt x="7078204" y="0"/>
                    </a:lnTo>
                    <a:lnTo>
                      <a:pt x="7078204" y="3915917"/>
                    </a:lnTo>
                    <a:lnTo>
                      <a:pt x="0" y="3915917"/>
                    </a:lnTo>
                    <a:close/>
                  </a:path>
                </a:pathLst>
              </a:custGeom>
              <a:solidFill>
                <a:srgbClr val="00122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9" name="Google Shape;1429;p44"/>
              <p:cNvSpPr txBox="1"/>
              <p:nvPr/>
            </p:nvSpPr>
            <p:spPr>
              <a:xfrm>
                <a:off x="0" y="-38100"/>
                <a:ext cx="7078204" cy="39540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10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430" name="Google Shape;1430;p44"/>
            <p:cNvSpPr/>
            <p:nvPr/>
          </p:nvSpPr>
          <p:spPr>
            <a:xfrm>
              <a:off x="0" y="0"/>
              <a:ext cx="3972575" cy="3055827"/>
            </a:xfrm>
            <a:custGeom>
              <a:rect b="b" l="l" r="r" t="t"/>
              <a:pathLst>
                <a:path extrusionOk="0" h="3055827" w="3972575">
                  <a:moveTo>
                    <a:pt x="0" y="0"/>
                  </a:moveTo>
                  <a:lnTo>
                    <a:pt x="3972575" y="0"/>
                  </a:lnTo>
                  <a:lnTo>
                    <a:pt x="3972575" y="3055827"/>
                  </a:lnTo>
                  <a:lnTo>
                    <a:pt x="0" y="30558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1" name="Google Shape;1431;p44"/>
            <p:cNvSpPr/>
            <p:nvPr/>
          </p:nvSpPr>
          <p:spPr>
            <a:xfrm>
              <a:off x="21007532" y="388882"/>
              <a:ext cx="3796771" cy="2278063"/>
            </a:xfrm>
            <a:custGeom>
              <a:rect b="b" l="l" r="r" t="t"/>
              <a:pathLst>
                <a:path extrusionOk="0" h="2278063" w="3796771">
                  <a:moveTo>
                    <a:pt x="0" y="0"/>
                  </a:moveTo>
                  <a:lnTo>
                    <a:pt x="3796771" y="0"/>
                  </a:lnTo>
                  <a:lnTo>
                    <a:pt x="3796771" y="2278063"/>
                  </a:lnTo>
                  <a:lnTo>
                    <a:pt x="0" y="227806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2" name="Google Shape;1432;p44"/>
            <p:cNvSpPr/>
            <p:nvPr/>
          </p:nvSpPr>
          <p:spPr>
            <a:xfrm>
              <a:off x="22577328" y="11489025"/>
              <a:ext cx="1710750" cy="1710750"/>
            </a:xfrm>
            <a:custGeom>
              <a:rect b="b" l="l" r="r" t="t"/>
              <a:pathLst>
                <a:path extrusionOk="0" h="1710750" w="1710750">
                  <a:moveTo>
                    <a:pt x="0" y="0"/>
                  </a:moveTo>
                  <a:lnTo>
                    <a:pt x="1710750" y="0"/>
                  </a:lnTo>
                  <a:lnTo>
                    <a:pt x="1710750" y="1710750"/>
                  </a:lnTo>
                  <a:lnTo>
                    <a:pt x="0" y="17107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33" name="Google Shape;1433;p44"/>
          <p:cNvSpPr txBox="1"/>
          <p:nvPr/>
        </p:nvSpPr>
        <p:spPr>
          <a:xfrm>
            <a:off x="1120568" y="2852866"/>
            <a:ext cx="16046863" cy="18434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224" u="none" strike="noStrike">
                <a:solidFill>
                  <a:srgbClr val="F2A9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ACCOMPAGNEMENT</a:t>
            </a:r>
            <a:endParaRPr/>
          </a:p>
        </p:txBody>
      </p:sp>
      <p:sp>
        <p:nvSpPr>
          <p:cNvPr id="1434" name="Google Shape;1434;p44"/>
          <p:cNvSpPr txBox="1"/>
          <p:nvPr/>
        </p:nvSpPr>
        <p:spPr>
          <a:xfrm>
            <a:off x="1324941" y="5754624"/>
            <a:ext cx="15322891" cy="35036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✅</a:t>
            </a:r>
            <a:endParaRPr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A900"/>
        </a:solidFill>
      </p:bgPr>
    </p:bg>
    <p:spTree>
      <p:nvGrpSpPr>
        <p:cNvPr id="1442" name="Shape 1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3" name="Google Shape;1443;p45"/>
          <p:cNvGrpSpPr/>
          <p:nvPr/>
        </p:nvGrpSpPr>
        <p:grpSpPr>
          <a:xfrm>
            <a:off x="-315227" y="0"/>
            <a:ext cx="18603227" cy="10108466"/>
            <a:chOff x="0" y="0"/>
            <a:chExt cx="24804303" cy="13477954"/>
          </a:xfrm>
        </p:grpSpPr>
        <p:grpSp>
          <p:nvGrpSpPr>
            <p:cNvPr id="1444" name="Google Shape;1444;p45"/>
            <p:cNvGrpSpPr/>
            <p:nvPr/>
          </p:nvGrpSpPr>
          <p:grpSpPr>
            <a:xfrm>
              <a:off x="679151" y="133145"/>
              <a:ext cx="23888937" cy="13344809"/>
              <a:chOff x="0" y="-38100"/>
              <a:chExt cx="7078204" cy="3954017"/>
            </a:xfrm>
          </p:grpSpPr>
          <p:sp>
            <p:nvSpPr>
              <p:cNvPr id="1445" name="Google Shape;1445;p45"/>
              <p:cNvSpPr/>
              <p:nvPr/>
            </p:nvSpPr>
            <p:spPr>
              <a:xfrm>
                <a:off x="0" y="0"/>
                <a:ext cx="7078204" cy="3915917"/>
              </a:xfrm>
              <a:custGeom>
                <a:rect b="b" l="l" r="r" t="t"/>
                <a:pathLst>
                  <a:path extrusionOk="0" h="3915917" w="7078204">
                    <a:moveTo>
                      <a:pt x="0" y="0"/>
                    </a:moveTo>
                    <a:lnTo>
                      <a:pt x="7078204" y="0"/>
                    </a:lnTo>
                    <a:lnTo>
                      <a:pt x="7078204" y="3915917"/>
                    </a:lnTo>
                    <a:lnTo>
                      <a:pt x="0" y="3915917"/>
                    </a:lnTo>
                    <a:close/>
                  </a:path>
                </a:pathLst>
              </a:custGeom>
              <a:solidFill>
                <a:srgbClr val="00122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6" name="Google Shape;1446;p45"/>
              <p:cNvSpPr txBox="1"/>
              <p:nvPr/>
            </p:nvSpPr>
            <p:spPr>
              <a:xfrm>
                <a:off x="0" y="-38100"/>
                <a:ext cx="7078204" cy="39540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10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447" name="Google Shape;1447;p45"/>
            <p:cNvSpPr/>
            <p:nvPr/>
          </p:nvSpPr>
          <p:spPr>
            <a:xfrm>
              <a:off x="0" y="0"/>
              <a:ext cx="3972575" cy="3055827"/>
            </a:xfrm>
            <a:custGeom>
              <a:rect b="b" l="l" r="r" t="t"/>
              <a:pathLst>
                <a:path extrusionOk="0" h="3055827" w="3972575">
                  <a:moveTo>
                    <a:pt x="0" y="0"/>
                  </a:moveTo>
                  <a:lnTo>
                    <a:pt x="3972575" y="0"/>
                  </a:lnTo>
                  <a:lnTo>
                    <a:pt x="3972575" y="3055827"/>
                  </a:lnTo>
                  <a:lnTo>
                    <a:pt x="0" y="30558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8" name="Google Shape;1448;p45"/>
            <p:cNvSpPr/>
            <p:nvPr/>
          </p:nvSpPr>
          <p:spPr>
            <a:xfrm>
              <a:off x="21007532" y="388882"/>
              <a:ext cx="3796771" cy="2278063"/>
            </a:xfrm>
            <a:custGeom>
              <a:rect b="b" l="l" r="r" t="t"/>
              <a:pathLst>
                <a:path extrusionOk="0" h="2278063" w="3796771">
                  <a:moveTo>
                    <a:pt x="0" y="0"/>
                  </a:moveTo>
                  <a:lnTo>
                    <a:pt x="3796771" y="0"/>
                  </a:lnTo>
                  <a:lnTo>
                    <a:pt x="3796771" y="2278063"/>
                  </a:lnTo>
                  <a:lnTo>
                    <a:pt x="0" y="227806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9" name="Google Shape;1449;p45"/>
            <p:cNvSpPr/>
            <p:nvPr/>
          </p:nvSpPr>
          <p:spPr>
            <a:xfrm>
              <a:off x="22577328" y="11489025"/>
              <a:ext cx="1710750" cy="1710750"/>
            </a:xfrm>
            <a:custGeom>
              <a:rect b="b" l="l" r="r" t="t"/>
              <a:pathLst>
                <a:path extrusionOk="0" h="1710750" w="1710750">
                  <a:moveTo>
                    <a:pt x="0" y="0"/>
                  </a:moveTo>
                  <a:lnTo>
                    <a:pt x="1710750" y="0"/>
                  </a:lnTo>
                  <a:lnTo>
                    <a:pt x="1710750" y="1710750"/>
                  </a:lnTo>
                  <a:lnTo>
                    <a:pt x="0" y="17107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50" name="Google Shape;1450;p45"/>
          <p:cNvSpPr txBox="1"/>
          <p:nvPr/>
        </p:nvSpPr>
        <p:spPr>
          <a:xfrm>
            <a:off x="2425798" y="2891028"/>
            <a:ext cx="13436400" cy="528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100">
                <a:solidFill>
                  <a:srgbClr val="F2A9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VOS CLIENTS ACHETENT UN RÉSULTAT FINAL</a:t>
            </a:r>
            <a:endParaRPr>
              <a:solidFill>
                <a:srgbClr val="F2A900"/>
              </a:solidFill>
            </a:endParaRPr>
          </a:p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8100">
              <a:solidFill>
                <a:schemeClr val="lt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1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ET NON UNE PRESTATION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A900"/>
        </a:solidFill>
      </p:bgPr>
    </p:bg>
    <p:spTree>
      <p:nvGrpSpPr>
        <p:cNvPr id="1458" name="Shape 1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9" name="Google Shape;1459;p46"/>
          <p:cNvGrpSpPr/>
          <p:nvPr/>
        </p:nvGrpSpPr>
        <p:grpSpPr>
          <a:xfrm>
            <a:off x="-315227" y="0"/>
            <a:ext cx="18603227" cy="10108466"/>
            <a:chOff x="0" y="0"/>
            <a:chExt cx="24804303" cy="13477954"/>
          </a:xfrm>
        </p:grpSpPr>
        <p:grpSp>
          <p:nvGrpSpPr>
            <p:cNvPr id="1460" name="Google Shape;1460;p46"/>
            <p:cNvGrpSpPr/>
            <p:nvPr/>
          </p:nvGrpSpPr>
          <p:grpSpPr>
            <a:xfrm>
              <a:off x="679151" y="133145"/>
              <a:ext cx="23888937" cy="13344809"/>
              <a:chOff x="0" y="-38100"/>
              <a:chExt cx="7078204" cy="3954017"/>
            </a:xfrm>
          </p:grpSpPr>
          <p:sp>
            <p:nvSpPr>
              <p:cNvPr id="1461" name="Google Shape;1461;p46"/>
              <p:cNvSpPr/>
              <p:nvPr/>
            </p:nvSpPr>
            <p:spPr>
              <a:xfrm>
                <a:off x="0" y="0"/>
                <a:ext cx="7078204" cy="3915917"/>
              </a:xfrm>
              <a:custGeom>
                <a:rect b="b" l="l" r="r" t="t"/>
                <a:pathLst>
                  <a:path extrusionOk="0" h="3915917" w="7078204">
                    <a:moveTo>
                      <a:pt x="0" y="0"/>
                    </a:moveTo>
                    <a:lnTo>
                      <a:pt x="7078204" y="0"/>
                    </a:lnTo>
                    <a:lnTo>
                      <a:pt x="7078204" y="3915917"/>
                    </a:lnTo>
                    <a:lnTo>
                      <a:pt x="0" y="3915917"/>
                    </a:lnTo>
                    <a:close/>
                  </a:path>
                </a:pathLst>
              </a:custGeom>
              <a:solidFill>
                <a:srgbClr val="00122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2" name="Google Shape;1462;p46"/>
              <p:cNvSpPr txBox="1"/>
              <p:nvPr/>
            </p:nvSpPr>
            <p:spPr>
              <a:xfrm>
                <a:off x="0" y="-38100"/>
                <a:ext cx="7078204" cy="39540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10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463" name="Google Shape;1463;p46"/>
            <p:cNvSpPr/>
            <p:nvPr/>
          </p:nvSpPr>
          <p:spPr>
            <a:xfrm>
              <a:off x="0" y="0"/>
              <a:ext cx="3972575" cy="3055827"/>
            </a:xfrm>
            <a:custGeom>
              <a:rect b="b" l="l" r="r" t="t"/>
              <a:pathLst>
                <a:path extrusionOk="0" h="3055827" w="3972575">
                  <a:moveTo>
                    <a:pt x="0" y="0"/>
                  </a:moveTo>
                  <a:lnTo>
                    <a:pt x="3972575" y="0"/>
                  </a:lnTo>
                  <a:lnTo>
                    <a:pt x="3972575" y="3055827"/>
                  </a:lnTo>
                  <a:lnTo>
                    <a:pt x="0" y="30558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4" name="Google Shape;1464;p46"/>
            <p:cNvSpPr/>
            <p:nvPr/>
          </p:nvSpPr>
          <p:spPr>
            <a:xfrm>
              <a:off x="21007532" y="388882"/>
              <a:ext cx="3796771" cy="2278063"/>
            </a:xfrm>
            <a:custGeom>
              <a:rect b="b" l="l" r="r" t="t"/>
              <a:pathLst>
                <a:path extrusionOk="0" h="2278063" w="3796771">
                  <a:moveTo>
                    <a:pt x="0" y="0"/>
                  </a:moveTo>
                  <a:lnTo>
                    <a:pt x="3796771" y="0"/>
                  </a:lnTo>
                  <a:lnTo>
                    <a:pt x="3796771" y="2278063"/>
                  </a:lnTo>
                  <a:lnTo>
                    <a:pt x="0" y="227806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5" name="Google Shape;1465;p46"/>
            <p:cNvSpPr/>
            <p:nvPr/>
          </p:nvSpPr>
          <p:spPr>
            <a:xfrm>
              <a:off x="22577328" y="11489025"/>
              <a:ext cx="1710750" cy="1710750"/>
            </a:xfrm>
            <a:custGeom>
              <a:rect b="b" l="l" r="r" t="t"/>
              <a:pathLst>
                <a:path extrusionOk="0" h="1710750" w="1710750">
                  <a:moveTo>
                    <a:pt x="0" y="0"/>
                  </a:moveTo>
                  <a:lnTo>
                    <a:pt x="1710750" y="0"/>
                  </a:lnTo>
                  <a:lnTo>
                    <a:pt x="1710750" y="1710750"/>
                  </a:lnTo>
                  <a:lnTo>
                    <a:pt x="0" y="17107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66" name="Google Shape;1466;p46"/>
          <p:cNvSpPr txBox="1"/>
          <p:nvPr/>
        </p:nvSpPr>
        <p:spPr>
          <a:xfrm>
            <a:off x="2425798" y="3995928"/>
            <a:ext cx="13436400" cy="25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1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Obligation de moyen et non de résultat ?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A900"/>
        </a:solidFill>
      </p:bgPr>
    </p:bg>
    <p:spTree>
      <p:nvGrpSpPr>
        <p:cNvPr id="1474" name="Shape 1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5" name="Google Shape;1475;p47"/>
          <p:cNvGrpSpPr/>
          <p:nvPr/>
        </p:nvGrpSpPr>
        <p:grpSpPr>
          <a:xfrm>
            <a:off x="-315227" y="0"/>
            <a:ext cx="18603227" cy="10108466"/>
            <a:chOff x="0" y="0"/>
            <a:chExt cx="24804303" cy="13477954"/>
          </a:xfrm>
        </p:grpSpPr>
        <p:grpSp>
          <p:nvGrpSpPr>
            <p:cNvPr id="1476" name="Google Shape;1476;p47"/>
            <p:cNvGrpSpPr/>
            <p:nvPr/>
          </p:nvGrpSpPr>
          <p:grpSpPr>
            <a:xfrm>
              <a:off x="679151" y="133145"/>
              <a:ext cx="23888937" cy="13344809"/>
              <a:chOff x="0" y="-38100"/>
              <a:chExt cx="7078204" cy="3954017"/>
            </a:xfrm>
          </p:grpSpPr>
          <p:sp>
            <p:nvSpPr>
              <p:cNvPr id="1477" name="Google Shape;1477;p47"/>
              <p:cNvSpPr/>
              <p:nvPr/>
            </p:nvSpPr>
            <p:spPr>
              <a:xfrm>
                <a:off x="0" y="0"/>
                <a:ext cx="7078204" cy="3915917"/>
              </a:xfrm>
              <a:custGeom>
                <a:rect b="b" l="l" r="r" t="t"/>
                <a:pathLst>
                  <a:path extrusionOk="0" h="3915917" w="7078204">
                    <a:moveTo>
                      <a:pt x="0" y="0"/>
                    </a:moveTo>
                    <a:lnTo>
                      <a:pt x="7078204" y="0"/>
                    </a:lnTo>
                    <a:lnTo>
                      <a:pt x="7078204" y="3915917"/>
                    </a:lnTo>
                    <a:lnTo>
                      <a:pt x="0" y="3915917"/>
                    </a:lnTo>
                    <a:close/>
                  </a:path>
                </a:pathLst>
              </a:custGeom>
              <a:solidFill>
                <a:srgbClr val="00122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8" name="Google Shape;1478;p47"/>
              <p:cNvSpPr txBox="1"/>
              <p:nvPr/>
            </p:nvSpPr>
            <p:spPr>
              <a:xfrm>
                <a:off x="0" y="-38100"/>
                <a:ext cx="7078204" cy="39540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10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479" name="Google Shape;1479;p47"/>
            <p:cNvSpPr/>
            <p:nvPr/>
          </p:nvSpPr>
          <p:spPr>
            <a:xfrm>
              <a:off x="0" y="0"/>
              <a:ext cx="3972575" cy="3055827"/>
            </a:xfrm>
            <a:custGeom>
              <a:rect b="b" l="l" r="r" t="t"/>
              <a:pathLst>
                <a:path extrusionOk="0" h="3055827" w="3972575">
                  <a:moveTo>
                    <a:pt x="0" y="0"/>
                  </a:moveTo>
                  <a:lnTo>
                    <a:pt x="3972575" y="0"/>
                  </a:lnTo>
                  <a:lnTo>
                    <a:pt x="3972575" y="3055827"/>
                  </a:lnTo>
                  <a:lnTo>
                    <a:pt x="0" y="30558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0" name="Google Shape;1480;p47"/>
            <p:cNvSpPr/>
            <p:nvPr/>
          </p:nvSpPr>
          <p:spPr>
            <a:xfrm>
              <a:off x="21007532" y="388882"/>
              <a:ext cx="3796771" cy="2278063"/>
            </a:xfrm>
            <a:custGeom>
              <a:rect b="b" l="l" r="r" t="t"/>
              <a:pathLst>
                <a:path extrusionOk="0" h="2278063" w="3796771">
                  <a:moveTo>
                    <a:pt x="0" y="0"/>
                  </a:moveTo>
                  <a:lnTo>
                    <a:pt x="3796771" y="0"/>
                  </a:lnTo>
                  <a:lnTo>
                    <a:pt x="3796771" y="2278063"/>
                  </a:lnTo>
                  <a:lnTo>
                    <a:pt x="0" y="227806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1" name="Google Shape;1481;p47"/>
            <p:cNvSpPr/>
            <p:nvPr/>
          </p:nvSpPr>
          <p:spPr>
            <a:xfrm>
              <a:off x="22577328" y="11489025"/>
              <a:ext cx="1710750" cy="1710750"/>
            </a:xfrm>
            <a:custGeom>
              <a:rect b="b" l="l" r="r" t="t"/>
              <a:pathLst>
                <a:path extrusionOk="0" h="1710750" w="1710750">
                  <a:moveTo>
                    <a:pt x="0" y="0"/>
                  </a:moveTo>
                  <a:lnTo>
                    <a:pt x="1710750" y="0"/>
                  </a:lnTo>
                  <a:lnTo>
                    <a:pt x="1710750" y="1710750"/>
                  </a:lnTo>
                  <a:lnTo>
                    <a:pt x="0" y="17107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82" name="Google Shape;1482;p47"/>
          <p:cNvSpPr txBox="1"/>
          <p:nvPr/>
        </p:nvSpPr>
        <p:spPr>
          <a:xfrm>
            <a:off x="2700557" y="3604641"/>
            <a:ext cx="12886800" cy="318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700">
                <a:solidFill>
                  <a:srgbClr val="F2A9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OUI</a:t>
            </a:r>
            <a:endParaRPr>
              <a:solidFill>
                <a:srgbClr val="F2A900"/>
              </a:solidFill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A900"/>
        </a:solidFill>
      </p:bgPr>
    </p:bg>
    <p:spTree>
      <p:nvGrpSpPr>
        <p:cNvPr id="1490" name="Shape 1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1" name="Google Shape;1491;p48"/>
          <p:cNvGrpSpPr/>
          <p:nvPr/>
        </p:nvGrpSpPr>
        <p:grpSpPr>
          <a:xfrm>
            <a:off x="-315227" y="0"/>
            <a:ext cx="18603227" cy="10108466"/>
            <a:chOff x="0" y="0"/>
            <a:chExt cx="24804303" cy="13477954"/>
          </a:xfrm>
        </p:grpSpPr>
        <p:grpSp>
          <p:nvGrpSpPr>
            <p:cNvPr id="1492" name="Google Shape;1492;p48"/>
            <p:cNvGrpSpPr/>
            <p:nvPr/>
          </p:nvGrpSpPr>
          <p:grpSpPr>
            <a:xfrm>
              <a:off x="679151" y="133145"/>
              <a:ext cx="23888937" cy="13344809"/>
              <a:chOff x="0" y="-38100"/>
              <a:chExt cx="7078204" cy="3954017"/>
            </a:xfrm>
          </p:grpSpPr>
          <p:sp>
            <p:nvSpPr>
              <p:cNvPr id="1493" name="Google Shape;1493;p48"/>
              <p:cNvSpPr/>
              <p:nvPr/>
            </p:nvSpPr>
            <p:spPr>
              <a:xfrm>
                <a:off x="0" y="0"/>
                <a:ext cx="7078204" cy="3915917"/>
              </a:xfrm>
              <a:custGeom>
                <a:rect b="b" l="l" r="r" t="t"/>
                <a:pathLst>
                  <a:path extrusionOk="0" h="3915917" w="7078204">
                    <a:moveTo>
                      <a:pt x="0" y="0"/>
                    </a:moveTo>
                    <a:lnTo>
                      <a:pt x="7078204" y="0"/>
                    </a:lnTo>
                    <a:lnTo>
                      <a:pt x="7078204" y="3915917"/>
                    </a:lnTo>
                    <a:lnTo>
                      <a:pt x="0" y="3915917"/>
                    </a:lnTo>
                    <a:close/>
                  </a:path>
                </a:pathLst>
              </a:custGeom>
              <a:solidFill>
                <a:srgbClr val="00122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4" name="Google Shape;1494;p48"/>
              <p:cNvSpPr txBox="1"/>
              <p:nvPr/>
            </p:nvSpPr>
            <p:spPr>
              <a:xfrm>
                <a:off x="0" y="-38100"/>
                <a:ext cx="7078204" cy="39540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10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495" name="Google Shape;1495;p48"/>
            <p:cNvSpPr/>
            <p:nvPr/>
          </p:nvSpPr>
          <p:spPr>
            <a:xfrm>
              <a:off x="0" y="0"/>
              <a:ext cx="3972575" cy="3055827"/>
            </a:xfrm>
            <a:custGeom>
              <a:rect b="b" l="l" r="r" t="t"/>
              <a:pathLst>
                <a:path extrusionOk="0" h="3055827" w="3972575">
                  <a:moveTo>
                    <a:pt x="0" y="0"/>
                  </a:moveTo>
                  <a:lnTo>
                    <a:pt x="3972575" y="0"/>
                  </a:lnTo>
                  <a:lnTo>
                    <a:pt x="3972575" y="3055827"/>
                  </a:lnTo>
                  <a:lnTo>
                    <a:pt x="0" y="30558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6" name="Google Shape;1496;p48"/>
            <p:cNvSpPr/>
            <p:nvPr/>
          </p:nvSpPr>
          <p:spPr>
            <a:xfrm>
              <a:off x="21007532" y="388882"/>
              <a:ext cx="3796771" cy="2278063"/>
            </a:xfrm>
            <a:custGeom>
              <a:rect b="b" l="l" r="r" t="t"/>
              <a:pathLst>
                <a:path extrusionOk="0" h="2278063" w="3796771">
                  <a:moveTo>
                    <a:pt x="0" y="0"/>
                  </a:moveTo>
                  <a:lnTo>
                    <a:pt x="3796771" y="0"/>
                  </a:lnTo>
                  <a:lnTo>
                    <a:pt x="3796771" y="2278063"/>
                  </a:lnTo>
                  <a:lnTo>
                    <a:pt x="0" y="227806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7" name="Google Shape;1497;p48"/>
            <p:cNvSpPr/>
            <p:nvPr/>
          </p:nvSpPr>
          <p:spPr>
            <a:xfrm>
              <a:off x="22577328" y="11489025"/>
              <a:ext cx="1710750" cy="1710750"/>
            </a:xfrm>
            <a:custGeom>
              <a:rect b="b" l="l" r="r" t="t"/>
              <a:pathLst>
                <a:path extrusionOk="0" h="1710750" w="1710750">
                  <a:moveTo>
                    <a:pt x="0" y="0"/>
                  </a:moveTo>
                  <a:lnTo>
                    <a:pt x="1710750" y="0"/>
                  </a:lnTo>
                  <a:lnTo>
                    <a:pt x="1710750" y="1710750"/>
                  </a:lnTo>
                  <a:lnTo>
                    <a:pt x="0" y="17107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98" name="Google Shape;1498;p48"/>
          <p:cNvSpPr txBox="1"/>
          <p:nvPr/>
        </p:nvSpPr>
        <p:spPr>
          <a:xfrm>
            <a:off x="1807954" y="3846903"/>
            <a:ext cx="14672100" cy="25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100">
                <a:solidFill>
                  <a:srgbClr val="F2A9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Votre SEUL ET UNIQUE JOB EST DE …</a:t>
            </a:r>
            <a:endParaRPr>
              <a:solidFill>
                <a:srgbClr val="F2A900"/>
              </a:solidFill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A900"/>
        </a:solidFill>
      </p:bgPr>
    </p:bg>
    <p:spTree>
      <p:nvGrpSpPr>
        <p:cNvPr id="1506" name="Shape 1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7" name="Google Shape;1507;g31beef7ff36_0_342"/>
          <p:cNvGrpSpPr/>
          <p:nvPr/>
        </p:nvGrpSpPr>
        <p:grpSpPr>
          <a:xfrm>
            <a:off x="-315227" y="0"/>
            <a:ext cx="18603227" cy="10108465"/>
            <a:chOff x="0" y="0"/>
            <a:chExt cx="24804303" cy="13477953"/>
          </a:xfrm>
        </p:grpSpPr>
        <p:grpSp>
          <p:nvGrpSpPr>
            <p:cNvPr id="1508" name="Google Shape;1508;g31beef7ff36_0_342"/>
            <p:cNvGrpSpPr/>
            <p:nvPr/>
          </p:nvGrpSpPr>
          <p:grpSpPr>
            <a:xfrm>
              <a:off x="679151" y="133146"/>
              <a:ext cx="23888939" cy="13344807"/>
              <a:chOff x="0" y="-38100"/>
              <a:chExt cx="7078204" cy="3954017"/>
            </a:xfrm>
          </p:grpSpPr>
          <p:sp>
            <p:nvSpPr>
              <p:cNvPr id="1509" name="Google Shape;1509;g31beef7ff36_0_342"/>
              <p:cNvSpPr/>
              <p:nvPr/>
            </p:nvSpPr>
            <p:spPr>
              <a:xfrm>
                <a:off x="0" y="0"/>
                <a:ext cx="7078204" cy="3915917"/>
              </a:xfrm>
              <a:custGeom>
                <a:rect b="b" l="l" r="r" t="t"/>
                <a:pathLst>
                  <a:path extrusionOk="0" h="3915917" w="7078204">
                    <a:moveTo>
                      <a:pt x="0" y="0"/>
                    </a:moveTo>
                    <a:lnTo>
                      <a:pt x="7078204" y="0"/>
                    </a:lnTo>
                    <a:lnTo>
                      <a:pt x="7078204" y="3915917"/>
                    </a:lnTo>
                    <a:lnTo>
                      <a:pt x="0" y="3915917"/>
                    </a:lnTo>
                    <a:close/>
                  </a:path>
                </a:pathLst>
              </a:custGeom>
              <a:solidFill>
                <a:srgbClr val="00122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10" name="Google Shape;1510;g31beef7ff36_0_342"/>
              <p:cNvSpPr txBox="1"/>
              <p:nvPr/>
            </p:nvSpPr>
            <p:spPr>
              <a:xfrm>
                <a:off x="0" y="-38100"/>
                <a:ext cx="7078200" cy="3954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10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511" name="Google Shape;1511;g31beef7ff36_0_342"/>
            <p:cNvSpPr/>
            <p:nvPr/>
          </p:nvSpPr>
          <p:spPr>
            <a:xfrm>
              <a:off x="0" y="0"/>
              <a:ext cx="3972575" cy="3055827"/>
            </a:xfrm>
            <a:custGeom>
              <a:rect b="b" l="l" r="r" t="t"/>
              <a:pathLst>
                <a:path extrusionOk="0" h="3055827" w="3972575">
                  <a:moveTo>
                    <a:pt x="0" y="0"/>
                  </a:moveTo>
                  <a:lnTo>
                    <a:pt x="3972575" y="0"/>
                  </a:lnTo>
                  <a:lnTo>
                    <a:pt x="3972575" y="3055827"/>
                  </a:lnTo>
                  <a:lnTo>
                    <a:pt x="0" y="30558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2" name="Google Shape;1512;g31beef7ff36_0_342"/>
            <p:cNvSpPr/>
            <p:nvPr/>
          </p:nvSpPr>
          <p:spPr>
            <a:xfrm>
              <a:off x="21007532" y="388882"/>
              <a:ext cx="3796771" cy="2278063"/>
            </a:xfrm>
            <a:custGeom>
              <a:rect b="b" l="l" r="r" t="t"/>
              <a:pathLst>
                <a:path extrusionOk="0" h="2278063" w="3796771">
                  <a:moveTo>
                    <a:pt x="0" y="0"/>
                  </a:moveTo>
                  <a:lnTo>
                    <a:pt x="3796771" y="0"/>
                  </a:lnTo>
                  <a:lnTo>
                    <a:pt x="3796771" y="2278063"/>
                  </a:lnTo>
                  <a:lnTo>
                    <a:pt x="0" y="227806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3" name="Google Shape;1513;g31beef7ff36_0_342"/>
            <p:cNvSpPr/>
            <p:nvPr/>
          </p:nvSpPr>
          <p:spPr>
            <a:xfrm>
              <a:off x="22577328" y="11489025"/>
              <a:ext cx="1710750" cy="1710750"/>
            </a:xfrm>
            <a:custGeom>
              <a:rect b="b" l="l" r="r" t="t"/>
              <a:pathLst>
                <a:path extrusionOk="0" h="1710750" w="1710750">
                  <a:moveTo>
                    <a:pt x="0" y="0"/>
                  </a:moveTo>
                  <a:lnTo>
                    <a:pt x="1710750" y="0"/>
                  </a:lnTo>
                  <a:lnTo>
                    <a:pt x="1710750" y="1710750"/>
                  </a:lnTo>
                  <a:lnTo>
                    <a:pt x="0" y="17107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14" name="Google Shape;1514;g31beef7ff36_0_342"/>
          <p:cNvSpPr txBox="1"/>
          <p:nvPr/>
        </p:nvSpPr>
        <p:spPr>
          <a:xfrm>
            <a:off x="1807879" y="2338578"/>
            <a:ext cx="14672100" cy="663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1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</a:t>
            </a:r>
            <a:r>
              <a:rPr b="1" lang="en-US" sz="81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onstamment d’</a:t>
            </a:r>
            <a:r>
              <a:rPr b="1" lang="en-US" sz="8100">
                <a:solidFill>
                  <a:srgbClr val="F2A9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augmenter votre niveau de certitude</a:t>
            </a:r>
            <a:r>
              <a:rPr b="1" lang="en-US" sz="81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dans votre expertise pour vous rapprocher du résultat final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A900"/>
        </a:solidFill>
      </p:bgPr>
    </p:bg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8" name="Google Shape;218;g31c4164dbaa_0_137"/>
          <p:cNvGrpSpPr/>
          <p:nvPr/>
        </p:nvGrpSpPr>
        <p:grpSpPr>
          <a:xfrm>
            <a:off x="-315227" y="0"/>
            <a:ext cx="18603227" cy="10108465"/>
            <a:chOff x="0" y="0"/>
            <a:chExt cx="24804303" cy="13477953"/>
          </a:xfrm>
        </p:grpSpPr>
        <p:grpSp>
          <p:nvGrpSpPr>
            <p:cNvPr id="219" name="Google Shape;219;g31c4164dbaa_0_137"/>
            <p:cNvGrpSpPr/>
            <p:nvPr/>
          </p:nvGrpSpPr>
          <p:grpSpPr>
            <a:xfrm>
              <a:off x="679151" y="133146"/>
              <a:ext cx="23888939" cy="13344807"/>
              <a:chOff x="0" y="-38100"/>
              <a:chExt cx="7078204" cy="3954017"/>
            </a:xfrm>
          </p:grpSpPr>
          <p:sp>
            <p:nvSpPr>
              <p:cNvPr id="220" name="Google Shape;220;g31c4164dbaa_0_137"/>
              <p:cNvSpPr/>
              <p:nvPr/>
            </p:nvSpPr>
            <p:spPr>
              <a:xfrm>
                <a:off x="0" y="0"/>
                <a:ext cx="7078204" cy="3915917"/>
              </a:xfrm>
              <a:custGeom>
                <a:rect b="b" l="l" r="r" t="t"/>
                <a:pathLst>
                  <a:path extrusionOk="0" h="3915917" w="7078204">
                    <a:moveTo>
                      <a:pt x="0" y="0"/>
                    </a:moveTo>
                    <a:lnTo>
                      <a:pt x="7078204" y="0"/>
                    </a:lnTo>
                    <a:lnTo>
                      <a:pt x="7078204" y="3915917"/>
                    </a:lnTo>
                    <a:lnTo>
                      <a:pt x="0" y="3915917"/>
                    </a:lnTo>
                    <a:close/>
                  </a:path>
                </a:pathLst>
              </a:custGeom>
              <a:solidFill>
                <a:srgbClr val="00122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1" name="Google Shape;221;g31c4164dbaa_0_137"/>
              <p:cNvSpPr txBox="1"/>
              <p:nvPr/>
            </p:nvSpPr>
            <p:spPr>
              <a:xfrm>
                <a:off x="0" y="-38100"/>
                <a:ext cx="7078200" cy="3954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10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22" name="Google Shape;222;g31c4164dbaa_0_137"/>
            <p:cNvSpPr/>
            <p:nvPr/>
          </p:nvSpPr>
          <p:spPr>
            <a:xfrm>
              <a:off x="0" y="0"/>
              <a:ext cx="3972575" cy="3055827"/>
            </a:xfrm>
            <a:custGeom>
              <a:rect b="b" l="l" r="r" t="t"/>
              <a:pathLst>
                <a:path extrusionOk="0" h="3055827" w="3972575">
                  <a:moveTo>
                    <a:pt x="0" y="0"/>
                  </a:moveTo>
                  <a:lnTo>
                    <a:pt x="3972575" y="0"/>
                  </a:lnTo>
                  <a:lnTo>
                    <a:pt x="3972575" y="3055827"/>
                  </a:lnTo>
                  <a:lnTo>
                    <a:pt x="0" y="30558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223;g31c4164dbaa_0_137"/>
            <p:cNvSpPr/>
            <p:nvPr/>
          </p:nvSpPr>
          <p:spPr>
            <a:xfrm>
              <a:off x="21007532" y="388882"/>
              <a:ext cx="3796771" cy="2278063"/>
            </a:xfrm>
            <a:custGeom>
              <a:rect b="b" l="l" r="r" t="t"/>
              <a:pathLst>
                <a:path extrusionOk="0" h="2278063" w="3796771">
                  <a:moveTo>
                    <a:pt x="0" y="0"/>
                  </a:moveTo>
                  <a:lnTo>
                    <a:pt x="3796771" y="0"/>
                  </a:lnTo>
                  <a:lnTo>
                    <a:pt x="3796771" y="2278063"/>
                  </a:lnTo>
                  <a:lnTo>
                    <a:pt x="0" y="227806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" name="Google Shape;224;g31c4164dbaa_0_137"/>
            <p:cNvSpPr/>
            <p:nvPr/>
          </p:nvSpPr>
          <p:spPr>
            <a:xfrm>
              <a:off x="22577328" y="11489025"/>
              <a:ext cx="1710750" cy="1710750"/>
            </a:xfrm>
            <a:custGeom>
              <a:rect b="b" l="l" r="r" t="t"/>
              <a:pathLst>
                <a:path extrusionOk="0" h="1710750" w="1710750">
                  <a:moveTo>
                    <a:pt x="0" y="0"/>
                  </a:moveTo>
                  <a:lnTo>
                    <a:pt x="1710750" y="0"/>
                  </a:lnTo>
                  <a:lnTo>
                    <a:pt x="1710750" y="1710750"/>
                  </a:lnTo>
                  <a:lnTo>
                    <a:pt x="0" y="17107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24,900+ Sick Earth Stock Illustrations, Royalty-Free Vector Graphics &amp; Clip  Art - iStock | Sick planet, Pollution, Global warming" id="225" name="Google Shape;225;g31c4164dbaa_0_1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86513" y="1721800"/>
            <a:ext cx="7399750" cy="684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A900"/>
        </a:solidFill>
      </p:bgPr>
    </p:bg>
    <p:spTree>
      <p:nvGrpSpPr>
        <p:cNvPr id="1522" name="Shape 1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3" name="Google Shape;1523;g31cc78a1ef2_0_24"/>
          <p:cNvGrpSpPr/>
          <p:nvPr/>
        </p:nvGrpSpPr>
        <p:grpSpPr>
          <a:xfrm>
            <a:off x="-315227" y="0"/>
            <a:ext cx="18603227" cy="10108465"/>
            <a:chOff x="0" y="0"/>
            <a:chExt cx="24804303" cy="13477953"/>
          </a:xfrm>
        </p:grpSpPr>
        <p:grpSp>
          <p:nvGrpSpPr>
            <p:cNvPr id="1524" name="Google Shape;1524;g31cc78a1ef2_0_24"/>
            <p:cNvGrpSpPr/>
            <p:nvPr/>
          </p:nvGrpSpPr>
          <p:grpSpPr>
            <a:xfrm>
              <a:off x="679151" y="133146"/>
              <a:ext cx="23888939" cy="13344807"/>
              <a:chOff x="0" y="-38100"/>
              <a:chExt cx="7078204" cy="3954017"/>
            </a:xfrm>
          </p:grpSpPr>
          <p:sp>
            <p:nvSpPr>
              <p:cNvPr id="1525" name="Google Shape;1525;g31cc78a1ef2_0_24"/>
              <p:cNvSpPr/>
              <p:nvPr/>
            </p:nvSpPr>
            <p:spPr>
              <a:xfrm>
                <a:off x="0" y="0"/>
                <a:ext cx="7078204" cy="3915917"/>
              </a:xfrm>
              <a:custGeom>
                <a:rect b="b" l="l" r="r" t="t"/>
                <a:pathLst>
                  <a:path extrusionOk="0" h="3915917" w="7078204">
                    <a:moveTo>
                      <a:pt x="0" y="0"/>
                    </a:moveTo>
                    <a:lnTo>
                      <a:pt x="7078204" y="0"/>
                    </a:lnTo>
                    <a:lnTo>
                      <a:pt x="7078204" y="3915917"/>
                    </a:lnTo>
                    <a:lnTo>
                      <a:pt x="0" y="3915917"/>
                    </a:lnTo>
                    <a:close/>
                  </a:path>
                </a:pathLst>
              </a:custGeom>
              <a:solidFill>
                <a:srgbClr val="00122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26" name="Google Shape;1526;g31cc78a1ef2_0_24"/>
              <p:cNvSpPr txBox="1"/>
              <p:nvPr/>
            </p:nvSpPr>
            <p:spPr>
              <a:xfrm>
                <a:off x="0" y="-38100"/>
                <a:ext cx="7078200" cy="3954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10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527" name="Google Shape;1527;g31cc78a1ef2_0_24"/>
            <p:cNvSpPr/>
            <p:nvPr/>
          </p:nvSpPr>
          <p:spPr>
            <a:xfrm>
              <a:off x="0" y="0"/>
              <a:ext cx="3972575" cy="3055827"/>
            </a:xfrm>
            <a:custGeom>
              <a:rect b="b" l="l" r="r" t="t"/>
              <a:pathLst>
                <a:path extrusionOk="0" h="3055827" w="3972575">
                  <a:moveTo>
                    <a:pt x="0" y="0"/>
                  </a:moveTo>
                  <a:lnTo>
                    <a:pt x="3972575" y="0"/>
                  </a:lnTo>
                  <a:lnTo>
                    <a:pt x="3972575" y="3055827"/>
                  </a:lnTo>
                  <a:lnTo>
                    <a:pt x="0" y="30558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8" name="Google Shape;1528;g31cc78a1ef2_0_24"/>
            <p:cNvSpPr/>
            <p:nvPr/>
          </p:nvSpPr>
          <p:spPr>
            <a:xfrm>
              <a:off x="21007532" y="388882"/>
              <a:ext cx="3796771" cy="2278063"/>
            </a:xfrm>
            <a:custGeom>
              <a:rect b="b" l="l" r="r" t="t"/>
              <a:pathLst>
                <a:path extrusionOk="0" h="2278063" w="3796771">
                  <a:moveTo>
                    <a:pt x="0" y="0"/>
                  </a:moveTo>
                  <a:lnTo>
                    <a:pt x="3796771" y="0"/>
                  </a:lnTo>
                  <a:lnTo>
                    <a:pt x="3796771" y="2278063"/>
                  </a:lnTo>
                  <a:lnTo>
                    <a:pt x="0" y="227806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9" name="Google Shape;1529;g31cc78a1ef2_0_24"/>
            <p:cNvSpPr/>
            <p:nvPr/>
          </p:nvSpPr>
          <p:spPr>
            <a:xfrm>
              <a:off x="22577328" y="11489025"/>
              <a:ext cx="1710750" cy="1710750"/>
            </a:xfrm>
            <a:custGeom>
              <a:rect b="b" l="l" r="r" t="t"/>
              <a:pathLst>
                <a:path extrusionOk="0" h="1710750" w="1710750">
                  <a:moveTo>
                    <a:pt x="0" y="0"/>
                  </a:moveTo>
                  <a:lnTo>
                    <a:pt x="1710750" y="0"/>
                  </a:lnTo>
                  <a:lnTo>
                    <a:pt x="1710750" y="1710750"/>
                  </a:lnTo>
                  <a:lnTo>
                    <a:pt x="0" y="17107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30" name="Google Shape;1530;g31cc78a1ef2_0_24"/>
          <p:cNvSpPr txBox="1"/>
          <p:nvPr/>
        </p:nvSpPr>
        <p:spPr>
          <a:xfrm>
            <a:off x="1359630" y="1511677"/>
            <a:ext cx="15253500" cy="823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750" strike="sngStrike">
                <a:solidFill>
                  <a:schemeClr val="accent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997</a:t>
            </a:r>
            <a:endParaRPr>
              <a:solidFill>
                <a:schemeClr val="accent2"/>
              </a:solidFill>
            </a:endParaRPr>
          </a:p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500" strike="sngStrike">
                <a:solidFill>
                  <a:schemeClr val="accent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1497</a:t>
            </a:r>
            <a:endParaRPr>
              <a:solidFill>
                <a:schemeClr val="accent2"/>
              </a:solidFill>
            </a:endParaRPr>
          </a:p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250" strike="sngStrike">
                <a:solidFill>
                  <a:schemeClr val="accent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1997</a:t>
            </a:r>
            <a:endParaRPr>
              <a:solidFill>
                <a:schemeClr val="accent2"/>
              </a:solidFill>
            </a:endParaRPr>
          </a:p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000" strike="sngStrike">
                <a:solidFill>
                  <a:schemeClr val="accent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2497</a:t>
            </a:r>
            <a:endParaRPr>
              <a:solidFill>
                <a:schemeClr val="accent2"/>
              </a:solidFill>
            </a:endParaRPr>
          </a:p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000">
                <a:solidFill>
                  <a:srgbClr val="458EC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2997</a:t>
            </a:r>
            <a:endParaRPr/>
          </a:p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7200">
                <a:solidFill>
                  <a:srgbClr val="D9D9D9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3497</a:t>
            </a:r>
            <a:endParaRPr/>
          </a:p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7200">
                <a:solidFill>
                  <a:srgbClr val="D9D9D9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3997</a:t>
            </a:r>
            <a:endParaRPr/>
          </a:p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7200">
                <a:solidFill>
                  <a:srgbClr val="D9D9D9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4997</a:t>
            </a:r>
            <a:endParaRPr/>
          </a:p>
        </p:txBody>
      </p:sp>
      <p:pic>
        <p:nvPicPr>
          <p:cNvPr id="1531" name="Google Shape;1531;g31cc78a1ef2_0_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53499" y="742763"/>
            <a:ext cx="13865774" cy="92280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A900"/>
        </a:solidFill>
      </p:bgPr>
    </p:bg>
    <p:spTree>
      <p:nvGrpSpPr>
        <p:cNvPr id="1539" name="Shape 1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0" name="Google Shape;1540;p50"/>
          <p:cNvGrpSpPr/>
          <p:nvPr/>
        </p:nvGrpSpPr>
        <p:grpSpPr>
          <a:xfrm>
            <a:off x="-315227" y="0"/>
            <a:ext cx="18603227" cy="10108466"/>
            <a:chOff x="0" y="0"/>
            <a:chExt cx="24804303" cy="13477954"/>
          </a:xfrm>
        </p:grpSpPr>
        <p:grpSp>
          <p:nvGrpSpPr>
            <p:cNvPr id="1541" name="Google Shape;1541;p50"/>
            <p:cNvGrpSpPr/>
            <p:nvPr/>
          </p:nvGrpSpPr>
          <p:grpSpPr>
            <a:xfrm>
              <a:off x="679151" y="133145"/>
              <a:ext cx="23888937" cy="13344809"/>
              <a:chOff x="0" y="-38100"/>
              <a:chExt cx="7078204" cy="3954017"/>
            </a:xfrm>
          </p:grpSpPr>
          <p:sp>
            <p:nvSpPr>
              <p:cNvPr id="1542" name="Google Shape;1542;p50"/>
              <p:cNvSpPr/>
              <p:nvPr/>
            </p:nvSpPr>
            <p:spPr>
              <a:xfrm>
                <a:off x="0" y="0"/>
                <a:ext cx="7078204" cy="3915917"/>
              </a:xfrm>
              <a:custGeom>
                <a:rect b="b" l="l" r="r" t="t"/>
                <a:pathLst>
                  <a:path extrusionOk="0" h="3915917" w="7078204">
                    <a:moveTo>
                      <a:pt x="0" y="0"/>
                    </a:moveTo>
                    <a:lnTo>
                      <a:pt x="7078204" y="0"/>
                    </a:lnTo>
                    <a:lnTo>
                      <a:pt x="7078204" y="3915917"/>
                    </a:lnTo>
                    <a:lnTo>
                      <a:pt x="0" y="3915917"/>
                    </a:lnTo>
                    <a:close/>
                  </a:path>
                </a:pathLst>
              </a:custGeom>
              <a:solidFill>
                <a:srgbClr val="00122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3" name="Google Shape;1543;p50"/>
              <p:cNvSpPr txBox="1"/>
              <p:nvPr/>
            </p:nvSpPr>
            <p:spPr>
              <a:xfrm>
                <a:off x="0" y="-38100"/>
                <a:ext cx="7078204" cy="39540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10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544" name="Google Shape;1544;p50"/>
            <p:cNvSpPr/>
            <p:nvPr/>
          </p:nvSpPr>
          <p:spPr>
            <a:xfrm>
              <a:off x="0" y="0"/>
              <a:ext cx="3972575" cy="3055827"/>
            </a:xfrm>
            <a:custGeom>
              <a:rect b="b" l="l" r="r" t="t"/>
              <a:pathLst>
                <a:path extrusionOk="0" h="3055827" w="3972575">
                  <a:moveTo>
                    <a:pt x="0" y="0"/>
                  </a:moveTo>
                  <a:lnTo>
                    <a:pt x="3972575" y="0"/>
                  </a:lnTo>
                  <a:lnTo>
                    <a:pt x="3972575" y="3055827"/>
                  </a:lnTo>
                  <a:lnTo>
                    <a:pt x="0" y="30558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5" name="Google Shape;1545;p50"/>
            <p:cNvSpPr/>
            <p:nvPr/>
          </p:nvSpPr>
          <p:spPr>
            <a:xfrm>
              <a:off x="21007532" y="388882"/>
              <a:ext cx="3796771" cy="2278063"/>
            </a:xfrm>
            <a:custGeom>
              <a:rect b="b" l="l" r="r" t="t"/>
              <a:pathLst>
                <a:path extrusionOk="0" h="2278063" w="3796771">
                  <a:moveTo>
                    <a:pt x="0" y="0"/>
                  </a:moveTo>
                  <a:lnTo>
                    <a:pt x="3796771" y="0"/>
                  </a:lnTo>
                  <a:lnTo>
                    <a:pt x="3796771" y="2278063"/>
                  </a:lnTo>
                  <a:lnTo>
                    <a:pt x="0" y="227806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6" name="Google Shape;1546;p50"/>
            <p:cNvSpPr/>
            <p:nvPr/>
          </p:nvSpPr>
          <p:spPr>
            <a:xfrm>
              <a:off x="22577328" y="11489025"/>
              <a:ext cx="1710750" cy="1710750"/>
            </a:xfrm>
            <a:custGeom>
              <a:rect b="b" l="l" r="r" t="t"/>
              <a:pathLst>
                <a:path extrusionOk="0" h="1710750" w="1710750">
                  <a:moveTo>
                    <a:pt x="0" y="0"/>
                  </a:moveTo>
                  <a:lnTo>
                    <a:pt x="1710750" y="0"/>
                  </a:lnTo>
                  <a:lnTo>
                    <a:pt x="1710750" y="1710750"/>
                  </a:lnTo>
                  <a:lnTo>
                    <a:pt x="0" y="17107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47" name="Google Shape;1547;p50"/>
          <p:cNvSpPr txBox="1"/>
          <p:nvPr/>
        </p:nvSpPr>
        <p:spPr>
          <a:xfrm>
            <a:off x="1359630" y="1511677"/>
            <a:ext cx="15253500" cy="823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750" strike="sngStrike">
                <a:solidFill>
                  <a:schemeClr val="accent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997</a:t>
            </a:r>
            <a:endParaRPr>
              <a:solidFill>
                <a:schemeClr val="accent2"/>
              </a:solidFill>
            </a:endParaRPr>
          </a:p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500" strike="sngStrike">
                <a:solidFill>
                  <a:schemeClr val="accent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1497</a:t>
            </a:r>
            <a:endParaRPr>
              <a:solidFill>
                <a:schemeClr val="accent2"/>
              </a:solidFill>
            </a:endParaRPr>
          </a:p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250" strike="sngStrike">
                <a:solidFill>
                  <a:schemeClr val="accent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1997</a:t>
            </a:r>
            <a:endParaRPr>
              <a:solidFill>
                <a:schemeClr val="accent2"/>
              </a:solidFill>
            </a:endParaRPr>
          </a:p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000" strike="sngStrike">
                <a:solidFill>
                  <a:schemeClr val="accent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2497</a:t>
            </a:r>
            <a:endParaRPr>
              <a:solidFill>
                <a:schemeClr val="accent2"/>
              </a:solidFill>
            </a:endParaRPr>
          </a:p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000">
                <a:solidFill>
                  <a:srgbClr val="458EC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2997</a:t>
            </a:r>
            <a:endParaRPr/>
          </a:p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7200">
                <a:solidFill>
                  <a:srgbClr val="D9D9D9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3497</a:t>
            </a:r>
            <a:endParaRPr/>
          </a:p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7200">
                <a:solidFill>
                  <a:srgbClr val="D9D9D9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3997</a:t>
            </a:r>
            <a:endParaRPr/>
          </a:p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7200">
                <a:solidFill>
                  <a:srgbClr val="D9D9D9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4997</a:t>
            </a:r>
            <a:endParaRPr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A900"/>
        </a:solidFill>
      </p:bgPr>
    </p:bg>
    <p:spTree>
      <p:nvGrpSpPr>
        <p:cNvPr id="1555" name="Shape 1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6" name="Google Shape;1556;g31cc78a1ef2_0_40"/>
          <p:cNvGrpSpPr/>
          <p:nvPr/>
        </p:nvGrpSpPr>
        <p:grpSpPr>
          <a:xfrm>
            <a:off x="-315227" y="0"/>
            <a:ext cx="18603227" cy="10108465"/>
            <a:chOff x="0" y="0"/>
            <a:chExt cx="24804303" cy="13477953"/>
          </a:xfrm>
        </p:grpSpPr>
        <p:grpSp>
          <p:nvGrpSpPr>
            <p:cNvPr id="1557" name="Google Shape;1557;g31cc78a1ef2_0_40"/>
            <p:cNvGrpSpPr/>
            <p:nvPr/>
          </p:nvGrpSpPr>
          <p:grpSpPr>
            <a:xfrm>
              <a:off x="679151" y="133146"/>
              <a:ext cx="23888939" cy="13344807"/>
              <a:chOff x="0" y="-38100"/>
              <a:chExt cx="7078204" cy="3954017"/>
            </a:xfrm>
          </p:grpSpPr>
          <p:sp>
            <p:nvSpPr>
              <p:cNvPr id="1558" name="Google Shape;1558;g31cc78a1ef2_0_40"/>
              <p:cNvSpPr/>
              <p:nvPr/>
            </p:nvSpPr>
            <p:spPr>
              <a:xfrm>
                <a:off x="0" y="0"/>
                <a:ext cx="7078204" cy="3915917"/>
              </a:xfrm>
              <a:custGeom>
                <a:rect b="b" l="l" r="r" t="t"/>
                <a:pathLst>
                  <a:path extrusionOk="0" h="3915917" w="7078204">
                    <a:moveTo>
                      <a:pt x="0" y="0"/>
                    </a:moveTo>
                    <a:lnTo>
                      <a:pt x="7078204" y="0"/>
                    </a:lnTo>
                    <a:lnTo>
                      <a:pt x="7078204" y="3915917"/>
                    </a:lnTo>
                    <a:lnTo>
                      <a:pt x="0" y="3915917"/>
                    </a:lnTo>
                    <a:close/>
                  </a:path>
                </a:pathLst>
              </a:custGeom>
              <a:solidFill>
                <a:srgbClr val="00122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9" name="Google Shape;1559;g31cc78a1ef2_0_40"/>
              <p:cNvSpPr txBox="1"/>
              <p:nvPr/>
            </p:nvSpPr>
            <p:spPr>
              <a:xfrm>
                <a:off x="0" y="-38100"/>
                <a:ext cx="7078200" cy="3954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10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560" name="Google Shape;1560;g31cc78a1ef2_0_40"/>
            <p:cNvSpPr/>
            <p:nvPr/>
          </p:nvSpPr>
          <p:spPr>
            <a:xfrm>
              <a:off x="0" y="0"/>
              <a:ext cx="3972575" cy="3055827"/>
            </a:xfrm>
            <a:custGeom>
              <a:rect b="b" l="l" r="r" t="t"/>
              <a:pathLst>
                <a:path extrusionOk="0" h="3055827" w="3972575">
                  <a:moveTo>
                    <a:pt x="0" y="0"/>
                  </a:moveTo>
                  <a:lnTo>
                    <a:pt x="3972575" y="0"/>
                  </a:lnTo>
                  <a:lnTo>
                    <a:pt x="3972575" y="3055827"/>
                  </a:lnTo>
                  <a:lnTo>
                    <a:pt x="0" y="30558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1" name="Google Shape;1561;g31cc78a1ef2_0_40"/>
            <p:cNvSpPr/>
            <p:nvPr/>
          </p:nvSpPr>
          <p:spPr>
            <a:xfrm>
              <a:off x="21007532" y="388882"/>
              <a:ext cx="3796771" cy="2278063"/>
            </a:xfrm>
            <a:custGeom>
              <a:rect b="b" l="l" r="r" t="t"/>
              <a:pathLst>
                <a:path extrusionOk="0" h="2278063" w="3796771">
                  <a:moveTo>
                    <a:pt x="0" y="0"/>
                  </a:moveTo>
                  <a:lnTo>
                    <a:pt x="3796771" y="0"/>
                  </a:lnTo>
                  <a:lnTo>
                    <a:pt x="3796771" y="2278063"/>
                  </a:lnTo>
                  <a:lnTo>
                    <a:pt x="0" y="227806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2" name="Google Shape;1562;g31cc78a1ef2_0_40"/>
            <p:cNvSpPr/>
            <p:nvPr/>
          </p:nvSpPr>
          <p:spPr>
            <a:xfrm>
              <a:off x="22577328" y="11489025"/>
              <a:ext cx="1710750" cy="1710750"/>
            </a:xfrm>
            <a:custGeom>
              <a:rect b="b" l="l" r="r" t="t"/>
              <a:pathLst>
                <a:path extrusionOk="0" h="1710750" w="1710750">
                  <a:moveTo>
                    <a:pt x="0" y="0"/>
                  </a:moveTo>
                  <a:lnTo>
                    <a:pt x="1710750" y="0"/>
                  </a:lnTo>
                  <a:lnTo>
                    <a:pt x="1710750" y="1710750"/>
                  </a:lnTo>
                  <a:lnTo>
                    <a:pt x="0" y="17107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563" name="Google Shape;1563;g31cc78a1ef2_0_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18863" y="1586600"/>
            <a:ext cx="13535025" cy="784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A900"/>
        </a:solidFill>
      </p:bgPr>
    </p:bg>
    <p:spTree>
      <p:nvGrpSpPr>
        <p:cNvPr id="1571" name="Shape 1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2" name="Google Shape;1572;p49"/>
          <p:cNvGrpSpPr/>
          <p:nvPr/>
        </p:nvGrpSpPr>
        <p:grpSpPr>
          <a:xfrm>
            <a:off x="-315227" y="0"/>
            <a:ext cx="18603227" cy="10108466"/>
            <a:chOff x="0" y="0"/>
            <a:chExt cx="24804303" cy="13477954"/>
          </a:xfrm>
        </p:grpSpPr>
        <p:grpSp>
          <p:nvGrpSpPr>
            <p:cNvPr id="1573" name="Google Shape;1573;p49"/>
            <p:cNvGrpSpPr/>
            <p:nvPr/>
          </p:nvGrpSpPr>
          <p:grpSpPr>
            <a:xfrm>
              <a:off x="679151" y="133145"/>
              <a:ext cx="23888937" cy="13344809"/>
              <a:chOff x="0" y="-38100"/>
              <a:chExt cx="7078204" cy="3954017"/>
            </a:xfrm>
          </p:grpSpPr>
          <p:sp>
            <p:nvSpPr>
              <p:cNvPr id="1574" name="Google Shape;1574;p49"/>
              <p:cNvSpPr/>
              <p:nvPr/>
            </p:nvSpPr>
            <p:spPr>
              <a:xfrm>
                <a:off x="0" y="0"/>
                <a:ext cx="7078204" cy="3915917"/>
              </a:xfrm>
              <a:custGeom>
                <a:rect b="b" l="l" r="r" t="t"/>
                <a:pathLst>
                  <a:path extrusionOk="0" h="3915917" w="7078204">
                    <a:moveTo>
                      <a:pt x="0" y="0"/>
                    </a:moveTo>
                    <a:lnTo>
                      <a:pt x="7078204" y="0"/>
                    </a:lnTo>
                    <a:lnTo>
                      <a:pt x="7078204" y="3915917"/>
                    </a:lnTo>
                    <a:lnTo>
                      <a:pt x="0" y="3915917"/>
                    </a:lnTo>
                    <a:close/>
                  </a:path>
                </a:pathLst>
              </a:custGeom>
              <a:solidFill>
                <a:srgbClr val="00122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5" name="Google Shape;1575;p49"/>
              <p:cNvSpPr txBox="1"/>
              <p:nvPr/>
            </p:nvSpPr>
            <p:spPr>
              <a:xfrm>
                <a:off x="0" y="-38100"/>
                <a:ext cx="7078204" cy="39540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10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576" name="Google Shape;1576;p49"/>
            <p:cNvSpPr/>
            <p:nvPr/>
          </p:nvSpPr>
          <p:spPr>
            <a:xfrm>
              <a:off x="0" y="0"/>
              <a:ext cx="3972575" cy="3055827"/>
            </a:xfrm>
            <a:custGeom>
              <a:rect b="b" l="l" r="r" t="t"/>
              <a:pathLst>
                <a:path extrusionOk="0" h="3055827" w="3972575">
                  <a:moveTo>
                    <a:pt x="0" y="0"/>
                  </a:moveTo>
                  <a:lnTo>
                    <a:pt x="3972575" y="0"/>
                  </a:lnTo>
                  <a:lnTo>
                    <a:pt x="3972575" y="3055827"/>
                  </a:lnTo>
                  <a:lnTo>
                    <a:pt x="0" y="30558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7" name="Google Shape;1577;p49"/>
            <p:cNvSpPr/>
            <p:nvPr/>
          </p:nvSpPr>
          <p:spPr>
            <a:xfrm>
              <a:off x="21007532" y="388882"/>
              <a:ext cx="3796771" cy="2278063"/>
            </a:xfrm>
            <a:custGeom>
              <a:rect b="b" l="l" r="r" t="t"/>
              <a:pathLst>
                <a:path extrusionOk="0" h="2278063" w="3796771">
                  <a:moveTo>
                    <a:pt x="0" y="0"/>
                  </a:moveTo>
                  <a:lnTo>
                    <a:pt x="3796771" y="0"/>
                  </a:lnTo>
                  <a:lnTo>
                    <a:pt x="3796771" y="2278063"/>
                  </a:lnTo>
                  <a:lnTo>
                    <a:pt x="0" y="227806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8" name="Google Shape;1578;p49"/>
            <p:cNvSpPr/>
            <p:nvPr/>
          </p:nvSpPr>
          <p:spPr>
            <a:xfrm>
              <a:off x="22577328" y="11489025"/>
              <a:ext cx="1710750" cy="1710750"/>
            </a:xfrm>
            <a:custGeom>
              <a:rect b="b" l="l" r="r" t="t"/>
              <a:pathLst>
                <a:path extrusionOk="0" h="1710750" w="1710750">
                  <a:moveTo>
                    <a:pt x="0" y="0"/>
                  </a:moveTo>
                  <a:lnTo>
                    <a:pt x="1710750" y="0"/>
                  </a:lnTo>
                  <a:lnTo>
                    <a:pt x="1710750" y="1710750"/>
                  </a:lnTo>
                  <a:lnTo>
                    <a:pt x="0" y="17107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579" name="Google Shape;1579;p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8400" y="206895"/>
            <a:ext cx="3707250" cy="4794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0" name="Google Shape;1580;p4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855639" y="-938049"/>
            <a:ext cx="4583900" cy="6761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1" name="Google Shape;1581;p4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439550" y="108788"/>
            <a:ext cx="5267325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2" name="Google Shape;1582;p4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301772" y="3730800"/>
            <a:ext cx="4117325" cy="6377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3" name="Google Shape;1583;p4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48400" y="4534297"/>
            <a:ext cx="3988725" cy="557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4" name="Google Shape;1584;p4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3162275" y="108800"/>
            <a:ext cx="5200650" cy="571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5" name="Google Shape;1585;p4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3896962" y="3730799"/>
            <a:ext cx="4391025" cy="617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6" name="Google Shape;1586;p49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303338" y="4205076"/>
            <a:ext cx="4117325" cy="5975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7" name="Google Shape;1587;p49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9396400" y="4344825"/>
            <a:ext cx="5200651" cy="58355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A900"/>
        </a:solidFill>
      </p:bgPr>
    </p:bg>
    <p:spTree>
      <p:nvGrpSpPr>
        <p:cNvPr id="1595" name="Shape 1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6" name="Google Shape;1596;p51"/>
          <p:cNvGrpSpPr/>
          <p:nvPr/>
        </p:nvGrpSpPr>
        <p:grpSpPr>
          <a:xfrm>
            <a:off x="-315227" y="0"/>
            <a:ext cx="18603227" cy="10108466"/>
            <a:chOff x="0" y="0"/>
            <a:chExt cx="24804303" cy="13477954"/>
          </a:xfrm>
        </p:grpSpPr>
        <p:grpSp>
          <p:nvGrpSpPr>
            <p:cNvPr id="1597" name="Google Shape;1597;p51"/>
            <p:cNvGrpSpPr/>
            <p:nvPr/>
          </p:nvGrpSpPr>
          <p:grpSpPr>
            <a:xfrm>
              <a:off x="679151" y="133145"/>
              <a:ext cx="23888937" cy="13344809"/>
              <a:chOff x="0" y="-38100"/>
              <a:chExt cx="7078204" cy="3954017"/>
            </a:xfrm>
          </p:grpSpPr>
          <p:sp>
            <p:nvSpPr>
              <p:cNvPr id="1598" name="Google Shape;1598;p51"/>
              <p:cNvSpPr/>
              <p:nvPr/>
            </p:nvSpPr>
            <p:spPr>
              <a:xfrm>
                <a:off x="0" y="0"/>
                <a:ext cx="7078204" cy="3915917"/>
              </a:xfrm>
              <a:custGeom>
                <a:rect b="b" l="l" r="r" t="t"/>
                <a:pathLst>
                  <a:path extrusionOk="0" h="3915917" w="7078204">
                    <a:moveTo>
                      <a:pt x="0" y="0"/>
                    </a:moveTo>
                    <a:lnTo>
                      <a:pt x="7078204" y="0"/>
                    </a:lnTo>
                    <a:lnTo>
                      <a:pt x="7078204" y="3915917"/>
                    </a:lnTo>
                    <a:lnTo>
                      <a:pt x="0" y="3915917"/>
                    </a:lnTo>
                    <a:close/>
                  </a:path>
                </a:pathLst>
              </a:custGeom>
              <a:solidFill>
                <a:srgbClr val="00122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9" name="Google Shape;1599;p51"/>
              <p:cNvSpPr txBox="1"/>
              <p:nvPr/>
            </p:nvSpPr>
            <p:spPr>
              <a:xfrm>
                <a:off x="0" y="-38100"/>
                <a:ext cx="7078204" cy="39540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10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600" name="Google Shape;1600;p51"/>
            <p:cNvSpPr/>
            <p:nvPr/>
          </p:nvSpPr>
          <p:spPr>
            <a:xfrm>
              <a:off x="0" y="0"/>
              <a:ext cx="3972575" cy="3055827"/>
            </a:xfrm>
            <a:custGeom>
              <a:rect b="b" l="l" r="r" t="t"/>
              <a:pathLst>
                <a:path extrusionOk="0" h="3055827" w="3972575">
                  <a:moveTo>
                    <a:pt x="0" y="0"/>
                  </a:moveTo>
                  <a:lnTo>
                    <a:pt x="3972575" y="0"/>
                  </a:lnTo>
                  <a:lnTo>
                    <a:pt x="3972575" y="3055827"/>
                  </a:lnTo>
                  <a:lnTo>
                    <a:pt x="0" y="30558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1" name="Google Shape;1601;p51"/>
            <p:cNvSpPr/>
            <p:nvPr/>
          </p:nvSpPr>
          <p:spPr>
            <a:xfrm>
              <a:off x="21007532" y="388882"/>
              <a:ext cx="3796771" cy="2278063"/>
            </a:xfrm>
            <a:custGeom>
              <a:rect b="b" l="l" r="r" t="t"/>
              <a:pathLst>
                <a:path extrusionOk="0" h="2278063" w="3796771">
                  <a:moveTo>
                    <a:pt x="0" y="0"/>
                  </a:moveTo>
                  <a:lnTo>
                    <a:pt x="3796771" y="0"/>
                  </a:lnTo>
                  <a:lnTo>
                    <a:pt x="3796771" y="2278063"/>
                  </a:lnTo>
                  <a:lnTo>
                    <a:pt x="0" y="227806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2" name="Google Shape;1602;p51"/>
            <p:cNvSpPr/>
            <p:nvPr/>
          </p:nvSpPr>
          <p:spPr>
            <a:xfrm>
              <a:off x="22577328" y="11489025"/>
              <a:ext cx="1710750" cy="1710750"/>
            </a:xfrm>
            <a:custGeom>
              <a:rect b="b" l="l" r="r" t="t"/>
              <a:pathLst>
                <a:path extrusionOk="0" h="1710750" w="1710750">
                  <a:moveTo>
                    <a:pt x="0" y="0"/>
                  </a:moveTo>
                  <a:lnTo>
                    <a:pt x="1710750" y="0"/>
                  </a:lnTo>
                  <a:lnTo>
                    <a:pt x="1710750" y="1710750"/>
                  </a:lnTo>
                  <a:lnTo>
                    <a:pt x="0" y="17107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03" name="Google Shape;1603;p51"/>
          <p:cNvSpPr txBox="1"/>
          <p:nvPr/>
        </p:nvSpPr>
        <p:spPr>
          <a:xfrm>
            <a:off x="2425797" y="1218555"/>
            <a:ext cx="13436400" cy="1616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rgbClr val="F2A9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Plus votre niveau de certitude augmente</a:t>
            </a:r>
            <a:endParaRPr sz="1000">
              <a:solidFill>
                <a:srgbClr val="F2A900"/>
              </a:solidFill>
            </a:endParaRPr>
          </a:p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400">
              <a:solidFill>
                <a:srgbClr val="F2A9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marR="0" rt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F2A900"/>
              </a:solidFill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A900"/>
        </a:solidFill>
      </p:bgPr>
    </p:bg>
    <p:spTree>
      <p:nvGrpSpPr>
        <p:cNvPr id="161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2" name="Google Shape;1612;g31beef7ff36_0_357"/>
          <p:cNvGrpSpPr/>
          <p:nvPr/>
        </p:nvGrpSpPr>
        <p:grpSpPr>
          <a:xfrm>
            <a:off x="-315227" y="0"/>
            <a:ext cx="18603227" cy="10108465"/>
            <a:chOff x="0" y="0"/>
            <a:chExt cx="24804303" cy="13477953"/>
          </a:xfrm>
        </p:grpSpPr>
        <p:grpSp>
          <p:nvGrpSpPr>
            <p:cNvPr id="1613" name="Google Shape;1613;g31beef7ff36_0_357"/>
            <p:cNvGrpSpPr/>
            <p:nvPr/>
          </p:nvGrpSpPr>
          <p:grpSpPr>
            <a:xfrm>
              <a:off x="679151" y="133146"/>
              <a:ext cx="23888939" cy="13344807"/>
              <a:chOff x="0" y="-38100"/>
              <a:chExt cx="7078204" cy="3954017"/>
            </a:xfrm>
          </p:grpSpPr>
          <p:sp>
            <p:nvSpPr>
              <p:cNvPr id="1614" name="Google Shape;1614;g31beef7ff36_0_357"/>
              <p:cNvSpPr/>
              <p:nvPr/>
            </p:nvSpPr>
            <p:spPr>
              <a:xfrm>
                <a:off x="0" y="0"/>
                <a:ext cx="7078204" cy="3915917"/>
              </a:xfrm>
              <a:custGeom>
                <a:rect b="b" l="l" r="r" t="t"/>
                <a:pathLst>
                  <a:path extrusionOk="0" h="3915917" w="7078204">
                    <a:moveTo>
                      <a:pt x="0" y="0"/>
                    </a:moveTo>
                    <a:lnTo>
                      <a:pt x="7078204" y="0"/>
                    </a:lnTo>
                    <a:lnTo>
                      <a:pt x="7078204" y="3915917"/>
                    </a:lnTo>
                    <a:lnTo>
                      <a:pt x="0" y="3915917"/>
                    </a:lnTo>
                    <a:close/>
                  </a:path>
                </a:pathLst>
              </a:custGeom>
              <a:solidFill>
                <a:srgbClr val="00122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5" name="Google Shape;1615;g31beef7ff36_0_357"/>
              <p:cNvSpPr txBox="1"/>
              <p:nvPr/>
            </p:nvSpPr>
            <p:spPr>
              <a:xfrm>
                <a:off x="0" y="-38100"/>
                <a:ext cx="7078200" cy="3954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10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616" name="Google Shape;1616;g31beef7ff36_0_357"/>
            <p:cNvSpPr/>
            <p:nvPr/>
          </p:nvSpPr>
          <p:spPr>
            <a:xfrm>
              <a:off x="0" y="0"/>
              <a:ext cx="3972575" cy="3055827"/>
            </a:xfrm>
            <a:custGeom>
              <a:rect b="b" l="l" r="r" t="t"/>
              <a:pathLst>
                <a:path extrusionOk="0" h="3055827" w="3972575">
                  <a:moveTo>
                    <a:pt x="0" y="0"/>
                  </a:moveTo>
                  <a:lnTo>
                    <a:pt x="3972575" y="0"/>
                  </a:lnTo>
                  <a:lnTo>
                    <a:pt x="3972575" y="3055827"/>
                  </a:lnTo>
                  <a:lnTo>
                    <a:pt x="0" y="30558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7" name="Google Shape;1617;g31beef7ff36_0_357"/>
            <p:cNvSpPr/>
            <p:nvPr/>
          </p:nvSpPr>
          <p:spPr>
            <a:xfrm>
              <a:off x="21007532" y="388882"/>
              <a:ext cx="3796771" cy="2278063"/>
            </a:xfrm>
            <a:custGeom>
              <a:rect b="b" l="l" r="r" t="t"/>
              <a:pathLst>
                <a:path extrusionOk="0" h="2278063" w="3796771">
                  <a:moveTo>
                    <a:pt x="0" y="0"/>
                  </a:moveTo>
                  <a:lnTo>
                    <a:pt x="3796771" y="0"/>
                  </a:lnTo>
                  <a:lnTo>
                    <a:pt x="3796771" y="2278063"/>
                  </a:lnTo>
                  <a:lnTo>
                    <a:pt x="0" y="227806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8" name="Google Shape;1618;g31beef7ff36_0_357"/>
            <p:cNvSpPr/>
            <p:nvPr/>
          </p:nvSpPr>
          <p:spPr>
            <a:xfrm>
              <a:off x="22577328" y="11489025"/>
              <a:ext cx="1710750" cy="1710750"/>
            </a:xfrm>
            <a:custGeom>
              <a:rect b="b" l="l" r="r" t="t"/>
              <a:pathLst>
                <a:path extrusionOk="0" h="1710750" w="1710750">
                  <a:moveTo>
                    <a:pt x="0" y="0"/>
                  </a:moveTo>
                  <a:lnTo>
                    <a:pt x="1710750" y="0"/>
                  </a:lnTo>
                  <a:lnTo>
                    <a:pt x="1710750" y="1710750"/>
                  </a:lnTo>
                  <a:lnTo>
                    <a:pt x="0" y="17107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19" name="Google Shape;1619;g31beef7ff36_0_357"/>
          <p:cNvSpPr txBox="1"/>
          <p:nvPr/>
        </p:nvSpPr>
        <p:spPr>
          <a:xfrm>
            <a:off x="2425797" y="1218555"/>
            <a:ext cx="13436400" cy="234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rgbClr val="F2A9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Plus votre niveau de certitude augmente</a:t>
            </a:r>
            <a:endParaRPr sz="1000">
              <a:solidFill>
                <a:srgbClr val="F2A900"/>
              </a:solidFill>
            </a:endParaRPr>
          </a:p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400">
              <a:solidFill>
                <a:srgbClr val="F2A9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rgbClr val="F2A9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Plus votre confiance augmente</a:t>
            </a:r>
            <a:endParaRPr sz="1000">
              <a:solidFill>
                <a:srgbClr val="F2A900"/>
              </a:solidFill>
            </a:endParaRPr>
          </a:p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F2A900"/>
              </a:solidFill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A900"/>
        </a:solidFill>
      </p:bgPr>
    </p:bg>
    <p:spTree>
      <p:nvGrpSpPr>
        <p:cNvPr id="1627" name="Shape 1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8" name="Google Shape;1628;g31beef7ff36_0_372"/>
          <p:cNvGrpSpPr/>
          <p:nvPr/>
        </p:nvGrpSpPr>
        <p:grpSpPr>
          <a:xfrm>
            <a:off x="-315227" y="0"/>
            <a:ext cx="18603227" cy="10108465"/>
            <a:chOff x="0" y="0"/>
            <a:chExt cx="24804303" cy="13477953"/>
          </a:xfrm>
        </p:grpSpPr>
        <p:grpSp>
          <p:nvGrpSpPr>
            <p:cNvPr id="1629" name="Google Shape;1629;g31beef7ff36_0_372"/>
            <p:cNvGrpSpPr/>
            <p:nvPr/>
          </p:nvGrpSpPr>
          <p:grpSpPr>
            <a:xfrm>
              <a:off x="679151" y="133146"/>
              <a:ext cx="23888939" cy="13344807"/>
              <a:chOff x="0" y="-38100"/>
              <a:chExt cx="7078204" cy="3954017"/>
            </a:xfrm>
          </p:grpSpPr>
          <p:sp>
            <p:nvSpPr>
              <p:cNvPr id="1630" name="Google Shape;1630;g31beef7ff36_0_372"/>
              <p:cNvSpPr/>
              <p:nvPr/>
            </p:nvSpPr>
            <p:spPr>
              <a:xfrm>
                <a:off x="0" y="0"/>
                <a:ext cx="7078204" cy="3915917"/>
              </a:xfrm>
              <a:custGeom>
                <a:rect b="b" l="l" r="r" t="t"/>
                <a:pathLst>
                  <a:path extrusionOk="0" h="3915917" w="7078204">
                    <a:moveTo>
                      <a:pt x="0" y="0"/>
                    </a:moveTo>
                    <a:lnTo>
                      <a:pt x="7078204" y="0"/>
                    </a:lnTo>
                    <a:lnTo>
                      <a:pt x="7078204" y="3915917"/>
                    </a:lnTo>
                    <a:lnTo>
                      <a:pt x="0" y="3915917"/>
                    </a:lnTo>
                    <a:close/>
                  </a:path>
                </a:pathLst>
              </a:custGeom>
              <a:solidFill>
                <a:srgbClr val="00122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1" name="Google Shape;1631;g31beef7ff36_0_372"/>
              <p:cNvSpPr txBox="1"/>
              <p:nvPr/>
            </p:nvSpPr>
            <p:spPr>
              <a:xfrm>
                <a:off x="0" y="-38100"/>
                <a:ext cx="7078200" cy="3954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10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632" name="Google Shape;1632;g31beef7ff36_0_372"/>
            <p:cNvSpPr/>
            <p:nvPr/>
          </p:nvSpPr>
          <p:spPr>
            <a:xfrm>
              <a:off x="0" y="0"/>
              <a:ext cx="3972575" cy="3055827"/>
            </a:xfrm>
            <a:custGeom>
              <a:rect b="b" l="l" r="r" t="t"/>
              <a:pathLst>
                <a:path extrusionOk="0" h="3055827" w="3972575">
                  <a:moveTo>
                    <a:pt x="0" y="0"/>
                  </a:moveTo>
                  <a:lnTo>
                    <a:pt x="3972575" y="0"/>
                  </a:lnTo>
                  <a:lnTo>
                    <a:pt x="3972575" y="3055827"/>
                  </a:lnTo>
                  <a:lnTo>
                    <a:pt x="0" y="30558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3" name="Google Shape;1633;g31beef7ff36_0_372"/>
            <p:cNvSpPr/>
            <p:nvPr/>
          </p:nvSpPr>
          <p:spPr>
            <a:xfrm>
              <a:off x="21007532" y="388882"/>
              <a:ext cx="3796771" cy="2278063"/>
            </a:xfrm>
            <a:custGeom>
              <a:rect b="b" l="l" r="r" t="t"/>
              <a:pathLst>
                <a:path extrusionOk="0" h="2278063" w="3796771">
                  <a:moveTo>
                    <a:pt x="0" y="0"/>
                  </a:moveTo>
                  <a:lnTo>
                    <a:pt x="3796771" y="0"/>
                  </a:lnTo>
                  <a:lnTo>
                    <a:pt x="3796771" y="2278063"/>
                  </a:lnTo>
                  <a:lnTo>
                    <a:pt x="0" y="227806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4" name="Google Shape;1634;g31beef7ff36_0_372"/>
            <p:cNvSpPr/>
            <p:nvPr/>
          </p:nvSpPr>
          <p:spPr>
            <a:xfrm>
              <a:off x="22577328" y="11489025"/>
              <a:ext cx="1710750" cy="1710750"/>
            </a:xfrm>
            <a:custGeom>
              <a:rect b="b" l="l" r="r" t="t"/>
              <a:pathLst>
                <a:path extrusionOk="0" h="1710750" w="1710750">
                  <a:moveTo>
                    <a:pt x="0" y="0"/>
                  </a:moveTo>
                  <a:lnTo>
                    <a:pt x="1710750" y="0"/>
                  </a:lnTo>
                  <a:lnTo>
                    <a:pt x="1710750" y="1710750"/>
                  </a:lnTo>
                  <a:lnTo>
                    <a:pt x="0" y="17107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35" name="Google Shape;1635;g31beef7ff36_0_372"/>
          <p:cNvSpPr txBox="1"/>
          <p:nvPr/>
        </p:nvSpPr>
        <p:spPr>
          <a:xfrm>
            <a:off x="2425797" y="1218555"/>
            <a:ext cx="13436400" cy="579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rgbClr val="F2A9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Plus votre niveau de certitude augmente</a:t>
            </a:r>
            <a:endParaRPr sz="1000">
              <a:solidFill>
                <a:srgbClr val="F2A900"/>
              </a:solidFill>
            </a:endParaRPr>
          </a:p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400">
              <a:solidFill>
                <a:srgbClr val="F2A9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rgbClr val="F2A9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Plus votre confiance augmente</a:t>
            </a:r>
            <a:endParaRPr sz="1000">
              <a:solidFill>
                <a:srgbClr val="F2A900"/>
              </a:solidFill>
            </a:endParaRPr>
          </a:p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400">
              <a:solidFill>
                <a:srgbClr val="F2A9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rgbClr val="F2A9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Plus votre réputation augmente</a:t>
            </a:r>
            <a:endParaRPr sz="1000">
              <a:solidFill>
                <a:srgbClr val="F2A900"/>
              </a:solidFill>
            </a:endParaRPr>
          </a:p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400">
              <a:solidFill>
                <a:srgbClr val="F2A9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400">
              <a:solidFill>
                <a:srgbClr val="F2A9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marR="0" rt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400">
              <a:solidFill>
                <a:srgbClr val="F2A9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A900"/>
        </a:solidFill>
      </p:bgPr>
    </p:bg>
    <p:spTree>
      <p:nvGrpSpPr>
        <p:cNvPr id="1643" name="Shape 1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4" name="Google Shape;1644;g31beef7ff36_0_387"/>
          <p:cNvGrpSpPr/>
          <p:nvPr/>
        </p:nvGrpSpPr>
        <p:grpSpPr>
          <a:xfrm>
            <a:off x="-315227" y="0"/>
            <a:ext cx="18603227" cy="10108465"/>
            <a:chOff x="0" y="0"/>
            <a:chExt cx="24804303" cy="13477953"/>
          </a:xfrm>
        </p:grpSpPr>
        <p:grpSp>
          <p:nvGrpSpPr>
            <p:cNvPr id="1645" name="Google Shape;1645;g31beef7ff36_0_387"/>
            <p:cNvGrpSpPr/>
            <p:nvPr/>
          </p:nvGrpSpPr>
          <p:grpSpPr>
            <a:xfrm>
              <a:off x="679151" y="133146"/>
              <a:ext cx="23888939" cy="13344807"/>
              <a:chOff x="0" y="-38100"/>
              <a:chExt cx="7078204" cy="3954017"/>
            </a:xfrm>
          </p:grpSpPr>
          <p:sp>
            <p:nvSpPr>
              <p:cNvPr id="1646" name="Google Shape;1646;g31beef7ff36_0_387"/>
              <p:cNvSpPr/>
              <p:nvPr/>
            </p:nvSpPr>
            <p:spPr>
              <a:xfrm>
                <a:off x="0" y="0"/>
                <a:ext cx="7078204" cy="3915917"/>
              </a:xfrm>
              <a:custGeom>
                <a:rect b="b" l="l" r="r" t="t"/>
                <a:pathLst>
                  <a:path extrusionOk="0" h="3915917" w="7078204">
                    <a:moveTo>
                      <a:pt x="0" y="0"/>
                    </a:moveTo>
                    <a:lnTo>
                      <a:pt x="7078204" y="0"/>
                    </a:lnTo>
                    <a:lnTo>
                      <a:pt x="7078204" y="3915917"/>
                    </a:lnTo>
                    <a:lnTo>
                      <a:pt x="0" y="3915917"/>
                    </a:lnTo>
                    <a:close/>
                  </a:path>
                </a:pathLst>
              </a:custGeom>
              <a:solidFill>
                <a:srgbClr val="00122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7" name="Google Shape;1647;g31beef7ff36_0_387"/>
              <p:cNvSpPr txBox="1"/>
              <p:nvPr/>
            </p:nvSpPr>
            <p:spPr>
              <a:xfrm>
                <a:off x="0" y="-38100"/>
                <a:ext cx="7078200" cy="3954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10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648" name="Google Shape;1648;g31beef7ff36_0_387"/>
            <p:cNvSpPr/>
            <p:nvPr/>
          </p:nvSpPr>
          <p:spPr>
            <a:xfrm>
              <a:off x="0" y="0"/>
              <a:ext cx="3972575" cy="3055827"/>
            </a:xfrm>
            <a:custGeom>
              <a:rect b="b" l="l" r="r" t="t"/>
              <a:pathLst>
                <a:path extrusionOk="0" h="3055827" w="3972575">
                  <a:moveTo>
                    <a:pt x="0" y="0"/>
                  </a:moveTo>
                  <a:lnTo>
                    <a:pt x="3972575" y="0"/>
                  </a:lnTo>
                  <a:lnTo>
                    <a:pt x="3972575" y="3055827"/>
                  </a:lnTo>
                  <a:lnTo>
                    <a:pt x="0" y="30558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9" name="Google Shape;1649;g31beef7ff36_0_387"/>
            <p:cNvSpPr/>
            <p:nvPr/>
          </p:nvSpPr>
          <p:spPr>
            <a:xfrm>
              <a:off x="21007532" y="388882"/>
              <a:ext cx="3796771" cy="2278063"/>
            </a:xfrm>
            <a:custGeom>
              <a:rect b="b" l="l" r="r" t="t"/>
              <a:pathLst>
                <a:path extrusionOk="0" h="2278063" w="3796771">
                  <a:moveTo>
                    <a:pt x="0" y="0"/>
                  </a:moveTo>
                  <a:lnTo>
                    <a:pt x="3796771" y="0"/>
                  </a:lnTo>
                  <a:lnTo>
                    <a:pt x="3796771" y="2278063"/>
                  </a:lnTo>
                  <a:lnTo>
                    <a:pt x="0" y="227806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0" name="Google Shape;1650;g31beef7ff36_0_387"/>
            <p:cNvSpPr/>
            <p:nvPr/>
          </p:nvSpPr>
          <p:spPr>
            <a:xfrm>
              <a:off x="22577328" y="11489025"/>
              <a:ext cx="1710750" cy="1710750"/>
            </a:xfrm>
            <a:custGeom>
              <a:rect b="b" l="l" r="r" t="t"/>
              <a:pathLst>
                <a:path extrusionOk="0" h="1710750" w="1710750">
                  <a:moveTo>
                    <a:pt x="0" y="0"/>
                  </a:moveTo>
                  <a:lnTo>
                    <a:pt x="1710750" y="0"/>
                  </a:lnTo>
                  <a:lnTo>
                    <a:pt x="1710750" y="1710750"/>
                  </a:lnTo>
                  <a:lnTo>
                    <a:pt x="0" y="17107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51" name="Google Shape;1651;g31beef7ff36_0_387"/>
          <p:cNvSpPr txBox="1"/>
          <p:nvPr/>
        </p:nvSpPr>
        <p:spPr>
          <a:xfrm>
            <a:off x="2425797" y="1218555"/>
            <a:ext cx="13436400" cy="527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rgbClr val="F2A9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Plus votre niveau de certitude augmente</a:t>
            </a:r>
            <a:endParaRPr sz="1000">
              <a:solidFill>
                <a:srgbClr val="F2A900"/>
              </a:solidFill>
            </a:endParaRPr>
          </a:p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400">
              <a:solidFill>
                <a:srgbClr val="F2A9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rgbClr val="F2A9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Plus votre confiance augmente</a:t>
            </a:r>
            <a:endParaRPr sz="1000">
              <a:solidFill>
                <a:srgbClr val="F2A900"/>
              </a:solidFill>
            </a:endParaRPr>
          </a:p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400">
              <a:solidFill>
                <a:srgbClr val="F2A9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rgbClr val="F2A9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Plus votre réputation augmente</a:t>
            </a:r>
            <a:endParaRPr sz="1000">
              <a:solidFill>
                <a:srgbClr val="F2A900"/>
              </a:solidFill>
            </a:endParaRPr>
          </a:p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400">
              <a:solidFill>
                <a:srgbClr val="F2A9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rgbClr val="F2A9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Plus votre clientèle évolue</a:t>
            </a:r>
            <a:endParaRPr sz="1000">
              <a:solidFill>
                <a:srgbClr val="F2A900"/>
              </a:solidFill>
            </a:endParaRPr>
          </a:p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F2A900"/>
              </a:solidFill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A900"/>
        </a:solidFill>
      </p:bgPr>
    </p:bg>
    <p:spTree>
      <p:nvGrpSpPr>
        <p:cNvPr id="1659" name="Shape 1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60" name="Google Shape;1660;g31beef7ff36_0_402"/>
          <p:cNvGrpSpPr/>
          <p:nvPr/>
        </p:nvGrpSpPr>
        <p:grpSpPr>
          <a:xfrm>
            <a:off x="-315227" y="0"/>
            <a:ext cx="18603227" cy="10108465"/>
            <a:chOff x="0" y="0"/>
            <a:chExt cx="24804303" cy="13477953"/>
          </a:xfrm>
        </p:grpSpPr>
        <p:grpSp>
          <p:nvGrpSpPr>
            <p:cNvPr id="1661" name="Google Shape;1661;g31beef7ff36_0_402"/>
            <p:cNvGrpSpPr/>
            <p:nvPr/>
          </p:nvGrpSpPr>
          <p:grpSpPr>
            <a:xfrm>
              <a:off x="679151" y="133146"/>
              <a:ext cx="23888939" cy="13344807"/>
              <a:chOff x="0" y="-38100"/>
              <a:chExt cx="7078204" cy="3954017"/>
            </a:xfrm>
          </p:grpSpPr>
          <p:sp>
            <p:nvSpPr>
              <p:cNvPr id="1662" name="Google Shape;1662;g31beef7ff36_0_402"/>
              <p:cNvSpPr/>
              <p:nvPr/>
            </p:nvSpPr>
            <p:spPr>
              <a:xfrm>
                <a:off x="0" y="0"/>
                <a:ext cx="7078204" cy="3915917"/>
              </a:xfrm>
              <a:custGeom>
                <a:rect b="b" l="l" r="r" t="t"/>
                <a:pathLst>
                  <a:path extrusionOk="0" h="3915917" w="7078204">
                    <a:moveTo>
                      <a:pt x="0" y="0"/>
                    </a:moveTo>
                    <a:lnTo>
                      <a:pt x="7078204" y="0"/>
                    </a:lnTo>
                    <a:lnTo>
                      <a:pt x="7078204" y="3915917"/>
                    </a:lnTo>
                    <a:lnTo>
                      <a:pt x="0" y="3915917"/>
                    </a:lnTo>
                    <a:close/>
                  </a:path>
                </a:pathLst>
              </a:custGeom>
              <a:solidFill>
                <a:srgbClr val="00122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63" name="Google Shape;1663;g31beef7ff36_0_402"/>
              <p:cNvSpPr txBox="1"/>
              <p:nvPr/>
            </p:nvSpPr>
            <p:spPr>
              <a:xfrm>
                <a:off x="0" y="-38100"/>
                <a:ext cx="7078200" cy="3954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10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664" name="Google Shape;1664;g31beef7ff36_0_402"/>
            <p:cNvSpPr/>
            <p:nvPr/>
          </p:nvSpPr>
          <p:spPr>
            <a:xfrm>
              <a:off x="0" y="0"/>
              <a:ext cx="3972575" cy="3055827"/>
            </a:xfrm>
            <a:custGeom>
              <a:rect b="b" l="l" r="r" t="t"/>
              <a:pathLst>
                <a:path extrusionOk="0" h="3055827" w="3972575">
                  <a:moveTo>
                    <a:pt x="0" y="0"/>
                  </a:moveTo>
                  <a:lnTo>
                    <a:pt x="3972575" y="0"/>
                  </a:lnTo>
                  <a:lnTo>
                    <a:pt x="3972575" y="3055827"/>
                  </a:lnTo>
                  <a:lnTo>
                    <a:pt x="0" y="30558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5" name="Google Shape;1665;g31beef7ff36_0_402"/>
            <p:cNvSpPr/>
            <p:nvPr/>
          </p:nvSpPr>
          <p:spPr>
            <a:xfrm>
              <a:off x="21007532" y="388882"/>
              <a:ext cx="3796771" cy="2278063"/>
            </a:xfrm>
            <a:custGeom>
              <a:rect b="b" l="l" r="r" t="t"/>
              <a:pathLst>
                <a:path extrusionOk="0" h="2278063" w="3796771">
                  <a:moveTo>
                    <a:pt x="0" y="0"/>
                  </a:moveTo>
                  <a:lnTo>
                    <a:pt x="3796771" y="0"/>
                  </a:lnTo>
                  <a:lnTo>
                    <a:pt x="3796771" y="2278063"/>
                  </a:lnTo>
                  <a:lnTo>
                    <a:pt x="0" y="227806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6" name="Google Shape;1666;g31beef7ff36_0_402"/>
            <p:cNvSpPr/>
            <p:nvPr/>
          </p:nvSpPr>
          <p:spPr>
            <a:xfrm>
              <a:off x="22577328" y="11489025"/>
              <a:ext cx="1710750" cy="1710750"/>
            </a:xfrm>
            <a:custGeom>
              <a:rect b="b" l="l" r="r" t="t"/>
              <a:pathLst>
                <a:path extrusionOk="0" h="1710750" w="1710750">
                  <a:moveTo>
                    <a:pt x="0" y="0"/>
                  </a:moveTo>
                  <a:lnTo>
                    <a:pt x="1710750" y="0"/>
                  </a:lnTo>
                  <a:lnTo>
                    <a:pt x="1710750" y="1710750"/>
                  </a:lnTo>
                  <a:lnTo>
                    <a:pt x="0" y="17107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67" name="Google Shape;1667;g31beef7ff36_0_402"/>
          <p:cNvSpPr txBox="1"/>
          <p:nvPr/>
        </p:nvSpPr>
        <p:spPr>
          <a:xfrm>
            <a:off x="2425797" y="1218555"/>
            <a:ext cx="13436400" cy="6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rgbClr val="F2A9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Plus votre niveau de certitude augmente</a:t>
            </a:r>
            <a:endParaRPr sz="1000">
              <a:solidFill>
                <a:srgbClr val="F2A900"/>
              </a:solidFill>
            </a:endParaRPr>
          </a:p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400">
              <a:solidFill>
                <a:srgbClr val="F2A9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rgbClr val="F2A9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Plus votre confiance augmente</a:t>
            </a:r>
            <a:endParaRPr sz="1000">
              <a:solidFill>
                <a:srgbClr val="F2A900"/>
              </a:solidFill>
            </a:endParaRPr>
          </a:p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400">
              <a:solidFill>
                <a:srgbClr val="F2A9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rgbClr val="F2A9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Plus votre réputation augmente</a:t>
            </a:r>
            <a:endParaRPr sz="1000">
              <a:solidFill>
                <a:srgbClr val="F2A900"/>
              </a:solidFill>
            </a:endParaRPr>
          </a:p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400">
              <a:solidFill>
                <a:srgbClr val="F2A9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rgbClr val="F2A9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Plus votre clientèle évolue</a:t>
            </a:r>
            <a:endParaRPr sz="1000">
              <a:solidFill>
                <a:srgbClr val="F2A900"/>
              </a:solidFill>
            </a:endParaRPr>
          </a:p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400">
              <a:solidFill>
                <a:srgbClr val="F2A9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rgbClr val="F2A9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Plus votre prix augmente</a:t>
            </a:r>
            <a:endParaRPr sz="1000">
              <a:solidFill>
                <a:srgbClr val="F2A900"/>
              </a:solidFill>
            </a:endParaRPr>
          </a:p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F2A900"/>
              </a:solidFill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A900"/>
        </a:solidFill>
      </p:bgPr>
    </p:bg>
    <p:spTree>
      <p:nvGrpSpPr>
        <p:cNvPr id="1675" name="Shape 1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6" name="Google Shape;1676;g31beef7ff36_0_417"/>
          <p:cNvGrpSpPr/>
          <p:nvPr/>
        </p:nvGrpSpPr>
        <p:grpSpPr>
          <a:xfrm>
            <a:off x="-315227" y="0"/>
            <a:ext cx="18603227" cy="10108465"/>
            <a:chOff x="0" y="0"/>
            <a:chExt cx="24804303" cy="13477953"/>
          </a:xfrm>
        </p:grpSpPr>
        <p:grpSp>
          <p:nvGrpSpPr>
            <p:cNvPr id="1677" name="Google Shape;1677;g31beef7ff36_0_417"/>
            <p:cNvGrpSpPr/>
            <p:nvPr/>
          </p:nvGrpSpPr>
          <p:grpSpPr>
            <a:xfrm>
              <a:off x="679151" y="133146"/>
              <a:ext cx="23888939" cy="13344807"/>
              <a:chOff x="0" y="-38100"/>
              <a:chExt cx="7078204" cy="3954017"/>
            </a:xfrm>
          </p:grpSpPr>
          <p:sp>
            <p:nvSpPr>
              <p:cNvPr id="1678" name="Google Shape;1678;g31beef7ff36_0_417"/>
              <p:cNvSpPr/>
              <p:nvPr/>
            </p:nvSpPr>
            <p:spPr>
              <a:xfrm>
                <a:off x="0" y="0"/>
                <a:ext cx="7078204" cy="3915917"/>
              </a:xfrm>
              <a:custGeom>
                <a:rect b="b" l="l" r="r" t="t"/>
                <a:pathLst>
                  <a:path extrusionOk="0" h="3915917" w="7078204">
                    <a:moveTo>
                      <a:pt x="0" y="0"/>
                    </a:moveTo>
                    <a:lnTo>
                      <a:pt x="7078204" y="0"/>
                    </a:lnTo>
                    <a:lnTo>
                      <a:pt x="7078204" y="3915917"/>
                    </a:lnTo>
                    <a:lnTo>
                      <a:pt x="0" y="3915917"/>
                    </a:lnTo>
                    <a:close/>
                  </a:path>
                </a:pathLst>
              </a:custGeom>
              <a:solidFill>
                <a:srgbClr val="00122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9" name="Google Shape;1679;g31beef7ff36_0_417"/>
              <p:cNvSpPr txBox="1"/>
              <p:nvPr/>
            </p:nvSpPr>
            <p:spPr>
              <a:xfrm>
                <a:off x="0" y="-38100"/>
                <a:ext cx="7078200" cy="3954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10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680" name="Google Shape;1680;g31beef7ff36_0_417"/>
            <p:cNvSpPr/>
            <p:nvPr/>
          </p:nvSpPr>
          <p:spPr>
            <a:xfrm>
              <a:off x="0" y="0"/>
              <a:ext cx="3972575" cy="3055827"/>
            </a:xfrm>
            <a:custGeom>
              <a:rect b="b" l="l" r="r" t="t"/>
              <a:pathLst>
                <a:path extrusionOk="0" h="3055827" w="3972575">
                  <a:moveTo>
                    <a:pt x="0" y="0"/>
                  </a:moveTo>
                  <a:lnTo>
                    <a:pt x="3972575" y="0"/>
                  </a:lnTo>
                  <a:lnTo>
                    <a:pt x="3972575" y="3055827"/>
                  </a:lnTo>
                  <a:lnTo>
                    <a:pt x="0" y="30558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1" name="Google Shape;1681;g31beef7ff36_0_417"/>
            <p:cNvSpPr/>
            <p:nvPr/>
          </p:nvSpPr>
          <p:spPr>
            <a:xfrm>
              <a:off x="21007532" y="388882"/>
              <a:ext cx="3796771" cy="2278063"/>
            </a:xfrm>
            <a:custGeom>
              <a:rect b="b" l="l" r="r" t="t"/>
              <a:pathLst>
                <a:path extrusionOk="0" h="2278063" w="3796771">
                  <a:moveTo>
                    <a:pt x="0" y="0"/>
                  </a:moveTo>
                  <a:lnTo>
                    <a:pt x="3796771" y="0"/>
                  </a:lnTo>
                  <a:lnTo>
                    <a:pt x="3796771" y="2278063"/>
                  </a:lnTo>
                  <a:lnTo>
                    <a:pt x="0" y="227806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2" name="Google Shape;1682;g31beef7ff36_0_417"/>
            <p:cNvSpPr/>
            <p:nvPr/>
          </p:nvSpPr>
          <p:spPr>
            <a:xfrm>
              <a:off x="22577328" y="11489025"/>
              <a:ext cx="1710750" cy="1710750"/>
            </a:xfrm>
            <a:custGeom>
              <a:rect b="b" l="l" r="r" t="t"/>
              <a:pathLst>
                <a:path extrusionOk="0" h="1710750" w="1710750">
                  <a:moveTo>
                    <a:pt x="0" y="0"/>
                  </a:moveTo>
                  <a:lnTo>
                    <a:pt x="1710750" y="0"/>
                  </a:lnTo>
                  <a:lnTo>
                    <a:pt x="1710750" y="1710750"/>
                  </a:lnTo>
                  <a:lnTo>
                    <a:pt x="0" y="17107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83" name="Google Shape;1683;g31beef7ff36_0_417"/>
          <p:cNvSpPr txBox="1"/>
          <p:nvPr/>
        </p:nvSpPr>
        <p:spPr>
          <a:xfrm>
            <a:off x="2425797" y="1218555"/>
            <a:ext cx="13436400" cy="87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rgbClr val="F2A9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Plus votre niveau de certitude augmente</a:t>
            </a:r>
            <a:endParaRPr sz="1000">
              <a:solidFill>
                <a:srgbClr val="F2A900"/>
              </a:solidFill>
            </a:endParaRPr>
          </a:p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400">
              <a:solidFill>
                <a:srgbClr val="F2A9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rgbClr val="F2A9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Plus votre confiance augmente</a:t>
            </a:r>
            <a:endParaRPr sz="1000">
              <a:solidFill>
                <a:srgbClr val="F2A900"/>
              </a:solidFill>
            </a:endParaRPr>
          </a:p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400">
              <a:solidFill>
                <a:srgbClr val="F2A9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rgbClr val="F2A9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Plus votre réputation augmente</a:t>
            </a:r>
            <a:endParaRPr sz="1000">
              <a:solidFill>
                <a:srgbClr val="F2A900"/>
              </a:solidFill>
            </a:endParaRPr>
          </a:p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400">
              <a:solidFill>
                <a:srgbClr val="F2A9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rgbClr val="F2A9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Plus votre clientèle évolue</a:t>
            </a:r>
            <a:endParaRPr sz="1000">
              <a:solidFill>
                <a:srgbClr val="F2A900"/>
              </a:solidFill>
            </a:endParaRPr>
          </a:p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400">
              <a:solidFill>
                <a:srgbClr val="F2A9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rgbClr val="F2A9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Plus votre prix augmente</a:t>
            </a:r>
            <a:endParaRPr sz="1000">
              <a:solidFill>
                <a:srgbClr val="F2A900"/>
              </a:solidFill>
            </a:endParaRPr>
          </a:p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400">
              <a:solidFill>
                <a:srgbClr val="F2A9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rgbClr val="F2A9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Plus vous pouvez vous positionner sur des contrats et des prestas interessantes</a:t>
            </a:r>
            <a:endParaRPr sz="1000">
              <a:solidFill>
                <a:srgbClr val="F2A90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2006-08-16T00:00:00Z</dcterms:created>
</cp:coreProperties>
</file>