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uart Fedderson" userId="9410c388534fc456" providerId="LiveId" clId="{11F51C08-A224-469F-9E46-07D870BC776E}"/>
    <pc:docChg chg="modSld">
      <pc:chgData name="Stuart Fedderson" userId="9410c388534fc456" providerId="LiveId" clId="{11F51C08-A224-469F-9E46-07D870BC776E}" dt="2025-05-23T18:43:39.189" v="12" actId="20577"/>
      <pc:docMkLst>
        <pc:docMk/>
      </pc:docMkLst>
      <pc:sldChg chg="modSp mod">
        <pc:chgData name="Stuart Fedderson" userId="9410c388534fc456" providerId="LiveId" clId="{11F51C08-A224-469F-9E46-07D870BC776E}" dt="2025-05-23T18:43:39.189" v="12" actId="20577"/>
        <pc:sldMkLst>
          <pc:docMk/>
          <pc:sldMk cId="0" sldId="264"/>
        </pc:sldMkLst>
        <pc:spChg chg="mod">
          <ac:chgData name="Stuart Fedderson" userId="9410c388534fc456" providerId="LiveId" clId="{11F51C08-A224-469F-9E46-07D870BC776E}" dt="2025-05-23T18:43:39.189" v="12" actId="20577"/>
          <ac:spMkLst>
            <pc:docMk/>
            <pc:sldMk cId="0" sldId="264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Magnetic Message Map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Structure Your Talk in 3 Minutes Using the Hero’s Journey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Ordinary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000" dirty="0"/>
              <a:t>Hero's Journey: The world before change</a:t>
            </a:r>
          </a:p>
          <a:p>
            <a:r>
              <a:rPr sz="2000" dirty="0"/>
              <a:t>Prompt: Describe what the audience already knows or is experiencing.</a:t>
            </a:r>
          </a:p>
          <a:p>
            <a:r>
              <a:rPr sz="2000" dirty="0"/>
              <a:t>Examples:</a:t>
            </a:r>
          </a:p>
          <a:p>
            <a:r>
              <a:rPr sz="2000" dirty="0"/>
              <a:t>- Sales: Most sales teams rely on cold outreach that goes ignored 90% of the time.</a:t>
            </a:r>
          </a:p>
          <a:p>
            <a:r>
              <a:rPr sz="2000" dirty="0"/>
              <a:t>- Engineer: Monitoring systems react too late, after damage is done.</a:t>
            </a:r>
          </a:p>
          <a:p>
            <a:r>
              <a:rPr sz="2000" dirty="0"/>
              <a:t>- Travel Advisor: People spend hours researching only to end up with generic trips.</a:t>
            </a:r>
          </a:p>
          <a:p>
            <a:r>
              <a:rPr sz="2000" dirty="0"/>
              <a:t>- Financial Analyst: Finance is seen as a blocker, not a strategic asset.</a:t>
            </a:r>
          </a:p>
          <a:p>
            <a:r>
              <a:rPr sz="2000" dirty="0"/>
              <a:t>- College Student: I used to reread notes and still bomb the test.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to Adventure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000" dirty="0"/>
              <a:t>Hero's Journey: Invitation to change</a:t>
            </a:r>
          </a:p>
          <a:p>
            <a:r>
              <a:rPr sz="2000" dirty="0"/>
              <a:t>Prompt: Present a bold idea or reframe.</a:t>
            </a:r>
          </a:p>
          <a:p>
            <a:r>
              <a:rPr sz="2000" dirty="0"/>
              <a:t>Examples:</a:t>
            </a:r>
          </a:p>
          <a:p>
            <a:r>
              <a:rPr sz="2000" dirty="0"/>
              <a:t>- Sales: What if buyers came to us?</a:t>
            </a:r>
          </a:p>
          <a:p>
            <a:r>
              <a:rPr sz="2000" dirty="0"/>
              <a:t>- Engineer: Predict failures 48 hours in advance.</a:t>
            </a:r>
          </a:p>
          <a:p>
            <a:r>
              <a:rPr sz="2000" dirty="0"/>
              <a:t>- Travel Advisor: One client cried tears of joy.</a:t>
            </a:r>
          </a:p>
          <a:p>
            <a:r>
              <a:rPr sz="2000" dirty="0"/>
              <a:t>- Financial Analyst: Engagement jumped with dashboards.</a:t>
            </a:r>
          </a:p>
          <a:p>
            <a:r>
              <a:rPr sz="2000" dirty="0"/>
              <a:t>- College Student: I learned to study differently.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Crossing the Threshold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000" dirty="0"/>
              <a:t>Hero's Journey: Decision to act</a:t>
            </a:r>
          </a:p>
          <a:p>
            <a:r>
              <a:rPr sz="2000" dirty="0"/>
              <a:t>Prompt: Share the pivotal choice or mindset shift.</a:t>
            </a:r>
          </a:p>
          <a:p>
            <a:r>
              <a:rPr sz="2000" dirty="0"/>
              <a:t>Examples:</a:t>
            </a:r>
          </a:p>
          <a:p>
            <a:r>
              <a:rPr sz="2000" dirty="0"/>
              <a:t>- Sales: Switched to value-first messaging.</a:t>
            </a:r>
          </a:p>
          <a:p>
            <a:r>
              <a:rPr sz="2000" dirty="0"/>
              <a:t>- Engineer: Added IoT sensors for early detection.</a:t>
            </a:r>
          </a:p>
          <a:p>
            <a:r>
              <a:rPr sz="2000" dirty="0"/>
              <a:t>- Travel Advisor: Charged upfront for quality work.</a:t>
            </a:r>
          </a:p>
          <a:p>
            <a:r>
              <a:rPr sz="2000" dirty="0"/>
              <a:t>- Financial Analyst: Moved from static to real-time.</a:t>
            </a:r>
          </a:p>
          <a:p>
            <a:r>
              <a:rPr sz="2000" dirty="0"/>
              <a:t>- College Student: Active recall changed my GPA.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Trials and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000" dirty="0"/>
              <a:t>Hero's Journey: Conflict and growth</a:t>
            </a:r>
          </a:p>
          <a:p>
            <a:r>
              <a:rPr sz="2000" dirty="0"/>
              <a:t>Prompt: Share obstacles and what was learned.</a:t>
            </a:r>
          </a:p>
          <a:p>
            <a:r>
              <a:rPr sz="2000" dirty="0"/>
              <a:t>Examples:</a:t>
            </a:r>
          </a:p>
          <a:p>
            <a:r>
              <a:rPr sz="2000" dirty="0"/>
              <a:t>- Sales: Case studies re-engaged ghosted leads.</a:t>
            </a:r>
          </a:p>
          <a:p>
            <a:r>
              <a:rPr sz="2000" dirty="0"/>
              <a:t>- Engineer: Alarm fatigue led to refined thresholds.</a:t>
            </a:r>
          </a:p>
          <a:p>
            <a:r>
              <a:rPr sz="2000" dirty="0"/>
              <a:t>- Travel Advisor: Educated clients on value.</a:t>
            </a:r>
          </a:p>
          <a:p>
            <a:r>
              <a:rPr sz="2000" dirty="0"/>
              <a:t>- Financial Analyst: Aligned data with KPIs.</a:t>
            </a:r>
          </a:p>
          <a:p>
            <a:r>
              <a:rPr sz="2000" dirty="0"/>
              <a:t>- College Student: Trial-and-error made me better.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Victory &amp; Transformation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000" dirty="0"/>
              <a:t>Hero's Journey: The win</a:t>
            </a:r>
          </a:p>
          <a:p>
            <a:r>
              <a:rPr sz="2000" dirty="0"/>
              <a:t>Prompt: Show final success and transformation.</a:t>
            </a:r>
          </a:p>
          <a:p>
            <a:r>
              <a:rPr sz="2000" dirty="0"/>
              <a:t>Examples:</a:t>
            </a:r>
          </a:p>
          <a:p>
            <a:r>
              <a:rPr sz="2000" dirty="0"/>
              <a:t>- Sales: Closed 3 six-figure deals.</a:t>
            </a:r>
          </a:p>
          <a:p>
            <a:r>
              <a:rPr sz="2000" dirty="0"/>
              <a:t>- Engineer: Downtime cut by 60%, $750K saved.</a:t>
            </a:r>
          </a:p>
          <a:p>
            <a:r>
              <a:rPr sz="2000" dirty="0"/>
              <a:t>- Travel Advisor: 98% referral rate.</a:t>
            </a:r>
          </a:p>
          <a:p>
            <a:r>
              <a:rPr sz="2000" dirty="0"/>
              <a:t>- Financial Analyst: Invited to strategy sessions.</a:t>
            </a:r>
          </a:p>
          <a:p>
            <a:r>
              <a:rPr sz="2000" dirty="0"/>
              <a:t>- College Student: GPA rose from 2.6 to 3.8.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Return with the Elixir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2000" dirty="0"/>
              <a:t>Hero's Journey: Sharing the gift</a:t>
            </a:r>
          </a:p>
          <a:p>
            <a:r>
              <a:rPr sz="2000" dirty="0"/>
              <a:t>Prompt: What takeaway can others apply?</a:t>
            </a:r>
          </a:p>
          <a:p>
            <a:r>
              <a:rPr sz="2000" dirty="0"/>
              <a:t>Examples:</a:t>
            </a:r>
          </a:p>
          <a:p>
            <a:r>
              <a:rPr sz="2000" dirty="0"/>
              <a:t>- Sales: Use our sequence template.</a:t>
            </a:r>
          </a:p>
          <a:p>
            <a:r>
              <a:rPr sz="2000" dirty="0"/>
              <a:t>- Engineer: Try our fault detection model.</a:t>
            </a:r>
          </a:p>
          <a:p>
            <a:r>
              <a:rPr sz="2000" dirty="0"/>
              <a:t>- Travel Advisor: Ask these 5 questions.</a:t>
            </a:r>
          </a:p>
          <a:p>
            <a:r>
              <a:rPr sz="2000" dirty="0"/>
              <a:t>- Financial Analyst: One-slide summary format.</a:t>
            </a:r>
          </a:p>
          <a:p>
            <a:r>
              <a:rPr sz="2000" dirty="0"/>
              <a:t>- College Student: My study system cheat sheet.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/>
              <a:t>Prompt: What’s the next step?</a:t>
            </a:r>
          </a:p>
          <a:p>
            <a:r>
              <a:rPr sz="2000" dirty="0"/>
              <a:t>Examples:</a:t>
            </a:r>
          </a:p>
          <a:p>
            <a:r>
              <a:rPr sz="2000" dirty="0"/>
              <a:t>- Sales: Let’s build your sequence.</a:t>
            </a:r>
          </a:p>
          <a:p>
            <a:r>
              <a:rPr sz="2000" dirty="0"/>
              <a:t>- Engineer: Pilot this model with us.</a:t>
            </a:r>
          </a:p>
          <a:p>
            <a:r>
              <a:rPr sz="2000" dirty="0"/>
              <a:t>- Travel Advisor: Book a consult.</a:t>
            </a:r>
          </a:p>
          <a:p>
            <a:r>
              <a:rPr sz="2000" dirty="0"/>
              <a:t>- Financial Analyst: Download our template.</a:t>
            </a:r>
          </a:p>
          <a:p>
            <a:r>
              <a:rPr sz="2000" dirty="0"/>
              <a:t>- College Student: Try this for one week.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 / 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 dirty="0"/>
              <a:t>Prompt: Leave space for questions, include contact info.</a:t>
            </a:r>
          </a:p>
          <a:p>
            <a:r>
              <a:rPr sz="2000" dirty="0"/>
              <a:t>Tip: Add a photo or human touch.</a:t>
            </a:r>
          </a:p>
          <a:p>
            <a:r>
              <a:rPr sz="2000" dirty="0"/>
              <a:t>Visit: www.TheFedderso</a:t>
            </a:r>
            <a:r>
              <a:rPr lang="en-US" sz="2000" dirty="0"/>
              <a:t>nformula.com</a:t>
            </a:r>
            <a:endParaRPr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541</Words>
  <Application>Microsoft Office PowerPoint</Application>
  <PresentationFormat>On-screen Show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Magnetic Message Map</vt:lpstr>
      <vt:lpstr>Ordinary World</vt:lpstr>
      <vt:lpstr>Call to Adventure</vt:lpstr>
      <vt:lpstr>Crossing the Threshold</vt:lpstr>
      <vt:lpstr>Trials and Tests</vt:lpstr>
      <vt:lpstr>Victory &amp; Transformation</vt:lpstr>
      <vt:lpstr>Return with the Elixir</vt:lpstr>
      <vt:lpstr>Call to Action</vt:lpstr>
      <vt:lpstr>Thank You /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Stuart Fedderson</dc:creator>
  <cp:keywords/>
  <dc:description>generated using python-pptx</dc:description>
  <cp:lastModifiedBy>Stuart Fedderson</cp:lastModifiedBy>
  <cp:revision>2</cp:revision>
  <dcterms:created xsi:type="dcterms:W3CDTF">2013-01-27T09:14:16Z</dcterms:created>
  <dcterms:modified xsi:type="dcterms:W3CDTF">2025-05-23T18:43:45Z</dcterms:modified>
  <cp:category/>
</cp:coreProperties>
</file>