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2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9" r:id="rId13"/>
    <p:sldId id="266" r:id="rId14"/>
    <p:sldId id="267" r:id="rId15"/>
    <p:sldId id="268" r:id="rId16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DDD4"/>
    <a:srgbClr val="2C1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7"/>
    <p:restoredTop sz="96012"/>
  </p:normalViewPr>
  <p:slideViewPr>
    <p:cSldViewPr snapToGrid="0" snapToObjects="1">
      <p:cViewPr>
        <p:scale>
          <a:sx n="166" d="100"/>
          <a:sy n="166" d="100"/>
        </p:scale>
        <p:origin x="-96" y="-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0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91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2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90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o.ameliegartner.com/academy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o.ameliegartner.com/academ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D1B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669280" y="182880"/>
            <a:ext cx="3840480" cy="3840480"/>
          </a:xfrm>
          <a:prstGeom prst="ellipse">
            <a:avLst/>
          </a:prstGeom>
          <a:solidFill>
            <a:srgbClr val="3D1F4A">
              <a:alpha val="45000"/>
            </a:srgbClr>
          </a:solidFill>
          <a:ln w="12700">
            <a:solidFill>
              <a:srgbClr val="3D1F4A">
                <a:alpha val="4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457200" y="365760"/>
            <a:ext cx="2560320" cy="4572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57200" y="594360"/>
            <a:ext cx="822960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800" b="1" kern="0" spc="200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LOVE COACH ACADEMY</a:t>
            </a:r>
            <a:endParaRPr lang="en-US" sz="3800" dirty="0"/>
          </a:p>
        </p:txBody>
      </p:sp>
      <p:sp>
        <p:nvSpPr>
          <p:cNvPr id="5" name="Text 3"/>
          <p:cNvSpPr/>
          <p:nvPr/>
        </p:nvSpPr>
        <p:spPr>
          <a:xfrm>
            <a:off x="457200" y="1554480"/>
            <a:ext cx="7315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Formation certifiante de Love Coach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457200" y="2148840"/>
            <a:ext cx="77724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 mois pour transformer des vies…</a:t>
            </a:r>
            <a:endParaRPr lang="en-US" sz="2000" dirty="0"/>
          </a:p>
          <a:p>
            <a:pPr marL="0" indent="0" algn="l">
              <a:buNone/>
            </a:pPr>
            <a:r>
              <a:rPr lang="en-US" sz="2000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et devenir la femme que tu es appelée à être.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457200" y="3657600"/>
            <a:ext cx="2926080" cy="5486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57200" y="3657600"/>
            <a:ext cx="29260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2D1B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Inscriptions ouvertes</a:t>
            </a:r>
            <a:endParaRPr lang="en-US" sz="15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A3AF85-DA07-FF1A-4374-FD16EC645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942" y="1755648"/>
            <a:ext cx="3397065" cy="33970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A0F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172200" y="-854964"/>
            <a:ext cx="4572000" cy="4572000"/>
          </a:xfrm>
          <a:prstGeom prst="ellipse">
            <a:avLst/>
          </a:prstGeom>
          <a:solidFill>
            <a:srgbClr val="3D1F4A">
              <a:alpha val="60000"/>
            </a:srgbClr>
          </a:solidFill>
          <a:ln w="12700">
            <a:solidFill>
              <a:srgbClr val="3D1F4A">
                <a:alpha val="6000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57200" y="256032"/>
            <a:ext cx="731520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Bonus + Early Bird</a:t>
            </a:r>
            <a:endParaRPr lang="en-US" sz="4000" dirty="0"/>
          </a:p>
        </p:txBody>
      </p:sp>
      <p:sp>
        <p:nvSpPr>
          <p:cNvPr id="4" name="Text 2"/>
          <p:cNvSpPr/>
          <p:nvPr/>
        </p:nvSpPr>
        <p:spPr>
          <a:xfrm>
            <a:off x="457200" y="1097280"/>
            <a:ext cx="64008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rejoignant maintenant, tu bénéficies :</a:t>
            </a:r>
            <a:endParaRPr lang="en-US" sz="1500" dirty="0"/>
          </a:p>
        </p:txBody>
      </p:sp>
      <p:sp>
        <p:nvSpPr>
          <p:cNvPr id="5" name="Shape 3"/>
          <p:cNvSpPr/>
          <p:nvPr/>
        </p:nvSpPr>
        <p:spPr>
          <a:xfrm>
            <a:off x="1103969" y="1847088"/>
            <a:ext cx="106266" cy="128016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332569" y="1595827"/>
            <a:ext cx="3339790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Du tarif EARLY BIRD jusqu'à dimanche minuit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4754880" y="1847088"/>
            <a:ext cx="128016" cy="128016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983480" y="1596224"/>
            <a:ext cx="4023360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Du prix le plus bas proposé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1103969" y="2651760"/>
            <a:ext cx="106266" cy="128016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332569" y="2400896"/>
            <a:ext cx="3339790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 l'accès immédiat à la communauté</a:t>
            </a:r>
            <a:endParaRPr lang="en-US" sz="1300" dirty="0"/>
          </a:p>
        </p:txBody>
      </p:sp>
      <p:sp>
        <p:nvSpPr>
          <p:cNvPr id="11" name="Shape 9"/>
          <p:cNvSpPr/>
          <p:nvPr/>
        </p:nvSpPr>
        <p:spPr>
          <a:xfrm>
            <a:off x="4754880" y="2651760"/>
            <a:ext cx="128016" cy="128016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983480" y="2400896"/>
            <a:ext cx="4023360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 BONUS de lancement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1103969" y="3456432"/>
            <a:ext cx="106266" cy="128016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332569" y="3205568"/>
            <a:ext cx="3339790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Du paiement en 4 fois sans frais</a:t>
            </a:r>
            <a:endParaRPr lang="en-US" sz="1300" dirty="0"/>
          </a:p>
        </p:txBody>
      </p:sp>
      <p:sp>
        <p:nvSpPr>
          <p:cNvPr id="15" name="Shape 13"/>
          <p:cNvSpPr/>
          <p:nvPr/>
        </p:nvSpPr>
        <p:spPr>
          <a:xfrm>
            <a:off x="4754880" y="3456432"/>
            <a:ext cx="128016" cy="128016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983480" y="3205568"/>
            <a:ext cx="4023360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Ou du paiement en 10 fois sans frais</a:t>
            </a:r>
            <a:endParaRPr lang="en-US" sz="1300" dirty="0"/>
          </a:p>
        </p:txBody>
      </p:sp>
      <p:sp>
        <p:nvSpPr>
          <p:cNvPr id="17" name="Shape 15"/>
          <p:cNvSpPr/>
          <p:nvPr/>
        </p:nvSpPr>
        <p:spPr>
          <a:xfrm>
            <a:off x="457200" y="4171004"/>
            <a:ext cx="8229600" cy="59436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457200" y="4171004"/>
            <a:ext cx="82296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D1B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Après </a:t>
            </a:r>
            <a:r>
              <a:rPr lang="en-US" sz="1600" b="1" dirty="0" err="1">
                <a:solidFill>
                  <a:srgbClr val="2D1B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dimanche</a:t>
            </a:r>
            <a:r>
              <a:rPr lang="en-US" sz="1600" b="1" dirty="0">
                <a:solidFill>
                  <a:srgbClr val="2D1B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31 </a:t>
            </a:r>
            <a:r>
              <a:rPr lang="en-US" sz="1600" b="1" dirty="0" err="1">
                <a:solidFill>
                  <a:srgbClr val="2D1B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mai</a:t>
            </a:r>
            <a:r>
              <a:rPr lang="en-US" sz="1600" b="1" dirty="0">
                <a:solidFill>
                  <a:srgbClr val="2D1B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b="1" dirty="0" err="1">
                <a:solidFill>
                  <a:srgbClr val="2D1B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à</a:t>
            </a:r>
            <a:r>
              <a:rPr lang="en-US" sz="1600" b="1" dirty="0">
                <a:solidFill>
                  <a:srgbClr val="2D1B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b="1" dirty="0" err="1">
                <a:solidFill>
                  <a:srgbClr val="2D1B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minuit</a:t>
            </a:r>
            <a:r>
              <a:rPr lang="en-US" sz="1600" b="1" dirty="0">
                <a:solidFill>
                  <a:srgbClr val="2D1B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: le tarif augmente.</a:t>
            </a:r>
            <a:endParaRPr lang="en-US" sz="1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65A2B4A-0094-BF5A-D1B8-73866F7CD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014" y="-133731"/>
            <a:ext cx="1411986" cy="141198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-1"/>
            <a:ext cx="9144000" cy="1140431"/>
          </a:xfrm>
          <a:prstGeom prst="rect">
            <a:avLst/>
          </a:prstGeom>
          <a:solidFill>
            <a:srgbClr val="2D1B35"/>
          </a:solidFill>
          <a:ln w="12700">
            <a:solidFill>
              <a:srgbClr val="2D1B35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57200" y="155448"/>
            <a:ext cx="8229600" cy="6949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BONUS </a:t>
            </a:r>
            <a:r>
              <a:rPr lang="en-US" sz="3200" b="1" dirty="0" err="1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exclusif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347472" y="1749274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347472" y="1749274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640080" y="1840714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/>
              <a:t>MASTERCLASS : “DEVENIR UNE FEMME MAGNÉTIQUE”</a:t>
            </a:r>
          </a:p>
        </p:txBody>
      </p:sp>
      <p:sp>
        <p:nvSpPr>
          <p:cNvPr id="7" name="Shape 5"/>
          <p:cNvSpPr/>
          <p:nvPr/>
        </p:nvSpPr>
        <p:spPr>
          <a:xfrm>
            <a:off x="3310128" y="1749274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3310128" y="1749274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02736" y="1840714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/>
              <a:t>TEMPLATE COMPLET POUR LANCER TON INSTAGRAM DE LOVE COACH</a:t>
            </a:r>
          </a:p>
        </p:txBody>
      </p:sp>
      <p:sp>
        <p:nvSpPr>
          <p:cNvPr id="10" name="Shape 8"/>
          <p:cNvSpPr/>
          <p:nvPr/>
        </p:nvSpPr>
        <p:spPr>
          <a:xfrm>
            <a:off x="6272784" y="1749274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11" name="Shape 9"/>
          <p:cNvSpPr/>
          <p:nvPr/>
        </p:nvSpPr>
        <p:spPr>
          <a:xfrm>
            <a:off x="6272784" y="1749274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565392" y="1840714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/>
              <a:t>LIVE PRIVÉ : “COMMENT TROUVER</a:t>
            </a:r>
          </a:p>
          <a:p>
            <a:pPr marL="0" indent="0" algn="l">
              <a:buNone/>
            </a:pPr>
            <a:r>
              <a:rPr lang="en-US" sz="1200" dirty="0"/>
              <a:t>TES PREMIÈRES CLIENTES”</a:t>
            </a:r>
          </a:p>
        </p:txBody>
      </p:sp>
      <p:sp>
        <p:nvSpPr>
          <p:cNvPr id="13" name="Shape 11"/>
          <p:cNvSpPr/>
          <p:nvPr/>
        </p:nvSpPr>
        <p:spPr>
          <a:xfrm>
            <a:off x="347472" y="2709394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4" name="Shape 12"/>
          <p:cNvSpPr/>
          <p:nvPr/>
        </p:nvSpPr>
        <p:spPr>
          <a:xfrm>
            <a:off x="347472" y="2709394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640080" y="2800834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RETRAITE EN LIGNE IMMERSIVE COCOON</a:t>
            </a:r>
            <a:r>
              <a:rPr lang="en-US" sz="12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· 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JOURS DE SÉRÉNITÉ</a:t>
            </a:r>
            <a:endParaRPr lang="en-US" sz="1200" dirty="0"/>
          </a:p>
        </p:txBody>
      </p:sp>
      <p:sp>
        <p:nvSpPr>
          <p:cNvPr id="16" name="Shape 14"/>
          <p:cNvSpPr/>
          <p:nvPr/>
        </p:nvSpPr>
        <p:spPr>
          <a:xfrm>
            <a:off x="3310128" y="2709394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7" name="Shape 15"/>
          <p:cNvSpPr/>
          <p:nvPr/>
        </p:nvSpPr>
        <p:spPr>
          <a:xfrm>
            <a:off x="3310128" y="2709394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3602736" y="2800834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cs typeface="Calibri" pitchFamily="34" charset="-120"/>
              </a:rPr>
              <a:t>MÉTAMORPH-OSE </a:t>
            </a:r>
            <a:r>
              <a:rPr lang="en-US" sz="12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·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cs typeface="Calibri" pitchFamily="34" charset="-120"/>
              </a:rPr>
              <a:t> 4 MASTERCLASS POUR PASSER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cs typeface="Calibri" pitchFamily="34" charset="-120"/>
              </a:rPr>
              <a:t>À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cs typeface="Calibri" pitchFamily="34" charset="-120"/>
              </a:rPr>
              <a:t> L’ACTION</a:t>
            </a:r>
            <a:endParaRPr lang="en-US" sz="1200" dirty="0"/>
          </a:p>
        </p:txBody>
      </p:sp>
      <p:sp>
        <p:nvSpPr>
          <p:cNvPr id="19" name="Shape 17"/>
          <p:cNvSpPr/>
          <p:nvPr/>
        </p:nvSpPr>
        <p:spPr>
          <a:xfrm>
            <a:off x="6272784" y="2709394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6272784" y="2709394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6565392" y="2800834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cs typeface="Calibri" pitchFamily="34" charset="-120"/>
              </a:rPr>
              <a:t>AMOUR TOXIQUE </a:t>
            </a:r>
            <a:r>
              <a:rPr lang="en-US" sz="12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·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cs typeface="Calibri" pitchFamily="34" charset="-120"/>
              </a:rPr>
              <a:t> 5 JOURS</a:t>
            </a:r>
          </a:p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cs typeface="Calibri" pitchFamily="34" charset="-120"/>
              </a:rPr>
              <a:t>POUR TE DÉTACHER</a:t>
            </a:r>
            <a:endParaRPr lang="en-US" sz="1200" dirty="0"/>
          </a:p>
        </p:txBody>
      </p:sp>
      <p:sp>
        <p:nvSpPr>
          <p:cNvPr id="22" name="Shape 20"/>
          <p:cNvSpPr/>
          <p:nvPr/>
        </p:nvSpPr>
        <p:spPr>
          <a:xfrm>
            <a:off x="347472" y="3669514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23" name="Shape 21"/>
          <p:cNvSpPr/>
          <p:nvPr/>
        </p:nvSpPr>
        <p:spPr>
          <a:xfrm>
            <a:off x="347472" y="3669514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640080" y="3760954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/>
              <a:t>MEDITATIONS / VISUALISATIONS AUDIO</a:t>
            </a:r>
          </a:p>
        </p:txBody>
      </p:sp>
      <p:sp>
        <p:nvSpPr>
          <p:cNvPr id="25" name="Shape 23"/>
          <p:cNvSpPr/>
          <p:nvPr/>
        </p:nvSpPr>
        <p:spPr>
          <a:xfrm>
            <a:off x="3310128" y="3669514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26" name="Shape 24"/>
          <p:cNvSpPr/>
          <p:nvPr/>
        </p:nvSpPr>
        <p:spPr>
          <a:xfrm>
            <a:off x="3310128" y="3669514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3602736" y="3760954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MODULE : RECONNEXION AU CORPS,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À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LA YONI &amp; SEX MAGIC</a:t>
            </a:r>
          </a:p>
        </p:txBody>
      </p:sp>
      <p:sp>
        <p:nvSpPr>
          <p:cNvPr id="28" name="Shape 26"/>
          <p:cNvSpPr/>
          <p:nvPr/>
        </p:nvSpPr>
        <p:spPr>
          <a:xfrm>
            <a:off x="6272784" y="3669514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29" name="Shape 27"/>
          <p:cNvSpPr/>
          <p:nvPr/>
        </p:nvSpPr>
        <p:spPr>
          <a:xfrm>
            <a:off x="6272784" y="3669514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6565392" y="3760954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dirty="0"/>
              <a:t>ACCÈS VIP / CERCLE PRIVÉ</a:t>
            </a:r>
          </a:p>
          <a:p>
            <a:r>
              <a:rPr lang="en-US" sz="1200" dirty="0"/>
              <a:t>DES LOVE COACHS</a:t>
            </a:r>
          </a:p>
        </p:txBody>
      </p:sp>
      <p:sp>
        <p:nvSpPr>
          <p:cNvPr id="41" name="Text 2">
            <a:extLst>
              <a:ext uri="{FF2B5EF4-FFF2-40B4-BE49-F238E27FC236}">
                <a16:creationId xmlns:a16="http://schemas.microsoft.com/office/drawing/2014/main" id="{FAE9AC4B-E35B-60C2-5A1F-4A113EA119B0}"/>
              </a:ext>
            </a:extLst>
          </p:cNvPr>
          <p:cNvSpPr/>
          <p:nvPr/>
        </p:nvSpPr>
        <p:spPr>
          <a:xfrm>
            <a:off x="457200" y="696746"/>
            <a:ext cx="711062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Tout </a:t>
            </a:r>
            <a:r>
              <a:rPr lang="en-US" sz="1500" i="1" dirty="0" err="1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</a:t>
            </a:r>
            <a:r>
              <a:rPr lang="en-US" sz="15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500" i="1" dirty="0" err="1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dont</a:t>
            </a:r>
            <a:r>
              <a:rPr lang="en-US" sz="15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500" i="1" dirty="0" err="1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tu</a:t>
            </a:r>
            <a:r>
              <a:rPr lang="en-US" sz="15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as </a:t>
            </a:r>
            <a:r>
              <a:rPr lang="en-US" sz="1500" i="1" dirty="0" err="1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besoin</a:t>
            </a:r>
            <a:r>
              <a:rPr lang="en-US" sz="15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pour </a:t>
            </a:r>
            <a:r>
              <a:rPr lang="en-US" sz="1500" i="1" dirty="0" err="1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réellement</a:t>
            </a:r>
            <a:r>
              <a:rPr lang="en-US" sz="15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500" i="1" dirty="0" err="1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réussir</a:t>
            </a:r>
            <a:r>
              <a:rPr lang="en-US" sz="15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ta transformation et ton </a:t>
            </a:r>
            <a:r>
              <a:rPr lang="en-US" sz="1500" i="1" dirty="0" err="1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lancement</a:t>
            </a:r>
            <a:r>
              <a:rPr lang="en-US" sz="15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15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28985ED-04CE-A007-390F-7D4D55BB7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014" y="-133731"/>
            <a:ext cx="1411986" cy="141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61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0F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172199" y="-348068"/>
            <a:ext cx="4572000" cy="4572000"/>
          </a:xfrm>
          <a:prstGeom prst="ellipse">
            <a:avLst/>
          </a:prstGeom>
          <a:solidFill>
            <a:srgbClr val="3D1F4A">
              <a:alpha val="60000"/>
            </a:srgbClr>
          </a:solidFill>
          <a:ln w="12700">
            <a:solidFill>
              <a:srgbClr val="3D1F4A">
                <a:alpha val="6000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57200" y="256032"/>
            <a:ext cx="731520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Bonus </a:t>
            </a:r>
            <a:r>
              <a:rPr lang="en-US" sz="4000" b="1" dirty="0" err="1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limité</a:t>
            </a:r>
            <a:endParaRPr lang="en-US" sz="4000" dirty="0"/>
          </a:p>
        </p:txBody>
      </p:sp>
      <p:sp>
        <p:nvSpPr>
          <p:cNvPr id="5" name="Shape 3"/>
          <p:cNvSpPr/>
          <p:nvPr/>
        </p:nvSpPr>
        <p:spPr>
          <a:xfrm>
            <a:off x="880945" y="1847088"/>
            <a:ext cx="128016" cy="128016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09545" y="1595827"/>
            <a:ext cx="2704672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 coaching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personnalisé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 75 min avec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une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coach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formée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par Amélie 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880945" y="2651760"/>
            <a:ext cx="128016" cy="128016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109546" y="2400896"/>
            <a:ext cx="2560320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 coaching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exclusif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avec Amélie p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our les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paiements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en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une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fois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880945" y="3456432"/>
            <a:ext cx="128016" cy="128016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109545" y="3205568"/>
            <a:ext cx="4023360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SESSION HOT SEAT AVEC AMÉLIE : les 5 premières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inscrites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reçoivent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une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analyse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positionnement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business/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identité</a:t>
            </a:r>
            <a:endParaRPr lang="en-US" sz="1300" dirty="0">
              <a:solidFill>
                <a:srgbClr val="FFFFFF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457200" y="4315968"/>
            <a:ext cx="8229600" cy="59436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457200" y="4315968"/>
            <a:ext cx="82296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D1B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Valeur du pack BONUS : 695 € </a:t>
            </a:r>
            <a:endParaRPr lang="en-US" sz="1600" dirty="0"/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15BBCD43-9BB8-C9A6-F2B9-55EBAA880C88}"/>
              </a:ext>
            </a:extLst>
          </p:cNvPr>
          <p:cNvSpPr/>
          <p:nvPr/>
        </p:nvSpPr>
        <p:spPr>
          <a:xfrm>
            <a:off x="457200" y="1097280"/>
            <a:ext cx="711062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i="1" dirty="0" err="1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</a:t>
            </a:r>
            <a:r>
              <a:rPr lang="en-US" sz="15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500" i="1" dirty="0" err="1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prenant</a:t>
            </a:r>
            <a:r>
              <a:rPr lang="en-US" sz="15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ta place </a:t>
            </a:r>
            <a:r>
              <a:rPr lang="en-US" sz="1500" i="1" dirty="0" err="1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aujourd’hui</a:t>
            </a:r>
            <a:r>
              <a:rPr lang="en-US" sz="15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500" i="1" dirty="0" err="1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durant</a:t>
            </a:r>
            <a:r>
              <a:rPr lang="en-US" sz="15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le LIVE</a:t>
            </a:r>
            <a:endParaRPr lang="en-US" sz="15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02A25A6-B325-F1D7-3588-004C8CD9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014" y="-133731"/>
            <a:ext cx="1411986" cy="141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85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57200" y="256032"/>
            <a:ext cx="822960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2D1B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Investissement</a:t>
            </a:r>
            <a:endParaRPr lang="en-US" sz="3800" dirty="0"/>
          </a:p>
        </p:txBody>
      </p:sp>
      <p:sp>
        <p:nvSpPr>
          <p:cNvPr id="4" name="Shape 2"/>
          <p:cNvSpPr/>
          <p:nvPr/>
        </p:nvSpPr>
        <p:spPr>
          <a:xfrm>
            <a:off x="457200" y="1051560"/>
            <a:ext cx="4114800" cy="3794760"/>
          </a:xfrm>
          <a:prstGeom prst="rect">
            <a:avLst/>
          </a:prstGeom>
          <a:solidFill>
            <a:srgbClr val="2D1B35"/>
          </a:solidFill>
          <a:ln w="12700">
            <a:solidFill>
              <a:srgbClr val="2D1B35"/>
            </a:solidFill>
            <a:prstDash val="solid"/>
          </a:ln>
          <a:effectLst>
            <a:outerShdw blurRad="101600" dist="25400" dir="8100000" algn="bl" rotWithShape="0">
              <a:srgbClr val="000000">
                <a:alpha val="18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594360" y="1234440"/>
            <a:ext cx="3840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kern="0" spc="200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LOVE COACH ACADEMY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594360" y="1755648"/>
            <a:ext cx="38404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i="1" dirty="0">
                <a:solidFill>
                  <a:srgbClr val="F0E0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Formation </a:t>
            </a:r>
            <a:r>
              <a:rPr lang="en-US" sz="1300" i="1" dirty="0" err="1">
                <a:solidFill>
                  <a:srgbClr val="F0E0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certifiante</a:t>
            </a:r>
            <a:r>
              <a:rPr lang="en-US" sz="1400" dirty="0">
                <a:solidFill>
                  <a:srgbClr val="F0E0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· </a:t>
            </a:r>
            <a:r>
              <a:rPr lang="en-US" sz="1300" i="1" dirty="0">
                <a:solidFill>
                  <a:srgbClr val="F0E0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 mois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1188720" y="2267712"/>
            <a:ext cx="2651760" cy="4572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94360" y="2395728"/>
            <a:ext cx="384048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3 200 €</a:t>
            </a:r>
            <a:endParaRPr lang="en-US" sz="3400" dirty="0"/>
          </a:p>
        </p:txBody>
      </p:sp>
      <p:sp>
        <p:nvSpPr>
          <p:cNvPr id="9" name="Text 7"/>
          <p:cNvSpPr/>
          <p:nvPr/>
        </p:nvSpPr>
        <p:spPr>
          <a:xfrm>
            <a:off x="594360" y="3310128"/>
            <a:ext cx="3840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F0E0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 fois  ·  En 4 fois sans frais  ·  En 10 fois sans frais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4937760" y="1097280"/>
            <a:ext cx="3840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i="1" dirty="0">
                <a:solidFill>
                  <a:srgbClr val="8B4C6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Ce n'est pas une dépense.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4937760" y="1691640"/>
            <a:ext cx="38404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5C5C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C'est un investissement dans :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4937760" y="2188910"/>
            <a:ext cx="3749040" cy="457200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4937760" y="2188910"/>
            <a:ext cx="137160" cy="45720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5166360" y="2243774"/>
            <a:ext cx="34290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 vie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4937760" y="2737550"/>
            <a:ext cx="3749040" cy="457200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4937760" y="2737550"/>
            <a:ext cx="137160" cy="45720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5166360" y="2792414"/>
            <a:ext cx="34290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 mission</a:t>
            </a:r>
            <a:endParaRPr lang="en-US" sz="1400" dirty="0"/>
          </a:p>
        </p:txBody>
      </p:sp>
      <p:sp>
        <p:nvSpPr>
          <p:cNvPr id="18" name="Shape 16"/>
          <p:cNvSpPr/>
          <p:nvPr/>
        </p:nvSpPr>
        <p:spPr>
          <a:xfrm>
            <a:off x="4937760" y="3286190"/>
            <a:ext cx="3749040" cy="457200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4937760" y="3286190"/>
            <a:ext cx="137160" cy="45720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5166360" y="3341054"/>
            <a:ext cx="34290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Ton futur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4937760" y="3834830"/>
            <a:ext cx="3749040" cy="457200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4937760" y="3834830"/>
            <a:ext cx="137160" cy="45720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5166360" y="3889694"/>
            <a:ext cx="34290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Ton impact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4937760" y="4383470"/>
            <a:ext cx="3749040" cy="457200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4937760" y="4383470"/>
            <a:ext cx="137160" cy="45720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5166360" y="4438334"/>
            <a:ext cx="34290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 femme que tu deviens</a:t>
            </a:r>
            <a:endParaRPr lang="en-US" sz="14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7FE21CF-8963-A85E-2193-815A9BF5E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607" y="3571494"/>
            <a:ext cx="1411986" cy="14119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5494E0-F5C8-AADC-2336-941E679F6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2014" y="-133731"/>
            <a:ext cx="1411986" cy="141198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2D1B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756063" y="-1049481"/>
            <a:ext cx="5486400" cy="5486400"/>
          </a:xfrm>
          <a:prstGeom prst="ellipse">
            <a:avLst/>
          </a:prstGeom>
          <a:solidFill>
            <a:srgbClr val="3D1F4A">
              <a:alpha val="50000"/>
            </a:srgbClr>
          </a:solidFill>
          <a:ln w="12700">
            <a:solidFill>
              <a:srgbClr val="3D1F4A">
                <a:alpha val="50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6583680" y="2011680"/>
            <a:ext cx="3657600" cy="3657600"/>
          </a:xfrm>
          <a:prstGeom prst="ellipse">
            <a:avLst/>
          </a:prstGeom>
          <a:solidFill>
            <a:srgbClr val="3D1F4A">
              <a:alpha val="50000"/>
            </a:srgbClr>
          </a:solidFill>
          <a:ln w="12700">
            <a:solidFill>
              <a:srgbClr val="3D1F4A">
                <a:alpha val="5000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57200" y="411480"/>
            <a:ext cx="822960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AA889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Tu peux continuer à vivre la même vie.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457200" y="1051560"/>
            <a:ext cx="822960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Ou décider aujourd'hui de répondre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à cet appel intérieur.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457200" y="2606040"/>
            <a:ext cx="8229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Les inscriptions sont ouvertes.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914400" y="3200400"/>
            <a:ext cx="73152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i="1" dirty="0">
                <a:solidFill>
                  <a:srgbClr val="F0E0E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Et peut-être que dans quelques mois… tu regarderas ce live</a:t>
            </a:r>
            <a:endParaRPr lang="en-US" sz="1500" dirty="0"/>
          </a:p>
          <a:p>
            <a:pPr marL="0" indent="0" algn="ctr">
              <a:buNone/>
            </a:pPr>
            <a:r>
              <a:rPr lang="en-US" sz="1500" i="1" dirty="0">
                <a:solidFill>
                  <a:srgbClr val="F0E0E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comme le moment où toute ta vie a changé.</a:t>
            </a:r>
            <a:endParaRPr lang="en-US" sz="1500" dirty="0"/>
          </a:p>
        </p:txBody>
      </p:sp>
      <p:sp>
        <p:nvSpPr>
          <p:cNvPr id="8" name="Shape 6">
            <a:hlinkClick r:id="rId3"/>
          </p:cNvPr>
          <p:cNvSpPr/>
          <p:nvPr/>
        </p:nvSpPr>
        <p:spPr>
          <a:xfrm>
            <a:off x="2011680" y="4187952"/>
            <a:ext cx="5120640" cy="713232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2011680" y="4187952"/>
            <a:ext cx="512064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kern="0" spc="100" dirty="0">
                <a:solidFill>
                  <a:srgbClr val="2D1B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REJOINDRE LA LOVE COACH ACADEMY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13BB78-8E8F-14C1-26F0-C105BC166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014" y="-133731"/>
            <a:ext cx="1411986" cy="141198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B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669280" y="182880"/>
            <a:ext cx="3840480" cy="3840480"/>
          </a:xfrm>
          <a:prstGeom prst="ellipse">
            <a:avLst/>
          </a:prstGeom>
          <a:solidFill>
            <a:srgbClr val="3D1F4A">
              <a:alpha val="45000"/>
            </a:srgbClr>
          </a:solidFill>
          <a:ln w="12700">
            <a:solidFill>
              <a:srgbClr val="3D1F4A">
                <a:alpha val="45000"/>
              </a:srgbClr>
            </a:solidFill>
            <a:prstDash val="solid"/>
          </a:ln>
        </p:spPr>
      </p:sp>
      <p:sp>
        <p:nvSpPr>
          <p:cNvPr id="7" name="Shape 5">
            <a:hlinkClick r:id="rId3"/>
          </p:cNvPr>
          <p:cNvSpPr/>
          <p:nvPr/>
        </p:nvSpPr>
        <p:spPr>
          <a:xfrm>
            <a:off x="3108960" y="3683442"/>
            <a:ext cx="2926080" cy="5486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8" name="Text 6">
            <a:hlinkClick r:id="rId3"/>
          </p:cNvPr>
          <p:cNvSpPr/>
          <p:nvPr/>
        </p:nvSpPr>
        <p:spPr>
          <a:xfrm>
            <a:off x="3108960" y="3683442"/>
            <a:ext cx="29260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2D1B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Inscriptions ouvertes</a:t>
            </a:r>
            <a:endParaRPr lang="en-US" sz="15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0C60BE-9E68-1ED6-29F3-A04742870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541" y="437322"/>
            <a:ext cx="3768918" cy="376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37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09728" cy="5143500"/>
          </a:xfrm>
          <a:prstGeom prst="rect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365760" y="256032"/>
            <a:ext cx="84124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2D1B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Ce que tu vas devenir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411480" y="1009818"/>
            <a:ext cx="8229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i="1" dirty="0">
                <a:solidFill>
                  <a:srgbClr val="5C5C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À la fin de cette formation, tu seras capable de :</a:t>
            </a:r>
            <a:endParaRPr lang="en-US" sz="1500" dirty="0"/>
          </a:p>
        </p:txBody>
      </p:sp>
      <p:sp>
        <p:nvSpPr>
          <p:cNvPr id="5" name="Shape 3"/>
          <p:cNvSpPr/>
          <p:nvPr/>
        </p:nvSpPr>
        <p:spPr>
          <a:xfrm>
            <a:off x="1269009" y="1875315"/>
            <a:ext cx="118872" cy="118872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497609" y="1596222"/>
            <a:ext cx="2919402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Accompagner des transformations émotionnelles profondes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4754880" y="1875315"/>
            <a:ext cx="118872" cy="118872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983480" y="1596222"/>
            <a:ext cx="1889931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Aider des femmes à sortir de la dépendance affective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1269009" y="2679987"/>
            <a:ext cx="118872" cy="118872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497608" y="2400894"/>
            <a:ext cx="2891513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Guider vers l'amour de soi</a:t>
            </a:r>
            <a:endParaRPr lang="en-US" sz="1300" dirty="0"/>
          </a:p>
        </p:txBody>
      </p:sp>
      <p:sp>
        <p:nvSpPr>
          <p:cNvPr id="11" name="Shape 9"/>
          <p:cNvSpPr/>
          <p:nvPr/>
        </p:nvSpPr>
        <p:spPr>
          <a:xfrm>
            <a:off x="4754880" y="2679987"/>
            <a:ext cx="118872" cy="118872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983480" y="2400894"/>
            <a:ext cx="27889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Comprendre les schémas relationnels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1269009" y="3484659"/>
            <a:ext cx="118872" cy="118872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497609" y="3205566"/>
            <a:ext cx="2891512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Accompagner avec confiance et puissance</a:t>
            </a:r>
            <a:endParaRPr lang="en-US" sz="1300" dirty="0"/>
          </a:p>
        </p:txBody>
      </p:sp>
      <p:sp>
        <p:nvSpPr>
          <p:cNvPr id="15" name="Shape 13"/>
          <p:cNvSpPr/>
          <p:nvPr/>
        </p:nvSpPr>
        <p:spPr>
          <a:xfrm>
            <a:off x="4754880" y="3484659"/>
            <a:ext cx="118872" cy="118872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983480" y="3205566"/>
            <a:ext cx="27889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Créer une activité alignée dans l'humain</a:t>
            </a:r>
            <a:endParaRPr lang="en-US" sz="1300" dirty="0"/>
          </a:p>
        </p:txBody>
      </p:sp>
      <p:sp>
        <p:nvSpPr>
          <p:cNvPr id="17" name="Shape 15"/>
          <p:cNvSpPr/>
          <p:nvPr/>
        </p:nvSpPr>
        <p:spPr>
          <a:xfrm>
            <a:off x="365760" y="4315968"/>
            <a:ext cx="8412480" cy="640080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502920" y="4315968"/>
            <a:ext cx="81381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i="1" dirty="0">
                <a:solidFill>
                  <a:srgbClr val="2D1B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Tu ne vas pas seulement apprendre un métier.</a:t>
            </a:r>
          </a:p>
          <a:p>
            <a:pPr marL="0" indent="0" algn="ctr">
              <a:buNone/>
            </a:pPr>
            <a:r>
              <a:rPr lang="en-US" sz="1400" i="1" dirty="0">
                <a:solidFill>
                  <a:srgbClr val="2D1B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Tu vas devenir une femme capable de transformer des vies.</a:t>
            </a:r>
            <a:endParaRPr lang="en-US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1CCA93E-7DFA-DCB8-1F6B-1DC8AB328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2014" y="-133731"/>
            <a:ext cx="1411986" cy="14119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2D1B35"/>
          </a:solidFill>
          <a:ln w="12700">
            <a:solidFill>
              <a:srgbClr val="2D1B35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57200" y="155448"/>
            <a:ext cx="8229600" cy="6949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Arial" panose="020B0604020202020204" pitchFamily="34" charset="0"/>
              </a:rPr>
              <a:t>Ce que tu vas apprendre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347472" y="1115568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347472" y="1115568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640080" y="1207008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Vivre dans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l’amour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 soi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3310128" y="1115568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Shape 6"/>
          <p:cNvSpPr/>
          <p:nvPr/>
        </p:nvSpPr>
        <p:spPr>
          <a:xfrm>
            <a:off x="3310128" y="1115568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02736" y="1207008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Dépasser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ses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peurs</a:t>
            </a: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6272784" y="1115568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11" name="Shape 9"/>
          <p:cNvSpPr/>
          <p:nvPr/>
        </p:nvSpPr>
        <p:spPr>
          <a:xfrm>
            <a:off x="6272784" y="1115568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565392" y="1207008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Guérir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les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blessures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émotionnelles</a:t>
            </a:r>
            <a:endParaRPr lang="en-US" sz="1200" dirty="0"/>
          </a:p>
        </p:txBody>
      </p:sp>
      <p:sp>
        <p:nvSpPr>
          <p:cNvPr id="13" name="Shape 11"/>
          <p:cNvSpPr/>
          <p:nvPr/>
        </p:nvSpPr>
        <p:spPr>
          <a:xfrm>
            <a:off x="347472" y="2075688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347472" y="2075688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640080" y="2167128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Transcender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les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schémas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et traumas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amoureux</a:t>
            </a:r>
            <a:endParaRPr lang="en-US" sz="1200" dirty="0"/>
          </a:p>
        </p:txBody>
      </p:sp>
      <p:sp>
        <p:nvSpPr>
          <p:cNvPr id="16" name="Shape 14"/>
          <p:cNvSpPr/>
          <p:nvPr/>
        </p:nvSpPr>
        <p:spPr>
          <a:xfrm>
            <a:off x="3310128" y="2075688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17" name="Shape 15"/>
          <p:cNvSpPr/>
          <p:nvPr/>
        </p:nvSpPr>
        <p:spPr>
          <a:xfrm>
            <a:off x="3310128" y="2075688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3602736" y="2167128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Sortir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 la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dépendance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affective</a:t>
            </a:r>
            <a:endParaRPr lang="en-US" sz="1200" dirty="0"/>
          </a:p>
        </p:txBody>
      </p:sp>
      <p:sp>
        <p:nvSpPr>
          <p:cNvPr id="19" name="Shape 17"/>
          <p:cNvSpPr/>
          <p:nvPr/>
        </p:nvSpPr>
        <p:spPr>
          <a:xfrm>
            <a:off x="6272784" y="2075688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6272784" y="2075688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6565392" y="2167128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Comprendre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les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dynamiques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relationnelles</a:t>
            </a:r>
            <a:endParaRPr lang="en-US" sz="1200" dirty="0"/>
          </a:p>
        </p:txBody>
      </p:sp>
      <p:sp>
        <p:nvSpPr>
          <p:cNvPr id="22" name="Shape 20"/>
          <p:cNvSpPr/>
          <p:nvPr/>
        </p:nvSpPr>
        <p:spPr>
          <a:xfrm>
            <a:off x="347472" y="3035808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23" name="Shape 21"/>
          <p:cNvSpPr/>
          <p:nvPr/>
        </p:nvSpPr>
        <p:spPr>
          <a:xfrm>
            <a:off x="347472" y="3035808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640080" y="3127248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Construire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des relations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conscientes</a:t>
            </a:r>
            <a:endParaRPr lang="en-US" sz="1200" dirty="0"/>
          </a:p>
        </p:txBody>
      </p:sp>
      <p:sp>
        <p:nvSpPr>
          <p:cNvPr id="25" name="Shape 23"/>
          <p:cNvSpPr/>
          <p:nvPr/>
        </p:nvSpPr>
        <p:spPr>
          <a:xfrm>
            <a:off x="3310128" y="3035808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26" name="Shape 24"/>
          <p:cNvSpPr/>
          <p:nvPr/>
        </p:nvSpPr>
        <p:spPr>
          <a:xfrm>
            <a:off x="3310128" y="3035808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3602736" y="3127248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 connecter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à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son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énergie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féminine</a:t>
            </a:r>
            <a:endParaRPr lang="en-US" sz="1200" dirty="0"/>
          </a:p>
        </p:txBody>
      </p:sp>
      <p:sp>
        <p:nvSpPr>
          <p:cNvPr id="28" name="Shape 26"/>
          <p:cNvSpPr/>
          <p:nvPr/>
        </p:nvSpPr>
        <p:spPr>
          <a:xfrm>
            <a:off x="6272784" y="3035808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29" name="Shape 27"/>
          <p:cNvSpPr/>
          <p:nvPr/>
        </p:nvSpPr>
        <p:spPr>
          <a:xfrm>
            <a:off x="6272784" y="3035808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6565392" y="3127248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+ de 80 outils d'accompagnement</a:t>
            </a:r>
            <a:endParaRPr lang="en-US" sz="1200" dirty="0"/>
          </a:p>
        </p:txBody>
      </p:sp>
      <p:sp>
        <p:nvSpPr>
          <p:cNvPr id="31" name="Shape 29"/>
          <p:cNvSpPr/>
          <p:nvPr/>
        </p:nvSpPr>
        <p:spPr>
          <a:xfrm>
            <a:off x="347472" y="3995928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32" name="Shape 30"/>
          <p:cNvSpPr/>
          <p:nvPr/>
        </p:nvSpPr>
        <p:spPr>
          <a:xfrm>
            <a:off x="347472" y="3995928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640080" y="4087368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Les coachings transformationnels</a:t>
            </a:r>
            <a:endParaRPr lang="en-US" sz="1200" dirty="0"/>
          </a:p>
        </p:txBody>
      </p:sp>
      <p:sp>
        <p:nvSpPr>
          <p:cNvPr id="34" name="Shape 32"/>
          <p:cNvSpPr/>
          <p:nvPr/>
        </p:nvSpPr>
        <p:spPr>
          <a:xfrm>
            <a:off x="3310128" y="3995928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35" name="Shape 33"/>
          <p:cNvSpPr/>
          <p:nvPr/>
        </p:nvSpPr>
        <p:spPr>
          <a:xfrm>
            <a:off x="3310128" y="3995928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3602736" y="4087368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Développer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la posture de coach</a:t>
            </a:r>
            <a:endParaRPr lang="en-US" sz="1200" dirty="0"/>
          </a:p>
        </p:txBody>
      </p:sp>
      <p:sp>
        <p:nvSpPr>
          <p:cNvPr id="37" name="Shape 35"/>
          <p:cNvSpPr/>
          <p:nvPr/>
        </p:nvSpPr>
        <p:spPr>
          <a:xfrm>
            <a:off x="6272784" y="3995928"/>
            <a:ext cx="2743200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508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38" name="Shape 36"/>
          <p:cNvSpPr/>
          <p:nvPr/>
        </p:nvSpPr>
        <p:spPr>
          <a:xfrm>
            <a:off x="6272784" y="3995928"/>
            <a:ext cx="201168" cy="77724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39" name="Text 37"/>
          <p:cNvSpPr/>
          <p:nvPr/>
        </p:nvSpPr>
        <p:spPr>
          <a:xfrm>
            <a:off x="6565392" y="4087368"/>
            <a:ext cx="235915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Créer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ton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activité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d’entrepreneure</a:t>
            </a:r>
            <a:endParaRPr lang="en-US" sz="120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2CD0D95-059C-FE83-A016-D6352983B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014" y="-133731"/>
            <a:ext cx="1411986" cy="141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1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657600" cy="5143500"/>
          </a:xfrm>
          <a:prstGeom prst="rect">
            <a:avLst/>
          </a:prstGeom>
          <a:solidFill>
            <a:srgbClr val="2C1B34"/>
          </a:solidFill>
          <a:ln w="12700">
            <a:solidFill>
              <a:srgbClr val="2D1B35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292608" y="594360"/>
            <a:ext cx="3108960" cy="2560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Une</a:t>
            </a:r>
            <a:endParaRPr lang="en-US" sz="2600" dirty="0"/>
          </a:p>
          <a:p>
            <a:pPr marL="0" indent="0" algn="l">
              <a:buNone/>
            </a:pPr>
            <a:r>
              <a:rPr lang="en-US" sz="2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transformation</a:t>
            </a:r>
            <a:endParaRPr lang="en-US" sz="2600" dirty="0"/>
          </a:p>
          <a:p>
            <a:pPr marL="0" indent="0" algn="l">
              <a:buNone/>
            </a:pPr>
            <a:r>
              <a:rPr lang="en-US" sz="2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avant une</a:t>
            </a:r>
            <a:endParaRPr lang="en-US" sz="2600" dirty="0"/>
          </a:p>
          <a:p>
            <a:pPr marL="0" indent="0" algn="l">
              <a:buNone/>
            </a:pPr>
            <a:r>
              <a:rPr lang="en-US" sz="2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formation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292608" y="3291840"/>
            <a:ext cx="3108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Cette expérience est conçue</a:t>
            </a:r>
            <a:endParaRPr lang="en-US" sz="1300" dirty="0"/>
          </a:p>
          <a:p>
            <a:pPr marL="0" indent="0" algn="l">
              <a:buNone/>
            </a:pPr>
            <a:r>
              <a:rPr lang="en-US" sz="13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pour te transformer profondément.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292608" y="4297680"/>
            <a:ext cx="31089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i="1" dirty="0">
                <a:solidFill>
                  <a:srgbClr val="F0E0E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Parce qu'une grande Love Coach…</a:t>
            </a:r>
            <a:endParaRPr lang="en-US" sz="1200" dirty="0"/>
          </a:p>
          <a:p>
            <a:pPr marL="0" indent="0" algn="l">
              <a:buNone/>
            </a:pPr>
            <a:r>
              <a:rPr lang="en-US" sz="1200" i="1" dirty="0" err="1">
                <a:solidFill>
                  <a:srgbClr val="F0E0E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vibre</a:t>
            </a:r>
            <a:r>
              <a:rPr lang="en-US" sz="1200" i="1" dirty="0">
                <a:solidFill>
                  <a:srgbClr val="F0E0E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ce qu'elle transmet.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3931920" y="587910"/>
            <a:ext cx="48463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i="1" dirty="0">
                <a:solidFill>
                  <a:srgbClr val="5C5C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Tu vas vivre :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4078224" y="1324131"/>
            <a:ext cx="100584" cy="100584"/>
          </a:xfrm>
          <a:prstGeom prst="ellipse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279392" y="1130119"/>
            <a:ext cx="45720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 prises de conscience puissantes</a:t>
            </a:r>
            <a:endParaRPr lang="en-US" sz="1350" dirty="0"/>
          </a:p>
        </p:txBody>
      </p:sp>
      <p:sp>
        <p:nvSpPr>
          <p:cNvPr id="9" name="Shape 7"/>
          <p:cNvSpPr/>
          <p:nvPr/>
        </p:nvSpPr>
        <p:spPr>
          <a:xfrm>
            <a:off x="4078224" y="1824153"/>
            <a:ext cx="100584" cy="100584"/>
          </a:xfrm>
          <a:prstGeom prst="ellipse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4279392" y="1630141"/>
            <a:ext cx="45720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 exercices d'introspection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078224" y="2324175"/>
            <a:ext cx="100584" cy="100584"/>
          </a:xfrm>
          <a:prstGeom prst="ellipse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279392" y="2130163"/>
            <a:ext cx="45720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 </a:t>
            </a:r>
            <a:r>
              <a:rPr lang="en-US" sz="135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coachings</a:t>
            </a:r>
            <a:r>
              <a:rPr lang="en-US" sz="135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5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</a:t>
            </a:r>
            <a:r>
              <a:rPr lang="en-US" sz="135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5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binôme</a:t>
            </a:r>
            <a:endParaRPr lang="en-US" sz="1350" dirty="0"/>
          </a:p>
        </p:txBody>
      </p:sp>
      <p:sp>
        <p:nvSpPr>
          <p:cNvPr id="13" name="Shape 11"/>
          <p:cNvSpPr/>
          <p:nvPr/>
        </p:nvSpPr>
        <p:spPr>
          <a:xfrm>
            <a:off x="4078224" y="2824197"/>
            <a:ext cx="100584" cy="100584"/>
          </a:xfrm>
          <a:prstGeom prst="ellipse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4279392" y="2630185"/>
            <a:ext cx="45720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 mises en pratique</a:t>
            </a:r>
            <a:endParaRPr lang="en-US" sz="1350" dirty="0"/>
          </a:p>
        </p:txBody>
      </p:sp>
      <p:sp>
        <p:nvSpPr>
          <p:cNvPr id="15" name="Shape 13"/>
          <p:cNvSpPr/>
          <p:nvPr/>
        </p:nvSpPr>
        <p:spPr>
          <a:xfrm>
            <a:off x="4078224" y="3324219"/>
            <a:ext cx="100584" cy="100584"/>
          </a:xfrm>
          <a:prstGeom prst="ellipse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279392" y="3130207"/>
            <a:ext cx="45720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 shifts identitaires</a:t>
            </a:r>
            <a:endParaRPr lang="en-US" sz="1350" dirty="0"/>
          </a:p>
        </p:txBody>
      </p:sp>
      <p:sp>
        <p:nvSpPr>
          <p:cNvPr id="17" name="Shape 15"/>
          <p:cNvSpPr/>
          <p:nvPr/>
        </p:nvSpPr>
        <p:spPr>
          <a:xfrm>
            <a:off x="4078224" y="3824241"/>
            <a:ext cx="100584" cy="100584"/>
          </a:xfrm>
          <a:prstGeom prst="ellipse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4279392" y="3630229"/>
            <a:ext cx="45720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Une montée en confiance</a:t>
            </a:r>
            <a:endParaRPr lang="en-US" sz="1350" dirty="0"/>
          </a:p>
        </p:txBody>
      </p:sp>
      <p:sp>
        <p:nvSpPr>
          <p:cNvPr id="19" name="Shape 17"/>
          <p:cNvSpPr/>
          <p:nvPr/>
        </p:nvSpPr>
        <p:spPr>
          <a:xfrm>
            <a:off x="4078224" y="4324263"/>
            <a:ext cx="100584" cy="100584"/>
          </a:xfrm>
          <a:prstGeom prst="ellipse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4279392" y="4130251"/>
            <a:ext cx="45720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Une reconnexion à toi-même</a:t>
            </a:r>
            <a:endParaRPr lang="en-US" sz="135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B387D4-6BE0-E61A-C698-1DD815B1D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2014" y="-133731"/>
            <a:ext cx="1411986" cy="14119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E9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01168"/>
            <a:ext cx="822960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400" b="1" dirty="0">
                <a:solidFill>
                  <a:srgbClr val="2D1B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Format de la formation</a:t>
            </a:r>
            <a:endParaRPr lang="en-US" sz="3400" dirty="0"/>
          </a:p>
        </p:txBody>
      </p:sp>
      <p:sp>
        <p:nvSpPr>
          <p:cNvPr id="3" name="Shape 1"/>
          <p:cNvSpPr/>
          <p:nvPr/>
        </p:nvSpPr>
        <p:spPr>
          <a:xfrm>
            <a:off x="457200" y="960120"/>
            <a:ext cx="3566160" cy="384048"/>
          </a:xfrm>
          <a:prstGeom prst="rect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57200" y="960120"/>
            <a:ext cx="35661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 mois d'accompagnement immersif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347472" y="1481328"/>
            <a:ext cx="2743200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381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347472" y="2258568"/>
            <a:ext cx="2743200" cy="182880"/>
          </a:xfrm>
          <a:prstGeom prst="rect">
            <a:avLst/>
          </a:prstGeom>
          <a:solidFill>
            <a:srgbClr val="2C1B3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84632" y="1572768"/>
            <a:ext cx="24688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 cours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LIVE /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mois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3310128" y="1481328"/>
            <a:ext cx="2743200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381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3310128" y="2258568"/>
            <a:ext cx="2743200" cy="182880"/>
          </a:xfrm>
          <a:prstGeom prst="rect">
            <a:avLst/>
          </a:prstGeom>
          <a:solidFill>
            <a:srgbClr val="2C1B3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447288" y="1572768"/>
            <a:ext cx="24688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Les replays disponibles</a:t>
            </a:r>
            <a:endParaRPr lang="en-US" sz="1200" dirty="0"/>
          </a:p>
        </p:txBody>
      </p:sp>
      <p:sp>
        <p:nvSpPr>
          <p:cNvPr id="11" name="Shape 9"/>
          <p:cNvSpPr/>
          <p:nvPr/>
        </p:nvSpPr>
        <p:spPr>
          <a:xfrm>
            <a:off x="6272784" y="1481328"/>
            <a:ext cx="2743200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381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6272784" y="2258568"/>
            <a:ext cx="2743200" cy="182880"/>
          </a:xfrm>
          <a:prstGeom prst="rect">
            <a:avLst/>
          </a:prstGeom>
          <a:solidFill>
            <a:srgbClr val="2C1B3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409944" y="1572768"/>
            <a:ext cx="24688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Les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vidéos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et supports pédagogiques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347472" y="2624328"/>
            <a:ext cx="2743200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381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347472" y="3401568"/>
            <a:ext cx="2743200" cy="182880"/>
          </a:xfrm>
          <a:prstGeom prst="rect">
            <a:avLst/>
          </a:prstGeom>
          <a:solidFill>
            <a:srgbClr val="2C1B3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84632" y="2715768"/>
            <a:ext cx="24688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Les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exercices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et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cas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pratiques</a:t>
            </a:r>
            <a:endParaRPr lang="en-US" sz="1200" dirty="0"/>
          </a:p>
        </p:txBody>
      </p:sp>
      <p:sp>
        <p:nvSpPr>
          <p:cNvPr id="17" name="Shape 15"/>
          <p:cNvSpPr/>
          <p:nvPr/>
        </p:nvSpPr>
        <p:spPr>
          <a:xfrm>
            <a:off x="3310128" y="2624328"/>
            <a:ext cx="2743200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381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3310128" y="3401568"/>
            <a:ext cx="2743200" cy="182880"/>
          </a:xfrm>
          <a:prstGeom prst="rect">
            <a:avLst/>
          </a:prstGeom>
          <a:solidFill>
            <a:srgbClr val="2C1B3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3447288" y="2715768"/>
            <a:ext cx="24688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 canal de communication pour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toutes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vos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partages &amp; questions</a:t>
            </a:r>
            <a:endParaRPr lang="en-US" sz="1200" dirty="0"/>
          </a:p>
        </p:txBody>
      </p:sp>
      <p:sp>
        <p:nvSpPr>
          <p:cNvPr id="20" name="Shape 18"/>
          <p:cNvSpPr/>
          <p:nvPr/>
        </p:nvSpPr>
        <p:spPr>
          <a:xfrm>
            <a:off x="6272784" y="2624328"/>
            <a:ext cx="2743200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381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21" name="Shape 19"/>
          <p:cNvSpPr/>
          <p:nvPr/>
        </p:nvSpPr>
        <p:spPr>
          <a:xfrm>
            <a:off x="6272784" y="3401568"/>
            <a:ext cx="2743200" cy="182880"/>
          </a:xfrm>
          <a:prstGeom prst="rect">
            <a:avLst/>
          </a:prstGeom>
          <a:solidFill>
            <a:srgbClr val="2C1B3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6409944" y="2715768"/>
            <a:ext cx="24688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Les démonstrations de coaching</a:t>
            </a:r>
            <a:endParaRPr lang="en-US" sz="1200" dirty="0"/>
          </a:p>
        </p:txBody>
      </p:sp>
      <p:sp>
        <p:nvSpPr>
          <p:cNvPr id="23" name="Shape 21"/>
          <p:cNvSpPr/>
          <p:nvPr/>
        </p:nvSpPr>
        <p:spPr>
          <a:xfrm>
            <a:off x="347472" y="3767328"/>
            <a:ext cx="2743200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381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347472" y="4544568"/>
            <a:ext cx="2743200" cy="182880"/>
          </a:xfrm>
          <a:prstGeom prst="rect">
            <a:avLst/>
          </a:prstGeom>
          <a:solidFill>
            <a:srgbClr val="2C1B3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484632" y="3858768"/>
            <a:ext cx="24688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Les pratiques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</a:t>
            </a: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binôme</a:t>
            </a:r>
            <a:endParaRPr lang="en-US" sz="1200" dirty="0"/>
          </a:p>
        </p:txBody>
      </p:sp>
      <p:sp>
        <p:nvSpPr>
          <p:cNvPr id="26" name="Shape 24"/>
          <p:cNvSpPr/>
          <p:nvPr/>
        </p:nvSpPr>
        <p:spPr>
          <a:xfrm>
            <a:off x="3310128" y="3767328"/>
            <a:ext cx="2743200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381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27" name="Shape 25"/>
          <p:cNvSpPr/>
          <p:nvPr/>
        </p:nvSpPr>
        <p:spPr>
          <a:xfrm>
            <a:off x="3310128" y="4544568"/>
            <a:ext cx="2743200" cy="182880"/>
          </a:xfrm>
          <a:prstGeom prst="rect">
            <a:avLst/>
          </a:prstGeom>
          <a:solidFill>
            <a:srgbClr val="2C1B3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3447288" y="3858768"/>
            <a:ext cx="24688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 certification LOVE COACH ACADEMY</a:t>
            </a:r>
            <a:endParaRPr lang="en-US" sz="1200" dirty="0"/>
          </a:p>
        </p:txBody>
      </p:sp>
      <p:sp>
        <p:nvSpPr>
          <p:cNvPr id="29" name="Shape 27"/>
          <p:cNvSpPr/>
          <p:nvPr/>
        </p:nvSpPr>
        <p:spPr>
          <a:xfrm>
            <a:off x="6272784" y="3767328"/>
            <a:ext cx="2743200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  <a:effectLst>
            <a:outerShdw blurRad="38100" dist="12700" dir="8100000" algn="bl" rotWithShape="0">
              <a:srgbClr val="000000">
                <a:alpha val="7000"/>
              </a:srgbClr>
            </a:outerShdw>
          </a:effectLst>
        </p:spPr>
      </p:sp>
      <p:sp>
        <p:nvSpPr>
          <p:cNvPr id="30" name="Shape 28"/>
          <p:cNvSpPr/>
          <p:nvPr/>
        </p:nvSpPr>
        <p:spPr>
          <a:xfrm>
            <a:off x="6272784" y="4544568"/>
            <a:ext cx="2743200" cy="182880"/>
          </a:xfrm>
          <a:prstGeom prst="rect">
            <a:avLst/>
          </a:prstGeom>
          <a:solidFill>
            <a:srgbClr val="2C1B3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6409944" y="3858768"/>
            <a:ext cx="24688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L'accès à la communauté privée</a:t>
            </a:r>
            <a:endParaRPr lang="en-US" sz="12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15D58B8-D280-F1BB-61C5-EF9B38A56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2014" y="-133731"/>
            <a:ext cx="1411986" cy="14119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09728" cy="514350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365760" y="256032"/>
            <a:ext cx="822960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000" b="1" dirty="0">
                <a:solidFill>
                  <a:srgbClr val="2D1B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Les </a:t>
            </a:r>
            <a:r>
              <a:rPr lang="en-US" sz="4000" b="1" dirty="0" err="1">
                <a:solidFill>
                  <a:srgbClr val="2D1B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Cours</a:t>
            </a:r>
            <a:r>
              <a:rPr lang="en-US" sz="4000" b="1" dirty="0">
                <a:solidFill>
                  <a:srgbClr val="2D1B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Lives</a:t>
            </a:r>
            <a:endParaRPr lang="en-US" sz="4000" dirty="0"/>
          </a:p>
        </p:txBody>
      </p:sp>
      <p:sp>
        <p:nvSpPr>
          <p:cNvPr id="4" name="Text 2"/>
          <p:cNvSpPr/>
          <p:nvPr/>
        </p:nvSpPr>
        <p:spPr>
          <a:xfrm>
            <a:off x="365760" y="1078992"/>
            <a:ext cx="786384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i="1" dirty="0">
                <a:solidFill>
                  <a:srgbClr val="5C5C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 </a:t>
            </a:r>
            <a:r>
              <a:rPr lang="en-US" sz="1600" i="1" dirty="0" err="1">
                <a:solidFill>
                  <a:srgbClr val="5C5C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rentrée</a:t>
            </a:r>
            <a:r>
              <a:rPr lang="en-US" sz="1600" i="1" dirty="0">
                <a:solidFill>
                  <a:srgbClr val="5C5C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: 26 </a:t>
            </a:r>
            <a:r>
              <a:rPr lang="en-US" sz="1600" i="1" dirty="0" err="1">
                <a:solidFill>
                  <a:srgbClr val="5C5C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Septembre</a:t>
            </a:r>
            <a:r>
              <a:rPr lang="en-US" sz="1600" i="1" dirty="0">
                <a:solidFill>
                  <a:srgbClr val="5C5C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2026</a:t>
            </a:r>
          </a:p>
          <a:p>
            <a:pPr marL="0" indent="0" algn="l">
              <a:buNone/>
            </a:pPr>
            <a:r>
              <a:rPr lang="en-US" sz="1600" i="1" dirty="0">
                <a:solidFill>
                  <a:srgbClr val="5C5C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 sessions live profondes et </a:t>
            </a:r>
            <a:r>
              <a:rPr lang="en-US" sz="1600" i="1" dirty="0" err="1">
                <a:solidFill>
                  <a:srgbClr val="5C5C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transformationnelles</a:t>
            </a:r>
            <a:r>
              <a:rPr lang="en-US" sz="1600" i="1" dirty="0">
                <a:solidFill>
                  <a:srgbClr val="5C5C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: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65760" y="1737360"/>
            <a:ext cx="4023360" cy="658368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365760" y="1737360"/>
            <a:ext cx="201168" cy="658368"/>
          </a:xfrm>
          <a:prstGeom prst="rect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85800" y="1828800"/>
            <a:ext cx="3566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Enseignement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4754880" y="1737360"/>
            <a:ext cx="4023360" cy="658368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754880" y="1737360"/>
            <a:ext cx="201168" cy="658368"/>
          </a:xfrm>
          <a:prstGeom prst="rect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5074920" y="1828800"/>
            <a:ext cx="3566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Coaching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365760" y="2578608"/>
            <a:ext cx="4023360" cy="658368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365760" y="2578608"/>
            <a:ext cx="201168" cy="658368"/>
          </a:xfrm>
          <a:prstGeom prst="rect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85800" y="2670048"/>
            <a:ext cx="3566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Exercices d'introspection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4754880" y="2578608"/>
            <a:ext cx="4023360" cy="658368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4754880" y="2578608"/>
            <a:ext cx="201168" cy="658368"/>
          </a:xfrm>
          <a:prstGeom prst="rect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5074920" y="2670048"/>
            <a:ext cx="3566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Pratique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365760" y="3419856"/>
            <a:ext cx="4023360" cy="658368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365760" y="3419856"/>
            <a:ext cx="201168" cy="658368"/>
          </a:xfrm>
          <a:prstGeom prst="rect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685800" y="3511296"/>
            <a:ext cx="3566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Questions / réponses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4754880" y="3419856"/>
            <a:ext cx="4023360" cy="658368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4754880" y="3419856"/>
            <a:ext cx="201168" cy="658368"/>
          </a:xfrm>
          <a:prstGeom prst="rect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5074920" y="3511296"/>
            <a:ext cx="3566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Accompagnement émotionnel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365760" y="4462272"/>
            <a:ext cx="84124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i="1" dirty="0">
                <a:solidFill>
                  <a:srgbClr val="8B4C6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Tu ne </a:t>
            </a:r>
            <a:r>
              <a:rPr lang="en-US" sz="1600" i="1" dirty="0" err="1">
                <a:solidFill>
                  <a:srgbClr val="8B4C6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seras</a:t>
            </a:r>
            <a:r>
              <a:rPr lang="en-US" sz="1600" i="1" dirty="0">
                <a:solidFill>
                  <a:srgbClr val="8B4C6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jamais </a:t>
            </a:r>
            <a:r>
              <a:rPr lang="en-US" sz="1600" i="1" dirty="0" err="1">
                <a:solidFill>
                  <a:srgbClr val="8B4C6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seule</a:t>
            </a:r>
            <a:r>
              <a:rPr lang="en-US" sz="1600" i="1" dirty="0">
                <a:solidFill>
                  <a:srgbClr val="8B4C6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dans </a:t>
            </a:r>
            <a:r>
              <a:rPr lang="en-US" sz="1600" i="1" dirty="0" err="1">
                <a:solidFill>
                  <a:srgbClr val="8B4C6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ce</a:t>
            </a:r>
            <a:r>
              <a:rPr lang="en-US" sz="1600" i="1" dirty="0">
                <a:solidFill>
                  <a:srgbClr val="8B4C6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1600" i="1" dirty="0" err="1">
                <a:solidFill>
                  <a:srgbClr val="8B4C6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parcours</a:t>
            </a:r>
            <a:r>
              <a:rPr lang="en-US" sz="1600" i="1" dirty="0">
                <a:solidFill>
                  <a:srgbClr val="8B4C6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.</a:t>
            </a:r>
            <a:endParaRPr lang="en-US" sz="16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8A24560-C586-589E-7DA0-8E0C7D317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2014" y="-133731"/>
            <a:ext cx="1411986" cy="14119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560CE4-51D9-9441-C5EF-BAE111DFE9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81" t="8588" r="3594" b="22500"/>
          <a:stretch/>
        </p:blipFill>
        <p:spPr>
          <a:xfrm>
            <a:off x="5235338" y="234003"/>
            <a:ext cx="2240644" cy="13652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2D1B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322206" y="3181"/>
            <a:ext cx="4114800" cy="4114800"/>
          </a:xfrm>
          <a:prstGeom prst="ellipse">
            <a:avLst/>
          </a:prstGeom>
          <a:solidFill>
            <a:srgbClr val="3D1F4A">
              <a:alpha val="60000"/>
            </a:srgbClr>
          </a:solidFill>
          <a:ln w="12700">
            <a:solidFill>
              <a:srgbClr val="3D1F4A">
                <a:alpha val="6000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57200" y="411480"/>
            <a:ext cx="54864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 Certification</a:t>
            </a:r>
            <a:endParaRPr lang="en-US" sz="4200" dirty="0"/>
          </a:p>
        </p:txBody>
      </p:sp>
      <p:sp>
        <p:nvSpPr>
          <p:cNvPr id="4" name="Shape 2"/>
          <p:cNvSpPr/>
          <p:nvPr/>
        </p:nvSpPr>
        <p:spPr>
          <a:xfrm>
            <a:off x="457200" y="1371600"/>
            <a:ext cx="1828800" cy="4572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457200" y="1536192"/>
            <a:ext cx="54864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i="1" dirty="0">
                <a:solidFill>
                  <a:srgbClr val="C9A5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À la fin du parcours, tu recevras :</a:t>
            </a:r>
            <a:endParaRPr lang="en-US" sz="1500" dirty="0"/>
          </a:p>
        </p:txBody>
      </p:sp>
      <p:sp>
        <p:nvSpPr>
          <p:cNvPr id="6" name="Shape 4"/>
          <p:cNvSpPr/>
          <p:nvPr/>
        </p:nvSpPr>
        <p:spPr>
          <a:xfrm>
            <a:off x="457200" y="2084832"/>
            <a:ext cx="5121038" cy="658368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57200" y="2084832"/>
            <a:ext cx="502920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2D1B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 certification LOVE COACH ACADEMY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790825" y="2851563"/>
            <a:ext cx="4572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Tu pourras :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1055738" y="3366126"/>
            <a:ext cx="91440" cy="91440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256906" y="3274686"/>
            <a:ext cx="3315094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0E0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Accompagner des clientes</a:t>
            </a:r>
            <a:endParaRPr lang="en-US" sz="1300" dirty="0"/>
          </a:p>
        </p:txBody>
      </p:sp>
      <p:sp>
        <p:nvSpPr>
          <p:cNvPr id="11" name="Shape 9"/>
          <p:cNvSpPr/>
          <p:nvPr/>
        </p:nvSpPr>
        <p:spPr>
          <a:xfrm>
            <a:off x="1055738" y="3695310"/>
            <a:ext cx="91440" cy="91440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256906" y="3603870"/>
            <a:ext cx="3315094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0E0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Lancer ton activité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1055738" y="4024494"/>
            <a:ext cx="91440" cy="91440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256906" y="3933054"/>
            <a:ext cx="3315094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0E0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Créer du contenu</a:t>
            </a:r>
            <a:endParaRPr lang="en-US" sz="1300" dirty="0"/>
          </a:p>
        </p:txBody>
      </p:sp>
      <p:sp>
        <p:nvSpPr>
          <p:cNvPr id="15" name="Shape 13"/>
          <p:cNvSpPr/>
          <p:nvPr/>
        </p:nvSpPr>
        <p:spPr>
          <a:xfrm>
            <a:off x="1055738" y="4353678"/>
            <a:ext cx="91440" cy="91440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256906" y="4262238"/>
            <a:ext cx="3315094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0E0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Proposer des coachings</a:t>
            </a:r>
            <a:endParaRPr lang="en-US" sz="1300" dirty="0"/>
          </a:p>
        </p:txBody>
      </p:sp>
      <p:sp>
        <p:nvSpPr>
          <p:cNvPr id="17" name="Shape 15"/>
          <p:cNvSpPr/>
          <p:nvPr/>
        </p:nvSpPr>
        <p:spPr>
          <a:xfrm>
            <a:off x="1055738" y="4682862"/>
            <a:ext cx="91440" cy="91440"/>
          </a:xfrm>
          <a:prstGeom prst="ellipse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1256906" y="4591422"/>
            <a:ext cx="3315094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0E0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Développer ton entreprise alignée</a:t>
            </a:r>
            <a:endParaRPr lang="en-US" sz="13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ABB8C5-CB02-3C39-25F1-3E5B35EB8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1403">
            <a:off x="5835260" y="2805704"/>
            <a:ext cx="2594453" cy="1833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15AAA8-B412-D217-5D35-011AC8810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014" y="-133731"/>
            <a:ext cx="1411986" cy="14119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"/>
          </a:xfrm>
          <a:prstGeom prst="rect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64008"/>
            <a:ext cx="9144000" cy="1005840"/>
          </a:xfrm>
          <a:prstGeom prst="rect">
            <a:avLst/>
          </a:prstGeom>
          <a:solidFill>
            <a:srgbClr val="E9DDD4"/>
          </a:solidFill>
          <a:ln w="12700">
            <a:solidFill>
              <a:srgbClr val="F7EEF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57200" y="182880"/>
            <a:ext cx="822960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2D1B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Ce qui rend cette formation unique</a:t>
            </a:r>
            <a:endParaRPr lang="en-US" sz="3200" dirty="0"/>
          </a:p>
        </p:txBody>
      </p:sp>
      <p:sp>
        <p:nvSpPr>
          <p:cNvPr id="5" name="Text 3"/>
          <p:cNvSpPr/>
          <p:nvPr/>
        </p:nvSpPr>
        <p:spPr>
          <a:xfrm>
            <a:off x="457200" y="1170432"/>
            <a:ext cx="82296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5C5C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LOVE COACH ACADEMY est une expérience profondément humaine.</a:t>
            </a:r>
            <a:endParaRPr lang="en-US" sz="1500" dirty="0"/>
          </a:p>
          <a:p>
            <a:pPr marL="0" indent="0" algn="l">
              <a:buNone/>
            </a:pPr>
            <a:r>
              <a:rPr lang="en-US" sz="1500" dirty="0">
                <a:solidFill>
                  <a:srgbClr val="5C5C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Ici, on ne forme pas des coachs « </a:t>
            </a:r>
            <a:r>
              <a:rPr lang="en-US" sz="1500" dirty="0" err="1">
                <a:solidFill>
                  <a:srgbClr val="5C5C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classiques</a:t>
            </a:r>
            <a:r>
              <a:rPr lang="en-US" sz="1500" dirty="0">
                <a:solidFill>
                  <a:srgbClr val="5C5C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».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457200" y="2029968"/>
            <a:ext cx="4572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 forme des femmes :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457200" y="2423161"/>
            <a:ext cx="4114800" cy="365760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457200" y="2423160"/>
            <a:ext cx="164592" cy="36576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13232" y="2459736"/>
            <a:ext cx="385876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Alignées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457200" y="2852928"/>
            <a:ext cx="4114800" cy="365760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457200" y="2852928"/>
            <a:ext cx="164592" cy="36576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13232" y="2889504"/>
            <a:ext cx="394004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Conscientes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457200" y="3282696"/>
            <a:ext cx="4114800" cy="365760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57200" y="3282696"/>
            <a:ext cx="164592" cy="36576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713232" y="3319272"/>
            <a:ext cx="385876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Incarnées</a:t>
            </a:r>
            <a:endParaRPr lang="en-US" sz="1300" dirty="0"/>
          </a:p>
        </p:txBody>
      </p:sp>
      <p:sp>
        <p:nvSpPr>
          <p:cNvPr id="16" name="Shape 14"/>
          <p:cNvSpPr/>
          <p:nvPr/>
        </p:nvSpPr>
        <p:spPr>
          <a:xfrm>
            <a:off x="457200" y="3712464"/>
            <a:ext cx="4114800" cy="365760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457200" y="3712464"/>
            <a:ext cx="164592" cy="36576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13232" y="3749040"/>
            <a:ext cx="394004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Puissantes émotionnellement</a:t>
            </a:r>
            <a:endParaRPr lang="en-US" sz="1300" dirty="0"/>
          </a:p>
        </p:txBody>
      </p:sp>
      <p:sp>
        <p:nvSpPr>
          <p:cNvPr id="19" name="Shape 17"/>
          <p:cNvSpPr/>
          <p:nvPr/>
        </p:nvSpPr>
        <p:spPr>
          <a:xfrm>
            <a:off x="457200" y="4142232"/>
            <a:ext cx="4114800" cy="365760"/>
          </a:xfrm>
          <a:prstGeom prst="rect">
            <a:avLst/>
          </a:prstGeom>
          <a:solidFill>
            <a:srgbClr val="E9DDD4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457200" y="4142232"/>
            <a:ext cx="164592" cy="365760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3232" y="4178808"/>
            <a:ext cx="394004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Capables de guider avec le cœur et la profondeur</a:t>
            </a: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457200" y="4681728"/>
            <a:ext cx="8229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i="1" dirty="0">
                <a:solidFill>
                  <a:srgbClr val="8B4C6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Tu apprends à accompagner… en vivant toi-même la transformation.</a:t>
            </a:r>
            <a:endParaRPr lang="en-US" sz="13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4DC4B8-FAA8-BDF9-17D1-B775D47D6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2014" y="-133731"/>
            <a:ext cx="1411986" cy="141198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DE81C8-E40B-3B1B-CA2A-14CBE2CD7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740" y="2487168"/>
            <a:ext cx="2882370" cy="18745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913E7CB-1CF8-1C50-65C0-FB2811141E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883" t="19066" b="58376"/>
          <a:stretch/>
        </p:blipFill>
        <p:spPr>
          <a:xfrm>
            <a:off x="7630160" y="3639312"/>
            <a:ext cx="723950" cy="4228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310843A-7883-929A-D9BE-6502357492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771" t="40930" b="37201"/>
          <a:stretch/>
        </p:blipFill>
        <p:spPr>
          <a:xfrm>
            <a:off x="5471741" y="3645244"/>
            <a:ext cx="739594" cy="4169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9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200400" cy="5143500"/>
          </a:xfrm>
          <a:prstGeom prst="rect">
            <a:avLst/>
          </a:prstGeom>
          <a:solidFill>
            <a:srgbClr val="8B4C6B"/>
          </a:solidFill>
          <a:ln w="12700">
            <a:solidFill>
              <a:srgbClr val="8B4C6B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274320" y="914400"/>
            <a:ext cx="265176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5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Pour</a:t>
            </a:r>
            <a:endParaRPr lang="en-US" sz="5400" dirty="0"/>
          </a:p>
          <a:p>
            <a:pPr marL="0" indent="0" algn="l">
              <a:buNone/>
            </a:pPr>
            <a:r>
              <a:rPr lang="en-US" sz="5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qui ?</a:t>
            </a:r>
            <a:endParaRPr lang="en-US" sz="5400" dirty="0"/>
          </a:p>
        </p:txBody>
      </p:sp>
      <p:sp>
        <p:nvSpPr>
          <p:cNvPr id="4" name="Text 2"/>
          <p:cNvSpPr/>
          <p:nvPr/>
        </p:nvSpPr>
        <p:spPr>
          <a:xfrm>
            <a:off x="274320" y="3794760"/>
            <a:ext cx="265176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i="1" dirty="0">
                <a:solidFill>
                  <a:srgbClr val="F0E0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Cette formation est faite pour toi.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3429000" y="320040"/>
            <a:ext cx="539496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3429000" y="320040"/>
            <a:ext cx="182880" cy="566928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703320" y="402336"/>
            <a:ext cx="50292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Tu ressens un </a:t>
            </a:r>
            <a:r>
              <a:rPr lang="en-US" sz="1300" b="1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appel</a:t>
            </a: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profond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3429000" y="987552"/>
            <a:ext cx="539496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3429000" y="987552"/>
            <a:ext cx="182880" cy="566928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703320" y="1069848"/>
            <a:ext cx="50292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Tu veux </a:t>
            </a:r>
            <a:r>
              <a:rPr lang="en-US" sz="1300" b="1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aider</a:t>
            </a: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les autres</a:t>
            </a:r>
            <a:endParaRPr lang="en-US" sz="1300" dirty="0"/>
          </a:p>
        </p:txBody>
      </p:sp>
      <p:sp>
        <p:nvSpPr>
          <p:cNvPr id="11" name="Shape 9"/>
          <p:cNvSpPr/>
          <p:nvPr/>
        </p:nvSpPr>
        <p:spPr>
          <a:xfrm>
            <a:off x="3429000" y="1655064"/>
            <a:ext cx="539496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3429000" y="1655064"/>
            <a:ext cx="182880" cy="566928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3703320" y="1737360"/>
            <a:ext cx="50292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Tu es passionnée par les relations </a:t>
            </a:r>
            <a:r>
              <a:rPr lang="en-US" sz="13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humaines</a:t>
            </a: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et </a:t>
            </a:r>
            <a:r>
              <a:rPr lang="en-US" sz="13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amoureuses</a:t>
            </a:r>
            <a:endParaRPr lang="en-US" sz="1300" dirty="0"/>
          </a:p>
        </p:txBody>
      </p:sp>
      <p:sp>
        <p:nvSpPr>
          <p:cNvPr id="14" name="Shape 12"/>
          <p:cNvSpPr/>
          <p:nvPr/>
        </p:nvSpPr>
        <p:spPr>
          <a:xfrm>
            <a:off x="3429000" y="2322576"/>
            <a:ext cx="539496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3429000" y="2322576"/>
            <a:ext cx="182880" cy="566928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3703320" y="2404872"/>
            <a:ext cx="50292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Tu veux créer une </a:t>
            </a:r>
            <a:r>
              <a:rPr lang="en-US" sz="13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activité</a:t>
            </a: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alignée</a:t>
            </a: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à</a:t>
            </a: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tes</a:t>
            </a: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valeurs</a:t>
            </a:r>
            <a:endParaRPr lang="en-US" sz="1300" dirty="0"/>
          </a:p>
        </p:txBody>
      </p:sp>
      <p:sp>
        <p:nvSpPr>
          <p:cNvPr id="17" name="Shape 15"/>
          <p:cNvSpPr/>
          <p:nvPr/>
        </p:nvSpPr>
        <p:spPr>
          <a:xfrm>
            <a:off x="3429000" y="2990088"/>
            <a:ext cx="539496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3429000" y="2990088"/>
            <a:ext cx="182880" cy="566928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3703320" y="3072384"/>
            <a:ext cx="50292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Tu veux plus de </a:t>
            </a:r>
            <a:r>
              <a:rPr lang="en-US" sz="1300" b="1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sens</a:t>
            </a: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dans ta vie</a:t>
            </a:r>
            <a:endParaRPr lang="en-US" sz="1300" dirty="0"/>
          </a:p>
        </p:txBody>
      </p:sp>
      <p:sp>
        <p:nvSpPr>
          <p:cNvPr id="20" name="Shape 18"/>
          <p:cNvSpPr/>
          <p:nvPr/>
        </p:nvSpPr>
        <p:spPr>
          <a:xfrm>
            <a:off x="3429000" y="3657600"/>
            <a:ext cx="539496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3429000" y="3657600"/>
            <a:ext cx="182880" cy="566928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3703320" y="3739896"/>
            <a:ext cx="50292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Tu veux transformer ton histoire en </a:t>
            </a:r>
            <a:r>
              <a:rPr lang="en-US" sz="1300" b="1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mission</a:t>
            </a:r>
            <a:endParaRPr lang="en-US" sz="1300" b="1" dirty="0"/>
          </a:p>
        </p:txBody>
      </p:sp>
      <p:sp>
        <p:nvSpPr>
          <p:cNvPr id="23" name="Shape 21"/>
          <p:cNvSpPr/>
          <p:nvPr/>
        </p:nvSpPr>
        <p:spPr>
          <a:xfrm>
            <a:off x="3429000" y="4325112"/>
            <a:ext cx="539496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0E0E8"/>
            </a:solidFill>
            <a:prstDash val="solid"/>
          </a:ln>
        </p:spPr>
      </p:sp>
      <p:sp>
        <p:nvSpPr>
          <p:cNvPr id="24" name="Shape 22"/>
          <p:cNvSpPr/>
          <p:nvPr/>
        </p:nvSpPr>
        <p:spPr>
          <a:xfrm>
            <a:off x="3429000" y="4325112"/>
            <a:ext cx="182880" cy="566928"/>
          </a:xfrm>
          <a:prstGeom prst="rect">
            <a:avLst/>
          </a:prstGeom>
          <a:solidFill>
            <a:srgbClr val="C9A56E"/>
          </a:solidFill>
          <a:ln w="12700">
            <a:solidFill>
              <a:srgbClr val="C9A56E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3703320" y="4407408"/>
            <a:ext cx="50292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Tu </a:t>
            </a:r>
            <a:r>
              <a:rPr lang="en-US" sz="13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veux</a:t>
            </a: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vivre d’un métier </a:t>
            </a:r>
            <a:r>
              <a:rPr lang="en-US" sz="13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où</a:t>
            </a: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00" dirty="0" err="1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tu</a:t>
            </a:r>
            <a:r>
              <a:rPr lang="en-US" sz="1300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es </a:t>
            </a:r>
            <a:r>
              <a:rPr lang="en-US" sz="1300" b="1" dirty="0">
                <a:solidFill>
                  <a:srgbClr val="1E1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libre</a:t>
            </a:r>
            <a:endParaRPr lang="en-US" sz="13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1966</TotalTime>
  <Words>789</Words>
  <Application>Microsoft Macintosh PowerPoint</Application>
  <PresentationFormat>On-screen Show (16:9)</PresentationFormat>
  <Paragraphs>159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Coach Academy</dc:title>
  <dc:subject>PptxGenJS Presentation</dc:subject>
  <dc:creator>PptxGenJS</dc:creator>
  <cp:lastModifiedBy>Amelie Gartner</cp:lastModifiedBy>
  <cp:revision>3</cp:revision>
  <dcterms:created xsi:type="dcterms:W3CDTF">2026-05-28T08:25:26Z</dcterms:created>
  <dcterms:modified xsi:type="dcterms:W3CDTF">2026-05-30T11:34:24Z</dcterms:modified>
</cp:coreProperties>
</file>