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 autoAdjust="0"/>
  </p:normalViewPr>
  <p:slideViewPr>
    <p:cSldViewPr snapToGrid="0">
      <p:cViewPr varScale="1">
        <p:scale>
          <a:sx n="96" d="100"/>
          <a:sy n="96" d="100"/>
        </p:scale>
        <p:origin x="612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2" d="100"/>
          <a:sy n="72" d="100"/>
        </p:scale>
        <p:origin x="2744" y="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08E602-9617-41F5-AF8B-827E2DAB4328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2D6119-DBD9-408A-A2A9-3AF82CF3EDA0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369797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2D6119-DBD9-408A-A2A9-3AF82CF3EDA0}" type="slidenum">
              <a:rPr lang="en-NL" smtClean="0"/>
              <a:t>1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36639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36767-473B-BBEF-CAB1-02CD1C056F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AB56B3-9FBB-1D2F-7BB5-CD3332E22B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7D91D6-1348-2493-E4D8-0EF14DD73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EFD133-C091-6ED3-FB0C-5847851A1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5ED837-0F91-9C66-62D6-A374428BB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70836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4E1F8-0BD8-9D8A-07D9-1CC629979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A5C736-12F5-3F93-0A36-59AAD5A23D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66751F-1C0C-DA22-3DE0-8B64AAB204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7E77E2-652A-67CD-1969-8FC88972D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8C4242-73D2-5AD6-CE2D-B05A11403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47651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FC250F9-9D64-6367-C46A-9F6D22DFD7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49A32F-6538-10B6-AE8E-44CCE93069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5151C1-D543-B8A8-0180-43C62FEB9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ED6658-51F7-2E8F-1B3F-9DDD0A17F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8DBAD-737C-B6EA-944B-869CCC2DD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976146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CE2E5-8FD7-0405-2C41-D84E42ECF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737172-1191-E5A8-0434-541AB8E600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1D0DF7-C489-1564-09EB-531485630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8118D-9FB9-72BA-93E8-2100F59A5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5E2856-6BD3-A6C8-A8D6-301F252D0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05567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1DCE9-FCB7-BC0F-4C7B-8E126EA83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EE8AF9-AE25-DE12-D87A-04C7C98660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0D59FD-A05F-2A1E-0008-7E5D7634A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EF8F80-2F22-292C-E7E7-1E213D4AC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957F88-ABEA-3866-BE0C-F25C2B5BB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683498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7AA635-E9F6-2916-441A-B2BE8941A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8F28B2-F4D8-09D1-C4F9-EFD62B4B16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7BC279-D440-AA6F-1341-F9224B185E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554CE5-56D8-713A-7B8F-9AD24B2A1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F25636-FD83-3078-B96A-4C3E94F76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2F7672-20D5-2F62-B817-33D037F1D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16866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3E1B9-6C9F-8559-1608-95FB5DE50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A12ACC-5DB4-6E8A-CB1C-0AAA4A7BFA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AB2918-F45C-50CC-A4B8-B2BBB42A0C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DF110A-0D66-E8A6-71BA-AD5DB45E00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52FB54-CA91-23C0-56DE-053A14D9AD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2D75F3-B6C9-756E-49D1-92E419217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45FA6D-97C4-C316-111E-B10852205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447F0D7-E464-A34E-6B5E-672055ED0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2579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15D01-9C4C-E5E5-0253-73F36B32E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C4884D-C7CE-DCF6-88F9-E9D0DD4F2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B0789A-045E-80BB-20AA-7321A3DAE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444883-F39D-4E6E-D134-945E9E05A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692171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0942B5-1E1D-CBAD-8264-0DF3F3A12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66BA14-95B6-FE58-1539-87B5B5B8D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D5EF26-6D0D-9694-17F7-C41AB93E8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981860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CF191-1654-B351-5FB6-15E0D6BFF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7591A3-BD4E-7C06-FA10-028F8031EF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9A15E7-C217-6912-D723-0D0C5B39DC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1ECCCE-AF1E-D7A6-6B66-E90B80AD1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3EA08A-BD6C-344E-CD9E-C70D9AC94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8E359C-28F4-FA1D-391D-5FC734A1E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35138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06CB7-56DE-6A80-B78F-5AB4A76C8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817113-5079-5FEF-F658-19FBBE50A1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73FE54-3E27-B55D-7720-CAF3836EC1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421851-1B9D-368D-5E97-2C8EC7296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E900D7-B2F8-0300-A751-727B920D9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0087C6-E413-A05C-7C91-75F86A9E0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14822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E5747F-FFB3-D7BE-0AFE-A95C0868E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E06ED9-9DEF-F53A-6EE4-9DF702A0DA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A5B0B5-7C4A-3F80-F1C4-61AE1F7A28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AD927-7B9A-64B3-8EB1-C89EA3B192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C4892B-95C4-74BA-DD2C-5A03775196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79138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person and person on bikes&#10;&#10;AI-generated content may be incorrect.">
            <a:extLst>
              <a:ext uri="{FF2B5EF4-FFF2-40B4-BE49-F238E27FC236}">
                <a16:creationId xmlns:a16="http://schemas.microsoft.com/office/drawing/2014/main" id="{A274FD59-C551-07CF-C0ED-27B9D464C6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5" r="18547" b="2452"/>
          <a:stretch/>
        </p:blipFill>
        <p:spPr>
          <a:xfrm>
            <a:off x="1474899" y="-4"/>
            <a:ext cx="10717102" cy="6858004"/>
          </a:xfrm>
          <a:prstGeom prst="rect">
            <a:avLst/>
          </a:prstGeom>
        </p:spPr>
      </p:pic>
      <p:pic>
        <p:nvPicPr>
          <p:cNvPr id="11" name="Picture 10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11BE7B98-7474-8DDB-228E-FAFE68DFE3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083" y="4451404"/>
            <a:ext cx="2728165" cy="2728165"/>
          </a:xfrm>
          <a:prstGeom prst="rect">
            <a:avLst/>
          </a:prstGeom>
        </p:spPr>
      </p:pic>
      <p:pic>
        <p:nvPicPr>
          <p:cNvPr id="20" name="Picture 19" descr="A black and purple background&#10;&#10;AI-generated content may be incorrect.">
            <a:extLst>
              <a:ext uri="{FF2B5EF4-FFF2-40B4-BE49-F238E27FC236}">
                <a16:creationId xmlns:a16="http://schemas.microsoft.com/office/drawing/2014/main" id="{041753E5-81BB-379E-38E3-4D663C6B9E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2" t="673" r="36181"/>
          <a:stretch/>
        </p:blipFill>
        <p:spPr>
          <a:xfrm>
            <a:off x="0" y="-4"/>
            <a:ext cx="7581014" cy="690477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F7AB14-9A6C-6283-76B2-61DD5CAF18CE}"/>
              </a:ext>
            </a:extLst>
          </p:cNvPr>
          <p:cNvSpPr txBox="1"/>
          <p:nvPr/>
        </p:nvSpPr>
        <p:spPr>
          <a:xfrm>
            <a:off x="606055" y="1372776"/>
            <a:ext cx="5560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Impact" panose="020B0806030902050204" pitchFamily="34" charset="0"/>
              </a:rPr>
              <a:t>De </a:t>
            </a:r>
            <a:r>
              <a:rPr lang="en-GB" dirty="0" err="1">
                <a:solidFill>
                  <a:schemeClr val="bg1"/>
                </a:solidFill>
                <a:latin typeface="Impact" panose="020B0806030902050204" pitchFamily="34" charset="0"/>
              </a:rPr>
              <a:t>nieuwe</a:t>
            </a:r>
            <a:r>
              <a:rPr lang="en-GB" dirty="0">
                <a:solidFill>
                  <a:schemeClr val="bg1"/>
                </a:solidFill>
                <a:latin typeface="Impact" panose="020B0806030902050204" pitchFamily="34" charset="0"/>
              </a:rPr>
              <a:t> episode in de “Lang </a:t>
            </a:r>
            <a:r>
              <a:rPr lang="en-GB" dirty="0" err="1">
                <a:solidFill>
                  <a:schemeClr val="bg1"/>
                </a:solidFill>
                <a:latin typeface="Impact" panose="020B0806030902050204" pitchFamily="34" charset="0"/>
              </a:rPr>
              <a:t>zullen</a:t>
            </a:r>
            <a:r>
              <a:rPr lang="en-GB" dirty="0">
                <a:solidFill>
                  <a:schemeClr val="bg1"/>
                </a:solidFill>
                <a:latin typeface="Impact" panose="020B0806030902050204" pitchFamily="34" charset="0"/>
              </a:rPr>
              <a:t> we </a:t>
            </a:r>
            <a:r>
              <a:rPr lang="en-GB" dirty="0" err="1">
                <a:solidFill>
                  <a:schemeClr val="bg1"/>
                </a:solidFill>
                <a:latin typeface="Impact" panose="020B0806030902050204" pitchFamily="34" charset="0"/>
              </a:rPr>
              <a:t>leven</a:t>
            </a:r>
            <a:r>
              <a:rPr lang="en-GB" dirty="0">
                <a:solidFill>
                  <a:schemeClr val="bg1"/>
                </a:solidFill>
                <a:latin typeface="Impact" panose="020B0806030902050204" pitchFamily="34" charset="0"/>
              </a:rPr>
              <a:t>” </a:t>
            </a:r>
            <a:r>
              <a:rPr lang="en-GB" dirty="0" err="1">
                <a:solidFill>
                  <a:schemeClr val="bg1"/>
                </a:solidFill>
                <a:latin typeface="Impact" panose="020B0806030902050204" pitchFamily="34" charset="0"/>
              </a:rPr>
              <a:t>serie</a:t>
            </a:r>
            <a:endParaRPr lang="en-NL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9EF587-A323-82BD-3C2D-6F5229758762}"/>
              </a:ext>
            </a:extLst>
          </p:cNvPr>
          <p:cNvSpPr txBox="1"/>
          <p:nvPr/>
        </p:nvSpPr>
        <p:spPr>
          <a:xfrm>
            <a:off x="606055" y="694486"/>
            <a:ext cx="73258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Impact" panose="020B0806030902050204" pitchFamily="34" charset="0"/>
              </a:rPr>
              <a:t>De </a:t>
            </a:r>
            <a:r>
              <a:rPr lang="en-GB" sz="4400" dirty="0" err="1">
                <a:solidFill>
                  <a:schemeClr val="bg1"/>
                </a:solidFill>
                <a:latin typeface="Impact" panose="020B0806030902050204" pitchFamily="34" charset="0"/>
              </a:rPr>
              <a:t>Nicotineval</a:t>
            </a:r>
            <a:endParaRPr lang="en-NL" sz="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0476C61-6BCB-6A4E-5263-4DF68CDB7D4C}"/>
              </a:ext>
            </a:extLst>
          </p:cNvPr>
          <p:cNvSpPr txBox="1"/>
          <p:nvPr/>
        </p:nvSpPr>
        <p:spPr>
          <a:xfrm>
            <a:off x="721241" y="1990548"/>
            <a:ext cx="291332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latin typeface="Aptos" panose="020B0004020202020204" pitchFamily="34" charset="0"/>
              </a:rPr>
              <a:t>Huisartsen</a:t>
            </a:r>
            <a:r>
              <a:rPr lang="en-GB" dirty="0">
                <a:latin typeface="Aptos" panose="020B0004020202020204" pitchFamily="34" charset="0"/>
              </a:rPr>
              <a:t> </a:t>
            </a:r>
            <a:r>
              <a:rPr lang="en-GB" dirty="0" err="1">
                <a:latin typeface="Aptos" panose="020B0004020202020204" pitchFamily="34" charset="0"/>
              </a:rPr>
              <a:t>Alja</a:t>
            </a:r>
            <a:r>
              <a:rPr lang="en-GB" dirty="0">
                <a:latin typeface="Aptos" panose="020B0004020202020204" pitchFamily="34" charset="0"/>
              </a:rPr>
              <a:t> </a:t>
            </a:r>
            <a:r>
              <a:rPr lang="en-GB" dirty="0" err="1">
                <a:latin typeface="Aptos" panose="020B0004020202020204" pitchFamily="34" charset="0"/>
              </a:rPr>
              <a:t>Sluiter</a:t>
            </a:r>
            <a:r>
              <a:rPr lang="en-GB" dirty="0">
                <a:latin typeface="Aptos" panose="020B0004020202020204" pitchFamily="34" charset="0"/>
              </a:rPr>
              <a:t> &amp; Stefan van </a:t>
            </a:r>
            <a:r>
              <a:rPr lang="en-GB" dirty="0" err="1">
                <a:latin typeface="Aptos" panose="020B0004020202020204" pitchFamily="34" charset="0"/>
              </a:rPr>
              <a:t>Rooijen</a:t>
            </a:r>
            <a:r>
              <a:rPr lang="en-GB" dirty="0">
                <a:latin typeface="Aptos" panose="020B0004020202020204" pitchFamily="34" charset="0"/>
              </a:rPr>
              <a:t> </a:t>
            </a:r>
            <a:r>
              <a:rPr lang="en-GB" dirty="0" err="1">
                <a:latin typeface="Aptos" panose="020B0004020202020204" pitchFamily="34" charset="0"/>
              </a:rPr>
              <a:t>duiken</a:t>
            </a:r>
            <a:r>
              <a:rPr lang="en-GB" dirty="0">
                <a:latin typeface="Aptos" panose="020B0004020202020204" pitchFamily="34" charset="0"/>
              </a:rPr>
              <a:t> in de </a:t>
            </a:r>
            <a:r>
              <a:rPr lang="en-GB" dirty="0" err="1">
                <a:latin typeface="Aptos" panose="020B0004020202020204" pitchFamily="34" charset="0"/>
              </a:rPr>
              <a:t>wereld</a:t>
            </a:r>
            <a:r>
              <a:rPr lang="en-GB" dirty="0">
                <a:latin typeface="Aptos" panose="020B0004020202020204" pitchFamily="34" charset="0"/>
              </a:rPr>
              <a:t> van het </a:t>
            </a:r>
            <a:r>
              <a:rPr lang="en-GB" dirty="0" err="1">
                <a:latin typeface="Aptos" panose="020B0004020202020204" pitchFamily="34" charset="0"/>
              </a:rPr>
              <a:t>vapen</a:t>
            </a:r>
            <a:r>
              <a:rPr lang="en-GB" dirty="0">
                <a:latin typeface="Aptos" panose="020B0004020202020204" pitchFamily="34" charset="0"/>
              </a:rPr>
              <a:t>.</a:t>
            </a:r>
          </a:p>
          <a:p>
            <a:endParaRPr lang="en-GB" dirty="0">
              <a:latin typeface="Aptos" panose="020B0004020202020204" pitchFamily="34" charset="0"/>
            </a:endParaRPr>
          </a:p>
          <a:p>
            <a:r>
              <a:rPr lang="en-GB" dirty="0" err="1">
                <a:latin typeface="Aptos" panose="020B0004020202020204" pitchFamily="34" charset="0"/>
              </a:rPr>
              <a:t>Bekijk</a:t>
            </a:r>
            <a:r>
              <a:rPr lang="en-GB" dirty="0">
                <a:latin typeface="Aptos" panose="020B0004020202020204" pitchFamily="34" charset="0"/>
              </a:rPr>
              <a:t> de </a:t>
            </a:r>
            <a:r>
              <a:rPr lang="en-GB" dirty="0" err="1">
                <a:latin typeface="Aptos" panose="020B0004020202020204" pitchFamily="34" charset="0"/>
              </a:rPr>
              <a:t>documentaire</a:t>
            </a:r>
            <a:r>
              <a:rPr lang="en-GB" dirty="0">
                <a:latin typeface="Aptos" panose="020B0004020202020204" pitchFamily="34" charset="0"/>
              </a:rPr>
              <a:t> </a:t>
            </a:r>
            <a:r>
              <a:rPr lang="en-GB" dirty="0" err="1">
                <a:latin typeface="Aptos" panose="020B0004020202020204" pitchFamily="34" charset="0"/>
              </a:rPr>
              <a:t>hier</a:t>
            </a:r>
            <a:r>
              <a:rPr lang="en-GB" dirty="0">
                <a:latin typeface="Aptos" panose="020B0004020202020204" pitchFamily="34" charset="0"/>
              </a:rPr>
              <a:t>:</a:t>
            </a:r>
          </a:p>
          <a:p>
            <a:endParaRPr lang="en-NL" dirty="0">
              <a:latin typeface="Aptos" panose="020B0004020202020204" pitchFamily="34" charset="0"/>
            </a:endParaRPr>
          </a:p>
        </p:txBody>
      </p:sp>
      <p:pic>
        <p:nvPicPr>
          <p:cNvPr id="16" name="Picture 15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B64A9C5D-68A4-14A1-E453-08203BEDAA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024" y="4451404"/>
            <a:ext cx="1605517" cy="1585448"/>
          </a:xfrm>
          <a:prstGeom prst="rect">
            <a:avLst/>
          </a:prstGeom>
        </p:spPr>
      </p:pic>
      <p:sp>
        <p:nvSpPr>
          <p:cNvPr id="2" name="AutoShape 2" descr="Voorbeeld van afbeelding">
            <a:extLst>
              <a:ext uri="{FF2B5EF4-FFF2-40B4-BE49-F238E27FC236}">
                <a16:creationId xmlns:a16="http://schemas.microsoft.com/office/drawing/2014/main" id="{6856D947-8E43-D4E7-CD00-B4E9993253C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L"/>
          </a:p>
        </p:txBody>
      </p:sp>
      <p:pic>
        <p:nvPicPr>
          <p:cNvPr id="4" name="Picture 3" descr="A yellow and blue text on a black background&#10;&#10;AI-generated content may be incorrect.">
            <a:extLst>
              <a:ext uri="{FF2B5EF4-FFF2-40B4-BE49-F238E27FC236}">
                <a16:creationId xmlns:a16="http://schemas.microsoft.com/office/drawing/2014/main" id="{D49D21AD-6FD0-7145-68CD-5C702DD5DE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1889" y="5551163"/>
            <a:ext cx="1965642" cy="97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3651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35</Words>
  <Application>Microsoft Office PowerPoint</Application>
  <PresentationFormat>Widescreen</PresentationFormat>
  <Paragraphs>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Impact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Boudicca Meerman</dc:creator>
  <cp:lastModifiedBy>Boudicca Meerman</cp:lastModifiedBy>
  <cp:revision>4</cp:revision>
  <dcterms:created xsi:type="dcterms:W3CDTF">2026-01-31T11:53:03Z</dcterms:created>
  <dcterms:modified xsi:type="dcterms:W3CDTF">2026-02-01T14:36:57Z</dcterms:modified>
</cp:coreProperties>
</file>