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 autoAdjust="0"/>
  </p:normalViewPr>
  <p:slideViewPr>
    <p:cSldViewPr snapToGrid="0">
      <p:cViewPr varScale="1">
        <p:scale>
          <a:sx n="96" d="100"/>
          <a:sy n="96" d="100"/>
        </p:scale>
        <p:origin x="61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2744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8E602-9617-41F5-AF8B-827E2DAB4328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2D6119-DBD9-408A-A2A9-3AF82CF3EDA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69797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2D6119-DBD9-408A-A2A9-3AF82CF3EDA0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36639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36767-473B-BBEF-CAB1-02CD1C056F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AB56B3-9FBB-1D2F-7BB5-CD3332E22B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7D91D6-1348-2493-E4D8-0EF14DD73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FD133-C091-6ED3-FB0C-5847851A1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ED837-0F91-9C66-62D6-A374428BB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70836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4E1F8-0BD8-9D8A-07D9-1CC629979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A5C736-12F5-3F93-0A36-59AAD5A23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6751F-1C0C-DA22-3DE0-8B64AAB20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E77E2-652A-67CD-1969-8FC88972D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C4242-73D2-5AD6-CE2D-B05A11403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47651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C250F9-9D64-6367-C46A-9F6D22DFD7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49A32F-6538-10B6-AE8E-44CCE93069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151C1-D543-B8A8-0180-43C62FEB9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D6658-51F7-2E8F-1B3F-9DDD0A17F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8DBAD-737C-B6EA-944B-869CCC2DD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7614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CE2E5-8FD7-0405-2C41-D84E42ECF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37172-1191-E5A8-0434-541AB8E600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D0DF7-C489-1564-09EB-531485630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8118D-9FB9-72BA-93E8-2100F59A5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E2856-6BD3-A6C8-A8D6-301F252D0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5567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1DCE9-FCB7-BC0F-4C7B-8E126EA83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EE8AF9-AE25-DE12-D87A-04C7C9866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D59FD-A05F-2A1E-0008-7E5D7634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F8F80-2F22-292C-E7E7-1E213D4AC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57F88-ABEA-3866-BE0C-F25C2B5B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8349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AA635-E9F6-2916-441A-B2BE8941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F28B2-F4D8-09D1-C4F9-EFD62B4B16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7BC279-D440-AA6F-1341-F9224B185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554CE5-56D8-713A-7B8F-9AD24B2A1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F25636-FD83-3078-B96A-4C3E94F76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F7672-20D5-2F62-B817-33D037F1D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16866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3E1B9-6C9F-8559-1608-95FB5DE50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A12ACC-5DB4-6E8A-CB1C-0AAA4A7BF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AB2918-F45C-50CC-A4B8-B2BBB42A0C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DF110A-0D66-E8A6-71BA-AD5DB45E00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52FB54-CA91-23C0-56DE-053A14D9AD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D75F3-B6C9-756E-49D1-92E419217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45FA6D-97C4-C316-111E-B10852205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47F0D7-E464-A34E-6B5E-672055ED0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257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15D01-9C4C-E5E5-0253-73F36B32E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C4884D-C7CE-DCF6-88F9-E9D0DD4F2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B0789A-045E-80BB-20AA-7321A3DAE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444883-F39D-4E6E-D134-945E9E05A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92171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0942B5-1E1D-CBAD-8264-0DF3F3A12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66BA14-95B6-FE58-1539-87B5B5B8D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D5EF26-6D0D-9694-17F7-C41AB93E8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81860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CF191-1654-B351-5FB6-15E0D6BFF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591A3-BD4E-7C06-FA10-028F8031E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9A15E7-C217-6912-D723-0D0C5B39D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1ECCCE-AF1E-D7A6-6B66-E90B80AD1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3EA08A-BD6C-344E-CD9E-C70D9AC94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8E359C-28F4-FA1D-391D-5FC734A1E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35138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06CB7-56DE-6A80-B78F-5AB4A76C8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817113-5079-5FEF-F658-19FBBE50A1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73FE54-3E27-B55D-7720-CAF3836EC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421851-1B9D-368D-5E97-2C8EC7296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900D7-B2F8-0300-A751-727B920D9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0087C6-E413-A05C-7C91-75F86A9E0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14822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E5747F-FFB3-D7BE-0AFE-A95C0868E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E06ED9-9DEF-F53A-6EE4-9DF702A0D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5B0B5-7C4A-3F80-F1C4-61AE1F7A28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AD927-7B9A-64B3-8EB1-C89EA3B192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4892B-95C4-74BA-DD2C-5A03775196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7913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95F78-6653-38A3-8C09-F10D2A3431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A5B396-3184-EEE8-39B4-60F496C3B7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7" name="Picture 6" descr="A purple and white background&#10;&#10;AI-generated content may be incorrect.">
            <a:extLst>
              <a:ext uri="{FF2B5EF4-FFF2-40B4-BE49-F238E27FC236}">
                <a16:creationId xmlns:a16="http://schemas.microsoft.com/office/drawing/2014/main" id="{700367B5-93EA-05B6-0DED-ECDE40163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7" t="2705" r="10856" b="488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3" name="Picture 12" descr="A person and person in lab coats&#10;&#10;AI-generated content may be incorrect.">
            <a:extLst>
              <a:ext uri="{FF2B5EF4-FFF2-40B4-BE49-F238E27FC236}">
                <a16:creationId xmlns:a16="http://schemas.microsoft.com/office/drawing/2014/main" id="{46C31D1C-30C2-1D2E-FDD9-44A441623C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21"/>
          <a:stretch/>
        </p:blipFill>
        <p:spPr>
          <a:xfrm>
            <a:off x="1953361" y="-2"/>
            <a:ext cx="10238639" cy="6858001"/>
          </a:xfrm>
          <a:prstGeom prst="rect">
            <a:avLst/>
          </a:prstGeom>
        </p:spPr>
      </p:pic>
      <p:pic>
        <p:nvPicPr>
          <p:cNvPr id="11" name="Picture 10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1BE7B98-7474-8DDB-228E-FAFE68DFE3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083" y="4451404"/>
            <a:ext cx="2728165" cy="2728165"/>
          </a:xfrm>
          <a:prstGeom prst="rect">
            <a:avLst/>
          </a:prstGeom>
        </p:spPr>
      </p:pic>
      <p:pic>
        <p:nvPicPr>
          <p:cNvPr id="20" name="Picture 19" descr="A black and purple background&#10;&#10;AI-generated content may be incorrect.">
            <a:extLst>
              <a:ext uri="{FF2B5EF4-FFF2-40B4-BE49-F238E27FC236}">
                <a16:creationId xmlns:a16="http://schemas.microsoft.com/office/drawing/2014/main" id="{041753E5-81BB-379E-38E3-4D663C6B9E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2" t="673"/>
          <a:stretch/>
        </p:blipFill>
        <p:spPr>
          <a:xfrm>
            <a:off x="0" y="-4"/>
            <a:ext cx="12611248" cy="69047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F7AB14-9A6C-6283-76B2-61DD5CAF18CE}"/>
              </a:ext>
            </a:extLst>
          </p:cNvPr>
          <p:cNvSpPr txBox="1"/>
          <p:nvPr/>
        </p:nvSpPr>
        <p:spPr>
          <a:xfrm>
            <a:off x="606055" y="1372776"/>
            <a:ext cx="5560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De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nieuwe</a:t>
            </a:r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 episode in de “Lang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zullen</a:t>
            </a:r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 we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leven</a:t>
            </a:r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”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serie</a:t>
            </a:r>
            <a:endParaRPr lang="en-NL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9EF587-A323-82BD-3C2D-6F5229758762}"/>
              </a:ext>
            </a:extLst>
          </p:cNvPr>
          <p:cNvSpPr txBox="1"/>
          <p:nvPr/>
        </p:nvSpPr>
        <p:spPr>
          <a:xfrm>
            <a:off x="606055" y="694486"/>
            <a:ext cx="73258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Impact" panose="020B0806030902050204" pitchFamily="34" charset="0"/>
              </a:rPr>
              <a:t>De </a:t>
            </a:r>
            <a:r>
              <a:rPr lang="en-GB" sz="4400" dirty="0" err="1">
                <a:solidFill>
                  <a:schemeClr val="bg1"/>
                </a:solidFill>
                <a:latin typeface="Impact" panose="020B0806030902050204" pitchFamily="34" charset="0"/>
              </a:rPr>
              <a:t>Nicotineval</a:t>
            </a:r>
            <a:endParaRPr lang="en-NL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476C61-6BCB-6A4E-5263-4DF68CDB7D4C}"/>
              </a:ext>
            </a:extLst>
          </p:cNvPr>
          <p:cNvSpPr txBox="1"/>
          <p:nvPr/>
        </p:nvSpPr>
        <p:spPr>
          <a:xfrm>
            <a:off x="721241" y="1990548"/>
            <a:ext cx="29133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Aptos" panose="020B0004020202020204" pitchFamily="34" charset="0"/>
              </a:rPr>
              <a:t>Huisartsen</a:t>
            </a:r>
            <a:r>
              <a:rPr lang="en-GB" dirty="0">
                <a:latin typeface="Aptos" panose="020B0004020202020204" pitchFamily="34" charset="0"/>
              </a:rPr>
              <a:t> </a:t>
            </a:r>
            <a:r>
              <a:rPr lang="en-GB" dirty="0" err="1">
                <a:latin typeface="Aptos" panose="020B0004020202020204" pitchFamily="34" charset="0"/>
              </a:rPr>
              <a:t>Alja</a:t>
            </a:r>
            <a:r>
              <a:rPr lang="en-GB" dirty="0">
                <a:latin typeface="Aptos" panose="020B0004020202020204" pitchFamily="34" charset="0"/>
              </a:rPr>
              <a:t> </a:t>
            </a:r>
            <a:r>
              <a:rPr lang="en-GB" dirty="0" err="1">
                <a:latin typeface="Aptos" panose="020B0004020202020204" pitchFamily="34" charset="0"/>
              </a:rPr>
              <a:t>Sluiter</a:t>
            </a:r>
            <a:r>
              <a:rPr lang="en-GB" dirty="0">
                <a:latin typeface="Aptos" panose="020B0004020202020204" pitchFamily="34" charset="0"/>
              </a:rPr>
              <a:t> &amp; Stefan van </a:t>
            </a:r>
            <a:r>
              <a:rPr lang="en-GB" dirty="0" err="1">
                <a:latin typeface="Aptos" panose="020B0004020202020204" pitchFamily="34" charset="0"/>
              </a:rPr>
              <a:t>Rooijen</a:t>
            </a:r>
            <a:r>
              <a:rPr lang="en-GB" dirty="0">
                <a:latin typeface="Aptos" panose="020B0004020202020204" pitchFamily="34" charset="0"/>
              </a:rPr>
              <a:t> </a:t>
            </a:r>
            <a:r>
              <a:rPr lang="en-GB" dirty="0" err="1">
                <a:latin typeface="Aptos" panose="020B0004020202020204" pitchFamily="34" charset="0"/>
              </a:rPr>
              <a:t>duiken</a:t>
            </a:r>
            <a:r>
              <a:rPr lang="en-GB" dirty="0">
                <a:latin typeface="Aptos" panose="020B0004020202020204" pitchFamily="34" charset="0"/>
              </a:rPr>
              <a:t> in de </a:t>
            </a:r>
            <a:r>
              <a:rPr lang="en-GB" dirty="0" err="1">
                <a:latin typeface="Aptos" panose="020B0004020202020204" pitchFamily="34" charset="0"/>
              </a:rPr>
              <a:t>wereld</a:t>
            </a:r>
            <a:r>
              <a:rPr lang="en-GB" dirty="0">
                <a:latin typeface="Aptos" panose="020B0004020202020204" pitchFamily="34" charset="0"/>
              </a:rPr>
              <a:t> van het </a:t>
            </a:r>
            <a:r>
              <a:rPr lang="en-GB" dirty="0" err="1">
                <a:latin typeface="Aptos" panose="020B0004020202020204" pitchFamily="34" charset="0"/>
              </a:rPr>
              <a:t>vapen</a:t>
            </a:r>
            <a:r>
              <a:rPr lang="en-GB" dirty="0">
                <a:latin typeface="Aptos" panose="020B0004020202020204" pitchFamily="34" charset="0"/>
              </a:rPr>
              <a:t>.</a:t>
            </a:r>
          </a:p>
          <a:p>
            <a:endParaRPr lang="en-GB" dirty="0">
              <a:latin typeface="Aptos" panose="020B0004020202020204" pitchFamily="34" charset="0"/>
            </a:endParaRPr>
          </a:p>
          <a:p>
            <a:r>
              <a:rPr lang="en-GB" dirty="0" err="1">
                <a:latin typeface="Aptos" panose="020B0004020202020204" pitchFamily="34" charset="0"/>
              </a:rPr>
              <a:t>Bekijk</a:t>
            </a:r>
            <a:r>
              <a:rPr lang="en-GB" dirty="0">
                <a:latin typeface="Aptos" panose="020B0004020202020204" pitchFamily="34" charset="0"/>
              </a:rPr>
              <a:t> de </a:t>
            </a:r>
            <a:r>
              <a:rPr lang="en-GB" dirty="0" err="1">
                <a:latin typeface="Aptos" panose="020B0004020202020204" pitchFamily="34" charset="0"/>
              </a:rPr>
              <a:t>documentaire</a:t>
            </a:r>
            <a:r>
              <a:rPr lang="en-GB" dirty="0">
                <a:latin typeface="Aptos" panose="020B0004020202020204" pitchFamily="34" charset="0"/>
              </a:rPr>
              <a:t> </a:t>
            </a:r>
            <a:r>
              <a:rPr lang="en-GB" dirty="0" err="1">
                <a:latin typeface="Aptos" panose="020B0004020202020204" pitchFamily="34" charset="0"/>
              </a:rPr>
              <a:t>hier</a:t>
            </a:r>
            <a:r>
              <a:rPr lang="en-GB" dirty="0">
                <a:latin typeface="Aptos" panose="020B0004020202020204" pitchFamily="34" charset="0"/>
              </a:rPr>
              <a:t>:</a:t>
            </a:r>
          </a:p>
          <a:p>
            <a:endParaRPr lang="en-NL" dirty="0">
              <a:latin typeface="Aptos" panose="020B0004020202020204" pitchFamily="34" charset="0"/>
            </a:endParaRPr>
          </a:p>
        </p:txBody>
      </p:sp>
      <p:pic>
        <p:nvPicPr>
          <p:cNvPr id="16" name="Picture 15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B64A9C5D-68A4-14A1-E453-08203BEDAA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22" y="3978167"/>
            <a:ext cx="1605517" cy="1585448"/>
          </a:xfrm>
          <a:prstGeom prst="rect">
            <a:avLst/>
          </a:prstGeom>
        </p:spPr>
      </p:pic>
      <p:pic>
        <p:nvPicPr>
          <p:cNvPr id="5" name="Picture 4" descr="A yellow and blue text on a black background&#10;&#10;AI-generated content may be incorrect.">
            <a:extLst>
              <a:ext uri="{FF2B5EF4-FFF2-40B4-BE49-F238E27FC236}">
                <a16:creationId xmlns:a16="http://schemas.microsoft.com/office/drawing/2014/main" id="{0F9F4F67-85BD-DC5C-123B-37F7BAA020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129" y="5615398"/>
            <a:ext cx="1924774" cy="95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65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35</Words>
  <Application>Microsoft Office PowerPoint</Application>
  <PresentationFormat>Widescreen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Boudicca Meerman</dc:creator>
  <cp:lastModifiedBy>Boudicca Meerman</cp:lastModifiedBy>
  <cp:revision>3</cp:revision>
  <dcterms:created xsi:type="dcterms:W3CDTF">2026-01-31T11:53:03Z</dcterms:created>
  <dcterms:modified xsi:type="dcterms:W3CDTF">2026-02-01T14:41:07Z</dcterms:modified>
</cp:coreProperties>
</file>