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62" r:id="rId5"/>
    <p:sldId id="261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29A91-E181-424A-B6FC-9F397B0CC8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ABBEB9-3A48-4053-9F21-9F451A04B884}">
      <dgm:prSet phldrT="[Szöveg]"/>
      <dgm:spPr/>
      <dgm:t>
        <a:bodyPr/>
        <a:lstStyle/>
        <a:p>
          <a:pPr algn="ctr"/>
          <a:r>
            <a:rPr lang="hu-HU" dirty="0" smtClean="0"/>
            <a:t>könyv</a:t>
          </a:r>
          <a:endParaRPr lang="hu-HU" dirty="0"/>
        </a:p>
      </dgm:t>
    </dgm:pt>
    <dgm:pt modelId="{EFD9D06A-996B-4053-AA53-0DDAE98B33F4}" type="parTrans" cxnId="{D5A454B0-421F-4C80-96C3-C90931AD73BF}">
      <dgm:prSet/>
      <dgm:spPr/>
      <dgm:t>
        <a:bodyPr/>
        <a:lstStyle/>
        <a:p>
          <a:endParaRPr lang="hu-HU"/>
        </a:p>
      </dgm:t>
    </dgm:pt>
    <dgm:pt modelId="{7D44A399-92A2-4E71-8A07-806F40644ED0}" type="sibTrans" cxnId="{D5A454B0-421F-4C80-96C3-C90931AD73BF}">
      <dgm:prSet/>
      <dgm:spPr/>
      <dgm:t>
        <a:bodyPr/>
        <a:lstStyle/>
        <a:p>
          <a:endParaRPr lang="hu-HU"/>
        </a:p>
      </dgm:t>
    </dgm:pt>
    <dgm:pt modelId="{43A0A49F-CE1D-490C-AFE6-25FD41B2C9C6}">
      <dgm:prSet phldrT="[Szöveg]"/>
      <dgm:spPr/>
      <dgm:t>
        <a:bodyPr/>
        <a:lstStyle/>
        <a:p>
          <a:pPr algn="ctr"/>
          <a:r>
            <a:rPr lang="hu-HU" dirty="0" smtClean="0"/>
            <a:t>időszaki kiadványok</a:t>
          </a:r>
          <a:endParaRPr lang="hu-HU" dirty="0"/>
        </a:p>
      </dgm:t>
    </dgm:pt>
    <dgm:pt modelId="{301D2C8B-8C1F-42EC-8943-C80294769929}" type="parTrans" cxnId="{93E19F7C-4897-4FB8-B44A-82811623285A}">
      <dgm:prSet/>
      <dgm:spPr/>
      <dgm:t>
        <a:bodyPr/>
        <a:lstStyle/>
        <a:p>
          <a:endParaRPr lang="hu-HU"/>
        </a:p>
      </dgm:t>
    </dgm:pt>
    <dgm:pt modelId="{B98F6716-9ECD-4369-94DD-3EF0CF0551B3}" type="sibTrans" cxnId="{93E19F7C-4897-4FB8-B44A-82811623285A}">
      <dgm:prSet/>
      <dgm:spPr/>
      <dgm:t>
        <a:bodyPr/>
        <a:lstStyle/>
        <a:p>
          <a:endParaRPr lang="hu-HU"/>
        </a:p>
      </dgm:t>
    </dgm:pt>
    <dgm:pt modelId="{0779F40C-B9B0-4C2A-A0F5-01BF54A90ED0}">
      <dgm:prSet phldrT="[Szöveg]"/>
      <dgm:spPr/>
      <dgm:t>
        <a:bodyPr/>
        <a:lstStyle/>
        <a:p>
          <a:pPr algn="ctr"/>
          <a:r>
            <a:rPr lang="hu-HU" dirty="0" smtClean="0"/>
            <a:t>térkép</a:t>
          </a:r>
          <a:endParaRPr lang="hu-HU" dirty="0"/>
        </a:p>
      </dgm:t>
    </dgm:pt>
    <dgm:pt modelId="{16ADEFEC-F06B-4526-AC23-72682549451B}" type="sibTrans" cxnId="{05180B27-F3F3-476D-B724-7D7CF31946E7}">
      <dgm:prSet/>
      <dgm:spPr/>
      <dgm:t>
        <a:bodyPr/>
        <a:lstStyle/>
        <a:p>
          <a:endParaRPr lang="hu-HU"/>
        </a:p>
      </dgm:t>
    </dgm:pt>
    <dgm:pt modelId="{E99ADD9B-DCDC-4F0D-9A22-6FBACF8449D8}" type="parTrans" cxnId="{05180B27-F3F3-476D-B724-7D7CF31946E7}">
      <dgm:prSet/>
      <dgm:spPr/>
      <dgm:t>
        <a:bodyPr/>
        <a:lstStyle/>
        <a:p>
          <a:endParaRPr lang="hu-HU"/>
        </a:p>
      </dgm:t>
    </dgm:pt>
    <dgm:pt modelId="{A8AEF269-E668-4F21-9415-90F472A0C7C5}" type="pres">
      <dgm:prSet presAssocID="{A3B29A91-E181-424A-B6FC-9F397B0CC8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786EF70-05CA-4E51-9489-DCDD8793E5A6}" type="pres">
      <dgm:prSet presAssocID="{17ABBEB9-3A48-4053-9F21-9F451A04B884}" presName="parentLin" presStyleCnt="0"/>
      <dgm:spPr/>
    </dgm:pt>
    <dgm:pt modelId="{CA4797B8-A421-4D34-AF42-EE3D23C0A018}" type="pres">
      <dgm:prSet presAssocID="{17ABBEB9-3A48-4053-9F21-9F451A04B884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4F41261E-E3B7-4741-A8DB-2A1BDD6A6C8B}" type="pres">
      <dgm:prSet presAssocID="{17ABBEB9-3A48-4053-9F21-9F451A04B884}" presName="parentText" presStyleLbl="node1" presStyleIdx="0" presStyleCnt="3" custLinFactX="4388" custLinFactNeighborX="100000" custLinFactNeighborY="-3090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0148ED-F029-4859-8DC7-82B94243C50F}" type="pres">
      <dgm:prSet presAssocID="{17ABBEB9-3A48-4053-9F21-9F451A04B884}" presName="negativeSpace" presStyleCnt="0"/>
      <dgm:spPr/>
    </dgm:pt>
    <dgm:pt modelId="{0E28E7AA-A109-430B-AC76-0405592029E8}" type="pres">
      <dgm:prSet presAssocID="{17ABBEB9-3A48-4053-9F21-9F451A04B884}" presName="childText" presStyleLbl="conFgAcc1" presStyleIdx="0" presStyleCnt="3">
        <dgm:presLayoutVars>
          <dgm:bulletEnabled val="1"/>
        </dgm:presLayoutVars>
      </dgm:prSet>
      <dgm:spPr/>
    </dgm:pt>
    <dgm:pt modelId="{AF2AF123-AEE3-4698-91A9-06146BFB307E}" type="pres">
      <dgm:prSet presAssocID="{7D44A399-92A2-4E71-8A07-806F40644ED0}" presName="spaceBetweenRectangles" presStyleCnt="0"/>
      <dgm:spPr/>
    </dgm:pt>
    <dgm:pt modelId="{903DADB4-7CAE-4620-AB9A-7D6A95E16A76}" type="pres">
      <dgm:prSet presAssocID="{43A0A49F-CE1D-490C-AFE6-25FD41B2C9C6}" presName="parentLin" presStyleCnt="0"/>
      <dgm:spPr/>
    </dgm:pt>
    <dgm:pt modelId="{992A0F54-9B53-4925-9CA4-B44F22A10199}" type="pres">
      <dgm:prSet presAssocID="{43A0A49F-CE1D-490C-AFE6-25FD41B2C9C6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877E5328-DAED-4760-AA80-26BBADC17DD4}" type="pres">
      <dgm:prSet presAssocID="{43A0A49F-CE1D-490C-AFE6-25FD41B2C9C6}" presName="parentText" presStyleLbl="node1" presStyleIdx="1" presStyleCnt="3" custLinFactX="3004" custLinFactNeighborX="100000" custLinFactNeighborY="-1946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AC2FD-3D1F-47BE-BE4F-0B997D4E38CD}" type="pres">
      <dgm:prSet presAssocID="{43A0A49F-CE1D-490C-AFE6-25FD41B2C9C6}" presName="negativeSpace" presStyleCnt="0"/>
      <dgm:spPr/>
    </dgm:pt>
    <dgm:pt modelId="{53EF2809-9001-4C82-AA22-2DAA20034124}" type="pres">
      <dgm:prSet presAssocID="{43A0A49F-CE1D-490C-AFE6-25FD41B2C9C6}" presName="childText" presStyleLbl="conFgAcc1" presStyleIdx="1" presStyleCnt="3">
        <dgm:presLayoutVars>
          <dgm:bulletEnabled val="1"/>
        </dgm:presLayoutVars>
      </dgm:prSet>
      <dgm:spPr/>
    </dgm:pt>
    <dgm:pt modelId="{EDF9FDF9-00B2-4EAA-86F4-C73B49D3269F}" type="pres">
      <dgm:prSet presAssocID="{B98F6716-9ECD-4369-94DD-3EF0CF0551B3}" presName="spaceBetweenRectangles" presStyleCnt="0"/>
      <dgm:spPr/>
    </dgm:pt>
    <dgm:pt modelId="{94F2183B-ADDE-43DF-93A7-13A27454B80B}" type="pres">
      <dgm:prSet presAssocID="{0779F40C-B9B0-4C2A-A0F5-01BF54A90ED0}" presName="parentLin" presStyleCnt="0"/>
      <dgm:spPr/>
    </dgm:pt>
    <dgm:pt modelId="{269032D3-002B-485D-B655-0C6EC540CAD3}" type="pres">
      <dgm:prSet presAssocID="{0779F40C-B9B0-4C2A-A0F5-01BF54A90ED0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2A9D90AC-9877-4574-B532-99DAAC844EB1}" type="pres">
      <dgm:prSet presAssocID="{0779F40C-B9B0-4C2A-A0F5-01BF54A90ED0}" presName="parentText" presStyleLbl="node1" presStyleIdx="2" presStyleCnt="3" custLinFactX="7254" custLinFactNeighborX="100000" custLinFactNeighborY="3266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6E66BB-C496-41B9-AA17-90B9FFBF5D9D}" type="pres">
      <dgm:prSet presAssocID="{0779F40C-B9B0-4C2A-A0F5-01BF54A90ED0}" presName="negativeSpace" presStyleCnt="0"/>
      <dgm:spPr/>
    </dgm:pt>
    <dgm:pt modelId="{225E01B1-C860-485C-9893-182A552FA216}" type="pres">
      <dgm:prSet presAssocID="{0779F40C-B9B0-4C2A-A0F5-01BF54A90E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FF4103-930C-4BF6-819D-C7CDF58FDBDE}" type="presOf" srcId="{0779F40C-B9B0-4C2A-A0F5-01BF54A90ED0}" destId="{269032D3-002B-485D-B655-0C6EC540CAD3}" srcOrd="0" destOrd="0" presId="urn:microsoft.com/office/officeart/2005/8/layout/list1"/>
    <dgm:cxn modelId="{93E19F7C-4897-4FB8-B44A-82811623285A}" srcId="{A3B29A91-E181-424A-B6FC-9F397B0CC8D3}" destId="{43A0A49F-CE1D-490C-AFE6-25FD41B2C9C6}" srcOrd="1" destOrd="0" parTransId="{301D2C8B-8C1F-42EC-8943-C80294769929}" sibTransId="{B98F6716-9ECD-4369-94DD-3EF0CF0551B3}"/>
    <dgm:cxn modelId="{E3501859-822E-47A6-8EA2-93752FAE9A84}" type="presOf" srcId="{A3B29A91-E181-424A-B6FC-9F397B0CC8D3}" destId="{A8AEF269-E668-4F21-9415-90F472A0C7C5}" srcOrd="0" destOrd="0" presId="urn:microsoft.com/office/officeart/2005/8/layout/list1"/>
    <dgm:cxn modelId="{C279E686-F3E2-4CF0-9ACB-E450A967C631}" type="presOf" srcId="{17ABBEB9-3A48-4053-9F21-9F451A04B884}" destId="{4F41261E-E3B7-4741-A8DB-2A1BDD6A6C8B}" srcOrd="1" destOrd="0" presId="urn:microsoft.com/office/officeart/2005/8/layout/list1"/>
    <dgm:cxn modelId="{49253C17-7722-42A6-AA8F-6D16EBC6319A}" type="presOf" srcId="{0779F40C-B9B0-4C2A-A0F5-01BF54A90ED0}" destId="{2A9D90AC-9877-4574-B532-99DAAC844EB1}" srcOrd="1" destOrd="0" presId="urn:microsoft.com/office/officeart/2005/8/layout/list1"/>
    <dgm:cxn modelId="{26599AF1-C56E-4F9F-A7EB-ED5882336DC3}" type="presOf" srcId="{43A0A49F-CE1D-490C-AFE6-25FD41B2C9C6}" destId="{992A0F54-9B53-4925-9CA4-B44F22A10199}" srcOrd="0" destOrd="0" presId="urn:microsoft.com/office/officeart/2005/8/layout/list1"/>
    <dgm:cxn modelId="{05180B27-F3F3-476D-B724-7D7CF31946E7}" srcId="{A3B29A91-E181-424A-B6FC-9F397B0CC8D3}" destId="{0779F40C-B9B0-4C2A-A0F5-01BF54A90ED0}" srcOrd="2" destOrd="0" parTransId="{E99ADD9B-DCDC-4F0D-9A22-6FBACF8449D8}" sibTransId="{16ADEFEC-F06B-4526-AC23-72682549451B}"/>
    <dgm:cxn modelId="{C53CDD2F-1A02-49D8-BB1A-5A1375E8AFAE}" type="presOf" srcId="{17ABBEB9-3A48-4053-9F21-9F451A04B884}" destId="{CA4797B8-A421-4D34-AF42-EE3D23C0A018}" srcOrd="0" destOrd="0" presId="urn:microsoft.com/office/officeart/2005/8/layout/list1"/>
    <dgm:cxn modelId="{D5A454B0-421F-4C80-96C3-C90931AD73BF}" srcId="{A3B29A91-E181-424A-B6FC-9F397B0CC8D3}" destId="{17ABBEB9-3A48-4053-9F21-9F451A04B884}" srcOrd="0" destOrd="0" parTransId="{EFD9D06A-996B-4053-AA53-0DDAE98B33F4}" sibTransId="{7D44A399-92A2-4E71-8A07-806F40644ED0}"/>
    <dgm:cxn modelId="{250CF8DD-0B13-43BE-B931-9267D23C7F0A}" type="presOf" srcId="{43A0A49F-CE1D-490C-AFE6-25FD41B2C9C6}" destId="{877E5328-DAED-4760-AA80-26BBADC17DD4}" srcOrd="1" destOrd="0" presId="urn:microsoft.com/office/officeart/2005/8/layout/list1"/>
    <dgm:cxn modelId="{1FF23DF4-17A5-4023-9913-B40983C63696}" type="presParOf" srcId="{A8AEF269-E668-4F21-9415-90F472A0C7C5}" destId="{4786EF70-05CA-4E51-9489-DCDD8793E5A6}" srcOrd="0" destOrd="0" presId="urn:microsoft.com/office/officeart/2005/8/layout/list1"/>
    <dgm:cxn modelId="{8CB4B305-698F-4C28-9B33-10042B0BF6F6}" type="presParOf" srcId="{4786EF70-05CA-4E51-9489-DCDD8793E5A6}" destId="{CA4797B8-A421-4D34-AF42-EE3D23C0A018}" srcOrd="0" destOrd="0" presId="urn:microsoft.com/office/officeart/2005/8/layout/list1"/>
    <dgm:cxn modelId="{0FA08270-444A-4491-9C85-278D389AE5BD}" type="presParOf" srcId="{4786EF70-05CA-4E51-9489-DCDD8793E5A6}" destId="{4F41261E-E3B7-4741-A8DB-2A1BDD6A6C8B}" srcOrd="1" destOrd="0" presId="urn:microsoft.com/office/officeart/2005/8/layout/list1"/>
    <dgm:cxn modelId="{BFE29161-B4E5-4FD7-A013-2E30DDE3082E}" type="presParOf" srcId="{A8AEF269-E668-4F21-9415-90F472A0C7C5}" destId="{140148ED-F029-4859-8DC7-82B94243C50F}" srcOrd="1" destOrd="0" presId="urn:microsoft.com/office/officeart/2005/8/layout/list1"/>
    <dgm:cxn modelId="{E5E37849-9BD0-4B83-959F-A1C0807BCD9E}" type="presParOf" srcId="{A8AEF269-E668-4F21-9415-90F472A0C7C5}" destId="{0E28E7AA-A109-430B-AC76-0405592029E8}" srcOrd="2" destOrd="0" presId="urn:microsoft.com/office/officeart/2005/8/layout/list1"/>
    <dgm:cxn modelId="{70725F4B-F0C6-44CF-BCDE-D35FE8F507E6}" type="presParOf" srcId="{A8AEF269-E668-4F21-9415-90F472A0C7C5}" destId="{AF2AF123-AEE3-4698-91A9-06146BFB307E}" srcOrd="3" destOrd="0" presId="urn:microsoft.com/office/officeart/2005/8/layout/list1"/>
    <dgm:cxn modelId="{7FD52884-D5B9-4018-9426-9A34C5B83F5A}" type="presParOf" srcId="{A8AEF269-E668-4F21-9415-90F472A0C7C5}" destId="{903DADB4-7CAE-4620-AB9A-7D6A95E16A76}" srcOrd="4" destOrd="0" presId="urn:microsoft.com/office/officeart/2005/8/layout/list1"/>
    <dgm:cxn modelId="{3FF36DBE-75B1-4441-9AC0-17E6718EB9CD}" type="presParOf" srcId="{903DADB4-7CAE-4620-AB9A-7D6A95E16A76}" destId="{992A0F54-9B53-4925-9CA4-B44F22A10199}" srcOrd="0" destOrd="0" presId="urn:microsoft.com/office/officeart/2005/8/layout/list1"/>
    <dgm:cxn modelId="{09B9C797-A38B-4C3D-B46B-1CFDEB2B25CB}" type="presParOf" srcId="{903DADB4-7CAE-4620-AB9A-7D6A95E16A76}" destId="{877E5328-DAED-4760-AA80-26BBADC17DD4}" srcOrd="1" destOrd="0" presId="urn:microsoft.com/office/officeart/2005/8/layout/list1"/>
    <dgm:cxn modelId="{FD33BE25-D568-428C-AB1F-B68E630AD3DC}" type="presParOf" srcId="{A8AEF269-E668-4F21-9415-90F472A0C7C5}" destId="{7D3AC2FD-3D1F-47BE-BE4F-0B997D4E38CD}" srcOrd="5" destOrd="0" presId="urn:microsoft.com/office/officeart/2005/8/layout/list1"/>
    <dgm:cxn modelId="{5406B843-CB2D-4CB4-98EB-9E192071931D}" type="presParOf" srcId="{A8AEF269-E668-4F21-9415-90F472A0C7C5}" destId="{53EF2809-9001-4C82-AA22-2DAA20034124}" srcOrd="6" destOrd="0" presId="urn:microsoft.com/office/officeart/2005/8/layout/list1"/>
    <dgm:cxn modelId="{889A7B3B-EB8D-43F8-AC0D-799D8C919471}" type="presParOf" srcId="{A8AEF269-E668-4F21-9415-90F472A0C7C5}" destId="{EDF9FDF9-00B2-4EAA-86F4-C73B49D3269F}" srcOrd="7" destOrd="0" presId="urn:microsoft.com/office/officeart/2005/8/layout/list1"/>
    <dgm:cxn modelId="{77157BB3-A52F-4F98-A1E9-1D6FD04103EB}" type="presParOf" srcId="{A8AEF269-E668-4F21-9415-90F472A0C7C5}" destId="{94F2183B-ADDE-43DF-93A7-13A27454B80B}" srcOrd="8" destOrd="0" presId="urn:microsoft.com/office/officeart/2005/8/layout/list1"/>
    <dgm:cxn modelId="{66744F55-050A-4093-8AC8-CB7DE9CB4C8F}" type="presParOf" srcId="{94F2183B-ADDE-43DF-93A7-13A27454B80B}" destId="{269032D3-002B-485D-B655-0C6EC540CAD3}" srcOrd="0" destOrd="0" presId="urn:microsoft.com/office/officeart/2005/8/layout/list1"/>
    <dgm:cxn modelId="{48397DF1-3325-4864-B4F3-CBA2EF8024B1}" type="presParOf" srcId="{94F2183B-ADDE-43DF-93A7-13A27454B80B}" destId="{2A9D90AC-9877-4574-B532-99DAAC844EB1}" srcOrd="1" destOrd="0" presId="urn:microsoft.com/office/officeart/2005/8/layout/list1"/>
    <dgm:cxn modelId="{4DD436DE-735F-4280-898C-854EA9286B08}" type="presParOf" srcId="{A8AEF269-E668-4F21-9415-90F472A0C7C5}" destId="{9C6E66BB-C496-41B9-AA17-90B9FFBF5D9D}" srcOrd="9" destOrd="0" presId="urn:microsoft.com/office/officeart/2005/8/layout/list1"/>
    <dgm:cxn modelId="{98A07659-F446-4FA7-B51E-62D5124DC6D7}" type="presParOf" srcId="{A8AEF269-E668-4F21-9415-90F472A0C7C5}" destId="{225E01B1-C860-485C-9893-182A552FA2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B03E0-9B72-45F1-A05E-91FE41056C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85E992A-3A54-45F9-90A3-A4E210F09350}">
      <dgm:prSet phldrT="[Szöveg]"/>
      <dgm:spPr/>
      <dgm:t>
        <a:bodyPr/>
        <a:lstStyle/>
        <a:p>
          <a:r>
            <a:rPr lang="hu-HU" dirty="0" smtClean="0"/>
            <a:t>AUDIO (hang</a:t>
          </a:r>
          <a:r>
            <a:rPr lang="hu-HU" dirty="0" smtClean="0"/>
            <a:t>) </a:t>
          </a:r>
        </a:p>
        <a:p>
          <a:r>
            <a:rPr lang="hu-HU" dirty="0" smtClean="0"/>
            <a:t>hallható információ</a:t>
          </a:r>
          <a:endParaRPr lang="hu-HU" dirty="0"/>
        </a:p>
      </dgm:t>
    </dgm:pt>
    <dgm:pt modelId="{4BF6DCBB-533B-4726-8E27-6259823D28EE}" type="parTrans" cxnId="{D6C8478D-8C6E-4DBB-8E29-2683A8D75B7D}">
      <dgm:prSet/>
      <dgm:spPr/>
      <dgm:t>
        <a:bodyPr/>
        <a:lstStyle/>
        <a:p>
          <a:endParaRPr lang="hu-HU"/>
        </a:p>
      </dgm:t>
    </dgm:pt>
    <dgm:pt modelId="{AF7AF338-CB03-420A-B634-7FD8D3A35931}" type="sibTrans" cxnId="{D6C8478D-8C6E-4DBB-8E29-2683A8D75B7D}">
      <dgm:prSet/>
      <dgm:spPr/>
      <dgm:t>
        <a:bodyPr/>
        <a:lstStyle/>
        <a:p>
          <a:endParaRPr lang="hu-HU"/>
        </a:p>
      </dgm:t>
    </dgm:pt>
    <dgm:pt modelId="{0C3715CC-DAEC-448C-A7FF-9E24C4AA924A}">
      <dgm:prSet phldrT="[Szöveg]"/>
      <dgm:spPr/>
      <dgm:t>
        <a:bodyPr/>
        <a:lstStyle/>
        <a:p>
          <a:r>
            <a:rPr lang="hu-HU" dirty="0" smtClean="0"/>
            <a:t>         VIZUÁLIS </a:t>
          </a:r>
        </a:p>
        <a:p>
          <a:r>
            <a:rPr lang="hu-HU" dirty="0" smtClean="0"/>
            <a:t>- képi: állókép: rajz, festmény, fénykép, diafilm </a:t>
          </a:r>
        </a:p>
        <a:p>
          <a:r>
            <a:rPr lang="hu-HU" dirty="0" smtClean="0"/>
            <a:t>-  szöveges: - kéziratos</a:t>
          </a:r>
        </a:p>
        <a:p>
          <a:r>
            <a:rPr lang="hu-HU" dirty="0" smtClean="0"/>
            <a:t>                   - nyomtatott </a:t>
          </a:r>
          <a:r>
            <a:rPr lang="hu-HU" dirty="0" err="1" smtClean="0"/>
            <a:t>pl.könyv</a:t>
          </a:r>
          <a:r>
            <a:rPr lang="hu-HU" dirty="0" smtClean="0"/>
            <a:t>,  </a:t>
          </a:r>
        </a:p>
        <a:p>
          <a:r>
            <a:rPr lang="hu-HU" dirty="0" smtClean="0"/>
            <a:t>                                     folyóirat </a:t>
          </a:r>
          <a:endParaRPr lang="hu-HU" dirty="0" smtClean="0"/>
        </a:p>
      </dgm:t>
    </dgm:pt>
    <dgm:pt modelId="{FB60B4EA-77B4-4783-B78C-2595E04488A9}" type="parTrans" cxnId="{277995E3-B301-4D4D-BBCC-E0811A964F23}">
      <dgm:prSet/>
      <dgm:spPr/>
      <dgm:t>
        <a:bodyPr/>
        <a:lstStyle/>
        <a:p>
          <a:endParaRPr lang="hu-HU"/>
        </a:p>
      </dgm:t>
    </dgm:pt>
    <dgm:pt modelId="{976265D6-5C74-409D-9800-C15EA5377F7A}" type="sibTrans" cxnId="{277995E3-B301-4D4D-BBCC-E0811A964F23}">
      <dgm:prSet/>
      <dgm:spPr/>
      <dgm:t>
        <a:bodyPr/>
        <a:lstStyle/>
        <a:p>
          <a:endParaRPr lang="hu-HU"/>
        </a:p>
      </dgm:t>
    </dgm:pt>
    <dgm:pt modelId="{0BC1E8B1-18EF-4338-BBBF-DE0F1474550F}">
      <dgm:prSet phldrT="[Szöveg]"/>
      <dgm:spPr/>
      <dgm:t>
        <a:bodyPr/>
        <a:lstStyle/>
        <a:p>
          <a:r>
            <a:rPr lang="hu-HU" cap="all" baseline="0" dirty="0" smtClean="0"/>
            <a:t>Audiovizuális</a:t>
          </a:r>
          <a:r>
            <a:rPr lang="hu-HU" dirty="0" smtClean="0"/>
            <a:t> (hang+kép)</a:t>
          </a:r>
        </a:p>
      </dgm:t>
    </dgm:pt>
    <dgm:pt modelId="{27879E4C-5BB0-43A9-A0B8-F9A25F33DE5D}" type="parTrans" cxnId="{C94B29C7-073F-42A4-88B0-6B822D4DCE67}">
      <dgm:prSet/>
      <dgm:spPr/>
      <dgm:t>
        <a:bodyPr/>
        <a:lstStyle/>
        <a:p>
          <a:endParaRPr lang="hu-HU"/>
        </a:p>
      </dgm:t>
    </dgm:pt>
    <dgm:pt modelId="{BEEB439A-014D-4E31-A995-1AF5100505D7}" type="sibTrans" cxnId="{C94B29C7-073F-42A4-88B0-6B822D4DCE67}">
      <dgm:prSet/>
      <dgm:spPr/>
      <dgm:t>
        <a:bodyPr/>
        <a:lstStyle/>
        <a:p>
          <a:endParaRPr lang="hu-HU"/>
        </a:p>
      </dgm:t>
    </dgm:pt>
    <dgm:pt modelId="{63EBBBC5-75EF-4061-96F6-888BF6A2150F}">
      <dgm:prSet phldrT="[Szöveg]"/>
      <dgm:spPr/>
      <dgm:t>
        <a:bodyPr/>
        <a:lstStyle/>
        <a:p>
          <a:r>
            <a:rPr lang="hu-HU" dirty="0" smtClean="0"/>
            <a:t>MULTIMÉDIA</a:t>
          </a:r>
          <a:endParaRPr lang="hu-HU" dirty="0" smtClean="0"/>
        </a:p>
      </dgm:t>
    </dgm:pt>
    <dgm:pt modelId="{9FFAABA2-27FC-4524-9F20-71B840ABA064}" type="parTrans" cxnId="{63589393-EE62-48D3-B773-786B1E48492F}">
      <dgm:prSet/>
      <dgm:spPr/>
      <dgm:t>
        <a:bodyPr/>
        <a:lstStyle/>
        <a:p>
          <a:endParaRPr lang="hu-HU"/>
        </a:p>
      </dgm:t>
    </dgm:pt>
    <dgm:pt modelId="{609614AE-524A-4A48-9720-4204F17BFF9B}" type="sibTrans" cxnId="{63589393-EE62-48D3-B773-786B1E48492F}">
      <dgm:prSet/>
      <dgm:spPr/>
      <dgm:t>
        <a:bodyPr/>
        <a:lstStyle/>
        <a:p>
          <a:endParaRPr lang="hu-HU"/>
        </a:p>
      </dgm:t>
    </dgm:pt>
    <dgm:pt modelId="{9EC7A41C-DB99-4B3C-A798-BB6CAD3D32BB}" type="pres">
      <dgm:prSet presAssocID="{C19B03E0-9B72-45F1-A05E-91FE41056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5B6647-73DF-4C19-AD67-6CDC8F188D90}" type="pres">
      <dgm:prSet presAssocID="{F85E992A-3A54-45F9-90A3-A4E210F09350}" presName="parentText" presStyleLbl="node1" presStyleIdx="0" presStyleCnt="4" custFlipHor="0" custScaleX="19172" custScaleY="13575" custLinFactY="1348" custLinFactNeighborX="-345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9766E7-E652-4683-BA13-B3640010CA47}" type="pres">
      <dgm:prSet presAssocID="{AF7AF338-CB03-420A-B634-7FD8D3A35931}" presName="spacer" presStyleCnt="0"/>
      <dgm:spPr/>
    </dgm:pt>
    <dgm:pt modelId="{3A608EAB-98EF-452B-8FE6-7E420AD1469A}" type="pres">
      <dgm:prSet presAssocID="{0C3715CC-DAEC-448C-A7FF-9E24C4AA924A}" presName="parentText" presStyleLbl="node1" presStyleIdx="1" presStyleCnt="4" custScaleX="30733" custScaleY="17696" custLinFactY="235" custLinFactNeighborX="-316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9391AC-B1E2-47E9-B878-9B83120F391D}" type="pres">
      <dgm:prSet presAssocID="{976265D6-5C74-409D-9800-C15EA5377F7A}" presName="spacer" presStyleCnt="0"/>
      <dgm:spPr/>
    </dgm:pt>
    <dgm:pt modelId="{9A207AFF-5199-47F0-A14E-5CD55AD4A585}" type="pres">
      <dgm:prSet presAssocID="{0BC1E8B1-18EF-4338-BBBF-DE0F1474550F}" presName="parentText" presStyleLbl="node1" presStyleIdx="2" presStyleCnt="4" custScaleX="23490" custScaleY="9812" custLinFactNeighborX="-32593" custLinFactNeighborY="4079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1BB375-FC46-4501-AB13-F2B72C5FDEB1}" type="pres">
      <dgm:prSet presAssocID="{BEEB439A-014D-4E31-A995-1AF5100505D7}" presName="spacer" presStyleCnt="0"/>
      <dgm:spPr/>
    </dgm:pt>
    <dgm:pt modelId="{57FD2744-838A-43AA-8A81-5E34A81E3D5D}" type="pres">
      <dgm:prSet presAssocID="{63EBBBC5-75EF-4061-96F6-888BF6A2150F}" presName="parentText" presStyleLbl="node1" presStyleIdx="3" presStyleCnt="4" custScaleX="20733" custScaleY="6709" custLinFactNeighborX="-33656" custLinFactNeighborY="-1417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94B29C7-073F-42A4-88B0-6B822D4DCE67}" srcId="{C19B03E0-9B72-45F1-A05E-91FE41056CB8}" destId="{0BC1E8B1-18EF-4338-BBBF-DE0F1474550F}" srcOrd="2" destOrd="0" parTransId="{27879E4C-5BB0-43A9-A0B8-F9A25F33DE5D}" sibTransId="{BEEB439A-014D-4E31-A995-1AF5100505D7}"/>
    <dgm:cxn modelId="{BA8A89DB-93C8-49D0-95CE-C4B6452395AD}" type="presOf" srcId="{0C3715CC-DAEC-448C-A7FF-9E24C4AA924A}" destId="{3A608EAB-98EF-452B-8FE6-7E420AD1469A}" srcOrd="0" destOrd="0" presId="urn:microsoft.com/office/officeart/2005/8/layout/vList2"/>
    <dgm:cxn modelId="{BF6DD1DD-F6DE-4F3A-AB7E-C9839073217A}" type="presOf" srcId="{0BC1E8B1-18EF-4338-BBBF-DE0F1474550F}" destId="{9A207AFF-5199-47F0-A14E-5CD55AD4A585}" srcOrd="0" destOrd="0" presId="urn:microsoft.com/office/officeart/2005/8/layout/vList2"/>
    <dgm:cxn modelId="{277995E3-B301-4D4D-BBCC-E0811A964F23}" srcId="{C19B03E0-9B72-45F1-A05E-91FE41056CB8}" destId="{0C3715CC-DAEC-448C-A7FF-9E24C4AA924A}" srcOrd="1" destOrd="0" parTransId="{FB60B4EA-77B4-4783-B78C-2595E04488A9}" sibTransId="{976265D6-5C74-409D-9800-C15EA5377F7A}"/>
    <dgm:cxn modelId="{D6C8478D-8C6E-4DBB-8E29-2683A8D75B7D}" srcId="{C19B03E0-9B72-45F1-A05E-91FE41056CB8}" destId="{F85E992A-3A54-45F9-90A3-A4E210F09350}" srcOrd="0" destOrd="0" parTransId="{4BF6DCBB-533B-4726-8E27-6259823D28EE}" sibTransId="{AF7AF338-CB03-420A-B634-7FD8D3A35931}"/>
    <dgm:cxn modelId="{EBB44A04-9688-455E-AEBA-95A2AF1CD702}" type="presOf" srcId="{63EBBBC5-75EF-4061-96F6-888BF6A2150F}" destId="{57FD2744-838A-43AA-8A81-5E34A81E3D5D}" srcOrd="0" destOrd="0" presId="urn:microsoft.com/office/officeart/2005/8/layout/vList2"/>
    <dgm:cxn modelId="{0652AB64-8805-40EA-93ED-28FDD24F295E}" type="presOf" srcId="{C19B03E0-9B72-45F1-A05E-91FE41056CB8}" destId="{9EC7A41C-DB99-4B3C-A798-BB6CAD3D32BB}" srcOrd="0" destOrd="0" presId="urn:microsoft.com/office/officeart/2005/8/layout/vList2"/>
    <dgm:cxn modelId="{63589393-EE62-48D3-B773-786B1E48492F}" srcId="{C19B03E0-9B72-45F1-A05E-91FE41056CB8}" destId="{63EBBBC5-75EF-4061-96F6-888BF6A2150F}" srcOrd="3" destOrd="0" parTransId="{9FFAABA2-27FC-4524-9F20-71B840ABA064}" sibTransId="{609614AE-524A-4A48-9720-4204F17BFF9B}"/>
    <dgm:cxn modelId="{84336527-7C4E-4143-B900-04A790EB3759}" type="presOf" srcId="{F85E992A-3A54-45F9-90A3-A4E210F09350}" destId="{0E5B6647-73DF-4C19-AD67-6CDC8F188D90}" srcOrd="0" destOrd="0" presId="urn:microsoft.com/office/officeart/2005/8/layout/vList2"/>
    <dgm:cxn modelId="{5BF7AA48-4F6F-4668-AFE1-1B4B77134841}" type="presParOf" srcId="{9EC7A41C-DB99-4B3C-A798-BB6CAD3D32BB}" destId="{0E5B6647-73DF-4C19-AD67-6CDC8F188D90}" srcOrd="0" destOrd="0" presId="urn:microsoft.com/office/officeart/2005/8/layout/vList2"/>
    <dgm:cxn modelId="{4693D097-AEF0-4132-8AB5-47BF59E9973E}" type="presParOf" srcId="{9EC7A41C-DB99-4B3C-A798-BB6CAD3D32BB}" destId="{C19766E7-E652-4683-BA13-B3640010CA47}" srcOrd="1" destOrd="0" presId="urn:microsoft.com/office/officeart/2005/8/layout/vList2"/>
    <dgm:cxn modelId="{0CA0ADD8-1474-4A2B-AA16-F5EEBCA79EA9}" type="presParOf" srcId="{9EC7A41C-DB99-4B3C-A798-BB6CAD3D32BB}" destId="{3A608EAB-98EF-452B-8FE6-7E420AD1469A}" srcOrd="2" destOrd="0" presId="urn:microsoft.com/office/officeart/2005/8/layout/vList2"/>
    <dgm:cxn modelId="{38890A64-528B-4651-A2B6-F5CE2AC19875}" type="presParOf" srcId="{9EC7A41C-DB99-4B3C-A798-BB6CAD3D32BB}" destId="{C69391AC-B1E2-47E9-B878-9B83120F391D}" srcOrd="3" destOrd="0" presId="urn:microsoft.com/office/officeart/2005/8/layout/vList2"/>
    <dgm:cxn modelId="{07EDAC62-A919-4822-B7BF-1390277F37E0}" type="presParOf" srcId="{9EC7A41C-DB99-4B3C-A798-BB6CAD3D32BB}" destId="{9A207AFF-5199-47F0-A14E-5CD55AD4A585}" srcOrd="4" destOrd="0" presId="urn:microsoft.com/office/officeart/2005/8/layout/vList2"/>
    <dgm:cxn modelId="{34891C53-3A04-43C0-950A-317BE9809D1F}" type="presParOf" srcId="{9EC7A41C-DB99-4B3C-A798-BB6CAD3D32BB}" destId="{191BB375-FC46-4501-AB13-F2B72C5FDEB1}" srcOrd="5" destOrd="0" presId="urn:microsoft.com/office/officeart/2005/8/layout/vList2"/>
    <dgm:cxn modelId="{4D4AE7D3-3A0B-4E42-BE75-36B9E0EDB59B}" type="presParOf" srcId="{9EC7A41C-DB99-4B3C-A798-BB6CAD3D32BB}" destId="{57FD2744-838A-43AA-8A81-5E34A81E3D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8E7AA-A109-430B-AC76-0405592029E8}">
      <dsp:nvSpPr>
        <dsp:cNvPr id="0" name=""/>
        <dsp:cNvSpPr/>
      </dsp:nvSpPr>
      <dsp:spPr>
        <a:xfrm>
          <a:off x="0" y="913876"/>
          <a:ext cx="34539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1261E-E3B7-4741-A8DB-2A1BDD6A6C8B}">
      <dsp:nvSpPr>
        <dsp:cNvPr id="0" name=""/>
        <dsp:cNvSpPr/>
      </dsp:nvSpPr>
      <dsp:spPr>
        <a:xfrm>
          <a:off x="451479" y="125712"/>
          <a:ext cx="241773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4" tIns="0" rIns="9138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könyv</a:t>
          </a:r>
          <a:endParaRPr lang="hu-HU" sz="3300" kern="1200" dirty="0"/>
        </a:p>
      </dsp:txBody>
      <dsp:txXfrm>
        <a:off x="499034" y="173267"/>
        <a:ext cx="2322620" cy="879050"/>
      </dsp:txXfrm>
    </dsp:sp>
    <dsp:sp modelId="{53EF2809-9001-4C82-AA22-2DAA20034124}">
      <dsp:nvSpPr>
        <dsp:cNvPr id="0" name=""/>
        <dsp:cNvSpPr/>
      </dsp:nvSpPr>
      <dsp:spPr>
        <a:xfrm>
          <a:off x="0" y="2410756"/>
          <a:ext cx="34539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E5328-DAED-4760-AA80-26BBADC17DD4}">
      <dsp:nvSpPr>
        <dsp:cNvPr id="0" name=""/>
        <dsp:cNvSpPr/>
      </dsp:nvSpPr>
      <dsp:spPr>
        <a:xfrm>
          <a:off x="418018" y="1734104"/>
          <a:ext cx="241773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4" tIns="0" rIns="9138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időszaki kiadványok</a:t>
          </a:r>
          <a:endParaRPr lang="hu-HU" sz="3300" kern="1200" dirty="0"/>
        </a:p>
      </dsp:txBody>
      <dsp:txXfrm>
        <a:off x="465573" y="1781659"/>
        <a:ext cx="2322620" cy="879050"/>
      </dsp:txXfrm>
    </dsp:sp>
    <dsp:sp modelId="{225E01B1-C860-485C-9893-182A552FA216}">
      <dsp:nvSpPr>
        <dsp:cNvPr id="0" name=""/>
        <dsp:cNvSpPr/>
      </dsp:nvSpPr>
      <dsp:spPr>
        <a:xfrm>
          <a:off x="0" y="3907636"/>
          <a:ext cx="34539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D90AC-9877-4574-B532-99DAAC844EB1}">
      <dsp:nvSpPr>
        <dsp:cNvPr id="0" name=""/>
        <dsp:cNvSpPr/>
      </dsp:nvSpPr>
      <dsp:spPr>
        <a:xfrm>
          <a:off x="520772" y="3738756"/>
          <a:ext cx="241773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4" tIns="0" rIns="9138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térkép</a:t>
          </a:r>
          <a:endParaRPr lang="hu-HU" sz="3300" kern="1200" dirty="0"/>
        </a:p>
      </dsp:txBody>
      <dsp:txXfrm>
        <a:off x="568327" y="3786311"/>
        <a:ext cx="232262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6647-73DF-4C19-AD67-6CDC8F188D90}">
      <dsp:nvSpPr>
        <dsp:cNvPr id="0" name=""/>
        <dsp:cNvSpPr/>
      </dsp:nvSpPr>
      <dsp:spPr>
        <a:xfrm>
          <a:off x="582800" y="363305"/>
          <a:ext cx="1907383" cy="1424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AUDIO (hang</a:t>
          </a:r>
          <a:r>
            <a:rPr lang="hu-HU" sz="1300" kern="1200" dirty="0" smtClean="0"/>
            <a:t>)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hallható információ</a:t>
          </a:r>
          <a:endParaRPr lang="hu-HU" sz="1300" kern="1200" dirty="0"/>
        </a:p>
      </dsp:txBody>
      <dsp:txXfrm>
        <a:off x="652332" y="432837"/>
        <a:ext cx="1768319" cy="1285301"/>
      </dsp:txXfrm>
    </dsp:sp>
    <dsp:sp modelId="{3A608EAB-98EF-452B-8FE6-7E420AD1469A}">
      <dsp:nvSpPr>
        <dsp:cNvPr id="0" name=""/>
        <dsp:cNvSpPr/>
      </dsp:nvSpPr>
      <dsp:spPr>
        <a:xfrm>
          <a:off x="299906" y="1855208"/>
          <a:ext cx="3057564" cy="1856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         VIZUÁLIS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- képi: állókép: rajz, festmény, fénykép, diafilm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-  szöveges: - kéziratos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                   - nyomtatott </a:t>
          </a:r>
          <a:r>
            <a:rPr lang="hu-HU" sz="1300" kern="1200" dirty="0" err="1" smtClean="0"/>
            <a:t>pl.könyv</a:t>
          </a:r>
          <a:r>
            <a:rPr lang="hu-HU" sz="1300" kern="1200" dirty="0" smtClean="0"/>
            <a:t>, 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                                     folyóirat </a:t>
          </a:r>
          <a:endParaRPr lang="hu-HU" sz="1300" kern="1200" dirty="0" smtClean="0"/>
        </a:p>
      </dsp:txBody>
      <dsp:txXfrm>
        <a:off x="390546" y="1945848"/>
        <a:ext cx="2876284" cy="1675483"/>
      </dsp:txXfrm>
    </dsp:sp>
    <dsp:sp modelId="{9A207AFF-5199-47F0-A14E-5CD55AD4A585}">
      <dsp:nvSpPr>
        <dsp:cNvPr id="0" name=""/>
        <dsp:cNvSpPr/>
      </dsp:nvSpPr>
      <dsp:spPr>
        <a:xfrm>
          <a:off x="563300" y="3762503"/>
          <a:ext cx="2336972" cy="1029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cap="all" baseline="0" dirty="0" smtClean="0"/>
            <a:t>Audiovizuális</a:t>
          </a:r>
          <a:r>
            <a:rPr lang="hu-HU" sz="1300" kern="1200" dirty="0" smtClean="0"/>
            <a:t> (hang+kép)</a:t>
          </a:r>
        </a:p>
      </dsp:txBody>
      <dsp:txXfrm>
        <a:off x="613557" y="3812760"/>
        <a:ext cx="2236458" cy="929015"/>
      </dsp:txXfrm>
    </dsp:sp>
    <dsp:sp modelId="{57FD2744-838A-43AA-8A81-5E34A81E3D5D}">
      <dsp:nvSpPr>
        <dsp:cNvPr id="0" name=""/>
        <dsp:cNvSpPr/>
      </dsp:nvSpPr>
      <dsp:spPr>
        <a:xfrm>
          <a:off x="594689" y="4875038"/>
          <a:ext cx="2062684" cy="703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MULTIMÉDIA</a:t>
          </a:r>
          <a:endParaRPr lang="hu-HU" sz="1300" kern="1200" dirty="0" smtClean="0"/>
        </a:p>
      </dsp:txBody>
      <dsp:txXfrm>
        <a:off x="629053" y="4909402"/>
        <a:ext cx="1993956" cy="63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diagramData" Target="../diagrams/data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2064" y="588613"/>
            <a:ext cx="7766936" cy="1646302"/>
          </a:xfrm>
        </p:spPr>
        <p:txBody>
          <a:bodyPr/>
          <a:lstStyle/>
          <a:p>
            <a:r>
              <a:rPr lang="hu-HU" dirty="0" smtClean="0"/>
              <a:t>DOKUMENTUMTÍPUSOK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3123" y="3265222"/>
            <a:ext cx="7766936" cy="109689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INFORMÁCIÓHORDOZÓK CSOPORTOSÍTÁSA</a:t>
            </a:r>
            <a:endParaRPr lang="hu-H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834656" cy="484334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4000" b="1" dirty="0" smtClean="0"/>
              <a:t>Dokumentum=</a:t>
            </a:r>
            <a:br>
              <a:rPr lang="hu-HU" sz="4000" b="1" dirty="0" smtClean="0"/>
            </a:br>
            <a:r>
              <a:rPr lang="hu-HU" sz="4000" b="1" dirty="0" smtClean="0"/>
              <a:t> </a:t>
            </a:r>
            <a:r>
              <a:rPr lang="hu-HU" sz="4000" b="1" dirty="0" smtClean="0"/>
              <a:t>az, ami az információt hordozza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pl.: tárgy, kézirat, könyv, időszaki kiadvány, audiovizuális és elektronikus dokumentum</a:t>
            </a:r>
            <a:br>
              <a:rPr lang="hu-HU" sz="4000" dirty="0" smtClean="0"/>
            </a:br>
            <a:r>
              <a:rPr lang="hu-HU" sz="4000" b="1" dirty="0" smtClean="0"/>
              <a:t>Dokumentum = Információhordozó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954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070196" y="379142"/>
            <a:ext cx="231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CSOPORTOSÍTÁSOK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40873" y="748474"/>
            <a:ext cx="420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RÖGZÍTETTSÉG SZERINT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8215" y="1315844"/>
            <a:ext cx="45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1. NEM RÖGZÍTETT INFORMÁCIÓFORRÁS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92821" y="5074743"/>
            <a:ext cx="415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2. RÖGZÍTETT INFORMÁCIÓFORRÁS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78621" y="1726210"/>
            <a:ext cx="6947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élő 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beszéd és metakommunikáció: a legáltalánosabb információhordozó a hétköznapi, emberi beszéd. Pl</a:t>
            </a:r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telefonhívás, </a:t>
            </a:r>
            <a:r>
              <a:rPr lang="hu-H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videóhívás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16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élő 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közvetítések (rádió, televízió, internet) ha nem veszik fel őket</a:t>
            </a:r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hu-H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titkosított 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(nem rögzített) csevegés.</a:t>
            </a:r>
          </a:p>
          <a:p>
            <a:endParaRPr lang="hu-HU" sz="16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 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érdemes mindenkinek elgondolkodni, hogy a közvetlen szóbeli kommunikáció valóban csak maximum az emlékezetünkben rögzül-e. Érdemes elgondolkodnunk azon, hogy csakugyan eltűnnek-e, vagy valahol mégis rögzülnek, akár vissza is kereshetők, hisz azok az internet emlékezetében élnek</a:t>
            </a:r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Ugyanakkor: a szó elszáll, az írás megmarad!</a:t>
            </a:r>
            <a:endParaRPr lang="hu-H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444083" y="5862447"/>
            <a:ext cx="686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más információforrás, ami megőrzi az információt, ami a rögzítés, megőrzés által visszakereshetővé is teszi azt. </a:t>
            </a:r>
            <a:r>
              <a:rPr lang="hu-H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könyv, elektronikus fájlok.</a:t>
            </a:r>
            <a:endParaRPr lang="hu-H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NYOMTATOTT DOKUMENTUMOK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8072"/>
              </p:ext>
            </p:extLst>
          </p:nvPr>
        </p:nvGraphicFramePr>
        <p:xfrm>
          <a:off x="883925" y="1346977"/>
          <a:ext cx="3453900" cy="516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9" y="1346977"/>
            <a:ext cx="3245006" cy="15738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4" y="3174997"/>
            <a:ext cx="3095277" cy="15337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4" y="4905143"/>
            <a:ext cx="3036849" cy="17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259" y="303346"/>
            <a:ext cx="8900343" cy="767171"/>
          </a:xfrm>
        </p:spPr>
        <p:txBody>
          <a:bodyPr>
            <a:noAutofit/>
          </a:bodyPr>
          <a:lstStyle/>
          <a:p>
            <a:r>
              <a:rPr lang="hu-HU" sz="2800" b="1" dirty="0"/>
              <a:t>Az információ megjelenési, megjelenítési formája szerint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91649"/>
              </p:ext>
            </p:extLst>
          </p:nvPr>
        </p:nvGraphicFramePr>
        <p:xfrm>
          <a:off x="-59189" y="967662"/>
          <a:ext cx="9948799" cy="564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80" y="5689909"/>
            <a:ext cx="1329688" cy="8856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84" y="1254513"/>
            <a:ext cx="1775521" cy="13895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09" y="2601513"/>
            <a:ext cx="1234513" cy="164601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13" y="4602664"/>
            <a:ext cx="1087245" cy="108724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70" y="4411864"/>
            <a:ext cx="2132960" cy="124911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13" y="3159640"/>
            <a:ext cx="2923704" cy="1087890"/>
          </a:xfrm>
          <a:prstGeom prst="rect">
            <a:avLst/>
          </a:prstGeom>
        </p:spPr>
      </p:pic>
      <p:pic>
        <p:nvPicPr>
          <p:cNvPr id="4098" name="Picture 2" descr="KÃ©ptalÃ¡lat a kÃ¶vetkezÅre: âcdâ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6" y="1263277"/>
            <a:ext cx="1277166" cy="15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30" y="1894623"/>
            <a:ext cx="1199737" cy="23529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67" y="1884801"/>
            <a:ext cx="1939267" cy="11824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23" y="3067280"/>
            <a:ext cx="2191548" cy="10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209" y="143308"/>
            <a:ext cx="5073805" cy="1617343"/>
          </a:xfrm>
        </p:spPr>
        <p:txBody>
          <a:bodyPr>
            <a:noAutofit/>
          </a:bodyPr>
          <a:lstStyle/>
          <a:p>
            <a:r>
              <a:rPr lang="hu-HU" sz="4800" dirty="0" smtClean="0"/>
              <a:t>TÁROLÁS MÓDJA SZERINT: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53948" y="2054097"/>
            <a:ext cx="4813241" cy="3205571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hu-HU" sz="9600" b="1" dirty="0" smtClean="0"/>
              <a:t>ÍRÁSOS=kézzel írt/nyomtatott 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hu-HU" sz="9600" b="1" dirty="0" smtClean="0"/>
              <a:t>KÉPI = </a:t>
            </a:r>
            <a:r>
              <a:rPr lang="hu-HU" sz="9600" b="1" dirty="0"/>
              <a:t>festmény, </a:t>
            </a:r>
            <a:r>
              <a:rPr lang="hu-HU" sz="9600" b="1" dirty="0" smtClean="0"/>
              <a:t>plakát, rajz,  							fénykép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hu-HU" sz="9600" b="1" dirty="0" smtClean="0"/>
              <a:t>AUDIO= magnókazetta, CD,             						hanglemez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hu-HU" sz="9600" b="1" dirty="0" smtClean="0"/>
              <a:t>AUDIOVIZUÁLIS= videokazetta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hu-HU" sz="9600" b="1" dirty="0" smtClean="0"/>
              <a:t>ELEKTRONIKUS= </a:t>
            </a:r>
            <a:r>
              <a:rPr lang="hu-HU" sz="9600" b="1" dirty="0"/>
              <a:t>CD-ROM, </a:t>
            </a:r>
            <a:r>
              <a:rPr lang="hu-HU" sz="9600" b="1" dirty="0" smtClean="0"/>
              <a:t>							   DVD,</a:t>
            </a:r>
            <a:r>
              <a:rPr lang="hu-HU" sz="9600" b="1" dirty="0" err="1" smtClean="0"/>
              <a:t>pendrive</a:t>
            </a:r>
            <a:endParaRPr lang="hu-HU" sz="9600" b="1" dirty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89" y="309260"/>
            <a:ext cx="2976926" cy="1944925"/>
          </a:xfrm>
          <a:prstGeom prst="rect">
            <a:avLst/>
          </a:prstGeom>
        </p:spPr>
      </p:pic>
      <p:pic>
        <p:nvPicPr>
          <p:cNvPr id="3074" name="Picture 2" descr="L:\ÓRAVÁZLATOK\6. osztály\nyomtatott köny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65" y="309260"/>
            <a:ext cx="3753862" cy="18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ÓRAVÁZLATOK\6. osztály\melius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55" y="2411099"/>
            <a:ext cx="2335894" cy="17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55" y="4639432"/>
            <a:ext cx="2518548" cy="1474925"/>
          </a:xfrm>
          <a:prstGeom prst="rect">
            <a:avLst/>
          </a:prstGeom>
        </p:spPr>
      </p:pic>
      <p:pic>
        <p:nvPicPr>
          <p:cNvPr id="3077" name="Picture 5" descr="KÃ©ptalÃ¡lat a kÃ¶vetkezÅre: âkÃ¶nyvtÃ¡ros pendriveâ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41" y="4969184"/>
            <a:ext cx="1766781" cy="1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3" y="4969184"/>
            <a:ext cx="1557768" cy="1557768"/>
          </a:xfrm>
          <a:prstGeom prst="rect">
            <a:avLst/>
          </a:prstGeom>
        </p:spPr>
      </p:pic>
      <p:pic>
        <p:nvPicPr>
          <p:cNvPr id="13" name="Picture 2" descr="L:\ÓRAVÁZLATOK\6. osztály\hangleme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50" y="2411100"/>
            <a:ext cx="2239686" cy="17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202</Words>
  <Application>Microsoft Office PowerPoint</Application>
  <PresentationFormat>Egyéni</PresentationFormat>
  <Paragraphs>39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Fazetta</vt:lpstr>
      <vt:lpstr>DOKUMENTUMTÍPUSOK</vt:lpstr>
      <vt:lpstr> Dokumentum=  az, ami az információt hordozza  pl.: tárgy, kézirat, könyv, időszaki kiadvány, audiovizuális és elektronikus dokumentum Dokumentum = Információhordozó  </vt:lpstr>
      <vt:lpstr>PowerPoint bemutató</vt:lpstr>
      <vt:lpstr>NYOMTATOTT DOKUMENTUMOK</vt:lpstr>
      <vt:lpstr>Az információ megjelenési, megjelenítési formája szerint</vt:lpstr>
      <vt:lpstr>TÁROLÁS MÓDJA SZERINT: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DOKUMENTUMTÍPUSOK</dc:title>
  <dc:creator>Boros Gábor</dc:creator>
  <cp:lastModifiedBy>tanulo</cp:lastModifiedBy>
  <cp:revision>64</cp:revision>
  <dcterms:created xsi:type="dcterms:W3CDTF">2017-02-19T08:59:11Z</dcterms:created>
  <dcterms:modified xsi:type="dcterms:W3CDTF">2020-11-19T14:01:08Z</dcterms:modified>
</cp:coreProperties>
</file>