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906000" cy="6858000" type="A4"/>
  <p:notesSz cx="6735763" cy="9866313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40" y="-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43EB-8EE7-4AA3-8EF8-8FE16169295D}" type="datetimeFigureOut">
              <a:rPr lang="hu-HU" smtClean="0"/>
              <a:t>2021.02.26.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97F8-FEE4-4A78-AA36-77E3B229594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3349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43EB-8EE7-4AA3-8EF8-8FE16169295D}" type="datetimeFigureOut">
              <a:rPr lang="hu-HU" smtClean="0"/>
              <a:t>2021.02.26.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97F8-FEE4-4A78-AA36-77E3B229594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1805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43EB-8EE7-4AA3-8EF8-8FE16169295D}" type="datetimeFigureOut">
              <a:rPr lang="hu-HU" smtClean="0"/>
              <a:t>2021.02.26.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97F8-FEE4-4A78-AA36-77E3B229594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39081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43EB-8EE7-4AA3-8EF8-8FE16169295D}" type="datetimeFigureOut">
              <a:rPr lang="hu-HU" smtClean="0"/>
              <a:t>2021.02.26.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97F8-FEE4-4A78-AA36-77E3B229594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61657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43EB-8EE7-4AA3-8EF8-8FE16169295D}" type="datetimeFigureOut">
              <a:rPr lang="hu-HU" smtClean="0"/>
              <a:t>2021.02.26.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97F8-FEE4-4A78-AA36-77E3B229594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65615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43EB-8EE7-4AA3-8EF8-8FE16169295D}" type="datetimeFigureOut">
              <a:rPr lang="hu-HU" smtClean="0"/>
              <a:t>2021.02.26.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97F8-FEE4-4A78-AA36-77E3B229594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56424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43EB-8EE7-4AA3-8EF8-8FE16169295D}" type="datetimeFigureOut">
              <a:rPr lang="hu-HU" smtClean="0"/>
              <a:t>2021.02.26.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97F8-FEE4-4A78-AA36-77E3B229594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0386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43EB-8EE7-4AA3-8EF8-8FE16169295D}" type="datetimeFigureOut">
              <a:rPr lang="hu-HU" smtClean="0"/>
              <a:t>2021.02.26.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97F8-FEE4-4A78-AA36-77E3B229594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6080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43EB-8EE7-4AA3-8EF8-8FE16169295D}" type="datetimeFigureOut">
              <a:rPr lang="hu-HU" smtClean="0"/>
              <a:t>2021.02.26.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97F8-FEE4-4A78-AA36-77E3B229594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98976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43EB-8EE7-4AA3-8EF8-8FE16169295D}" type="datetimeFigureOut">
              <a:rPr lang="hu-HU" smtClean="0"/>
              <a:t>2021.02.26.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97F8-FEE4-4A78-AA36-77E3B229594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74197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F43EB-8EE7-4AA3-8EF8-8FE16169295D}" type="datetimeFigureOut">
              <a:rPr lang="hu-HU" smtClean="0"/>
              <a:t>2021.02.26.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597F8-FEE4-4A78-AA36-77E3B229594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29091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F43EB-8EE7-4AA3-8EF8-8FE16169295D}" type="datetimeFigureOut">
              <a:rPr lang="hu-HU" smtClean="0"/>
              <a:t>2021.02.26.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597F8-FEE4-4A78-AA36-77E3B229594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6547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662523" y="620689"/>
            <a:ext cx="312034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857374" y="620689"/>
            <a:ext cx="3909351" cy="175432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Nálam van az első kártyalap.</a:t>
            </a:r>
            <a:endParaRPr lang="hu-H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Kinél van az a kártya…?</a:t>
            </a:r>
          </a:p>
          <a:p>
            <a:pPr algn="ctr"/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információhordozók összefoglaló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neve. </a:t>
            </a:r>
          </a:p>
          <a:p>
            <a:pPr algn="ctr"/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Az érzékelés és a tárolás módja szerint is    </a:t>
            </a:r>
          </a:p>
          <a:p>
            <a:pPr algn="ctr"/>
            <a:r>
              <a:rPr lang="hu-H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csoportosíthatjuk.</a:t>
            </a:r>
            <a:endParaRPr lang="hu-H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5657055" y="762608"/>
            <a:ext cx="3688433" cy="156966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Nálam van: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dokumentum</a:t>
            </a:r>
            <a:r>
              <a:rPr lang="hu-H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Kinél van az a kártya…?</a:t>
            </a:r>
          </a:p>
          <a:p>
            <a:pPr algn="ctr"/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Dokumentumtípus. A tárolás módja szerinti egyik típus. Gutenberg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találta fel.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tartozik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könyv, a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folyóirat, a plakát stb.</a:t>
            </a:r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890233" y="3717032"/>
            <a:ext cx="3876492" cy="156966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Nálam van: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nyomtatott dokumentum</a:t>
            </a:r>
          </a:p>
          <a:p>
            <a:pPr algn="ctr"/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Kinél van az a kártya…?</a:t>
            </a:r>
          </a:p>
          <a:p>
            <a:pPr algn="ctr"/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Dokumentumtípus. Hangfelvételt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és/vagy mozgóképanyagot tartalmaznak,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így érzékelés módja képi és hang egyszerre.</a:t>
            </a:r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5710752" y="3717032"/>
            <a:ext cx="3120347" cy="175432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Nálam van: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audiovizuális dokumentum</a:t>
            </a:r>
          </a:p>
          <a:p>
            <a:pPr algn="ctr"/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Kinél van az a kártya…?</a:t>
            </a:r>
          </a:p>
          <a:p>
            <a:pPr algn="ctr"/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ármely fajta elektronikus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eszközzel érzékelhető adat. </a:t>
            </a:r>
            <a:r>
              <a:rPr lang="hu-H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ehet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helyi –és távoli elérésű</a:t>
            </a:r>
            <a:r>
              <a:rPr lang="hu-H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/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074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827623" y="751521"/>
            <a:ext cx="3621321" cy="230832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Nálam van: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elektronikus dokumentum</a:t>
            </a:r>
          </a:p>
          <a:p>
            <a:pPr algn="ctr"/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Kinél van az a kártya…?</a:t>
            </a:r>
          </a:p>
          <a:p>
            <a:pPr algn="ctr"/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szabvány szerint olyan 48 oldalnál nagyobb terjedelmű nyomdatermék, amely két fedőlapból, valamint meghatározott sorrendben egymást követő – esetenként kivehető -, a gerincen tartósan összeerősített belső lapokból áll, és olvasható szöveget, ill. illusztrációt tartalmaz</a:t>
            </a:r>
            <a:r>
              <a:rPr lang="hu-H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5733087" y="925489"/>
            <a:ext cx="3120347" cy="212365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Nálam van: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könyv</a:t>
            </a:r>
          </a:p>
          <a:p>
            <a:pPr algn="ctr"/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Kinél van az a kártya…? </a:t>
            </a:r>
          </a:p>
          <a:p>
            <a:pPr algn="ctr"/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Olyan előre meg nem határozott időtartamra tervezett kiadvány, amely egymást követő részegységekből (számokból, évfolyamokból stb.) áll. Ezeket rendszerint számozásuk, keltezésük, kronologikus vagy egyéb megjelölésük különbözteti meg egymástól</a:t>
            </a:r>
            <a:r>
              <a:rPr lang="hu-H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992723" y="3789041"/>
            <a:ext cx="3120347" cy="156966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Nálam van: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időszaki kiadvány</a:t>
            </a:r>
          </a:p>
          <a:p>
            <a:pPr algn="ctr"/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Kinél van az a kártya…?</a:t>
            </a:r>
          </a:p>
          <a:p>
            <a:pPr algn="ctr"/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dokumentumok egy csoportja Az információt hangként rögzíti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Pl. hanglemez, hangkazetta </a:t>
            </a:r>
          </a:p>
          <a:p>
            <a:pPr algn="ctr"/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5889105" y="3789040"/>
            <a:ext cx="2964330" cy="156966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Nálam van: </a:t>
            </a:r>
            <a:r>
              <a:rPr lang="hu-HU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Audió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dokumentum</a:t>
            </a:r>
            <a:endParaRPr lang="hu-H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Kinél van az a kártya…? </a:t>
            </a:r>
          </a:p>
          <a:p>
            <a:pPr algn="ctr"/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vizuális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dokumentumok egy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példája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 információt képként rögzíti. Pl. fénykép, diafilm</a:t>
            </a:r>
          </a:p>
          <a:p>
            <a:pPr algn="ctr"/>
            <a:endParaRPr lang="hu-H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245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827622" y="740823"/>
            <a:ext cx="3120347" cy="19389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Nálam van: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vizuális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dokumentum</a:t>
            </a:r>
          </a:p>
          <a:p>
            <a:pPr algn="ctr"/>
            <a:endParaRPr lang="hu-H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Kinél van az a kártya…?</a:t>
            </a:r>
          </a:p>
          <a:p>
            <a:pPr algn="ctr"/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Elektronikus dokumentumok egyik csoportja, fizikailag megfogható pl. CD, DVD, CD-ROM</a:t>
            </a:r>
          </a:p>
          <a:p>
            <a:pPr algn="ctr"/>
            <a:endParaRPr lang="hu-H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5499061" y="833156"/>
            <a:ext cx="3120347" cy="175432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Nálam van: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helyi elérésű dokumentum</a:t>
            </a:r>
          </a:p>
          <a:p>
            <a:pPr algn="ctr"/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Kinél van az a kártya…?</a:t>
            </a:r>
          </a:p>
          <a:p>
            <a:pPr algn="ctr"/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Elektronikus dokumentumok egyik csoportja, virtuális pl. internet</a:t>
            </a:r>
          </a:p>
          <a:p>
            <a:pPr algn="ctr"/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904020" y="3717033"/>
            <a:ext cx="3120347" cy="19389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Nálam van: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távoli elérésű dokumentum</a:t>
            </a:r>
          </a:p>
          <a:p>
            <a:pPr algn="ctr"/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Kinél van az a kártya…?</a:t>
            </a:r>
          </a:p>
          <a:p>
            <a:pPr algn="ctr"/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zámítógépes hálózatok világhálózata amely behálózza az egész Földet, összekapcsolja a felhasználókat. </a:t>
            </a:r>
          </a:p>
          <a:p>
            <a:pPr algn="ctr"/>
            <a:endParaRPr lang="hu-H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5457056" y="3717032"/>
            <a:ext cx="3120347" cy="19389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Nálam van: </a:t>
            </a:r>
            <a:r>
              <a:rPr lang="hu-H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internet</a:t>
            </a:r>
          </a:p>
          <a:p>
            <a:pPr algn="ctr"/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Ez volt az utolsó kártya!</a:t>
            </a:r>
          </a:p>
          <a:p>
            <a:pPr algn="ctr"/>
            <a:endParaRPr lang="hu-H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u-H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1192" y="4159172"/>
            <a:ext cx="1080120" cy="719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603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310</Words>
  <Application>Microsoft Office PowerPoint</Application>
  <PresentationFormat>A4 (210x297 mm)</PresentationFormat>
  <Paragraphs>82</Paragraphs>
  <Slides>3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4" baseType="lpstr">
      <vt:lpstr>Office-téma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tanulo</dc:creator>
  <cp:lastModifiedBy>tanulo</cp:lastModifiedBy>
  <cp:revision>9</cp:revision>
  <cp:lastPrinted>2016-02-12T12:37:27Z</cp:lastPrinted>
  <dcterms:created xsi:type="dcterms:W3CDTF">2016-02-12T11:56:33Z</dcterms:created>
  <dcterms:modified xsi:type="dcterms:W3CDTF">2021-02-26T09:22:38Z</dcterms:modified>
</cp:coreProperties>
</file>