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96283" y="488513"/>
            <a:ext cx="11237833" cy="6742628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696283" y="7444264"/>
            <a:ext cx="284202" cy="284202"/>
          </a:xfrm>
          <a:prstGeom prst="roundRect">
            <a:avLst>
              <a:gd name="adj" fmla="val 32171081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903" y="7451884"/>
            <a:ext cx="268962" cy="268962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069306" y="7430929"/>
            <a:ext cx="2219325" cy="310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53922" y="474821"/>
            <a:ext cx="10922556" cy="728162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5999" y="521256"/>
            <a:ext cx="11978283" cy="718697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2026-01-08T11:12:52Z</dcterms:created>
  <dcterms:modified xsi:type="dcterms:W3CDTF">2026-01-08T11:12:52Z</dcterms:modified>
</cp:coreProperties>
</file>