
<file path=[Content_Types].xml><?xml version="1.0" encoding="utf-8"?>
<Types xmlns="http://schemas.openxmlformats.org/package/2006/content-types">
  <Default Extension="fntdata" ContentType="application/x-fontdata"/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4630400" cy="8229600"/>
  <p:notesSz cx="8229600" cy="14630400"/>
  <p:embeddedFontLst>
    <p:embeddedFont>
      <p:font typeface="Montserrat Black"/>
      <p:regular r:id="rId27"/>
    </p:embeddedFont>
    <p:embeddedFont>
      <p:font typeface="Montserrat Black"/>
      <p:regular r:id="rId28"/>
    </p:embeddedFont>
    <p:embeddedFont>
      <p:font typeface="Inconsolata"/>
      <p:regular r:id="rId29"/>
    </p:embeddedFont>
    <p:embeddedFont>
      <p:font typeface="Inconsolata"/>
      <p:regular r:id="rId30"/>
    </p:embeddedFont>
  </p:embeddedFon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27" Type="http://schemas.openxmlformats.org/officeDocument/2006/relationships/font" Target="fonts/font1.fntdata"/><Relationship Id="rId28" Type="http://schemas.openxmlformats.org/officeDocument/2006/relationships/font" Target="fonts/font2.fntdata"/><Relationship Id="rId29" Type="http://schemas.openxmlformats.org/officeDocument/2006/relationships/font" Target="fonts/font3.fntdata"/><Relationship Id="rId30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2-1.png"/><Relationship Id="rId2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3-1.png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4-1.png"/><Relationship Id="rId2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5-1.png"/><Relationship Id="rId2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6-1.png"/><Relationship Id="rId2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7-1.png"/><Relationship Id="rId2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8-1.png"/><Relationship Id="rId2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9-1.png"/><Relationship Id="rId2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0-1.png"/><Relationship Id="rId2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1-1.png"/><Relationship Id="rId2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2-1.png"/><Relationship Id="rId2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3-1.png"/><Relationship Id="rId2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4-1.png"/><Relationship Id="rId2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5-1.png"/><Relationship Id="rId2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6-1.png"/><Relationship Id="rId2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7-1.png"/><Relationship Id="rId2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8-1.png"/><Relationship Id="rId2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9-1.png"/><Relationship Id="rId2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0-1.png"/><Relationship Id="rId2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1-1.png"/><Relationship Id="rId2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20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21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4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5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8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9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0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2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4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5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6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7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8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9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20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2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96283" y="488513"/>
            <a:ext cx="11237833" cy="6742628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1696283" y="7444264"/>
            <a:ext cx="284202" cy="284202"/>
          </a:xfrm>
          <a:prstGeom prst="roundRect">
            <a:avLst>
              <a:gd name="adj" fmla="val 32171081"/>
            </a:avLst>
          </a:prstGeom>
          <a:noFill/>
          <a:ln w="7620">
            <a:solidFill>
              <a:srgbClr val="FFFFFF"/>
            </a:solidFill>
            <a:prstDash val="solid"/>
          </a:ln>
        </p:spPr>
      </p:sp>
      <p:pic>
        <p:nvPicPr>
          <p:cNvPr id="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903" y="7451884"/>
            <a:ext cx="268962" cy="268962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2069306" y="7430929"/>
            <a:ext cx="2219325" cy="3108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700" b="1" dirty="0">
                <a:solidFill>
                  <a:srgbClr val="151617"/>
                </a:solidFill>
                <a:latin typeface="Inconsolata Bold" pitchFamily="34" charset="0"/>
                <a:ea typeface="Inconsolata Bold" pitchFamily="34" charset="-122"/>
                <a:cs typeface="Inconsolata Bold" pitchFamily="34" charset="-120"/>
              </a:rPr>
              <a:t>by Brian Ivan Alegre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5999" y="521256"/>
            <a:ext cx="11978283" cy="718697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5999" y="521256"/>
            <a:ext cx="11978283" cy="718697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5999" y="521256"/>
            <a:ext cx="11978283" cy="718697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5999" y="521256"/>
            <a:ext cx="11978283" cy="718697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5999" y="521256"/>
            <a:ext cx="11978283" cy="718697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5999" y="521256"/>
            <a:ext cx="11978283" cy="718697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2026-01-08T11:15:09Z</dcterms:created>
  <dcterms:modified xsi:type="dcterms:W3CDTF">2026-01-08T11:15:09Z</dcterms:modified>
</cp:coreProperties>
</file>