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4630400" cy="8229600"/>
  <p:notesSz cx="8229600" cy="14630400"/>
  <p:embeddedFontLst>
    <p:embeddedFont>
      <p:font typeface="Montserrat Black"/>
      <p:regular r:id="rId27"/>
    </p:embeddedFont>
    <p:embeddedFont>
      <p:font typeface="Montserrat Black"/>
      <p:regular r:id="rId28"/>
    </p:embeddedFont>
    <p:embeddedFont>
      <p:font typeface="Inconsolata"/>
      <p:regular r:id="rId29"/>
    </p:embeddedFont>
    <p:embeddedFont>
      <p:font typeface="Inconsolata"/>
      <p:regular r:id="rId30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27" Type="http://schemas.openxmlformats.org/officeDocument/2006/relationships/font" Target="fonts/font1.fntdata"/><Relationship Id="rId28" Type="http://schemas.openxmlformats.org/officeDocument/2006/relationships/font" Target="fonts/font2.fntdata"/><Relationship Id="rId29" Type="http://schemas.openxmlformats.org/officeDocument/2006/relationships/font" Target="fonts/font3.fntdata"/><Relationship Id="rId30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8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9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0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4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5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6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7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9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20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2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8767" y="478393"/>
            <a:ext cx="13412867" cy="8047673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08767" y="8734663"/>
            <a:ext cx="278249" cy="278249"/>
          </a:xfrm>
          <a:prstGeom prst="roundRect">
            <a:avLst>
              <a:gd name="adj" fmla="val 32859366"/>
            </a:avLst>
          </a:prstGeom>
          <a:noFill/>
          <a:ln w="7620">
            <a:solidFill>
              <a:srgbClr val="FFFFFF"/>
            </a:solidFill>
            <a:prstDash val="solid"/>
          </a:ln>
        </p:spPr>
      </p:sp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387" y="8742283"/>
            <a:ext cx="263009" cy="263009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973931" y="8721685"/>
            <a:ext cx="2172891" cy="304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700" b="1" dirty="0">
                <a:solidFill>
                  <a:srgbClr val="151617"/>
                </a:solidFill>
                <a:latin typeface="Inconsolata Bold" pitchFamily="34" charset="0"/>
                <a:ea typeface="Inconsolata Bold" pitchFamily="34" charset="-122"/>
                <a:cs typeface="Inconsolata Bold" pitchFamily="34" charset="-120"/>
              </a:rPr>
              <a:t>by Brian Ivan Alegre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811" y="457914"/>
            <a:ext cx="13464778" cy="897647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9852" y="565547"/>
            <a:ext cx="13190696" cy="791432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2025-12-22T14:31:54Z</dcterms:created>
  <dcterms:modified xsi:type="dcterms:W3CDTF">2025-12-22T14:31:54Z</dcterms:modified>
</cp:coreProperties>
</file>