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8767" y="478393"/>
            <a:ext cx="13412867" cy="80476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8767" y="8734663"/>
            <a:ext cx="278249" cy="278249"/>
          </a:xfrm>
          <a:prstGeom prst="roundRect">
            <a:avLst>
              <a:gd name="adj" fmla="val 32859366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87" y="8742283"/>
            <a:ext cx="263009" cy="26300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73931" y="8721685"/>
            <a:ext cx="2172891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2025-12-22T14:27:37Z</dcterms:created>
  <dcterms:modified xsi:type="dcterms:W3CDTF">2025-12-22T14:27:37Z</dcterms:modified>
</cp:coreProperties>
</file>