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457A06-4670-4264-9B16-83B4CABADB89}" v="21" dt="2026-05-27T12:58:45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31" y="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Wallbrink" userId="b50ae3d2-dccf-4db8-afe8-8f6fe3ceb66a" providerId="ADAL" clId="{F4B83BBB-8E2F-4922-8F72-FD672CB28E7E}"/>
    <pc:docChg chg="custSel addSld modSld">
      <pc:chgData name="John Wallbrink" userId="b50ae3d2-dccf-4db8-afe8-8f6fe3ceb66a" providerId="ADAL" clId="{F4B83BBB-8E2F-4922-8F72-FD672CB28E7E}" dt="2026-05-27T12:59:02.220" v="39" actId="478"/>
      <pc:docMkLst>
        <pc:docMk/>
      </pc:docMkLst>
      <pc:sldChg chg="modSp">
        <pc:chgData name="John Wallbrink" userId="b50ae3d2-dccf-4db8-afe8-8f6fe3ceb66a" providerId="ADAL" clId="{F4B83BBB-8E2F-4922-8F72-FD672CB28E7E}" dt="2026-05-27T12:54:55.564" v="0" actId="14826"/>
        <pc:sldMkLst>
          <pc:docMk/>
          <pc:sldMk cId="987497854" sldId="257"/>
        </pc:sldMkLst>
        <pc:picChg chg="mod">
          <ac:chgData name="John Wallbrink" userId="b50ae3d2-dccf-4db8-afe8-8f6fe3ceb66a" providerId="ADAL" clId="{F4B83BBB-8E2F-4922-8F72-FD672CB28E7E}" dt="2026-05-27T12:54:55.564" v="0" actId="14826"/>
          <ac:picMkLst>
            <pc:docMk/>
            <pc:sldMk cId="987497854" sldId="257"/>
            <ac:picMk id="5" creationId="{E4EEB3E9-89E8-7773-5225-59B5F5377622}"/>
          </ac:picMkLst>
        </pc:picChg>
      </pc:sldChg>
      <pc:sldChg chg="modSp mod">
        <pc:chgData name="John Wallbrink" userId="b50ae3d2-dccf-4db8-afe8-8f6fe3ceb66a" providerId="ADAL" clId="{F4B83BBB-8E2F-4922-8F72-FD672CB28E7E}" dt="2026-05-27T12:57:35.782" v="19" actId="1076"/>
        <pc:sldMkLst>
          <pc:docMk/>
          <pc:sldMk cId="3248007742" sldId="258"/>
        </pc:sldMkLst>
        <pc:picChg chg="mod">
          <ac:chgData name="John Wallbrink" userId="b50ae3d2-dccf-4db8-afe8-8f6fe3ceb66a" providerId="ADAL" clId="{F4B83BBB-8E2F-4922-8F72-FD672CB28E7E}" dt="2026-05-27T12:57:35.782" v="19" actId="1076"/>
          <ac:picMkLst>
            <pc:docMk/>
            <pc:sldMk cId="3248007742" sldId="258"/>
            <ac:picMk id="2" creationId="{5B8A3E23-FFE2-B4AC-632A-F6B54A56EF9D}"/>
          </ac:picMkLst>
        </pc:picChg>
        <pc:picChg chg="mod">
          <ac:chgData name="John Wallbrink" userId="b50ae3d2-dccf-4db8-afe8-8f6fe3ceb66a" providerId="ADAL" clId="{F4B83BBB-8E2F-4922-8F72-FD672CB28E7E}" dt="2026-05-27T12:55:11.926" v="2" actId="14826"/>
          <ac:picMkLst>
            <pc:docMk/>
            <pc:sldMk cId="3248007742" sldId="258"/>
            <ac:picMk id="5" creationId="{A7C85BD3-D2F1-A41B-870D-A2F7572F6D52}"/>
          </ac:picMkLst>
        </pc:picChg>
      </pc:sldChg>
      <pc:sldChg chg="addSp delSp modSp mod">
        <pc:chgData name="John Wallbrink" userId="b50ae3d2-dccf-4db8-afe8-8f6fe3ceb66a" providerId="ADAL" clId="{F4B83BBB-8E2F-4922-8F72-FD672CB28E7E}" dt="2026-05-27T12:57:43.538" v="21"/>
        <pc:sldMkLst>
          <pc:docMk/>
          <pc:sldMk cId="4195530962" sldId="259"/>
        </pc:sldMkLst>
        <pc:picChg chg="del">
          <ac:chgData name="John Wallbrink" userId="b50ae3d2-dccf-4db8-afe8-8f6fe3ceb66a" providerId="ADAL" clId="{F4B83BBB-8E2F-4922-8F72-FD672CB28E7E}" dt="2026-05-27T12:57:42.448" v="20" actId="478"/>
          <ac:picMkLst>
            <pc:docMk/>
            <pc:sldMk cId="4195530962" sldId="259"/>
            <ac:picMk id="2" creationId="{7B207525-1216-5470-05A1-8C75F1C41B87}"/>
          </ac:picMkLst>
        </pc:picChg>
        <pc:picChg chg="add mod">
          <ac:chgData name="John Wallbrink" userId="b50ae3d2-dccf-4db8-afe8-8f6fe3ceb66a" providerId="ADAL" clId="{F4B83BBB-8E2F-4922-8F72-FD672CB28E7E}" dt="2026-05-27T12:57:43.538" v="21"/>
          <ac:picMkLst>
            <pc:docMk/>
            <pc:sldMk cId="4195530962" sldId="259"/>
            <ac:picMk id="3" creationId="{D4643B2F-C395-857D-ED46-EEC5563C178F}"/>
          </ac:picMkLst>
        </pc:picChg>
        <pc:picChg chg="mod">
          <ac:chgData name="John Wallbrink" userId="b50ae3d2-dccf-4db8-afe8-8f6fe3ceb66a" providerId="ADAL" clId="{F4B83BBB-8E2F-4922-8F72-FD672CB28E7E}" dt="2026-05-27T12:55:22.206" v="3" actId="14826"/>
          <ac:picMkLst>
            <pc:docMk/>
            <pc:sldMk cId="4195530962" sldId="259"/>
            <ac:picMk id="5" creationId="{DB1789B6-A9A0-CB9F-7CE6-7B6219285524}"/>
          </ac:picMkLst>
        </pc:picChg>
      </pc:sldChg>
      <pc:sldChg chg="addSp delSp modSp mod">
        <pc:chgData name="John Wallbrink" userId="b50ae3d2-dccf-4db8-afe8-8f6fe3ceb66a" providerId="ADAL" clId="{F4B83BBB-8E2F-4922-8F72-FD672CB28E7E}" dt="2026-05-27T12:58:02.668" v="25" actId="1076"/>
        <pc:sldMkLst>
          <pc:docMk/>
          <pc:sldMk cId="2071474086" sldId="260"/>
        </pc:sldMkLst>
        <pc:picChg chg="del">
          <ac:chgData name="John Wallbrink" userId="b50ae3d2-dccf-4db8-afe8-8f6fe3ceb66a" providerId="ADAL" clId="{F4B83BBB-8E2F-4922-8F72-FD672CB28E7E}" dt="2026-05-27T12:57:48.300" v="22" actId="478"/>
          <ac:picMkLst>
            <pc:docMk/>
            <pc:sldMk cId="2071474086" sldId="260"/>
            <ac:picMk id="2" creationId="{58352685-6AF0-8BAC-E4C1-A70C1F26C138}"/>
          </ac:picMkLst>
        </pc:picChg>
        <pc:picChg chg="add mod">
          <ac:chgData name="John Wallbrink" userId="b50ae3d2-dccf-4db8-afe8-8f6fe3ceb66a" providerId="ADAL" clId="{F4B83BBB-8E2F-4922-8F72-FD672CB28E7E}" dt="2026-05-27T12:58:02.668" v="25" actId="1076"/>
          <ac:picMkLst>
            <pc:docMk/>
            <pc:sldMk cId="2071474086" sldId="260"/>
            <ac:picMk id="3" creationId="{5493ED01-FB02-9A6C-5A0E-410D027E60A8}"/>
          </ac:picMkLst>
        </pc:picChg>
        <pc:picChg chg="mod">
          <ac:chgData name="John Wallbrink" userId="b50ae3d2-dccf-4db8-afe8-8f6fe3ceb66a" providerId="ADAL" clId="{F4B83BBB-8E2F-4922-8F72-FD672CB28E7E}" dt="2026-05-27T12:55:29.918" v="4" actId="14826"/>
          <ac:picMkLst>
            <pc:docMk/>
            <pc:sldMk cId="2071474086" sldId="260"/>
            <ac:picMk id="5" creationId="{81565474-A97C-13AF-2D1B-D4C50AC9A345}"/>
          </ac:picMkLst>
        </pc:picChg>
      </pc:sldChg>
      <pc:sldChg chg="addSp delSp modSp mod">
        <pc:chgData name="John Wallbrink" userId="b50ae3d2-dccf-4db8-afe8-8f6fe3ceb66a" providerId="ADAL" clId="{F4B83BBB-8E2F-4922-8F72-FD672CB28E7E}" dt="2026-05-27T12:58:15.719" v="28" actId="1076"/>
        <pc:sldMkLst>
          <pc:docMk/>
          <pc:sldMk cId="570538507" sldId="261"/>
        </pc:sldMkLst>
        <pc:picChg chg="del">
          <ac:chgData name="John Wallbrink" userId="b50ae3d2-dccf-4db8-afe8-8f6fe3ceb66a" providerId="ADAL" clId="{F4B83BBB-8E2F-4922-8F72-FD672CB28E7E}" dt="2026-05-27T12:58:09.440" v="26" actId="478"/>
          <ac:picMkLst>
            <pc:docMk/>
            <pc:sldMk cId="570538507" sldId="261"/>
            <ac:picMk id="2" creationId="{2A6EB8AC-1E51-67D1-6F6C-D3F3F46302E8}"/>
          </ac:picMkLst>
        </pc:picChg>
        <pc:picChg chg="add mod">
          <ac:chgData name="John Wallbrink" userId="b50ae3d2-dccf-4db8-afe8-8f6fe3ceb66a" providerId="ADAL" clId="{F4B83BBB-8E2F-4922-8F72-FD672CB28E7E}" dt="2026-05-27T12:58:15.719" v="28" actId="1076"/>
          <ac:picMkLst>
            <pc:docMk/>
            <pc:sldMk cId="570538507" sldId="261"/>
            <ac:picMk id="3" creationId="{C68459F1-241F-BA9E-ACAE-81FFBAE788B0}"/>
          </ac:picMkLst>
        </pc:picChg>
        <pc:picChg chg="mod">
          <ac:chgData name="John Wallbrink" userId="b50ae3d2-dccf-4db8-afe8-8f6fe3ceb66a" providerId="ADAL" clId="{F4B83BBB-8E2F-4922-8F72-FD672CB28E7E}" dt="2026-05-27T12:55:51.689" v="7" actId="14826"/>
          <ac:picMkLst>
            <pc:docMk/>
            <pc:sldMk cId="570538507" sldId="261"/>
            <ac:picMk id="5" creationId="{D88B778A-4AFF-66CB-4556-12457FDAFE57}"/>
          </ac:picMkLst>
        </pc:picChg>
      </pc:sldChg>
      <pc:sldChg chg="addSp delSp modSp mod">
        <pc:chgData name="John Wallbrink" userId="b50ae3d2-dccf-4db8-afe8-8f6fe3ceb66a" providerId="ADAL" clId="{F4B83BBB-8E2F-4922-8F72-FD672CB28E7E}" dt="2026-05-27T12:58:21.659" v="30"/>
        <pc:sldMkLst>
          <pc:docMk/>
          <pc:sldMk cId="2320208199" sldId="262"/>
        </pc:sldMkLst>
        <pc:picChg chg="del">
          <ac:chgData name="John Wallbrink" userId="b50ae3d2-dccf-4db8-afe8-8f6fe3ceb66a" providerId="ADAL" clId="{F4B83BBB-8E2F-4922-8F72-FD672CB28E7E}" dt="2026-05-27T12:58:20.959" v="29" actId="478"/>
          <ac:picMkLst>
            <pc:docMk/>
            <pc:sldMk cId="2320208199" sldId="262"/>
            <ac:picMk id="2" creationId="{1E89AE1A-849E-9772-494A-DC3B5685F7F1}"/>
          </ac:picMkLst>
        </pc:picChg>
        <pc:picChg chg="add mod">
          <ac:chgData name="John Wallbrink" userId="b50ae3d2-dccf-4db8-afe8-8f6fe3ceb66a" providerId="ADAL" clId="{F4B83BBB-8E2F-4922-8F72-FD672CB28E7E}" dt="2026-05-27T12:58:21.659" v="30"/>
          <ac:picMkLst>
            <pc:docMk/>
            <pc:sldMk cId="2320208199" sldId="262"/>
            <ac:picMk id="3" creationId="{5CBBD614-AC5F-ED9B-E3BD-ED5672D0E895}"/>
          </ac:picMkLst>
        </pc:picChg>
        <pc:picChg chg="mod">
          <ac:chgData name="John Wallbrink" userId="b50ae3d2-dccf-4db8-afe8-8f6fe3ceb66a" providerId="ADAL" clId="{F4B83BBB-8E2F-4922-8F72-FD672CB28E7E}" dt="2026-05-27T12:56:02.587" v="8" actId="14826"/>
          <ac:picMkLst>
            <pc:docMk/>
            <pc:sldMk cId="2320208199" sldId="262"/>
            <ac:picMk id="5" creationId="{138A8069-24FD-5A8D-017B-D78428C16FCB}"/>
          </ac:picMkLst>
        </pc:picChg>
      </pc:sldChg>
      <pc:sldChg chg="delSp modSp mod">
        <pc:chgData name="John Wallbrink" userId="b50ae3d2-dccf-4db8-afe8-8f6fe3ceb66a" providerId="ADAL" clId="{F4B83BBB-8E2F-4922-8F72-FD672CB28E7E}" dt="2026-05-27T12:58:26.523" v="31" actId="478"/>
        <pc:sldMkLst>
          <pc:docMk/>
          <pc:sldMk cId="3545655728" sldId="263"/>
        </pc:sldMkLst>
        <pc:picChg chg="del">
          <ac:chgData name="John Wallbrink" userId="b50ae3d2-dccf-4db8-afe8-8f6fe3ceb66a" providerId="ADAL" clId="{F4B83BBB-8E2F-4922-8F72-FD672CB28E7E}" dt="2026-05-27T12:58:26.523" v="31" actId="478"/>
          <ac:picMkLst>
            <pc:docMk/>
            <pc:sldMk cId="3545655728" sldId="263"/>
            <ac:picMk id="2" creationId="{DDB65B8C-1629-2D05-CFB2-C343CE91B7F2}"/>
          </ac:picMkLst>
        </pc:picChg>
        <pc:picChg chg="mod">
          <ac:chgData name="John Wallbrink" userId="b50ae3d2-dccf-4db8-afe8-8f6fe3ceb66a" providerId="ADAL" clId="{F4B83BBB-8E2F-4922-8F72-FD672CB28E7E}" dt="2026-05-27T12:56:10.939" v="9" actId="14826"/>
          <ac:picMkLst>
            <pc:docMk/>
            <pc:sldMk cId="3545655728" sldId="263"/>
            <ac:picMk id="5" creationId="{2399CADA-3290-7ABF-E723-063598F61A7C}"/>
          </ac:picMkLst>
        </pc:picChg>
      </pc:sldChg>
      <pc:sldChg chg="addSp delSp modSp mod">
        <pc:chgData name="John Wallbrink" userId="b50ae3d2-dccf-4db8-afe8-8f6fe3ceb66a" providerId="ADAL" clId="{F4B83BBB-8E2F-4922-8F72-FD672CB28E7E}" dt="2026-05-27T12:58:36.961" v="34" actId="1076"/>
        <pc:sldMkLst>
          <pc:docMk/>
          <pc:sldMk cId="1449459879" sldId="264"/>
        </pc:sldMkLst>
        <pc:picChg chg="del">
          <ac:chgData name="John Wallbrink" userId="b50ae3d2-dccf-4db8-afe8-8f6fe3ceb66a" providerId="ADAL" clId="{F4B83BBB-8E2F-4922-8F72-FD672CB28E7E}" dt="2026-05-27T12:58:31.419" v="32" actId="478"/>
          <ac:picMkLst>
            <pc:docMk/>
            <pc:sldMk cId="1449459879" sldId="264"/>
            <ac:picMk id="2" creationId="{CBD11584-8769-73A5-BD8D-A4FDFF9330F7}"/>
          </ac:picMkLst>
        </pc:picChg>
        <pc:picChg chg="add mod">
          <ac:chgData name="John Wallbrink" userId="b50ae3d2-dccf-4db8-afe8-8f6fe3ceb66a" providerId="ADAL" clId="{F4B83BBB-8E2F-4922-8F72-FD672CB28E7E}" dt="2026-05-27T12:58:36.961" v="34" actId="1076"/>
          <ac:picMkLst>
            <pc:docMk/>
            <pc:sldMk cId="1449459879" sldId="264"/>
            <ac:picMk id="3" creationId="{9FE7F84A-AF05-EDCF-42AC-2791151F8319}"/>
          </ac:picMkLst>
        </pc:picChg>
        <pc:picChg chg="mod">
          <ac:chgData name="John Wallbrink" userId="b50ae3d2-dccf-4db8-afe8-8f6fe3ceb66a" providerId="ADAL" clId="{F4B83BBB-8E2F-4922-8F72-FD672CB28E7E}" dt="2026-05-27T12:56:24.275" v="10" actId="14826"/>
          <ac:picMkLst>
            <pc:docMk/>
            <pc:sldMk cId="1449459879" sldId="264"/>
            <ac:picMk id="5" creationId="{BBA95630-F6BF-0AF3-6100-DA70A6272629}"/>
          </ac:picMkLst>
        </pc:picChg>
      </pc:sldChg>
      <pc:sldChg chg="addSp delSp modSp mod">
        <pc:chgData name="John Wallbrink" userId="b50ae3d2-dccf-4db8-afe8-8f6fe3ceb66a" providerId="ADAL" clId="{F4B83BBB-8E2F-4922-8F72-FD672CB28E7E}" dt="2026-05-27T12:58:49.421" v="37" actId="1076"/>
        <pc:sldMkLst>
          <pc:docMk/>
          <pc:sldMk cId="1803410331" sldId="265"/>
        </pc:sldMkLst>
        <pc:picChg chg="del">
          <ac:chgData name="John Wallbrink" userId="b50ae3d2-dccf-4db8-afe8-8f6fe3ceb66a" providerId="ADAL" clId="{F4B83BBB-8E2F-4922-8F72-FD672CB28E7E}" dt="2026-05-27T12:58:40.407" v="35" actId="478"/>
          <ac:picMkLst>
            <pc:docMk/>
            <pc:sldMk cId="1803410331" sldId="265"/>
            <ac:picMk id="2" creationId="{9BE0AF9E-0B2A-3A29-D172-A1FC7767F785}"/>
          </ac:picMkLst>
        </pc:picChg>
        <pc:picChg chg="add mod">
          <ac:chgData name="John Wallbrink" userId="b50ae3d2-dccf-4db8-afe8-8f6fe3ceb66a" providerId="ADAL" clId="{F4B83BBB-8E2F-4922-8F72-FD672CB28E7E}" dt="2026-05-27T12:58:49.421" v="37" actId="1076"/>
          <ac:picMkLst>
            <pc:docMk/>
            <pc:sldMk cId="1803410331" sldId="265"/>
            <ac:picMk id="3" creationId="{54D431A6-9373-A6BD-35FB-1E70B399761C}"/>
          </ac:picMkLst>
        </pc:picChg>
        <pc:picChg chg="mod">
          <ac:chgData name="John Wallbrink" userId="b50ae3d2-dccf-4db8-afe8-8f6fe3ceb66a" providerId="ADAL" clId="{F4B83BBB-8E2F-4922-8F72-FD672CB28E7E}" dt="2026-05-27T12:56:34.161" v="11" actId="14826"/>
          <ac:picMkLst>
            <pc:docMk/>
            <pc:sldMk cId="1803410331" sldId="265"/>
            <ac:picMk id="5" creationId="{2688FB5C-E0CA-AC42-C049-CE3AF187F467}"/>
          </ac:picMkLst>
        </pc:picChg>
      </pc:sldChg>
      <pc:sldChg chg="delSp modSp mod">
        <pc:chgData name="John Wallbrink" userId="b50ae3d2-dccf-4db8-afe8-8f6fe3ceb66a" providerId="ADAL" clId="{F4B83BBB-8E2F-4922-8F72-FD672CB28E7E}" dt="2026-05-27T12:58:53.520" v="38" actId="478"/>
        <pc:sldMkLst>
          <pc:docMk/>
          <pc:sldMk cId="997542258" sldId="266"/>
        </pc:sldMkLst>
        <pc:picChg chg="del">
          <ac:chgData name="John Wallbrink" userId="b50ae3d2-dccf-4db8-afe8-8f6fe3ceb66a" providerId="ADAL" clId="{F4B83BBB-8E2F-4922-8F72-FD672CB28E7E}" dt="2026-05-27T12:58:53.520" v="38" actId="478"/>
          <ac:picMkLst>
            <pc:docMk/>
            <pc:sldMk cId="997542258" sldId="266"/>
            <ac:picMk id="2" creationId="{9F73D342-83E3-6BC1-3920-0DDD0C98C86A}"/>
          </ac:picMkLst>
        </pc:picChg>
        <pc:picChg chg="mod">
          <ac:chgData name="John Wallbrink" userId="b50ae3d2-dccf-4db8-afe8-8f6fe3ceb66a" providerId="ADAL" clId="{F4B83BBB-8E2F-4922-8F72-FD672CB28E7E}" dt="2026-05-27T12:56:42.367" v="12" actId="14826"/>
          <ac:picMkLst>
            <pc:docMk/>
            <pc:sldMk cId="997542258" sldId="266"/>
            <ac:picMk id="5" creationId="{EE8CB89E-DCFF-7F7B-E225-0480617B6F39}"/>
          </ac:picMkLst>
        </pc:picChg>
      </pc:sldChg>
      <pc:sldChg chg="modSp">
        <pc:chgData name="John Wallbrink" userId="b50ae3d2-dccf-4db8-afe8-8f6fe3ceb66a" providerId="ADAL" clId="{F4B83BBB-8E2F-4922-8F72-FD672CB28E7E}" dt="2026-05-27T12:55:04.366" v="1" actId="14826"/>
        <pc:sldMkLst>
          <pc:docMk/>
          <pc:sldMk cId="909687672" sldId="267"/>
        </pc:sldMkLst>
        <pc:picChg chg="mod">
          <ac:chgData name="John Wallbrink" userId="b50ae3d2-dccf-4db8-afe8-8f6fe3ceb66a" providerId="ADAL" clId="{F4B83BBB-8E2F-4922-8F72-FD672CB28E7E}" dt="2026-05-27T12:55:04.366" v="1" actId="14826"/>
          <ac:picMkLst>
            <pc:docMk/>
            <pc:sldMk cId="909687672" sldId="267"/>
            <ac:picMk id="5" creationId="{7865189A-6405-D066-2DDB-50CE1C17B11C}"/>
          </ac:picMkLst>
        </pc:picChg>
      </pc:sldChg>
      <pc:sldChg chg="delSp modSp add mod">
        <pc:chgData name="John Wallbrink" userId="b50ae3d2-dccf-4db8-afe8-8f6fe3ceb66a" providerId="ADAL" clId="{F4B83BBB-8E2F-4922-8F72-FD672CB28E7E}" dt="2026-05-27T12:59:02.220" v="39" actId="478"/>
        <pc:sldMkLst>
          <pc:docMk/>
          <pc:sldMk cId="734787695" sldId="268"/>
        </pc:sldMkLst>
        <pc:picChg chg="del">
          <ac:chgData name="John Wallbrink" userId="b50ae3d2-dccf-4db8-afe8-8f6fe3ceb66a" providerId="ADAL" clId="{F4B83BBB-8E2F-4922-8F72-FD672CB28E7E}" dt="2026-05-27T12:59:02.220" v="39" actId="478"/>
          <ac:picMkLst>
            <pc:docMk/>
            <pc:sldMk cId="734787695" sldId="268"/>
            <ac:picMk id="2" creationId="{06DD154A-CDC0-C532-0B58-AEEC8AF681B6}"/>
          </ac:picMkLst>
        </pc:picChg>
        <pc:picChg chg="mod">
          <ac:chgData name="John Wallbrink" userId="b50ae3d2-dccf-4db8-afe8-8f6fe3ceb66a" providerId="ADAL" clId="{F4B83BBB-8E2F-4922-8F72-FD672CB28E7E}" dt="2026-05-27T12:56:52.967" v="14" actId="14826"/>
          <ac:picMkLst>
            <pc:docMk/>
            <pc:sldMk cId="734787695" sldId="268"/>
            <ac:picMk id="5" creationId="{8FC7A923-5D94-332C-D99C-A7E36F35D6E7}"/>
          </ac:picMkLst>
        </pc:picChg>
      </pc:sldChg>
      <pc:sldChg chg="delSp modSp add mod">
        <pc:chgData name="John Wallbrink" userId="b50ae3d2-dccf-4db8-afe8-8f6fe3ceb66a" providerId="ADAL" clId="{F4B83BBB-8E2F-4922-8F72-FD672CB28E7E}" dt="2026-05-27T12:57:09.633" v="17" actId="478"/>
        <pc:sldMkLst>
          <pc:docMk/>
          <pc:sldMk cId="1826942048" sldId="269"/>
        </pc:sldMkLst>
        <pc:picChg chg="del">
          <ac:chgData name="John Wallbrink" userId="b50ae3d2-dccf-4db8-afe8-8f6fe3ceb66a" providerId="ADAL" clId="{F4B83BBB-8E2F-4922-8F72-FD672CB28E7E}" dt="2026-05-27T12:57:09.633" v="17" actId="478"/>
          <ac:picMkLst>
            <pc:docMk/>
            <pc:sldMk cId="1826942048" sldId="269"/>
            <ac:picMk id="2" creationId="{29A015E2-113E-E3AF-ED3D-C23150813D35}"/>
          </ac:picMkLst>
        </pc:picChg>
        <pc:picChg chg="mod">
          <ac:chgData name="John Wallbrink" userId="b50ae3d2-dccf-4db8-afe8-8f6fe3ceb66a" providerId="ADAL" clId="{F4B83BBB-8E2F-4922-8F72-FD672CB28E7E}" dt="2026-05-27T12:57:02.458" v="16" actId="14826"/>
          <ac:picMkLst>
            <pc:docMk/>
            <pc:sldMk cId="1826942048" sldId="269"/>
            <ac:picMk id="5" creationId="{5974EA9E-0640-9A8C-109D-307EC29D365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8B16A-434D-A18E-ECA0-EF488CD68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C3998D2-2101-7BB0-6E2B-D1FD8F4A3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952AD9-97A3-0A89-295D-BAEEACF5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F011AF-1673-56EF-FFA7-299A0D09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793EA8-1265-8D99-B400-EC215D0F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5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D184E-1BC9-6624-2597-F8525C14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724FE1-0E54-F118-2699-29FFCAD3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14FFE0-B403-1AE9-9B8B-AF5A1D90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BB90C3-D301-698E-8DFF-954D5819A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E1057C-91BC-6920-1416-1E4744F2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68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6563D7F-A785-E6FA-2065-7D02DC4DEF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884DE43-702F-80BA-13E5-28CC9F6DF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C59429-388B-4353-005E-3DF7D887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A5E6D7-7A53-37D3-5EE3-B1176417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C1BB2E-31C9-A69F-D254-31023FA1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9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E1D1D-C807-322F-DFFA-322185803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F369A6-B36E-ABDB-5B79-0699FD66D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88A73D-3BDF-E56B-ABC1-ADED060C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1B228B-CAD0-210A-24CD-2E11BC98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7D2359-9E67-0CC1-E980-88891CEF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590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65FE71-E0AF-6860-0B99-55F4242C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CAE353-36CB-9A6F-8F00-E493C853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702753-55DE-08CF-5B22-422F6E7E9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EBE086-92DA-E12E-C972-6A95E098F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E55262-ABB4-213F-A183-DC758034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24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F3F4F-66C5-6FFD-488F-E688DC4F2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77D85B-1CDD-BAA3-A3CA-5AE8FC1BA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2E335E6-AD11-29AF-DD37-DCB4BEBBF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4E1C7F6-2789-BDB6-B17C-62961CC5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B99FC5-4256-4245-BC29-FAC84862C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DEE2A3-A470-A6C1-B325-060D5D8A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49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3A336-2DFA-9DC7-57FD-7909D5FA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3838D8-9AF3-04AC-BFD4-FF0134C68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EA44EE-75AE-4552-046F-4F4A89DB8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1AE466F-C695-0B4E-F299-AFB05D69A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67EBD9A-3ADA-8839-AC2D-5E581EB3D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F1C2592-0E4B-A824-9D04-8FB61577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ABA1F45-30CC-AEB8-2B9D-C79221ED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F8B8CCE-757F-311F-AFF4-0301AC79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25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324D5-A677-A2E2-D5CB-B59E986C3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EFE9E3A-E2B3-935A-A6D8-4F2AC263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B579A2-BAA9-B97C-2121-24770FCF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6D140A5-2D0A-B06D-51D0-6152CCA0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71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7755908-08F8-BFA9-9D9F-DE128078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B88C9AA-4326-11B3-8263-ACA36BB23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4CB2EFD-BBEC-4AD2-0388-8882089E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652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072F8-B42E-E755-CF73-F1952A2F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8D12DE-2451-A367-A77E-F260E0A69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2166A9-E6C5-E728-504D-72B8EF1FD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1FDC6A-8472-E14D-3F4F-032EFEFA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F86CB5-B921-6F8C-0B6E-7E8C97E7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7225B0-6022-F10A-4A65-6C25165D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666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DC5BC-6507-209E-173E-452B3273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880828A-42D0-B932-2243-6EF0DB7F7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7D3967-C718-6782-EF2B-6C5585518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C4FA78-EAF8-7996-29D4-3419549E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2A1B7C-CF73-8209-9C7D-DAEE393D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FBC2944-EB47-D4F5-AE5A-34DCBA0E1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070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7B0FF32-C68C-7E31-ACF1-511FACF2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A27B0F-7BCE-5E5D-02B1-5E667263D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9E22E8-AFD8-7CCA-E4BE-048C6E02D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F7A88F-7277-4BFC-BB4A-500E1B0EEC8B}" type="datetimeFigureOut">
              <a:rPr lang="nl-NL" smtClean="0"/>
              <a:t>27-5-2026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A7E7C2-B14D-61E1-220E-4818A4721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5018DD-63DF-978E-FDD7-660036408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2E817-D07A-4610-BC6B-6871B20407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575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2CB39-726A-D326-6290-962296688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4EEB3E9-89E8-7773-5225-59B5F5377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  <p:pic>
        <p:nvPicPr>
          <p:cNvPr id="8" name="Afbeelding 7" descr="TLR&#10;&#10;Door AI gegenereerde inhoud is mogelijk onjuist.">
            <a:extLst>
              <a:ext uri="{FF2B5EF4-FFF2-40B4-BE49-F238E27FC236}">
                <a16:creationId xmlns:a16="http://schemas.microsoft.com/office/drawing/2014/main" id="{10710ABD-3D52-CF88-01E6-E53EEE019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253862"/>
            <a:ext cx="1295172" cy="7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97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31252-E1E1-1DA3-ECCF-9B33B0E2E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688FB5C-E0CA-AC42-C049-CE3AF187F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  <p:pic>
        <p:nvPicPr>
          <p:cNvPr id="3" name="Afbeelding 2" descr="TLR&#10;&#10;Door AI gegenereerde inhoud is mogelijk onjuist.">
            <a:extLst>
              <a:ext uri="{FF2B5EF4-FFF2-40B4-BE49-F238E27FC236}">
                <a16:creationId xmlns:a16="http://schemas.microsoft.com/office/drawing/2014/main" id="{54D431A6-9373-A6BD-35FB-1E70B3997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6" y="6120310"/>
            <a:ext cx="740894" cy="4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1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D8830-3132-DD55-91A7-1B6AEE625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E8CB89E-DCFF-7F7B-E225-0480617B6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4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84532-7B98-616C-60F8-57FB0D5E4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FC7A923-5D94-332C-D99C-A7E36F35D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8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C63F9-4B32-6E84-A979-62FA863A4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974EA9E-0640-9A8C-109D-307EC29D3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" y="0"/>
            <a:ext cx="121912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4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FA7C8-A9B1-426E-B2EA-D97B436C0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865189A-6405-D066-2DDB-50CE1C17B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  <p:pic>
        <p:nvPicPr>
          <p:cNvPr id="2" name="Afbeelding 1" descr="TLR&#10;&#10;Door AI gegenereerde inhoud is mogelijk onjuist.">
            <a:extLst>
              <a:ext uri="{FF2B5EF4-FFF2-40B4-BE49-F238E27FC236}">
                <a16:creationId xmlns:a16="http://schemas.microsoft.com/office/drawing/2014/main" id="{75F83D91-20CA-23B2-3DA4-425AD66D7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253862"/>
            <a:ext cx="1295172" cy="7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8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169AD-6947-5E0F-3F65-2991C78B0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7C85BD3-D2F1-A41B-870D-A2F7572F6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  <p:pic>
        <p:nvPicPr>
          <p:cNvPr id="2" name="Afbeelding 1" descr="TLR&#10;&#10;Door AI gegenereerde inhoud is mogelijk onjuist.">
            <a:extLst>
              <a:ext uri="{FF2B5EF4-FFF2-40B4-BE49-F238E27FC236}">
                <a16:creationId xmlns:a16="http://schemas.microsoft.com/office/drawing/2014/main" id="{5B8A3E23-FFE2-B4AC-632A-F6B54A56E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9" y="6260555"/>
            <a:ext cx="740894" cy="4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07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6307E-C63F-2FE0-1733-8C8AEC728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1789B6-A9A0-CB9F-7CE6-7B6219285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  <p:pic>
        <p:nvPicPr>
          <p:cNvPr id="3" name="Afbeelding 2" descr="TLR&#10;&#10;Door AI gegenereerde inhoud is mogelijk onjuist.">
            <a:extLst>
              <a:ext uri="{FF2B5EF4-FFF2-40B4-BE49-F238E27FC236}">
                <a16:creationId xmlns:a16="http://schemas.microsoft.com/office/drawing/2014/main" id="{D4643B2F-C395-857D-ED46-EEC5563C1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9" y="6260555"/>
            <a:ext cx="740894" cy="4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30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36F58-F4F1-99B7-523E-8CED9768A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1565474-A97C-13AF-2D1B-D4C50AC9A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  <p:pic>
        <p:nvPicPr>
          <p:cNvPr id="3" name="Afbeelding 2" descr="TLR&#10;&#10;Door AI gegenereerde inhoud is mogelijk onjuist.">
            <a:extLst>
              <a:ext uri="{FF2B5EF4-FFF2-40B4-BE49-F238E27FC236}">
                <a16:creationId xmlns:a16="http://schemas.microsoft.com/office/drawing/2014/main" id="{5493ED01-FB02-9A6C-5A0E-410D027E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014" y="437566"/>
            <a:ext cx="740894" cy="4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74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7277D-16C2-A115-6B94-ED26E6828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88B778A-4AFF-66CB-4556-12457FDAF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  <p:pic>
        <p:nvPicPr>
          <p:cNvPr id="3" name="Afbeelding 2" descr="TLR&#10;&#10;Door AI gegenereerde inhoud is mogelijk onjuist.">
            <a:extLst>
              <a:ext uri="{FF2B5EF4-FFF2-40B4-BE49-F238E27FC236}">
                <a16:creationId xmlns:a16="http://schemas.microsoft.com/office/drawing/2014/main" id="{C68459F1-241F-BA9E-ACAE-81FFBAE7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9" y="6008114"/>
            <a:ext cx="740894" cy="4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3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A95DD-CEFC-49F3-FA9C-89A442698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38A8069-24FD-5A8D-017B-D78428C16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  <p:pic>
        <p:nvPicPr>
          <p:cNvPr id="3" name="Afbeelding 2" descr="TLR&#10;&#10;Door AI gegenereerde inhoud is mogelijk onjuist.">
            <a:extLst>
              <a:ext uri="{FF2B5EF4-FFF2-40B4-BE49-F238E27FC236}">
                <a16:creationId xmlns:a16="http://schemas.microsoft.com/office/drawing/2014/main" id="{5CBBD614-AC5F-ED9B-E3BD-ED5672D0E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9" y="6008114"/>
            <a:ext cx="740894" cy="4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0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88A87-EA95-0810-BFEB-4F1007D42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399CADA-3290-7ABF-E723-063598F61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55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8AEC2-1582-8AB0-1926-1636CA7F5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BA95630-F6BF-0AF3-6100-DA70A6272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" y="0"/>
            <a:ext cx="12191277" cy="6858000"/>
          </a:xfrm>
          <a:prstGeom prst="rect">
            <a:avLst/>
          </a:prstGeom>
        </p:spPr>
      </p:pic>
      <p:pic>
        <p:nvPicPr>
          <p:cNvPr id="3" name="Afbeelding 2" descr="TLR&#10;&#10;Door AI gegenereerde inhoud is mogelijk onjuist.">
            <a:extLst>
              <a:ext uri="{FF2B5EF4-FFF2-40B4-BE49-F238E27FC236}">
                <a16:creationId xmlns:a16="http://schemas.microsoft.com/office/drawing/2014/main" id="{9FE7F84A-AF05-EDCF-42AC-2791151F8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9" y="6131530"/>
            <a:ext cx="740894" cy="4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987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Breedbeeld</PresentationFormat>
  <Paragraphs>0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Wallbrink</dc:creator>
  <cp:lastModifiedBy>John Wallbrink</cp:lastModifiedBy>
  <cp:revision>1</cp:revision>
  <dcterms:created xsi:type="dcterms:W3CDTF">2026-05-20T08:26:53Z</dcterms:created>
  <dcterms:modified xsi:type="dcterms:W3CDTF">2026-05-27T12:59:08Z</dcterms:modified>
</cp:coreProperties>
</file>