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110"/>
  </p:notesMasterIdLst>
  <p:sldIdLst>
    <p:sldId id="256" r:id="rId2"/>
    <p:sldId id="321" r:id="rId3"/>
    <p:sldId id="280" r:id="rId4"/>
    <p:sldId id="257" r:id="rId5"/>
    <p:sldId id="363" r:id="rId6"/>
    <p:sldId id="316" r:id="rId7"/>
    <p:sldId id="372" r:id="rId8"/>
    <p:sldId id="305" r:id="rId9"/>
    <p:sldId id="285" r:id="rId10"/>
    <p:sldId id="309" r:id="rId11"/>
    <p:sldId id="281" r:id="rId12"/>
    <p:sldId id="282" r:id="rId13"/>
    <p:sldId id="311" r:id="rId14"/>
    <p:sldId id="308" r:id="rId15"/>
    <p:sldId id="306" r:id="rId16"/>
    <p:sldId id="356" r:id="rId17"/>
    <p:sldId id="307" r:id="rId18"/>
    <p:sldId id="312" r:id="rId19"/>
    <p:sldId id="313" r:id="rId20"/>
    <p:sldId id="317" r:id="rId21"/>
    <p:sldId id="318" r:id="rId22"/>
    <p:sldId id="319" r:id="rId23"/>
    <p:sldId id="283" r:id="rId24"/>
    <p:sldId id="320" r:id="rId25"/>
    <p:sldId id="310" r:id="rId26"/>
    <p:sldId id="258" r:id="rId27"/>
    <p:sldId id="314" r:id="rId28"/>
    <p:sldId id="259" r:id="rId29"/>
    <p:sldId id="260" r:id="rId30"/>
    <p:sldId id="261" r:id="rId31"/>
    <p:sldId id="262" r:id="rId32"/>
    <p:sldId id="357" r:id="rId33"/>
    <p:sldId id="358" r:id="rId34"/>
    <p:sldId id="666" r:id="rId35"/>
    <p:sldId id="325" r:id="rId36"/>
    <p:sldId id="326" r:id="rId37"/>
    <p:sldId id="324" r:id="rId38"/>
    <p:sldId id="322" r:id="rId39"/>
    <p:sldId id="323" r:id="rId40"/>
    <p:sldId id="263" r:id="rId41"/>
    <p:sldId id="265" r:id="rId42"/>
    <p:sldId id="266" r:id="rId43"/>
    <p:sldId id="327" r:id="rId44"/>
    <p:sldId id="328" r:id="rId45"/>
    <p:sldId id="364" r:id="rId46"/>
    <p:sldId id="484" r:id="rId47"/>
    <p:sldId id="267" r:id="rId48"/>
    <p:sldId id="329" r:id="rId49"/>
    <p:sldId id="348" r:id="rId50"/>
    <p:sldId id="349" r:id="rId51"/>
    <p:sldId id="268" r:id="rId52"/>
    <p:sldId id="330" r:id="rId53"/>
    <p:sldId id="331" r:id="rId54"/>
    <p:sldId id="332" r:id="rId55"/>
    <p:sldId id="270" r:id="rId56"/>
    <p:sldId id="342" r:id="rId57"/>
    <p:sldId id="337" r:id="rId58"/>
    <p:sldId id="338" r:id="rId59"/>
    <p:sldId id="339" r:id="rId60"/>
    <p:sldId id="336" r:id="rId61"/>
    <p:sldId id="340" r:id="rId62"/>
    <p:sldId id="341" r:id="rId63"/>
    <p:sldId id="373" r:id="rId64"/>
    <p:sldId id="425" r:id="rId65"/>
    <p:sldId id="426" r:id="rId66"/>
    <p:sldId id="427" r:id="rId67"/>
    <p:sldId id="428" r:id="rId68"/>
    <p:sldId id="479" r:id="rId69"/>
    <p:sldId id="480" r:id="rId70"/>
    <p:sldId id="481" r:id="rId71"/>
    <p:sldId id="482" r:id="rId72"/>
    <p:sldId id="483" r:id="rId73"/>
    <p:sldId id="485" r:id="rId74"/>
    <p:sldId id="487" r:id="rId75"/>
    <p:sldId id="488" r:id="rId76"/>
    <p:sldId id="489" r:id="rId77"/>
    <p:sldId id="490" r:id="rId78"/>
    <p:sldId id="491" r:id="rId79"/>
    <p:sldId id="264" r:id="rId80"/>
    <p:sldId id="492" r:id="rId81"/>
    <p:sldId id="493" r:id="rId82"/>
    <p:sldId id="494" r:id="rId83"/>
    <p:sldId id="495" r:id="rId84"/>
    <p:sldId id="269" r:id="rId85"/>
    <p:sldId id="496" r:id="rId86"/>
    <p:sldId id="497" r:id="rId87"/>
    <p:sldId id="498" r:id="rId88"/>
    <p:sldId id="273" r:id="rId89"/>
    <p:sldId id="274" r:id="rId90"/>
    <p:sldId id="275" r:id="rId91"/>
    <p:sldId id="486" r:id="rId92"/>
    <p:sldId id="657" r:id="rId93"/>
    <p:sldId id="658" r:id="rId94"/>
    <p:sldId id="659" r:id="rId95"/>
    <p:sldId id="660" r:id="rId96"/>
    <p:sldId id="661" r:id="rId97"/>
    <p:sldId id="662" r:id="rId98"/>
    <p:sldId id="663" r:id="rId99"/>
    <p:sldId id="271" r:id="rId100"/>
    <p:sldId id="665" r:id="rId101"/>
    <p:sldId id="664" r:id="rId102"/>
    <p:sldId id="370" r:id="rId103"/>
    <p:sldId id="344" r:id="rId104"/>
    <p:sldId id="345" r:id="rId105"/>
    <p:sldId id="415" r:id="rId106"/>
    <p:sldId id="354" r:id="rId107"/>
    <p:sldId id="371" r:id="rId108"/>
    <p:sldId id="352" r:id="rId10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B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71" autoAdjust="0"/>
    <p:restoredTop sz="63197" autoAdjust="0"/>
  </p:normalViewPr>
  <p:slideViewPr>
    <p:cSldViewPr snapToGrid="0">
      <p:cViewPr varScale="1">
        <p:scale>
          <a:sx n="78" d="100"/>
          <a:sy n="78" d="100"/>
        </p:scale>
        <p:origin x="1976"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_rels/data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4" Type="http://schemas.openxmlformats.org/officeDocument/2006/relationships/image" Target="../media/image78.sv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4" Type="http://schemas.openxmlformats.org/officeDocument/2006/relationships/image" Target="../media/image7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4678A-BB57-47FA-AF9F-F412347F5AC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3272690-A228-4B92-9AF8-3D1248795D2E}">
      <dgm:prSet/>
      <dgm:spPr/>
      <dgm:t>
        <a:bodyPr/>
        <a:lstStyle/>
        <a:p>
          <a:r>
            <a:rPr lang="en-CA" dirty="0"/>
            <a:t>Care </a:t>
          </a:r>
          <a:r>
            <a:rPr lang="en-CA" dirty="0" err="1"/>
            <a:t>este</a:t>
          </a:r>
          <a:r>
            <a:rPr lang="en-CA" dirty="0"/>
            <a:t> </a:t>
          </a:r>
          <a:r>
            <a:rPr lang="en-CA" dirty="0" err="1"/>
            <a:t>prenumele</a:t>
          </a:r>
          <a:r>
            <a:rPr lang="en-CA" dirty="0"/>
            <a:t> &amp; </a:t>
          </a:r>
          <a:r>
            <a:rPr lang="en-CA" dirty="0" err="1"/>
            <a:t>numele</a:t>
          </a:r>
          <a:r>
            <a:rPr lang="en-CA" dirty="0"/>
            <a:t> </a:t>
          </a:r>
          <a:r>
            <a:rPr lang="en-CA" dirty="0" err="1"/>
            <a:t>tău</a:t>
          </a:r>
          <a:r>
            <a:rPr lang="en-CA" dirty="0"/>
            <a:t>?</a:t>
          </a:r>
          <a:endParaRPr lang="en-US" dirty="0"/>
        </a:p>
      </dgm:t>
    </dgm:pt>
    <dgm:pt modelId="{720F38BC-A269-433F-A2CC-3CC733C79578}" type="parTrans" cxnId="{453E99E2-DA47-4CD0-83D5-A49DE645C44C}">
      <dgm:prSet/>
      <dgm:spPr/>
      <dgm:t>
        <a:bodyPr/>
        <a:lstStyle/>
        <a:p>
          <a:endParaRPr lang="en-US"/>
        </a:p>
      </dgm:t>
    </dgm:pt>
    <dgm:pt modelId="{941E1F51-2987-4D70-9DEE-B96C75448D3D}" type="sibTrans" cxnId="{453E99E2-DA47-4CD0-83D5-A49DE645C44C}">
      <dgm:prSet/>
      <dgm:spPr/>
      <dgm:t>
        <a:bodyPr/>
        <a:lstStyle/>
        <a:p>
          <a:endParaRPr lang="en-US"/>
        </a:p>
      </dgm:t>
    </dgm:pt>
    <dgm:pt modelId="{7ACC62BA-C73D-402E-938F-EE79DE842E77}">
      <dgm:prSet/>
      <dgm:spPr/>
      <dgm:t>
        <a:bodyPr/>
        <a:lstStyle/>
        <a:p>
          <a:r>
            <a:rPr lang="en-CA" dirty="0" err="1"/>
            <a:t>Unde</a:t>
          </a:r>
          <a:r>
            <a:rPr lang="en-CA" dirty="0"/>
            <a:t> </a:t>
          </a:r>
          <a:r>
            <a:rPr lang="en-CA" dirty="0" err="1"/>
            <a:t>locuiești</a:t>
          </a:r>
          <a:r>
            <a:rPr lang="en-CA" dirty="0"/>
            <a:t>?</a:t>
          </a:r>
          <a:endParaRPr lang="en-US" dirty="0"/>
        </a:p>
      </dgm:t>
    </dgm:pt>
    <dgm:pt modelId="{F22780E9-5743-4E2A-8764-9B383CCC1266}" type="parTrans" cxnId="{4A0FB63B-6D54-47F9-B3BE-C79AE5E98B9D}">
      <dgm:prSet/>
      <dgm:spPr/>
      <dgm:t>
        <a:bodyPr/>
        <a:lstStyle/>
        <a:p>
          <a:endParaRPr lang="en-US"/>
        </a:p>
      </dgm:t>
    </dgm:pt>
    <dgm:pt modelId="{3E84F53C-5645-42AF-AACA-A1EC4A9A58D8}" type="sibTrans" cxnId="{4A0FB63B-6D54-47F9-B3BE-C79AE5E98B9D}">
      <dgm:prSet/>
      <dgm:spPr/>
      <dgm:t>
        <a:bodyPr/>
        <a:lstStyle/>
        <a:p>
          <a:endParaRPr lang="en-US"/>
        </a:p>
      </dgm:t>
    </dgm:pt>
    <dgm:pt modelId="{23AA2F9B-24AC-40D9-B920-677A800079DE}">
      <dgm:prSet/>
      <dgm:spPr/>
      <dgm:t>
        <a:bodyPr/>
        <a:lstStyle/>
        <a:p>
          <a:r>
            <a:rPr lang="en-CA" dirty="0"/>
            <a:t>Cu </a:t>
          </a:r>
          <a:r>
            <a:rPr lang="en-CA" dirty="0" err="1"/>
            <a:t>ce</a:t>
          </a:r>
          <a:r>
            <a:rPr lang="en-CA" dirty="0"/>
            <a:t> </a:t>
          </a:r>
          <a:r>
            <a:rPr lang="en-CA" dirty="0" err="1"/>
            <a:t>ți-ar</a:t>
          </a:r>
          <a:r>
            <a:rPr lang="en-CA" dirty="0"/>
            <a:t> </a:t>
          </a:r>
          <a:r>
            <a:rPr lang="en-CA" dirty="0" err="1"/>
            <a:t>plăcea</a:t>
          </a:r>
          <a:r>
            <a:rPr lang="en-CA" dirty="0"/>
            <a:t> </a:t>
          </a:r>
          <a:r>
            <a:rPr lang="en-CA" dirty="0" err="1"/>
            <a:t>să</a:t>
          </a:r>
          <a:r>
            <a:rPr lang="en-CA" dirty="0"/>
            <a:t> </a:t>
          </a:r>
          <a:r>
            <a:rPr lang="en-CA" dirty="0" err="1"/>
            <a:t>pleci</a:t>
          </a:r>
          <a:r>
            <a:rPr lang="en-CA" dirty="0"/>
            <a:t> din </a:t>
          </a:r>
          <a:r>
            <a:rPr lang="en-CA" dirty="0" err="1"/>
            <a:t>acest</a:t>
          </a:r>
          <a:r>
            <a:rPr lang="en-CA" dirty="0"/>
            <a:t> week-end?</a:t>
          </a:r>
          <a:endParaRPr lang="en-US" dirty="0"/>
        </a:p>
      </dgm:t>
    </dgm:pt>
    <dgm:pt modelId="{9D155FDF-E20B-4C3E-A0CD-10ED73CE27E2}" type="parTrans" cxnId="{56B0FF6E-0E7E-4F67-9A6F-619E16B51199}">
      <dgm:prSet/>
      <dgm:spPr/>
      <dgm:t>
        <a:bodyPr/>
        <a:lstStyle/>
        <a:p>
          <a:endParaRPr lang="en-US"/>
        </a:p>
      </dgm:t>
    </dgm:pt>
    <dgm:pt modelId="{9D5C5475-96C6-4BED-A34E-4B8E07910CC6}" type="sibTrans" cxnId="{56B0FF6E-0E7E-4F67-9A6F-619E16B51199}">
      <dgm:prSet/>
      <dgm:spPr/>
      <dgm:t>
        <a:bodyPr/>
        <a:lstStyle/>
        <a:p>
          <a:endParaRPr lang="en-US"/>
        </a:p>
      </dgm:t>
    </dgm:pt>
    <dgm:pt modelId="{A3FAB2AA-C21D-4BE4-B773-458E715987F7}" type="pres">
      <dgm:prSet presAssocID="{0634678A-BB57-47FA-AF9F-F412347F5AC4}" presName="hierChild1" presStyleCnt="0">
        <dgm:presLayoutVars>
          <dgm:chPref val="1"/>
          <dgm:dir/>
          <dgm:animOne val="branch"/>
          <dgm:animLvl val="lvl"/>
          <dgm:resizeHandles/>
        </dgm:presLayoutVars>
      </dgm:prSet>
      <dgm:spPr/>
    </dgm:pt>
    <dgm:pt modelId="{40033809-726B-4841-8359-21CC073653BF}" type="pres">
      <dgm:prSet presAssocID="{E3272690-A228-4B92-9AF8-3D1248795D2E}" presName="hierRoot1" presStyleCnt="0"/>
      <dgm:spPr/>
    </dgm:pt>
    <dgm:pt modelId="{426A427F-8206-4E76-B623-0177312D6963}" type="pres">
      <dgm:prSet presAssocID="{E3272690-A228-4B92-9AF8-3D1248795D2E}" presName="composite" presStyleCnt="0"/>
      <dgm:spPr/>
    </dgm:pt>
    <dgm:pt modelId="{66A9F2E3-F1D8-4FF6-9C13-47B7F689181B}" type="pres">
      <dgm:prSet presAssocID="{E3272690-A228-4B92-9AF8-3D1248795D2E}" presName="background" presStyleLbl="node0" presStyleIdx="0" presStyleCnt="3"/>
      <dgm:spPr/>
    </dgm:pt>
    <dgm:pt modelId="{5C73FE9D-E737-4004-8B02-3462168B8EE9}" type="pres">
      <dgm:prSet presAssocID="{E3272690-A228-4B92-9AF8-3D1248795D2E}" presName="text" presStyleLbl="fgAcc0" presStyleIdx="0" presStyleCnt="3">
        <dgm:presLayoutVars>
          <dgm:chPref val="3"/>
        </dgm:presLayoutVars>
      </dgm:prSet>
      <dgm:spPr/>
    </dgm:pt>
    <dgm:pt modelId="{8CC0C93E-66BD-4799-871A-37344F61AFEC}" type="pres">
      <dgm:prSet presAssocID="{E3272690-A228-4B92-9AF8-3D1248795D2E}" presName="hierChild2" presStyleCnt="0"/>
      <dgm:spPr/>
    </dgm:pt>
    <dgm:pt modelId="{CD27E83B-3C62-49AF-8936-E1A3C6B7F1B8}" type="pres">
      <dgm:prSet presAssocID="{7ACC62BA-C73D-402E-938F-EE79DE842E77}" presName="hierRoot1" presStyleCnt="0"/>
      <dgm:spPr/>
    </dgm:pt>
    <dgm:pt modelId="{D04B2AA3-78DC-4727-A930-74868C5DBFFB}" type="pres">
      <dgm:prSet presAssocID="{7ACC62BA-C73D-402E-938F-EE79DE842E77}" presName="composite" presStyleCnt="0"/>
      <dgm:spPr/>
    </dgm:pt>
    <dgm:pt modelId="{93B67EC4-881B-4CE8-BD13-A3F0236E1CC4}" type="pres">
      <dgm:prSet presAssocID="{7ACC62BA-C73D-402E-938F-EE79DE842E77}" presName="background" presStyleLbl="node0" presStyleIdx="1" presStyleCnt="3"/>
      <dgm:spPr/>
    </dgm:pt>
    <dgm:pt modelId="{B7329EC9-6F24-4BFD-B65C-BAF3E20CC298}" type="pres">
      <dgm:prSet presAssocID="{7ACC62BA-C73D-402E-938F-EE79DE842E77}" presName="text" presStyleLbl="fgAcc0" presStyleIdx="1" presStyleCnt="3">
        <dgm:presLayoutVars>
          <dgm:chPref val="3"/>
        </dgm:presLayoutVars>
      </dgm:prSet>
      <dgm:spPr/>
    </dgm:pt>
    <dgm:pt modelId="{F8CAF520-1004-47A2-AB9F-BE5580634F52}" type="pres">
      <dgm:prSet presAssocID="{7ACC62BA-C73D-402E-938F-EE79DE842E77}" presName="hierChild2" presStyleCnt="0"/>
      <dgm:spPr/>
    </dgm:pt>
    <dgm:pt modelId="{4969E10F-5A61-4FA4-9B32-3EC0E2BCAF1F}" type="pres">
      <dgm:prSet presAssocID="{23AA2F9B-24AC-40D9-B920-677A800079DE}" presName="hierRoot1" presStyleCnt="0"/>
      <dgm:spPr/>
    </dgm:pt>
    <dgm:pt modelId="{06FA48A9-9280-4BB0-9391-B72AE6AD354D}" type="pres">
      <dgm:prSet presAssocID="{23AA2F9B-24AC-40D9-B920-677A800079DE}" presName="composite" presStyleCnt="0"/>
      <dgm:spPr/>
    </dgm:pt>
    <dgm:pt modelId="{EA205472-67D8-4D96-B5A7-444E87BBB6D8}" type="pres">
      <dgm:prSet presAssocID="{23AA2F9B-24AC-40D9-B920-677A800079DE}" presName="background" presStyleLbl="node0" presStyleIdx="2" presStyleCnt="3"/>
      <dgm:spPr/>
    </dgm:pt>
    <dgm:pt modelId="{22C55CE5-1056-46A9-A0BF-3B43BCFD5BB2}" type="pres">
      <dgm:prSet presAssocID="{23AA2F9B-24AC-40D9-B920-677A800079DE}" presName="text" presStyleLbl="fgAcc0" presStyleIdx="2" presStyleCnt="3">
        <dgm:presLayoutVars>
          <dgm:chPref val="3"/>
        </dgm:presLayoutVars>
      </dgm:prSet>
      <dgm:spPr/>
    </dgm:pt>
    <dgm:pt modelId="{E35EE67F-ECF3-4834-BDF1-16ECBBE35F22}" type="pres">
      <dgm:prSet presAssocID="{23AA2F9B-24AC-40D9-B920-677A800079DE}" presName="hierChild2" presStyleCnt="0"/>
      <dgm:spPr/>
    </dgm:pt>
  </dgm:ptLst>
  <dgm:cxnLst>
    <dgm:cxn modelId="{1E76771A-8C46-4361-BB3E-27F649AE671D}" type="presOf" srcId="{0634678A-BB57-47FA-AF9F-F412347F5AC4}" destId="{A3FAB2AA-C21D-4BE4-B773-458E715987F7}" srcOrd="0" destOrd="0" presId="urn:microsoft.com/office/officeart/2005/8/layout/hierarchy1"/>
    <dgm:cxn modelId="{4A0FB63B-6D54-47F9-B3BE-C79AE5E98B9D}" srcId="{0634678A-BB57-47FA-AF9F-F412347F5AC4}" destId="{7ACC62BA-C73D-402E-938F-EE79DE842E77}" srcOrd="1" destOrd="0" parTransId="{F22780E9-5743-4E2A-8764-9B383CCC1266}" sibTransId="{3E84F53C-5645-42AF-AACA-A1EC4A9A58D8}"/>
    <dgm:cxn modelId="{56B0FF6E-0E7E-4F67-9A6F-619E16B51199}" srcId="{0634678A-BB57-47FA-AF9F-F412347F5AC4}" destId="{23AA2F9B-24AC-40D9-B920-677A800079DE}" srcOrd="2" destOrd="0" parTransId="{9D155FDF-E20B-4C3E-A0CD-10ED73CE27E2}" sibTransId="{9D5C5475-96C6-4BED-A34E-4B8E07910CC6}"/>
    <dgm:cxn modelId="{7F8ECDB7-5EBF-4238-8035-344A4BAA85A4}" type="presOf" srcId="{7ACC62BA-C73D-402E-938F-EE79DE842E77}" destId="{B7329EC9-6F24-4BFD-B65C-BAF3E20CC298}" srcOrd="0" destOrd="0" presId="urn:microsoft.com/office/officeart/2005/8/layout/hierarchy1"/>
    <dgm:cxn modelId="{098358B9-4E35-409C-966C-DB7AE7C8425F}" type="presOf" srcId="{E3272690-A228-4B92-9AF8-3D1248795D2E}" destId="{5C73FE9D-E737-4004-8B02-3462168B8EE9}" srcOrd="0" destOrd="0" presId="urn:microsoft.com/office/officeart/2005/8/layout/hierarchy1"/>
    <dgm:cxn modelId="{453E99E2-DA47-4CD0-83D5-A49DE645C44C}" srcId="{0634678A-BB57-47FA-AF9F-F412347F5AC4}" destId="{E3272690-A228-4B92-9AF8-3D1248795D2E}" srcOrd="0" destOrd="0" parTransId="{720F38BC-A269-433F-A2CC-3CC733C79578}" sibTransId="{941E1F51-2987-4D70-9DEE-B96C75448D3D}"/>
    <dgm:cxn modelId="{218E12F2-468D-4093-B279-8B9DF3B9D540}" type="presOf" srcId="{23AA2F9B-24AC-40D9-B920-677A800079DE}" destId="{22C55CE5-1056-46A9-A0BF-3B43BCFD5BB2}" srcOrd="0" destOrd="0" presId="urn:microsoft.com/office/officeart/2005/8/layout/hierarchy1"/>
    <dgm:cxn modelId="{EB712E2E-0A2C-4701-A8AD-6B76ECFD27E7}" type="presParOf" srcId="{A3FAB2AA-C21D-4BE4-B773-458E715987F7}" destId="{40033809-726B-4841-8359-21CC073653BF}" srcOrd="0" destOrd="0" presId="urn:microsoft.com/office/officeart/2005/8/layout/hierarchy1"/>
    <dgm:cxn modelId="{7B315D30-2A28-4530-BB7C-3EE64E624E9D}" type="presParOf" srcId="{40033809-726B-4841-8359-21CC073653BF}" destId="{426A427F-8206-4E76-B623-0177312D6963}" srcOrd="0" destOrd="0" presId="urn:microsoft.com/office/officeart/2005/8/layout/hierarchy1"/>
    <dgm:cxn modelId="{F3184B75-CF11-4348-8239-10FB7BF7E981}" type="presParOf" srcId="{426A427F-8206-4E76-B623-0177312D6963}" destId="{66A9F2E3-F1D8-4FF6-9C13-47B7F689181B}" srcOrd="0" destOrd="0" presId="urn:microsoft.com/office/officeart/2005/8/layout/hierarchy1"/>
    <dgm:cxn modelId="{176CF8C1-5B37-4D59-9E00-CD27CC84D8F1}" type="presParOf" srcId="{426A427F-8206-4E76-B623-0177312D6963}" destId="{5C73FE9D-E737-4004-8B02-3462168B8EE9}" srcOrd="1" destOrd="0" presId="urn:microsoft.com/office/officeart/2005/8/layout/hierarchy1"/>
    <dgm:cxn modelId="{039D1FFA-4F05-44B9-8F28-26290CA2B989}" type="presParOf" srcId="{40033809-726B-4841-8359-21CC073653BF}" destId="{8CC0C93E-66BD-4799-871A-37344F61AFEC}" srcOrd="1" destOrd="0" presId="urn:microsoft.com/office/officeart/2005/8/layout/hierarchy1"/>
    <dgm:cxn modelId="{9581E253-B100-4564-966A-654AE8F41558}" type="presParOf" srcId="{A3FAB2AA-C21D-4BE4-B773-458E715987F7}" destId="{CD27E83B-3C62-49AF-8936-E1A3C6B7F1B8}" srcOrd="1" destOrd="0" presId="urn:microsoft.com/office/officeart/2005/8/layout/hierarchy1"/>
    <dgm:cxn modelId="{A1C704C7-CC1E-4821-B822-B13B7B23E723}" type="presParOf" srcId="{CD27E83B-3C62-49AF-8936-E1A3C6B7F1B8}" destId="{D04B2AA3-78DC-4727-A930-74868C5DBFFB}" srcOrd="0" destOrd="0" presId="urn:microsoft.com/office/officeart/2005/8/layout/hierarchy1"/>
    <dgm:cxn modelId="{11D6912F-8A86-46F4-843B-2A0CD17C927D}" type="presParOf" srcId="{D04B2AA3-78DC-4727-A930-74868C5DBFFB}" destId="{93B67EC4-881B-4CE8-BD13-A3F0236E1CC4}" srcOrd="0" destOrd="0" presId="urn:microsoft.com/office/officeart/2005/8/layout/hierarchy1"/>
    <dgm:cxn modelId="{EF05A3AE-A861-4AA1-8F77-D1E679CCBCB9}" type="presParOf" srcId="{D04B2AA3-78DC-4727-A930-74868C5DBFFB}" destId="{B7329EC9-6F24-4BFD-B65C-BAF3E20CC298}" srcOrd="1" destOrd="0" presId="urn:microsoft.com/office/officeart/2005/8/layout/hierarchy1"/>
    <dgm:cxn modelId="{90683376-AE77-462E-A39C-C699CECE8016}" type="presParOf" srcId="{CD27E83B-3C62-49AF-8936-E1A3C6B7F1B8}" destId="{F8CAF520-1004-47A2-AB9F-BE5580634F52}" srcOrd="1" destOrd="0" presId="urn:microsoft.com/office/officeart/2005/8/layout/hierarchy1"/>
    <dgm:cxn modelId="{6A94AA11-07ED-47F0-9671-898B51C11373}" type="presParOf" srcId="{A3FAB2AA-C21D-4BE4-B773-458E715987F7}" destId="{4969E10F-5A61-4FA4-9B32-3EC0E2BCAF1F}" srcOrd="2" destOrd="0" presId="urn:microsoft.com/office/officeart/2005/8/layout/hierarchy1"/>
    <dgm:cxn modelId="{48BDDF86-F043-4211-8468-ED830CD8F6D5}" type="presParOf" srcId="{4969E10F-5A61-4FA4-9B32-3EC0E2BCAF1F}" destId="{06FA48A9-9280-4BB0-9391-B72AE6AD354D}" srcOrd="0" destOrd="0" presId="urn:microsoft.com/office/officeart/2005/8/layout/hierarchy1"/>
    <dgm:cxn modelId="{D8B8371E-3ABF-4AEA-9625-C87FD9D41464}" type="presParOf" srcId="{06FA48A9-9280-4BB0-9391-B72AE6AD354D}" destId="{EA205472-67D8-4D96-B5A7-444E87BBB6D8}" srcOrd="0" destOrd="0" presId="urn:microsoft.com/office/officeart/2005/8/layout/hierarchy1"/>
    <dgm:cxn modelId="{EDC0C8D9-3E36-4572-A7AD-F09479C51DB7}" type="presParOf" srcId="{06FA48A9-9280-4BB0-9391-B72AE6AD354D}" destId="{22C55CE5-1056-46A9-A0BF-3B43BCFD5BB2}" srcOrd="1" destOrd="0" presId="urn:microsoft.com/office/officeart/2005/8/layout/hierarchy1"/>
    <dgm:cxn modelId="{5F259AC2-7DDB-4EA1-AA23-F8D7014CB045}" type="presParOf" srcId="{4969E10F-5A61-4FA4-9B32-3EC0E2BCAF1F}" destId="{E35EE67F-ECF3-4834-BDF1-16ECBBE35F22}"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C25962-6757-4281-9631-21A5E5FB5817}"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C15D7E0F-815A-450B-B4F2-26537A0A51DF}">
      <dgm:prSet/>
      <dgm:spPr/>
      <dgm:t>
        <a:bodyPr/>
        <a:lstStyle/>
        <a:p>
          <a:r>
            <a:rPr lang="en-CA" dirty="0"/>
            <a:t>1. </a:t>
          </a:r>
          <a:r>
            <a:rPr lang="en-CA" b="1" dirty="0" err="1"/>
            <a:t>Prea</a:t>
          </a:r>
          <a:r>
            <a:rPr lang="en-CA" b="1" dirty="0"/>
            <a:t> de </a:t>
          </a:r>
          <a:r>
            <a:rPr lang="en-CA" b="1" dirty="0" err="1"/>
            <a:t>suprafață</a:t>
          </a:r>
          <a:endParaRPr lang="en-US" dirty="0"/>
        </a:p>
      </dgm:t>
    </dgm:pt>
    <dgm:pt modelId="{BBF06FC0-D43C-4FD2-AAC7-96F3F80E8089}" type="parTrans" cxnId="{2C61EB34-8FCF-41E9-87A8-FAAF095C6223}">
      <dgm:prSet/>
      <dgm:spPr/>
      <dgm:t>
        <a:bodyPr/>
        <a:lstStyle/>
        <a:p>
          <a:endParaRPr lang="en-US"/>
        </a:p>
      </dgm:t>
    </dgm:pt>
    <dgm:pt modelId="{491E96F0-C4AC-4302-AE01-9835FC920FD5}" type="sibTrans" cxnId="{2C61EB34-8FCF-41E9-87A8-FAAF095C6223}">
      <dgm:prSet/>
      <dgm:spPr/>
      <dgm:t>
        <a:bodyPr/>
        <a:lstStyle/>
        <a:p>
          <a:endParaRPr lang="en-US"/>
        </a:p>
      </dgm:t>
    </dgm:pt>
    <dgm:pt modelId="{8240F798-7258-427A-8BE1-4D343AA89E49}">
      <dgm:prSet/>
      <dgm:spPr/>
      <dgm:t>
        <a:bodyPr/>
        <a:lstStyle/>
        <a:p>
          <a:r>
            <a:rPr lang="en-CA" dirty="0"/>
            <a:t>O </a:t>
          </a:r>
          <a:r>
            <a:rPr lang="en-CA" dirty="0" err="1"/>
            <a:t>viață</a:t>
          </a:r>
          <a:r>
            <a:rPr lang="en-CA" dirty="0"/>
            <a:t> pe care </a:t>
          </a:r>
          <a:r>
            <a:rPr lang="en-CA" dirty="0" err="1"/>
            <a:t>iubești</a:t>
          </a:r>
          <a:r>
            <a:rPr lang="en-CA" dirty="0"/>
            <a:t> CU ADEVĂRAT </a:t>
          </a:r>
          <a:r>
            <a:rPr lang="en-CA" dirty="0" err="1"/>
            <a:t>să</a:t>
          </a:r>
          <a:r>
            <a:rPr lang="en-CA" dirty="0"/>
            <a:t> o </a:t>
          </a:r>
          <a:r>
            <a:rPr lang="en-CA" dirty="0" err="1"/>
            <a:t>trăiești</a:t>
          </a:r>
          <a:r>
            <a:rPr lang="en-CA" dirty="0"/>
            <a:t> vine din </a:t>
          </a:r>
          <a:r>
            <a:rPr lang="en-CA" dirty="0" err="1"/>
            <a:t>interiorul</a:t>
          </a:r>
          <a:r>
            <a:rPr lang="en-CA" dirty="0"/>
            <a:t> </a:t>
          </a:r>
          <a:r>
            <a:rPr lang="en-CA" dirty="0" err="1"/>
            <a:t>tău</a:t>
          </a:r>
          <a:r>
            <a:rPr lang="en-CA" dirty="0"/>
            <a:t>. Nu o </a:t>
          </a:r>
          <a:r>
            <a:rPr lang="en-CA" dirty="0" err="1"/>
            <a:t>gămadă</a:t>
          </a:r>
          <a:r>
            <a:rPr lang="en-CA" dirty="0"/>
            <a:t> de </a:t>
          </a:r>
          <a:r>
            <a:rPr lang="en-CA" dirty="0" err="1"/>
            <a:t>obiective</a:t>
          </a:r>
          <a:r>
            <a:rPr lang="en-CA" dirty="0"/>
            <a:t>, ci </a:t>
          </a:r>
          <a:r>
            <a:rPr lang="en-CA" dirty="0" err="1"/>
            <a:t>ceea</a:t>
          </a:r>
          <a:r>
            <a:rPr lang="en-CA" dirty="0"/>
            <a:t> </a:t>
          </a:r>
          <a:r>
            <a:rPr lang="en-CA" dirty="0" err="1"/>
            <a:t>ce</a:t>
          </a:r>
          <a:r>
            <a:rPr lang="en-CA" dirty="0"/>
            <a:t> </a:t>
          </a:r>
          <a:r>
            <a:rPr lang="en-CA" dirty="0" err="1"/>
            <a:t>contează</a:t>
          </a:r>
          <a:r>
            <a:rPr lang="en-CA" dirty="0"/>
            <a:t> </a:t>
          </a:r>
          <a:r>
            <a:rPr lang="en-CA" dirty="0" err="1"/>
            <a:t>cel</a:t>
          </a:r>
          <a:r>
            <a:rPr lang="en-CA" dirty="0"/>
            <a:t> </a:t>
          </a:r>
          <a:r>
            <a:rPr lang="en-CA" dirty="0" err="1"/>
            <a:t>mai</a:t>
          </a:r>
          <a:r>
            <a:rPr lang="en-CA" dirty="0"/>
            <a:t> </a:t>
          </a:r>
          <a:r>
            <a:rPr lang="en-CA" dirty="0" err="1"/>
            <a:t>mult</a:t>
          </a:r>
          <a:r>
            <a:rPr lang="en-CA" dirty="0"/>
            <a:t> </a:t>
          </a:r>
          <a:r>
            <a:rPr lang="en-CA" dirty="0" err="1"/>
            <a:t>pentru</a:t>
          </a:r>
          <a:r>
            <a:rPr lang="en-CA" dirty="0"/>
            <a:t> tine.</a:t>
          </a:r>
          <a:endParaRPr lang="en-US" dirty="0"/>
        </a:p>
      </dgm:t>
    </dgm:pt>
    <dgm:pt modelId="{8AC6C6D4-0259-48D2-BEC6-A69B74EA98ED}" type="parTrans" cxnId="{940C0521-2150-4C2A-A4D2-C0C0DADD58DB}">
      <dgm:prSet/>
      <dgm:spPr/>
      <dgm:t>
        <a:bodyPr/>
        <a:lstStyle/>
        <a:p>
          <a:endParaRPr lang="en-US"/>
        </a:p>
      </dgm:t>
    </dgm:pt>
    <dgm:pt modelId="{A1BDE77E-F962-4B8D-960B-8471E2EB619B}" type="sibTrans" cxnId="{940C0521-2150-4C2A-A4D2-C0C0DADD58DB}">
      <dgm:prSet/>
      <dgm:spPr/>
      <dgm:t>
        <a:bodyPr/>
        <a:lstStyle/>
        <a:p>
          <a:endParaRPr lang="en-US"/>
        </a:p>
      </dgm:t>
    </dgm:pt>
    <dgm:pt modelId="{E693439C-F34B-4F3C-AA56-799944C6A9AB}">
      <dgm:prSet/>
      <dgm:spPr/>
      <dgm:t>
        <a:bodyPr/>
        <a:lstStyle/>
        <a:p>
          <a:pPr algn="ctr"/>
          <a:r>
            <a:rPr lang="en-CA" dirty="0"/>
            <a:t>2. </a:t>
          </a:r>
          <a:r>
            <a:rPr lang="en-CA" b="1" dirty="0" err="1"/>
            <a:t>Neconcordanță</a:t>
          </a:r>
          <a:r>
            <a:rPr lang="en-CA" b="1" dirty="0"/>
            <a:t> </a:t>
          </a:r>
          <a:r>
            <a:rPr lang="en-CA" b="1" dirty="0" err="1"/>
            <a:t>Vibrațională</a:t>
          </a:r>
          <a:endParaRPr lang="en-US" dirty="0"/>
        </a:p>
      </dgm:t>
    </dgm:pt>
    <dgm:pt modelId="{E3B31789-8BCB-4208-B9FF-E5B8BD89E52C}" type="parTrans" cxnId="{2585E3CF-F2A5-46C8-9FDE-92CD8DE72856}">
      <dgm:prSet/>
      <dgm:spPr/>
      <dgm:t>
        <a:bodyPr/>
        <a:lstStyle/>
        <a:p>
          <a:endParaRPr lang="en-US"/>
        </a:p>
      </dgm:t>
    </dgm:pt>
    <dgm:pt modelId="{7816F948-0BCB-4FA1-942F-225E213AF06F}" type="sibTrans" cxnId="{2585E3CF-F2A5-46C8-9FDE-92CD8DE72856}">
      <dgm:prSet/>
      <dgm:spPr/>
      <dgm:t>
        <a:bodyPr/>
        <a:lstStyle/>
        <a:p>
          <a:endParaRPr lang="en-US"/>
        </a:p>
      </dgm:t>
    </dgm:pt>
    <dgm:pt modelId="{A174961C-E1B6-4E04-AFA6-0241C149B3C5}">
      <dgm:prSet/>
      <dgm:spPr/>
      <dgm:t>
        <a:bodyPr/>
        <a:lstStyle/>
        <a:p>
          <a:r>
            <a:rPr lang="en-CA" dirty="0" err="1"/>
            <a:t>Obiective</a:t>
          </a:r>
          <a:r>
            <a:rPr lang="en-CA" dirty="0"/>
            <a:t> create ca </a:t>
          </a:r>
          <a:r>
            <a:rPr lang="en-CA" dirty="0" err="1"/>
            <a:t>și</a:t>
          </a:r>
          <a:r>
            <a:rPr lang="en-CA" dirty="0"/>
            <a:t> </a:t>
          </a:r>
          <a:r>
            <a:rPr lang="en-CA" dirty="0" err="1"/>
            <a:t>reacție</a:t>
          </a:r>
          <a:r>
            <a:rPr lang="en-CA" dirty="0"/>
            <a:t> la </a:t>
          </a:r>
          <a:r>
            <a:rPr lang="en-CA" dirty="0" err="1"/>
            <a:t>ceea</a:t>
          </a:r>
          <a:r>
            <a:rPr lang="en-CA" dirty="0"/>
            <a:t> </a:t>
          </a:r>
          <a:r>
            <a:rPr lang="en-CA" dirty="0" err="1"/>
            <a:t>ce</a:t>
          </a:r>
          <a:r>
            <a:rPr lang="en-CA" dirty="0"/>
            <a:t> NU VREI, </a:t>
          </a:r>
          <a:r>
            <a:rPr lang="en-CA" dirty="0" err="1"/>
            <a:t>în</a:t>
          </a:r>
          <a:r>
            <a:rPr lang="en-CA" dirty="0"/>
            <a:t> loc de </a:t>
          </a:r>
          <a:r>
            <a:rPr lang="en-CA" dirty="0" err="1"/>
            <a:t>ceea</a:t>
          </a:r>
          <a:r>
            <a:rPr lang="en-CA" dirty="0"/>
            <a:t> CE VREI cu </a:t>
          </a:r>
          <a:r>
            <a:rPr lang="en-CA" dirty="0" err="1"/>
            <a:t>adevărat</a:t>
          </a:r>
          <a:r>
            <a:rPr lang="en-CA" dirty="0"/>
            <a:t>. </a:t>
          </a:r>
          <a:endParaRPr lang="en-US" dirty="0"/>
        </a:p>
      </dgm:t>
    </dgm:pt>
    <dgm:pt modelId="{BAB6421F-0C86-4071-B7C1-D80D9A444CAA}" type="parTrans" cxnId="{19F51728-5E18-4B91-B6CF-2C63795B6C8D}">
      <dgm:prSet/>
      <dgm:spPr/>
      <dgm:t>
        <a:bodyPr/>
        <a:lstStyle/>
        <a:p>
          <a:endParaRPr lang="en-US"/>
        </a:p>
      </dgm:t>
    </dgm:pt>
    <dgm:pt modelId="{5B3077C0-42B8-4266-81EA-94F10EA691E6}" type="sibTrans" cxnId="{19F51728-5E18-4B91-B6CF-2C63795B6C8D}">
      <dgm:prSet/>
      <dgm:spPr/>
      <dgm:t>
        <a:bodyPr/>
        <a:lstStyle/>
        <a:p>
          <a:endParaRPr lang="en-US"/>
        </a:p>
      </dgm:t>
    </dgm:pt>
    <dgm:pt modelId="{69E09A40-EABB-48B5-BBFE-C5030C23BC59}">
      <dgm:prSet/>
      <dgm:spPr/>
      <dgm:t>
        <a:bodyPr/>
        <a:lstStyle/>
        <a:p>
          <a:r>
            <a:rPr lang="en-CA" dirty="0"/>
            <a:t>3. </a:t>
          </a:r>
          <a:r>
            <a:rPr lang="en-CA" b="1" dirty="0" err="1"/>
            <a:t>Lipsa</a:t>
          </a:r>
          <a:r>
            <a:rPr lang="en-CA" b="1" dirty="0"/>
            <a:t> </a:t>
          </a:r>
          <a:r>
            <a:rPr lang="en-CA" b="1" dirty="0" err="1"/>
            <a:t>Specificității</a:t>
          </a:r>
          <a:endParaRPr lang="en-US" dirty="0"/>
        </a:p>
      </dgm:t>
    </dgm:pt>
    <dgm:pt modelId="{B551E1C2-5156-44C0-9DD4-1AE26988C682}" type="parTrans" cxnId="{6E7CE273-A9E3-4B41-A135-D1373457CA1B}">
      <dgm:prSet/>
      <dgm:spPr/>
      <dgm:t>
        <a:bodyPr/>
        <a:lstStyle/>
        <a:p>
          <a:endParaRPr lang="en-US"/>
        </a:p>
      </dgm:t>
    </dgm:pt>
    <dgm:pt modelId="{CBB58A54-8F57-4C77-AB1B-7693E6E2EE53}" type="sibTrans" cxnId="{6E7CE273-A9E3-4B41-A135-D1373457CA1B}">
      <dgm:prSet/>
      <dgm:spPr/>
      <dgm:t>
        <a:bodyPr/>
        <a:lstStyle/>
        <a:p>
          <a:endParaRPr lang="en-US"/>
        </a:p>
      </dgm:t>
    </dgm:pt>
    <dgm:pt modelId="{193CE80E-1DA6-45DC-9D70-9F52B41601F9}">
      <dgm:prSet/>
      <dgm:spPr/>
      <dgm:t>
        <a:bodyPr/>
        <a:lstStyle/>
        <a:p>
          <a:r>
            <a:rPr lang="en-CA" dirty="0" err="1"/>
            <a:t>Ceea</a:t>
          </a:r>
          <a:r>
            <a:rPr lang="en-CA" dirty="0"/>
            <a:t> </a:t>
          </a:r>
          <a:r>
            <a:rPr lang="en-CA" dirty="0" err="1"/>
            <a:t>ce</a:t>
          </a:r>
          <a:r>
            <a:rPr lang="en-CA" dirty="0"/>
            <a:t> cu </a:t>
          </a:r>
          <a:r>
            <a:rPr lang="en-CA" dirty="0" err="1"/>
            <a:t>adevărat</a:t>
          </a:r>
          <a:r>
            <a:rPr lang="en-CA" dirty="0"/>
            <a:t> </a:t>
          </a:r>
          <a:r>
            <a:rPr lang="en-CA" dirty="0" err="1"/>
            <a:t>iubești</a:t>
          </a:r>
          <a:r>
            <a:rPr lang="en-CA" dirty="0"/>
            <a:t> </a:t>
          </a:r>
          <a:r>
            <a:rPr lang="en-CA" dirty="0" err="1"/>
            <a:t>și</a:t>
          </a:r>
          <a:r>
            <a:rPr lang="en-CA" dirty="0"/>
            <a:t> </a:t>
          </a:r>
          <a:r>
            <a:rPr lang="en-CA" dirty="0" err="1"/>
            <a:t>îți</a:t>
          </a:r>
          <a:r>
            <a:rPr lang="en-CA" dirty="0"/>
            <a:t> </a:t>
          </a:r>
          <a:r>
            <a:rPr lang="en-CA" dirty="0" err="1"/>
            <a:t>dorești</a:t>
          </a:r>
          <a:r>
            <a:rPr lang="en-CA" dirty="0"/>
            <a:t>, </a:t>
          </a:r>
          <a:r>
            <a:rPr lang="en-CA" dirty="0" err="1"/>
            <a:t>în</a:t>
          </a:r>
          <a:r>
            <a:rPr lang="en-CA" dirty="0"/>
            <a:t> loc de </a:t>
          </a:r>
          <a:r>
            <a:rPr lang="en-CA" dirty="0" err="1"/>
            <a:t>ceea</a:t>
          </a:r>
          <a:r>
            <a:rPr lang="en-CA" dirty="0"/>
            <a:t> </a:t>
          </a:r>
          <a:r>
            <a:rPr lang="en-CA" dirty="0" err="1"/>
            <a:t>ce</a:t>
          </a:r>
          <a:r>
            <a:rPr lang="en-CA" dirty="0"/>
            <a:t> </a:t>
          </a:r>
          <a:r>
            <a:rPr lang="en-CA" dirty="0" err="1"/>
            <a:t>crezi</a:t>
          </a:r>
          <a:r>
            <a:rPr lang="en-CA" dirty="0"/>
            <a:t> </a:t>
          </a:r>
          <a:r>
            <a:rPr lang="en-CA" dirty="0" err="1"/>
            <a:t>că</a:t>
          </a:r>
          <a:r>
            <a:rPr lang="en-CA" dirty="0"/>
            <a:t> </a:t>
          </a:r>
          <a:r>
            <a:rPr lang="en-CA" dirty="0" err="1"/>
            <a:t>poți</a:t>
          </a:r>
          <a:r>
            <a:rPr lang="en-CA" dirty="0"/>
            <a:t> </a:t>
          </a:r>
          <a:r>
            <a:rPr lang="en-CA" dirty="0" err="1"/>
            <a:t>avea</a:t>
          </a:r>
          <a:r>
            <a:rPr lang="en-CA" dirty="0"/>
            <a:t> – </a:t>
          </a:r>
          <a:r>
            <a:rPr lang="en-CA" dirty="0" err="1"/>
            <a:t>ceea</a:t>
          </a:r>
          <a:r>
            <a:rPr lang="en-CA" dirty="0"/>
            <a:t> </a:t>
          </a:r>
          <a:r>
            <a:rPr lang="en-CA" dirty="0" err="1"/>
            <a:t>ce</a:t>
          </a:r>
          <a:r>
            <a:rPr lang="en-CA" dirty="0"/>
            <a:t> </a:t>
          </a:r>
          <a:r>
            <a:rPr lang="en-CA" dirty="0" err="1"/>
            <a:t>dictează</a:t>
          </a:r>
          <a:r>
            <a:rPr lang="en-CA" dirty="0"/>
            <a:t> </a:t>
          </a:r>
          <a:r>
            <a:rPr lang="en-CA" dirty="0" err="1"/>
            <a:t>economia</a:t>
          </a:r>
          <a:r>
            <a:rPr lang="en-CA" dirty="0"/>
            <a:t> </a:t>
          </a:r>
          <a:r>
            <a:rPr lang="en-CA" dirty="0" err="1"/>
            <a:t>și</a:t>
          </a:r>
          <a:r>
            <a:rPr lang="en-CA" dirty="0"/>
            <a:t> </a:t>
          </a:r>
          <a:r>
            <a:rPr lang="en-CA" dirty="0" err="1"/>
            <a:t>ceea</a:t>
          </a:r>
          <a:r>
            <a:rPr lang="en-CA" dirty="0"/>
            <a:t> </a:t>
          </a:r>
          <a:r>
            <a:rPr lang="en-CA" dirty="0" err="1"/>
            <a:t>ce</a:t>
          </a:r>
          <a:r>
            <a:rPr lang="en-CA" dirty="0"/>
            <a:t> spun </a:t>
          </a:r>
          <a:r>
            <a:rPr lang="en-CA" dirty="0" err="1"/>
            <a:t>oamenii</a:t>
          </a:r>
          <a:r>
            <a:rPr lang="en-CA" dirty="0"/>
            <a:t> din </a:t>
          </a:r>
          <a:r>
            <a:rPr lang="en-CA" dirty="0" err="1"/>
            <a:t>jurul</a:t>
          </a:r>
          <a:r>
            <a:rPr lang="en-CA" dirty="0"/>
            <a:t> </a:t>
          </a:r>
          <a:r>
            <a:rPr lang="en-CA" dirty="0" err="1"/>
            <a:t>tău</a:t>
          </a:r>
          <a:r>
            <a:rPr lang="en-CA" dirty="0"/>
            <a:t>. </a:t>
          </a:r>
          <a:endParaRPr lang="en-US" dirty="0"/>
        </a:p>
      </dgm:t>
    </dgm:pt>
    <dgm:pt modelId="{C9FF9A98-7857-4041-BBB2-DBE3779E9742}" type="parTrans" cxnId="{1FD712CC-1054-4928-A0DC-CA79F67B7474}">
      <dgm:prSet/>
      <dgm:spPr/>
      <dgm:t>
        <a:bodyPr/>
        <a:lstStyle/>
        <a:p>
          <a:endParaRPr lang="en-US"/>
        </a:p>
      </dgm:t>
    </dgm:pt>
    <dgm:pt modelId="{AB657E82-7A77-4A0D-AB60-B636DFFC32A0}" type="sibTrans" cxnId="{1FD712CC-1054-4928-A0DC-CA79F67B7474}">
      <dgm:prSet/>
      <dgm:spPr/>
      <dgm:t>
        <a:bodyPr/>
        <a:lstStyle/>
        <a:p>
          <a:endParaRPr lang="en-US"/>
        </a:p>
      </dgm:t>
    </dgm:pt>
    <dgm:pt modelId="{63BF1266-B389-4BDC-97A9-DA299C4DB80E}">
      <dgm:prSet/>
      <dgm:spPr/>
      <dgm:t>
        <a:bodyPr/>
        <a:lstStyle/>
        <a:p>
          <a:r>
            <a:rPr lang="en-CA" dirty="0"/>
            <a:t>4. </a:t>
          </a:r>
          <a:r>
            <a:rPr lang="en-CA" b="1" dirty="0" err="1"/>
            <a:t>Lipsa</a:t>
          </a:r>
          <a:r>
            <a:rPr lang="en-CA" b="1" dirty="0"/>
            <a:t> </a:t>
          </a:r>
          <a:r>
            <a:rPr lang="en-CA" b="1" dirty="0" err="1"/>
            <a:t>Susținerii</a:t>
          </a:r>
          <a:r>
            <a:rPr lang="en-CA" b="1" dirty="0"/>
            <a:t> </a:t>
          </a:r>
          <a:r>
            <a:rPr lang="en-CA" b="1" dirty="0" err="1"/>
            <a:t>și</a:t>
          </a:r>
          <a:r>
            <a:rPr lang="en-CA" b="1" dirty="0"/>
            <a:t> a </a:t>
          </a:r>
          <a:r>
            <a:rPr lang="en-CA" b="1" dirty="0" err="1"/>
            <a:t>Încurajării</a:t>
          </a:r>
          <a:endParaRPr lang="en-US" dirty="0"/>
        </a:p>
      </dgm:t>
    </dgm:pt>
    <dgm:pt modelId="{3E1653E2-6622-411A-859C-CB8DC1837D40}" type="parTrans" cxnId="{3D04A5C8-FCE7-4769-8C48-E5B2420C7DD9}">
      <dgm:prSet/>
      <dgm:spPr/>
      <dgm:t>
        <a:bodyPr/>
        <a:lstStyle/>
        <a:p>
          <a:endParaRPr lang="en-US"/>
        </a:p>
      </dgm:t>
    </dgm:pt>
    <dgm:pt modelId="{77B966D9-75A2-463F-87C0-649D3F295590}" type="sibTrans" cxnId="{3D04A5C8-FCE7-4769-8C48-E5B2420C7DD9}">
      <dgm:prSet/>
      <dgm:spPr/>
      <dgm:t>
        <a:bodyPr/>
        <a:lstStyle/>
        <a:p>
          <a:endParaRPr lang="en-US"/>
        </a:p>
      </dgm:t>
    </dgm:pt>
    <dgm:pt modelId="{3B5AA6B7-E3E4-4871-867D-6BB58D367F2B}">
      <dgm:prSet/>
      <dgm:spPr/>
      <dgm:t>
        <a:bodyPr/>
        <a:lstStyle/>
        <a:p>
          <a:r>
            <a:rPr lang="en-CA" dirty="0" err="1"/>
            <a:t>Avem</a:t>
          </a:r>
          <a:r>
            <a:rPr lang="en-CA" dirty="0"/>
            <a:t> </a:t>
          </a:r>
          <a:r>
            <a:rPr lang="en-CA" dirty="0" err="1"/>
            <a:t>nevoie</a:t>
          </a:r>
          <a:r>
            <a:rPr lang="en-CA" dirty="0"/>
            <a:t> de </a:t>
          </a:r>
          <a:r>
            <a:rPr lang="en-CA" dirty="0" err="1"/>
            <a:t>parteneri</a:t>
          </a:r>
          <a:r>
            <a:rPr lang="en-CA" dirty="0"/>
            <a:t> de </a:t>
          </a:r>
          <a:r>
            <a:rPr lang="en-CA" dirty="0" err="1"/>
            <a:t>credință</a:t>
          </a:r>
          <a:r>
            <a:rPr lang="en-CA" dirty="0"/>
            <a:t>.</a:t>
          </a:r>
          <a:endParaRPr lang="en-US" dirty="0"/>
        </a:p>
      </dgm:t>
    </dgm:pt>
    <dgm:pt modelId="{6F5FB434-790B-464C-83A3-E472549C92A5}" type="parTrans" cxnId="{F17DA1B2-0009-4498-AF08-19B73F9AD508}">
      <dgm:prSet/>
      <dgm:spPr/>
      <dgm:t>
        <a:bodyPr/>
        <a:lstStyle/>
        <a:p>
          <a:endParaRPr lang="en-US"/>
        </a:p>
      </dgm:t>
    </dgm:pt>
    <dgm:pt modelId="{293D80A8-4377-4E86-AEF1-FD47176A8D5F}" type="sibTrans" cxnId="{F17DA1B2-0009-4498-AF08-19B73F9AD508}">
      <dgm:prSet/>
      <dgm:spPr/>
      <dgm:t>
        <a:bodyPr/>
        <a:lstStyle/>
        <a:p>
          <a:endParaRPr lang="en-US"/>
        </a:p>
      </dgm:t>
    </dgm:pt>
    <dgm:pt modelId="{FC902A45-AE4A-4447-ABDF-FFB5E24AB784}" type="pres">
      <dgm:prSet presAssocID="{DEC25962-6757-4281-9631-21A5E5FB5817}" presName="Name0" presStyleCnt="0">
        <dgm:presLayoutVars>
          <dgm:dir/>
          <dgm:animLvl val="lvl"/>
          <dgm:resizeHandles val="exact"/>
        </dgm:presLayoutVars>
      </dgm:prSet>
      <dgm:spPr/>
    </dgm:pt>
    <dgm:pt modelId="{D0FAA8C2-9063-44BF-A7EB-F3F35CB7C4F5}" type="pres">
      <dgm:prSet presAssocID="{C15D7E0F-815A-450B-B4F2-26537A0A51DF}" presName="linNode" presStyleCnt="0"/>
      <dgm:spPr/>
    </dgm:pt>
    <dgm:pt modelId="{DAC83717-FC7A-4D2B-8E01-582F04FAE8C1}" type="pres">
      <dgm:prSet presAssocID="{C15D7E0F-815A-450B-B4F2-26537A0A51DF}" presName="parentText" presStyleLbl="node1" presStyleIdx="0" presStyleCnt="4">
        <dgm:presLayoutVars>
          <dgm:chMax val="1"/>
          <dgm:bulletEnabled val="1"/>
        </dgm:presLayoutVars>
      </dgm:prSet>
      <dgm:spPr/>
    </dgm:pt>
    <dgm:pt modelId="{493EF726-11BD-420B-A0A4-6F78DF5A0BCF}" type="pres">
      <dgm:prSet presAssocID="{C15D7E0F-815A-450B-B4F2-26537A0A51DF}" presName="descendantText" presStyleLbl="alignAccFollowNode1" presStyleIdx="0" presStyleCnt="4">
        <dgm:presLayoutVars>
          <dgm:bulletEnabled val="1"/>
        </dgm:presLayoutVars>
      </dgm:prSet>
      <dgm:spPr/>
    </dgm:pt>
    <dgm:pt modelId="{F915F9E3-5CAC-4380-B9F4-008108E53951}" type="pres">
      <dgm:prSet presAssocID="{491E96F0-C4AC-4302-AE01-9835FC920FD5}" presName="sp" presStyleCnt="0"/>
      <dgm:spPr/>
    </dgm:pt>
    <dgm:pt modelId="{F6BCA208-F2C5-4EDC-A820-DAF5B0EDEEB2}" type="pres">
      <dgm:prSet presAssocID="{E693439C-F34B-4F3C-AA56-799944C6A9AB}" presName="linNode" presStyleCnt="0"/>
      <dgm:spPr/>
    </dgm:pt>
    <dgm:pt modelId="{CD8664FB-3418-410B-BE11-BC3BAC596B67}" type="pres">
      <dgm:prSet presAssocID="{E693439C-F34B-4F3C-AA56-799944C6A9AB}" presName="parentText" presStyleLbl="node1" presStyleIdx="1" presStyleCnt="4">
        <dgm:presLayoutVars>
          <dgm:chMax val="1"/>
          <dgm:bulletEnabled val="1"/>
        </dgm:presLayoutVars>
      </dgm:prSet>
      <dgm:spPr/>
    </dgm:pt>
    <dgm:pt modelId="{64B57B10-73B5-43E6-B3FA-200F6E95788D}" type="pres">
      <dgm:prSet presAssocID="{E693439C-F34B-4F3C-AA56-799944C6A9AB}" presName="descendantText" presStyleLbl="alignAccFollowNode1" presStyleIdx="1" presStyleCnt="4">
        <dgm:presLayoutVars>
          <dgm:bulletEnabled val="1"/>
        </dgm:presLayoutVars>
      </dgm:prSet>
      <dgm:spPr/>
    </dgm:pt>
    <dgm:pt modelId="{13E8DE3C-5D37-40DB-AABA-F82244351F81}" type="pres">
      <dgm:prSet presAssocID="{7816F948-0BCB-4FA1-942F-225E213AF06F}" presName="sp" presStyleCnt="0"/>
      <dgm:spPr/>
    </dgm:pt>
    <dgm:pt modelId="{CA73D28D-CD7E-4354-B4E7-75A4E8BCC10B}" type="pres">
      <dgm:prSet presAssocID="{69E09A40-EABB-48B5-BBFE-C5030C23BC59}" presName="linNode" presStyleCnt="0"/>
      <dgm:spPr/>
    </dgm:pt>
    <dgm:pt modelId="{3DC005B9-C52A-4C6E-94D9-2D7CBB375B0A}" type="pres">
      <dgm:prSet presAssocID="{69E09A40-EABB-48B5-BBFE-C5030C23BC59}" presName="parentText" presStyleLbl="node1" presStyleIdx="2" presStyleCnt="4">
        <dgm:presLayoutVars>
          <dgm:chMax val="1"/>
          <dgm:bulletEnabled val="1"/>
        </dgm:presLayoutVars>
      </dgm:prSet>
      <dgm:spPr/>
    </dgm:pt>
    <dgm:pt modelId="{9F908E99-B2F4-4553-AAEB-D3F23B5DED2A}" type="pres">
      <dgm:prSet presAssocID="{69E09A40-EABB-48B5-BBFE-C5030C23BC59}" presName="descendantText" presStyleLbl="alignAccFollowNode1" presStyleIdx="2" presStyleCnt="4">
        <dgm:presLayoutVars>
          <dgm:bulletEnabled val="1"/>
        </dgm:presLayoutVars>
      </dgm:prSet>
      <dgm:spPr/>
    </dgm:pt>
    <dgm:pt modelId="{C710801A-BA24-4773-B326-BF8C98E9D076}" type="pres">
      <dgm:prSet presAssocID="{CBB58A54-8F57-4C77-AB1B-7693E6E2EE53}" presName="sp" presStyleCnt="0"/>
      <dgm:spPr/>
    </dgm:pt>
    <dgm:pt modelId="{614E697A-0C26-483D-9B65-9AB60BA69774}" type="pres">
      <dgm:prSet presAssocID="{63BF1266-B389-4BDC-97A9-DA299C4DB80E}" presName="linNode" presStyleCnt="0"/>
      <dgm:spPr/>
    </dgm:pt>
    <dgm:pt modelId="{20D6D9A1-734F-47EE-B7CB-8034B601E1D5}" type="pres">
      <dgm:prSet presAssocID="{63BF1266-B389-4BDC-97A9-DA299C4DB80E}" presName="parentText" presStyleLbl="node1" presStyleIdx="3" presStyleCnt="4">
        <dgm:presLayoutVars>
          <dgm:chMax val="1"/>
          <dgm:bulletEnabled val="1"/>
        </dgm:presLayoutVars>
      </dgm:prSet>
      <dgm:spPr/>
    </dgm:pt>
    <dgm:pt modelId="{23634D96-8468-4A10-BBF6-A551F162A2F9}" type="pres">
      <dgm:prSet presAssocID="{63BF1266-B389-4BDC-97A9-DA299C4DB80E}" presName="descendantText" presStyleLbl="alignAccFollowNode1" presStyleIdx="3" presStyleCnt="4">
        <dgm:presLayoutVars>
          <dgm:bulletEnabled val="1"/>
        </dgm:presLayoutVars>
      </dgm:prSet>
      <dgm:spPr/>
    </dgm:pt>
  </dgm:ptLst>
  <dgm:cxnLst>
    <dgm:cxn modelId="{6C8B4B06-CEAB-45C6-B5D5-F8FF8C37BF4C}" type="presOf" srcId="{8240F798-7258-427A-8BE1-4D343AA89E49}" destId="{493EF726-11BD-420B-A0A4-6F78DF5A0BCF}" srcOrd="0" destOrd="0" presId="urn:microsoft.com/office/officeart/2005/8/layout/vList5"/>
    <dgm:cxn modelId="{940C0521-2150-4C2A-A4D2-C0C0DADD58DB}" srcId="{C15D7E0F-815A-450B-B4F2-26537A0A51DF}" destId="{8240F798-7258-427A-8BE1-4D343AA89E49}" srcOrd="0" destOrd="0" parTransId="{8AC6C6D4-0259-48D2-BEC6-A69B74EA98ED}" sibTransId="{A1BDE77E-F962-4B8D-960B-8471E2EB619B}"/>
    <dgm:cxn modelId="{C91AC025-630B-4FA1-A1C9-C86438789E07}" type="presOf" srcId="{DEC25962-6757-4281-9631-21A5E5FB5817}" destId="{FC902A45-AE4A-4447-ABDF-FFB5E24AB784}" srcOrd="0" destOrd="0" presId="urn:microsoft.com/office/officeart/2005/8/layout/vList5"/>
    <dgm:cxn modelId="{19F51728-5E18-4B91-B6CF-2C63795B6C8D}" srcId="{E693439C-F34B-4F3C-AA56-799944C6A9AB}" destId="{A174961C-E1B6-4E04-AFA6-0241C149B3C5}" srcOrd="0" destOrd="0" parTransId="{BAB6421F-0C86-4071-B7C1-D80D9A444CAA}" sibTransId="{5B3077C0-42B8-4266-81EA-94F10EA691E6}"/>
    <dgm:cxn modelId="{AC9DD132-58C1-4F25-A090-09F812C59583}" type="presOf" srcId="{63BF1266-B389-4BDC-97A9-DA299C4DB80E}" destId="{20D6D9A1-734F-47EE-B7CB-8034B601E1D5}" srcOrd="0" destOrd="0" presId="urn:microsoft.com/office/officeart/2005/8/layout/vList5"/>
    <dgm:cxn modelId="{2C61EB34-8FCF-41E9-87A8-FAAF095C6223}" srcId="{DEC25962-6757-4281-9631-21A5E5FB5817}" destId="{C15D7E0F-815A-450B-B4F2-26537A0A51DF}" srcOrd="0" destOrd="0" parTransId="{BBF06FC0-D43C-4FD2-AAC7-96F3F80E8089}" sibTransId="{491E96F0-C4AC-4302-AE01-9835FC920FD5}"/>
    <dgm:cxn modelId="{C4BEA953-092F-4E0B-87E8-885790BD6D66}" type="presOf" srcId="{69E09A40-EABB-48B5-BBFE-C5030C23BC59}" destId="{3DC005B9-C52A-4C6E-94D9-2D7CBB375B0A}" srcOrd="0" destOrd="0" presId="urn:microsoft.com/office/officeart/2005/8/layout/vList5"/>
    <dgm:cxn modelId="{6E7CE273-A9E3-4B41-A135-D1373457CA1B}" srcId="{DEC25962-6757-4281-9631-21A5E5FB5817}" destId="{69E09A40-EABB-48B5-BBFE-C5030C23BC59}" srcOrd="2" destOrd="0" parTransId="{B551E1C2-5156-44C0-9DD4-1AE26988C682}" sibTransId="{CBB58A54-8F57-4C77-AB1B-7693E6E2EE53}"/>
    <dgm:cxn modelId="{147C649B-F3A5-47C9-ACB1-6103C7538F10}" type="presOf" srcId="{A174961C-E1B6-4E04-AFA6-0241C149B3C5}" destId="{64B57B10-73B5-43E6-B3FA-200F6E95788D}" srcOrd="0" destOrd="0" presId="urn:microsoft.com/office/officeart/2005/8/layout/vList5"/>
    <dgm:cxn modelId="{C26841AC-B30D-4565-AD00-1C57710B20F6}" type="presOf" srcId="{C15D7E0F-815A-450B-B4F2-26537A0A51DF}" destId="{DAC83717-FC7A-4D2B-8E01-582F04FAE8C1}" srcOrd="0" destOrd="0" presId="urn:microsoft.com/office/officeart/2005/8/layout/vList5"/>
    <dgm:cxn modelId="{BC18CEAD-4223-48C3-879B-51868A0F04E0}" type="presOf" srcId="{E693439C-F34B-4F3C-AA56-799944C6A9AB}" destId="{CD8664FB-3418-410B-BE11-BC3BAC596B67}" srcOrd="0" destOrd="0" presId="urn:microsoft.com/office/officeart/2005/8/layout/vList5"/>
    <dgm:cxn modelId="{F17DA1B2-0009-4498-AF08-19B73F9AD508}" srcId="{63BF1266-B389-4BDC-97A9-DA299C4DB80E}" destId="{3B5AA6B7-E3E4-4871-867D-6BB58D367F2B}" srcOrd="0" destOrd="0" parTransId="{6F5FB434-790B-464C-83A3-E472549C92A5}" sibTransId="{293D80A8-4377-4E86-AEF1-FD47176A8D5F}"/>
    <dgm:cxn modelId="{874014C4-392C-4DF2-8545-6AFEDCC146D5}" type="presOf" srcId="{193CE80E-1DA6-45DC-9D70-9F52B41601F9}" destId="{9F908E99-B2F4-4553-AAEB-D3F23B5DED2A}" srcOrd="0" destOrd="0" presId="urn:microsoft.com/office/officeart/2005/8/layout/vList5"/>
    <dgm:cxn modelId="{3D04A5C8-FCE7-4769-8C48-E5B2420C7DD9}" srcId="{DEC25962-6757-4281-9631-21A5E5FB5817}" destId="{63BF1266-B389-4BDC-97A9-DA299C4DB80E}" srcOrd="3" destOrd="0" parTransId="{3E1653E2-6622-411A-859C-CB8DC1837D40}" sibTransId="{77B966D9-75A2-463F-87C0-649D3F295590}"/>
    <dgm:cxn modelId="{1FD712CC-1054-4928-A0DC-CA79F67B7474}" srcId="{69E09A40-EABB-48B5-BBFE-C5030C23BC59}" destId="{193CE80E-1DA6-45DC-9D70-9F52B41601F9}" srcOrd="0" destOrd="0" parTransId="{C9FF9A98-7857-4041-BBB2-DBE3779E9742}" sibTransId="{AB657E82-7A77-4A0D-AB60-B636DFFC32A0}"/>
    <dgm:cxn modelId="{2585E3CF-F2A5-46C8-9FDE-92CD8DE72856}" srcId="{DEC25962-6757-4281-9631-21A5E5FB5817}" destId="{E693439C-F34B-4F3C-AA56-799944C6A9AB}" srcOrd="1" destOrd="0" parTransId="{E3B31789-8BCB-4208-B9FF-E5B8BD89E52C}" sibTransId="{7816F948-0BCB-4FA1-942F-225E213AF06F}"/>
    <dgm:cxn modelId="{833CB2D7-5711-400A-9108-A87579D27C0A}" type="presOf" srcId="{3B5AA6B7-E3E4-4871-867D-6BB58D367F2B}" destId="{23634D96-8468-4A10-BBF6-A551F162A2F9}" srcOrd="0" destOrd="0" presId="urn:microsoft.com/office/officeart/2005/8/layout/vList5"/>
    <dgm:cxn modelId="{E73146DB-2F50-4A91-9A40-34A52C7B6988}" type="presParOf" srcId="{FC902A45-AE4A-4447-ABDF-FFB5E24AB784}" destId="{D0FAA8C2-9063-44BF-A7EB-F3F35CB7C4F5}" srcOrd="0" destOrd="0" presId="urn:microsoft.com/office/officeart/2005/8/layout/vList5"/>
    <dgm:cxn modelId="{BD3778D1-C984-4001-8FA5-69F59AAF3EE5}" type="presParOf" srcId="{D0FAA8C2-9063-44BF-A7EB-F3F35CB7C4F5}" destId="{DAC83717-FC7A-4D2B-8E01-582F04FAE8C1}" srcOrd="0" destOrd="0" presId="urn:microsoft.com/office/officeart/2005/8/layout/vList5"/>
    <dgm:cxn modelId="{1EFCEF72-BAE9-441B-93DA-E1E863B84260}" type="presParOf" srcId="{D0FAA8C2-9063-44BF-A7EB-F3F35CB7C4F5}" destId="{493EF726-11BD-420B-A0A4-6F78DF5A0BCF}" srcOrd="1" destOrd="0" presId="urn:microsoft.com/office/officeart/2005/8/layout/vList5"/>
    <dgm:cxn modelId="{0B676FFF-23CA-45E7-8C91-FD49F2E038F4}" type="presParOf" srcId="{FC902A45-AE4A-4447-ABDF-FFB5E24AB784}" destId="{F915F9E3-5CAC-4380-B9F4-008108E53951}" srcOrd="1" destOrd="0" presId="urn:microsoft.com/office/officeart/2005/8/layout/vList5"/>
    <dgm:cxn modelId="{1C3F4393-6461-4578-A312-ADF379B9D215}" type="presParOf" srcId="{FC902A45-AE4A-4447-ABDF-FFB5E24AB784}" destId="{F6BCA208-F2C5-4EDC-A820-DAF5B0EDEEB2}" srcOrd="2" destOrd="0" presId="urn:microsoft.com/office/officeart/2005/8/layout/vList5"/>
    <dgm:cxn modelId="{B8501041-EB61-4F58-8A40-9B26AE7CA786}" type="presParOf" srcId="{F6BCA208-F2C5-4EDC-A820-DAF5B0EDEEB2}" destId="{CD8664FB-3418-410B-BE11-BC3BAC596B67}" srcOrd="0" destOrd="0" presId="urn:microsoft.com/office/officeart/2005/8/layout/vList5"/>
    <dgm:cxn modelId="{53FC09D5-4780-40E2-819B-6986BEAE4027}" type="presParOf" srcId="{F6BCA208-F2C5-4EDC-A820-DAF5B0EDEEB2}" destId="{64B57B10-73B5-43E6-B3FA-200F6E95788D}" srcOrd="1" destOrd="0" presId="urn:microsoft.com/office/officeart/2005/8/layout/vList5"/>
    <dgm:cxn modelId="{D57C301A-622E-4D1B-B50F-B9EFC9EB09B9}" type="presParOf" srcId="{FC902A45-AE4A-4447-ABDF-FFB5E24AB784}" destId="{13E8DE3C-5D37-40DB-AABA-F82244351F81}" srcOrd="3" destOrd="0" presId="urn:microsoft.com/office/officeart/2005/8/layout/vList5"/>
    <dgm:cxn modelId="{0EA0F9D1-CCFA-4860-B719-05D05A61326C}" type="presParOf" srcId="{FC902A45-AE4A-4447-ABDF-FFB5E24AB784}" destId="{CA73D28D-CD7E-4354-B4E7-75A4E8BCC10B}" srcOrd="4" destOrd="0" presId="urn:microsoft.com/office/officeart/2005/8/layout/vList5"/>
    <dgm:cxn modelId="{6E727BA0-1BE9-4555-AC93-45D5FA00B804}" type="presParOf" srcId="{CA73D28D-CD7E-4354-B4E7-75A4E8BCC10B}" destId="{3DC005B9-C52A-4C6E-94D9-2D7CBB375B0A}" srcOrd="0" destOrd="0" presId="urn:microsoft.com/office/officeart/2005/8/layout/vList5"/>
    <dgm:cxn modelId="{B9C5C962-33AC-4D90-BA2E-570184A79E6D}" type="presParOf" srcId="{CA73D28D-CD7E-4354-B4E7-75A4E8BCC10B}" destId="{9F908E99-B2F4-4553-AAEB-D3F23B5DED2A}" srcOrd="1" destOrd="0" presId="urn:microsoft.com/office/officeart/2005/8/layout/vList5"/>
    <dgm:cxn modelId="{C24E47AC-D80C-4937-95DE-9BCB4B67CAB0}" type="presParOf" srcId="{FC902A45-AE4A-4447-ABDF-FFB5E24AB784}" destId="{C710801A-BA24-4773-B326-BF8C98E9D076}" srcOrd="5" destOrd="0" presId="urn:microsoft.com/office/officeart/2005/8/layout/vList5"/>
    <dgm:cxn modelId="{55E962EF-A8B0-4776-8384-A8B9644C4828}" type="presParOf" srcId="{FC902A45-AE4A-4447-ABDF-FFB5E24AB784}" destId="{614E697A-0C26-483D-9B65-9AB60BA69774}" srcOrd="6" destOrd="0" presId="urn:microsoft.com/office/officeart/2005/8/layout/vList5"/>
    <dgm:cxn modelId="{614AE8C7-F0FB-45A5-A5F5-801392C7E8D4}" type="presParOf" srcId="{614E697A-0C26-483D-9B65-9AB60BA69774}" destId="{20D6D9A1-734F-47EE-B7CB-8034B601E1D5}" srcOrd="0" destOrd="0" presId="urn:microsoft.com/office/officeart/2005/8/layout/vList5"/>
    <dgm:cxn modelId="{9EBFEA66-407D-4AA0-B767-0D5AB9F29AC2}" type="presParOf" srcId="{614E697A-0C26-483D-9B65-9AB60BA69774}" destId="{23634D96-8468-4A10-BBF6-A551F162A2F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2D325F-CDCF-4F56-A18F-F702D5458041}" type="doc">
      <dgm:prSet loTypeId="urn:microsoft.com/office/officeart/2018/2/layout/IconLabelList" loCatId="icon" qsTypeId="urn:microsoft.com/office/officeart/2005/8/quickstyle/simple1" qsCatId="simple" csTypeId="urn:microsoft.com/office/officeart/2018/5/colors/Iconchunking_neutralbg_accent6_2" csCatId="accent6" phldr="1"/>
      <dgm:spPr/>
      <dgm:t>
        <a:bodyPr/>
        <a:lstStyle/>
        <a:p>
          <a:endParaRPr lang="en-US"/>
        </a:p>
      </dgm:t>
    </dgm:pt>
    <dgm:pt modelId="{D332E57F-378F-4A9F-8627-7BD3799C7811}">
      <dgm:prSet/>
      <dgm:spPr/>
      <dgm:t>
        <a:bodyPr/>
        <a:lstStyle/>
        <a:p>
          <a:pPr algn="l"/>
          <a:r>
            <a:rPr lang="ro-RO" dirty="0"/>
            <a:t>Tu poți ca din câmpul potențialului infinit, să proiectezi o viață pe care ți-ar plăcea să o trăiești și să transformi acel potențial într-o lungime de undă probabilă și, din această probabilitate, într-o lungime de undă predictibilă. – Asta este ȘTIINȚA.</a:t>
          </a:r>
          <a:endParaRPr lang="en-US" dirty="0"/>
        </a:p>
      </dgm:t>
    </dgm:pt>
    <dgm:pt modelId="{B78894D7-5D18-4E9F-904F-2BD56EDA70B6}" type="parTrans" cxnId="{0040AD4A-E733-4640-908D-C3820A2CB89F}">
      <dgm:prSet/>
      <dgm:spPr/>
      <dgm:t>
        <a:bodyPr/>
        <a:lstStyle/>
        <a:p>
          <a:endParaRPr lang="en-US"/>
        </a:p>
      </dgm:t>
    </dgm:pt>
    <dgm:pt modelId="{D11F5E0C-9071-489B-97A4-80BEAEBD9260}" type="sibTrans" cxnId="{0040AD4A-E733-4640-908D-C3820A2CB89F}">
      <dgm:prSet/>
      <dgm:spPr/>
      <dgm:t>
        <a:bodyPr/>
        <a:lstStyle/>
        <a:p>
          <a:endParaRPr lang="en-US"/>
        </a:p>
      </dgm:t>
    </dgm:pt>
    <dgm:pt modelId="{A6A8800D-C112-4D6B-9CCD-0F905ADBC4C5}">
      <dgm:prSet/>
      <dgm:spPr/>
      <dgm:t>
        <a:bodyPr/>
        <a:lstStyle/>
        <a:p>
          <a:r>
            <a:rPr lang="en-CA" dirty="0"/>
            <a:t>ARTA </a:t>
          </a:r>
          <a:r>
            <a:rPr lang="en-CA" dirty="0" err="1"/>
            <a:t>este</a:t>
          </a:r>
          <a:r>
            <a:rPr lang="en-CA" dirty="0"/>
            <a:t> </a:t>
          </a:r>
          <a:r>
            <a:rPr lang="en-CA" dirty="0" err="1"/>
            <a:t>designul</a:t>
          </a:r>
          <a:r>
            <a:rPr lang="en-CA" dirty="0"/>
            <a:t>.</a:t>
          </a:r>
          <a:endParaRPr lang="en-US" dirty="0"/>
        </a:p>
      </dgm:t>
    </dgm:pt>
    <dgm:pt modelId="{F438C6ED-BD98-437A-9D4A-14D815618DB5}" type="parTrans" cxnId="{51FAF993-2E36-4DF1-B376-6EF9A34B5789}">
      <dgm:prSet/>
      <dgm:spPr/>
      <dgm:t>
        <a:bodyPr/>
        <a:lstStyle/>
        <a:p>
          <a:endParaRPr lang="en-US"/>
        </a:p>
      </dgm:t>
    </dgm:pt>
    <dgm:pt modelId="{0FEB4212-8DB5-4E3C-893E-C3B0D6497040}" type="sibTrans" cxnId="{51FAF993-2E36-4DF1-B376-6EF9A34B5789}">
      <dgm:prSet/>
      <dgm:spPr/>
      <dgm:t>
        <a:bodyPr/>
        <a:lstStyle/>
        <a:p>
          <a:endParaRPr lang="en-US"/>
        </a:p>
      </dgm:t>
    </dgm:pt>
    <dgm:pt modelId="{F55997A7-B59E-4EDC-B3C5-127BD936FB57}" type="pres">
      <dgm:prSet presAssocID="{1C2D325F-CDCF-4F56-A18F-F702D5458041}" presName="root" presStyleCnt="0">
        <dgm:presLayoutVars>
          <dgm:dir/>
          <dgm:resizeHandles val="exact"/>
        </dgm:presLayoutVars>
      </dgm:prSet>
      <dgm:spPr/>
    </dgm:pt>
    <dgm:pt modelId="{A7B29EF3-753C-4C8C-B4A7-579EFD03A80E}" type="pres">
      <dgm:prSet presAssocID="{D332E57F-378F-4A9F-8627-7BD3799C7811}" presName="compNode" presStyleCnt="0"/>
      <dgm:spPr/>
    </dgm:pt>
    <dgm:pt modelId="{202081A7-9267-4868-848A-913FD81CC45B}" type="pres">
      <dgm:prSet presAssocID="{D332E57F-378F-4A9F-8627-7BD3799C7811}" presName="iconRect" presStyleLbl="node1" presStyleIdx="0" presStyleCnt="2" custLinFactNeighborX="2310" custLinFactNeighborY="-927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active"/>
        </a:ext>
      </dgm:extLst>
    </dgm:pt>
    <dgm:pt modelId="{33633841-D06D-4119-A9D6-80017FC11C20}" type="pres">
      <dgm:prSet presAssocID="{D332E57F-378F-4A9F-8627-7BD3799C7811}" presName="spaceRect" presStyleCnt="0"/>
      <dgm:spPr/>
    </dgm:pt>
    <dgm:pt modelId="{83C42059-63FB-44CE-9D0E-624AC9BF7068}" type="pres">
      <dgm:prSet presAssocID="{D332E57F-378F-4A9F-8627-7BD3799C7811}" presName="textRect" presStyleLbl="revTx" presStyleIdx="0" presStyleCnt="2" custScaleX="231784" custScaleY="240699" custLinFactNeighborX="-2030" custLinFactNeighborY="34929">
        <dgm:presLayoutVars>
          <dgm:chMax val="1"/>
          <dgm:chPref val="1"/>
        </dgm:presLayoutVars>
      </dgm:prSet>
      <dgm:spPr/>
    </dgm:pt>
    <dgm:pt modelId="{69C88E5B-F915-4A00-B396-8F19DABA8CD5}" type="pres">
      <dgm:prSet presAssocID="{D11F5E0C-9071-489B-97A4-80BEAEBD9260}" presName="sibTrans" presStyleCnt="0"/>
      <dgm:spPr/>
    </dgm:pt>
    <dgm:pt modelId="{D36E229E-C0A6-4AA6-A8CD-3373C6B11042}" type="pres">
      <dgm:prSet presAssocID="{A6A8800D-C112-4D6B-9CCD-0F905ADBC4C5}" presName="compNode" presStyleCnt="0"/>
      <dgm:spPr/>
    </dgm:pt>
    <dgm:pt modelId="{B078D12B-5603-4560-B633-1C14F79991CB}" type="pres">
      <dgm:prSet presAssocID="{A6A8800D-C112-4D6B-9CCD-0F905ADBC4C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ll paint brush"/>
        </a:ext>
      </dgm:extLst>
    </dgm:pt>
    <dgm:pt modelId="{D782D5E1-39DA-4C6C-A916-896F806925D2}" type="pres">
      <dgm:prSet presAssocID="{A6A8800D-C112-4D6B-9CCD-0F905ADBC4C5}" presName="spaceRect" presStyleCnt="0"/>
      <dgm:spPr/>
    </dgm:pt>
    <dgm:pt modelId="{79C69531-1BA8-4B68-B370-E01A79322D24}" type="pres">
      <dgm:prSet presAssocID="{A6A8800D-C112-4D6B-9CCD-0F905ADBC4C5}" presName="textRect" presStyleLbl="revTx" presStyleIdx="1" presStyleCnt="2">
        <dgm:presLayoutVars>
          <dgm:chMax val="1"/>
          <dgm:chPref val="1"/>
        </dgm:presLayoutVars>
      </dgm:prSet>
      <dgm:spPr/>
    </dgm:pt>
  </dgm:ptLst>
  <dgm:cxnLst>
    <dgm:cxn modelId="{0040AD4A-E733-4640-908D-C3820A2CB89F}" srcId="{1C2D325F-CDCF-4F56-A18F-F702D5458041}" destId="{D332E57F-378F-4A9F-8627-7BD3799C7811}" srcOrd="0" destOrd="0" parTransId="{B78894D7-5D18-4E9F-904F-2BD56EDA70B6}" sibTransId="{D11F5E0C-9071-489B-97A4-80BEAEBD9260}"/>
    <dgm:cxn modelId="{AADA1658-3E2B-4770-B34E-60BA6DFBFEE9}" type="presOf" srcId="{A6A8800D-C112-4D6B-9CCD-0F905ADBC4C5}" destId="{79C69531-1BA8-4B68-B370-E01A79322D24}" srcOrd="0" destOrd="0" presId="urn:microsoft.com/office/officeart/2018/2/layout/IconLabelList"/>
    <dgm:cxn modelId="{51FAF993-2E36-4DF1-B376-6EF9A34B5789}" srcId="{1C2D325F-CDCF-4F56-A18F-F702D5458041}" destId="{A6A8800D-C112-4D6B-9CCD-0F905ADBC4C5}" srcOrd="1" destOrd="0" parTransId="{F438C6ED-BD98-437A-9D4A-14D815618DB5}" sibTransId="{0FEB4212-8DB5-4E3C-893E-C3B0D6497040}"/>
    <dgm:cxn modelId="{35FA37C5-EF45-4240-9B84-2D062314CFFE}" type="presOf" srcId="{D332E57F-378F-4A9F-8627-7BD3799C7811}" destId="{83C42059-63FB-44CE-9D0E-624AC9BF7068}" srcOrd="0" destOrd="0" presId="urn:microsoft.com/office/officeart/2018/2/layout/IconLabelList"/>
    <dgm:cxn modelId="{6D893DD3-C0AE-4A8A-89F9-CC4516BCE3EA}" type="presOf" srcId="{1C2D325F-CDCF-4F56-A18F-F702D5458041}" destId="{F55997A7-B59E-4EDC-B3C5-127BD936FB57}" srcOrd="0" destOrd="0" presId="urn:microsoft.com/office/officeart/2018/2/layout/IconLabelList"/>
    <dgm:cxn modelId="{93780DD8-B231-4DF3-9BF5-91D8F3C6B6D9}" type="presParOf" srcId="{F55997A7-B59E-4EDC-B3C5-127BD936FB57}" destId="{A7B29EF3-753C-4C8C-B4A7-579EFD03A80E}" srcOrd="0" destOrd="0" presId="urn:microsoft.com/office/officeart/2018/2/layout/IconLabelList"/>
    <dgm:cxn modelId="{9B96E39D-3971-45F2-8521-B7DA1031D1A1}" type="presParOf" srcId="{A7B29EF3-753C-4C8C-B4A7-579EFD03A80E}" destId="{202081A7-9267-4868-848A-913FD81CC45B}" srcOrd="0" destOrd="0" presId="urn:microsoft.com/office/officeart/2018/2/layout/IconLabelList"/>
    <dgm:cxn modelId="{FCFCB869-A53B-40AB-B966-8707CA0A31A2}" type="presParOf" srcId="{A7B29EF3-753C-4C8C-B4A7-579EFD03A80E}" destId="{33633841-D06D-4119-A9D6-80017FC11C20}" srcOrd="1" destOrd="0" presId="urn:microsoft.com/office/officeart/2018/2/layout/IconLabelList"/>
    <dgm:cxn modelId="{A0AACEF8-C61C-455D-8EF8-F6AD3073FA69}" type="presParOf" srcId="{A7B29EF3-753C-4C8C-B4A7-579EFD03A80E}" destId="{83C42059-63FB-44CE-9D0E-624AC9BF7068}" srcOrd="2" destOrd="0" presId="urn:microsoft.com/office/officeart/2018/2/layout/IconLabelList"/>
    <dgm:cxn modelId="{B9F66F78-5170-45FB-8FD7-F612AF09C5FD}" type="presParOf" srcId="{F55997A7-B59E-4EDC-B3C5-127BD936FB57}" destId="{69C88E5B-F915-4A00-B396-8F19DABA8CD5}" srcOrd="1" destOrd="0" presId="urn:microsoft.com/office/officeart/2018/2/layout/IconLabelList"/>
    <dgm:cxn modelId="{C5F49DBF-0E08-4477-8C9D-4379808C6F6B}" type="presParOf" srcId="{F55997A7-B59E-4EDC-B3C5-127BD936FB57}" destId="{D36E229E-C0A6-4AA6-A8CD-3373C6B11042}" srcOrd="2" destOrd="0" presId="urn:microsoft.com/office/officeart/2018/2/layout/IconLabelList"/>
    <dgm:cxn modelId="{CB68FA57-A330-4567-AB40-6BD88DAD706E}" type="presParOf" srcId="{D36E229E-C0A6-4AA6-A8CD-3373C6B11042}" destId="{B078D12B-5603-4560-B633-1C14F79991CB}" srcOrd="0" destOrd="0" presId="urn:microsoft.com/office/officeart/2018/2/layout/IconLabelList"/>
    <dgm:cxn modelId="{F07A0B4C-EDEB-4757-B4E5-7A9751A64FDA}" type="presParOf" srcId="{D36E229E-C0A6-4AA6-A8CD-3373C6B11042}" destId="{D782D5E1-39DA-4C6C-A916-896F806925D2}" srcOrd="1" destOrd="0" presId="urn:microsoft.com/office/officeart/2018/2/layout/IconLabelList"/>
    <dgm:cxn modelId="{289DF09A-6DD6-4556-89D6-30ED60CA6718}" type="presParOf" srcId="{D36E229E-C0A6-4AA6-A8CD-3373C6B11042}" destId="{79C69531-1BA8-4B68-B370-E01A79322D2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C7BCB3-0B14-4550-9A1B-A6BDD2EB500F}" type="doc">
      <dgm:prSet loTypeId="urn:microsoft.com/office/officeart/2018/2/layout/IconVerticalSolidList" loCatId="icon" qsTypeId="urn:microsoft.com/office/officeart/2005/8/quickstyle/simple4" qsCatId="simple" csTypeId="urn:microsoft.com/office/officeart/2018/5/colors/Iconchunking_neutralbg_colorful5" csCatId="colorful" phldr="1"/>
      <dgm:spPr/>
      <dgm:t>
        <a:bodyPr/>
        <a:lstStyle/>
        <a:p>
          <a:endParaRPr lang="en-US"/>
        </a:p>
      </dgm:t>
    </dgm:pt>
    <dgm:pt modelId="{5D3D90E5-1877-4853-9C1D-4F93363BE9BB}">
      <dgm:prSet custT="1"/>
      <dgm:spPr/>
      <dgm:t>
        <a:bodyPr/>
        <a:lstStyle/>
        <a:p>
          <a:r>
            <a:rPr lang="en-CA" sz="2800" dirty="0" err="1"/>
            <a:t>Vrea</a:t>
          </a:r>
          <a:r>
            <a:rPr lang="en-CA" sz="2800" dirty="0"/>
            <a:t> </a:t>
          </a:r>
          <a:r>
            <a:rPr lang="en-CA" sz="2800" dirty="0" err="1"/>
            <a:t>să</a:t>
          </a:r>
          <a:r>
            <a:rPr lang="en-CA" sz="2800" dirty="0"/>
            <a:t> </a:t>
          </a:r>
          <a:r>
            <a:rPr lang="en-CA" sz="2800" dirty="0" err="1"/>
            <a:t>construiască</a:t>
          </a:r>
          <a:r>
            <a:rPr lang="en-CA" sz="2800" dirty="0"/>
            <a:t> o </a:t>
          </a:r>
          <a:r>
            <a:rPr lang="en-CA" sz="2800" dirty="0" err="1"/>
            <a:t>afacere</a:t>
          </a:r>
          <a:r>
            <a:rPr lang="en-CA" sz="2800" dirty="0"/>
            <a:t> de </a:t>
          </a:r>
          <a:r>
            <a:rPr lang="en-CA" sz="2800" dirty="0" err="1"/>
            <a:t>succes</a:t>
          </a:r>
          <a:r>
            <a:rPr lang="en-CA" sz="2800" dirty="0"/>
            <a:t> </a:t>
          </a:r>
          <a:r>
            <a:rPr lang="en-CA" sz="2800" dirty="0" err="1"/>
            <a:t>în</a:t>
          </a:r>
          <a:r>
            <a:rPr lang="en-CA" sz="2800" dirty="0"/>
            <a:t> network marketing?</a:t>
          </a:r>
          <a:endParaRPr lang="en-US" sz="2800" dirty="0"/>
        </a:p>
      </dgm:t>
    </dgm:pt>
    <dgm:pt modelId="{641F6A21-4C8F-4394-AA8F-823748B09881}" type="parTrans" cxnId="{0346D739-7E45-4869-9CDA-D6F9D0316553}">
      <dgm:prSet/>
      <dgm:spPr/>
      <dgm:t>
        <a:bodyPr/>
        <a:lstStyle/>
        <a:p>
          <a:endParaRPr lang="en-US"/>
        </a:p>
      </dgm:t>
    </dgm:pt>
    <dgm:pt modelId="{D17C1E9B-A8C2-4139-A8DE-34D3208BA4C8}" type="sibTrans" cxnId="{0346D739-7E45-4869-9CDA-D6F9D0316553}">
      <dgm:prSet/>
      <dgm:spPr/>
      <dgm:t>
        <a:bodyPr/>
        <a:lstStyle/>
        <a:p>
          <a:endParaRPr lang="en-US"/>
        </a:p>
      </dgm:t>
    </dgm:pt>
    <dgm:pt modelId="{96562916-A653-4B5E-9720-B909E846BEA5}">
      <dgm:prSet custT="1"/>
      <dgm:spPr/>
      <dgm:t>
        <a:bodyPr/>
        <a:lstStyle/>
        <a:p>
          <a:r>
            <a:rPr lang="en-CA" sz="2800" dirty="0" err="1"/>
            <a:t>Vrea</a:t>
          </a:r>
          <a:r>
            <a:rPr lang="en-CA" sz="2800" dirty="0"/>
            <a:t> </a:t>
          </a:r>
          <a:r>
            <a:rPr lang="en-CA" sz="2800" dirty="0" err="1"/>
            <a:t>să</a:t>
          </a:r>
          <a:r>
            <a:rPr lang="en-CA" sz="2800" dirty="0"/>
            <a:t> </a:t>
          </a:r>
          <a:r>
            <a:rPr lang="en-CA" sz="2800" dirty="0" err="1"/>
            <a:t>construiască</a:t>
          </a:r>
          <a:r>
            <a:rPr lang="en-CA" sz="2800" dirty="0"/>
            <a:t> o </a:t>
          </a:r>
          <a:r>
            <a:rPr lang="en-CA" sz="2800" dirty="0" err="1"/>
            <a:t>afacere</a:t>
          </a:r>
          <a:r>
            <a:rPr lang="en-CA" sz="2800" dirty="0"/>
            <a:t> de </a:t>
          </a:r>
          <a:r>
            <a:rPr lang="en-CA" sz="2800" dirty="0" err="1"/>
            <a:t>succes</a:t>
          </a:r>
          <a:r>
            <a:rPr lang="en-CA" sz="2800" dirty="0"/>
            <a:t> de coaching/training/alt </a:t>
          </a:r>
          <a:r>
            <a:rPr lang="en-CA" sz="2800" dirty="0" err="1"/>
            <a:t>domeniu</a:t>
          </a:r>
          <a:r>
            <a:rPr lang="en-CA" sz="2800" dirty="0"/>
            <a:t>?</a:t>
          </a:r>
          <a:endParaRPr lang="en-US" sz="2800" dirty="0"/>
        </a:p>
      </dgm:t>
    </dgm:pt>
    <dgm:pt modelId="{A59D4D77-397B-493E-9DB8-0FAD4A75F62D}" type="parTrans" cxnId="{D9075DE1-3B52-4C7C-839F-3548783162D9}">
      <dgm:prSet/>
      <dgm:spPr/>
      <dgm:t>
        <a:bodyPr/>
        <a:lstStyle/>
        <a:p>
          <a:endParaRPr lang="en-US"/>
        </a:p>
      </dgm:t>
    </dgm:pt>
    <dgm:pt modelId="{59659F84-D90E-4D1A-AB81-2AB4DAFF6A2F}" type="sibTrans" cxnId="{D9075DE1-3B52-4C7C-839F-3548783162D9}">
      <dgm:prSet/>
      <dgm:spPr/>
      <dgm:t>
        <a:bodyPr/>
        <a:lstStyle/>
        <a:p>
          <a:endParaRPr lang="en-US"/>
        </a:p>
      </dgm:t>
    </dgm:pt>
    <dgm:pt modelId="{14E937FE-B85A-4000-9E63-C909CCBDB25D}">
      <dgm:prSet custT="1"/>
      <dgm:spPr/>
      <dgm:t>
        <a:bodyPr/>
        <a:lstStyle/>
        <a:p>
          <a:r>
            <a:rPr lang="en-CA" sz="2800" dirty="0"/>
            <a:t>Le </a:t>
          </a:r>
          <a:r>
            <a:rPr lang="en-CA" sz="2800" dirty="0" err="1"/>
            <a:t>vrea</a:t>
          </a:r>
          <a:r>
            <a:rPr lang="en-CA" sz="2800" dirty="0"/>
            <a:t> pe </a:t>
          </a:r>
          <a:r>
            <a:rPr lang="en-CA" sz="2800" dirty="0" err="1"/>
            <a:t>amândouă</a:t>
          </a:r>
          <a:r>
            <a:rPr lang="en-CA" sz="2800" dirty="0"/>
            <a:t>?</a:t>
          </a:r>
          <a:endParaRPr lang="en-US" sz="2800" dirty="0"/>
        </a:p>
      </dgm:t>
    </dgm:pt>
    <dgm:pt modelId="{137E175F-FD02-42B4-9874-9A70C1673D5E}" type="parTrans" cxnId="{BA7D197C-6688-443B-AB34-72E6EFA04818}">
      <dgm:prSet/>
      <dgm:spPr/>
      <dgm:t>
        <a:bodyPr/>
        <a:lstStyle/>
        <a:p>
          <a:endParaRPr lang="en-US"/>
        </a:p>
      </dgm:t>
    </dgm:pt>
    <dgm:pt modelId="{BB389BA5-8386-4F26-9C6D-7B4FCF1BAAD7}" type="sibTrans" cxnId="{BA7D197C-6688-443B-AB34-72E6EFA04818}">
      <dgm:prSet/>
      <dgm:spPr/>
      <dgm:t>
        <a:bodyPr/>
        <a:lstStyle/>
        <a:p>
          <a:endParaRPr lang="en-US"/>
        </a:p>
      </dgm:t>
    </dgm:pt>
    <dgm:pt modelId="{FB787286-11E0-4556-A8CA-1427B5F14126}" type="pres">
      <dgm:prSet presAssocID="{F4C7BCB3-0B14-4550-9A1B-A6BDD2EB500F}" presName="root" presStyleCnt="0">
        <dgm:presLayoutVars>
          <dgm:dir/>
          <dgm:resizeHandles val="exact"/>
        </dgm:presLayoutVars>
      </dgm:prSet>
      <dgm:spPr/>
    </dgm:pt>
    <dgm:pt modelId="{022BAA9C-3431-417C-9D8C-F8FE21E93271}" type="pres">
      <dgm:prSet presAssocID="{5D3D90E5-1877-4853-9C1D-4F93363BE9BB}" presName="compNode" presStyleCnt="0"/>
      <dgm:spPr/>
    </dgm:pt>
    <dgm:pt modelId="{531BED20-6B96-4F6A-B048-9ACD023911BD}" type="pres">
      <dgm:prSet presAssocID="{5D3D90E5-1877-4853-9C1D-4F93363BE9BB}" presName="bgRect" presStyleLbl="bgShp" presStyleIdx="0" presStyleCnt="3"/>
      <dgm:spPr/>
    </dgm:pt>
    <dgm:pt modelId="{4B27D263-B4EE-43F8-BC1F-FDD9A70F1396}" type="pres">
      <dgm:prSet presAssocID="{5D3D90E5-1877-4853-9C1D-4F93363BE9B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D2CCB647-148B-4819-8AE2-71BD98D09EB4}" type="pres">
      <dgm:prSet presAssocID="{5D3D90E5-1877-4853-9C1D-4F93363BE9BB}" presName="spaceRect" presStyleCnt="0"/>
      <dgm:spPr/>
    </dgm:pt>
    <dgm:pt modelId="{2B3C4509-F47F-4150-A438-81C2D932915C}" type="pres">
      <dgm:prSet presAssocID="{5D3D90E5-1877-4853-9C1D-4F93363BE9BB}" presName="parTx" presStyleLbl="revTx" presStyleIdx="0" presStyleCnt="3">
        <dgm:presLayoutVars>
          <dgm:chMax val="0"/>
          <dgm:chPref val="0"/>
        </dgm:presLayoutVars>
      </dgm:prSet>
      <dgm:spPr/>
    </dgm:pt>
    <dgm:pt modelId="{DEA0E146-A221-40CB-89D1-7BC142AC6F80}" type="pres">
      <dgm:prSet presAssocID="{D17C1E9B-A8C2-4139-A8DE-34D3208BA4C8}" presName="sibTrans" presStyleCnt="0"/>
      <dgm:spPr/>
    </dgm:pt>
    <dgm:pt modelId="{A767A2C4-2DD1-4A4B-B4D8-D91D67337301}" type="pres">
      <dgm:prSet presAssocID="{96562916-A653-4B5E-9720-B909E846BEA5}" presName="compNode" presStyleCnt="0"/>
      <dgm:spPr/>
    </dgm:pt>
    <dgm:pt modelId="{A61CD7A4-FE0C-437B-A40C-1DC72599EE11}" type="pres">
      <dgm:prSet presAssocID="{96562916-A653-4B5E-9720-B909E846BEA5}" presName="bgRect" presStyleLbl="bgShp" presStyleIdx="1" presStyleCnt="3"/>
      <dgm:spPr/>
    </dgm:pt>
    <dgm:pt modelId="{965F9423-0305-475E-8AFA-D2CCD44B24D9}" type="pres">
      <dgm:prSet presAssocID="{96562916-A653-4B5E-9720-B909E846BEA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0A0A47DA-E855-4960-A348-54298149A24B}" type="pres">
      <dgm:prSet presAssocID="{96562916-A653-4B5E-9720-B909E846BEA5}" presName="spaceRect" presStyleCnt="0"/>
      <dgm:spPr/>
    </dgm:pt>
    <dgm:pt modelId="{140105BE-17CE-43B9-8EE6-D8E5D24FAADA}" type="pres">
      <dgm:prSet presAssocID="{96562916-A653-4B5E-9720-B909E846BEA5}" presName="parTx" presStyleLbl="revTx" presStyleIdx="1" presStyleCnt="3">
        <dgm:presLayoutVars>
          <dgm:chMax val="0"/>
          <dgm:chPref val="0"/>
        </dgm:presLayoutVars>
      </dgm:prSet>
      <dgm:spPr/>
    </dgm:pt>
    <dgm:pt modelId="{027D49F7-2C44-46A0-9851-2483EF0DFD13}" type="pres">
      <dgm:prSet presAssocID="{59659F84-D90E-4D1A-AB81-2AB4DAFF6A2F}" presName="sibTrans" presStyleCnt="0"/>
      <dgm:spPr/>
    </dgm:pt>
    <dgm:pt modelId="{0C18A345-1765-4D9D-851D-C8AC918EF642}" type="pres">
      <dgm:prSet presAssocID="{14E937FE-B85A-4000-9E63-C909CCBDB25D}" presName="compNode" presStyleCnt="0"/>
      <dgm:spPr/>
    </dgm:pt>
    <dgm:pt modelId="{87374976-5EE1-4C3B-8C96-FAB9FE3E0484}" type="pres">
      <dgm:prSet presAssocID="{14E937FE-B85A-4000-9E63-C909CCBDB25D}" presName="bgRect" presStyleLbl="bgShp" presStyleIdx="2" presStyleCnt="3"/>
      <dgm:spPr/>
    </dgm:pt>
    <dgm:pt modelId="{A3C78C3D-26BE-4410-BC6F-0CABB8F93564}" type="pres">
      <dgm:prSet presAssocID="{14E937FE-B85A-4000-9E63-C909CCBDB25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1597BED4-DCD1-460C-9A28-7E2C642D5D58}" type="pres">
      <dgm:prSet presAssocID="{14E937FE-B85A-4000-9E63-C909CCBDB25D}" presName="spaceRect" presStyleCnt="0"/>
      <dgm:spPr/>
    </dgm:pt>
    <dgm:pt modelId="{EE986DA1-D190-4A39-886D-0FE3AFA5E35C}" type="pres">
      <dgm:prSet presAssocID="{14E937FE-B85A-4000-9E63-C909CCBDB25D}" presName="parTx" presStyleLbl="revTx" presStyleIdx="2" presStyleCnt="3">
        <dgm:presLayoutVars>
          <dgm:chMax val="0"/>
          <dgm:chPref val="0"/>
        </dgm:presLayoutVars>
      </dgm:prSet>
      <dgm:spPr/>
    </dgm:pt>
  </dgm:ptLst>
  <dgm:cxnLst>
    <dgm:cxn modelId="{5FA7D016-7D61-4CBE-835A-DF0B92921F10}" type="presOf" srcId="{14E937FE-B85A-4000-9E63-C909CCBDB25D}" destId="{EE986DA1-D190-4A39-886D-0FE3AFA5E35C}" srcOrd="0" destOrd="0" presId="urn:microsoft.com/office/officeart/2018/2/layout/IconVerticalSolidList"/>
    <dgm:cxn modelId="{0346D739-7E45-4869-9CDA-D6F9D0316553}" srcId="{F4C7BCB3-0B14-4550-9A1B-A6BDD2EB500F}" destId="{5D3D90E5-1877-4853-9C1D-4F93363BE9BB}" srcOrd="0" destOrd="0" parTransId="{641F6A21-4C8F-4394-AA8F-823748B09881}" sibTransId="{D17C1E9B-A8C2-4139-A8DE-34D3208BA4C8}"/>
    <dgm:cxn modelId="{CE1F166E-F4C3-4B32-967B-57320D721858}" type="presOf" srcId="{96562916-A653-4B5E-9720-B909E846BEA5}" destId="{140105BE-17CE-43B9-8EE6-D8E5D24FAADA}" srcOrd="0" destOrd="0" presId="urn:microsoft.com/office/officeart/2018/2/layout/IconVerticalSolidList"/>
    <dgm:cxn modelId="{BA7D197C-6688-443B-AB34-72E6EFA04818}" srcId="{F4C7BCB3-0B14-4550-9A1B-A6BDD2EB500F}" destId="{14E937FE-B85A-4000-9E63-C909CCBDB25D}" srcOrd="2" destOrd="0" parTransId="{137E175F-FD02-42B4-9874-9A70C1673D5E}" sibTransId="{BB389BA5-8386-4F26-9C6D-7B4FCF1BAAD7}"/>
    <dgm:cxn modelId="{F56D3B8E-F651-4961-B6DB-D4ACB7B65FF9}" type="presOf" srcId="{F4C7BCB3-0B14-4550-9A1B-A6BDD2EB500F}" destId="{FB787286-11E0-4556-A8CA-1427B5F14126}" srcOrd="0" destOrd="0" presId="urn:microsoft.com/office/officeart/2018/2/layout/IconVerticalSolidList"/>
    <dgm:cxn modelId="{D9075DE1-3B52-4C7C-839F-3548783162D9}" srcId="{F4C7BCB3-0B14-4550-9A1B-A6BDD2EB500F}" destId="{96562916-A653-4B5E-9720-B909E846BEA5}" srcOrd="1" destOrd="0" parTransId="{A59D4D77-397B-493E-9DB8-0FAD4A75F62D}" sibTransId="{59659F84-D90E-4D1A-AB81-2AB4DAFF6A2F}"/>
    <dgm:cxn modelId="{F00D30EF-DEDA-43D0-A4A5-A43D26A08F3F}" type="presOf" srcId="{5D3D90E5-1877-4853-9C1D-4F93363BE9BB}" destId="{2B3C4509-F47F-4150-A438-81C2D932915C}" srcOrd="0" destOrd="0" presId="urn:microsoft.com/office/officeart/2018/2/layout/IconVerticalSolidList"/>
    <dgm:cxn modelId="{F54B10DD-D34B-48BC-B8D8-D2F349346E27}" type="presParOf" srcId="{FB787286-11E0-4556-A8CA-1427B5F14126}" destId="{022BAA9C-3431-417C-9D8C-F8FE21E93271}" srcOrd="0" destOrd="0" presId="urn:microsoft.com/office/officeart/2018/2/layout/IconVerticalSolidList"/>
    <dgm:cxn modelId="{FA3D0723-F5BE-4551-ADA1-3E7588593325}" type="presParOf" srcId="{022BAA9C-3431-417C-9D8C-F8FE21E93271}" destId="{531BED20-6B96-4F6A-B048-9ACD023911BD}" srcOrd="0" destOrd="0" presId="urn:microsoft.com/office/officeart/2018/2/layout/IconVerticalSolidList"/>
    <dgm:cxn modelId="{2A2C520F-A0BA-41B7-9693-4AFA4B070498}" type="presParOf" srcId="{022BAA9C-3431-417C-9D8C-F8FE21E93271}" destId="{4B27D263-B4EE-43F8-BC1F-FDD9A70F1396}" srcOrd="1" destOrd="0" presId="urn:microsoft.com/office/officeart/2018/2/layout/IconVerticalSolidList"/>
    <dgm:cxn modelId="{DCA1BAE4-8850-45F5-91C3-3425A8FD47E0}" type="presParOf" srcId="{022BAA9C-3431-417C-9D8C-F8FE21E93271}" destId="{D2CCB647-148B-4819-8AE2-71BD98D09EB4}" srcOrd="2" destOrd="0" presId="urn:microsoft.com/office/officeart/2018/2/layout/IconVerticalSolidList"/>
    <dgm:cxn modelId="{5CD04506-0014-498F-9D0D-63FFFC8044A8}" type="presParOf" srcId="{022BAA9C-3431-417C-9D8C-F8FE21E93271}" destId="{2B3C4509-F47F-4150-A438-81C2D932915C}" srcOrd="3" destOrd="0" presId="urn:microsoft.com/office/officeart/2018/2/layout/IconVerticalSolidList"/>
    <dgm:cxn modelId="{0C013D6A-D3A0-4997-B218-3C2EBCDCD195}" type="presParOf" srcId="{FB787286-11E0-4556-A8CA-1427B5F14126}" destId="{DEA0E146-A221-40CB-89D1-7BC142AC6F80}" srcOrd="1" destOrd="0" presId="urn:microsoft.com/office/officeart/2018/2/layout/IconVerticalSolidList"/>
    <dgm:cxn modelId="{10EF519D-AF0A-4A96-B16B-642DEEF0A49A}" type="presParOf" srcId="{FB787286-11E0-4556-A8CA-1427B5F14126}" destId="{A767A2C4-2DD1-4A4B-B4D8-D91D67337301}" srcOrd="2" destOrd="0" presId="urn:microsoft.com/office/officeart/2018/2/layout/IconVerticalSolidList"/>
    <dgm:cxn modelId="{2A0B319A-4834-4415-9AC1-C1BDFB1892C4}" type="presParOf" srcId="{A767A2C4-2DD1-4A4B-B4D8-D91D67337301}" destId="{A61CD7A4-FE0C-437B-A40C-1DC72599EE11}" srcOrd="0" destOrd="0" presId="urn:microsoft.com/office/officeart/2018/2/layout/IconVerticalSolidList"/>
    <dgm:cxn modelId="{1DE21141-FF9E-4AA5-8146-D5336158FDA8}" type="presParOf" srcId="{A767A2C4-2DD1-4A4B-B4D8-D91D67337301}" destId="{965F9423-0305-475E-8AFA-D2CCD44B24D9}" srcOrd="1" destOrd="0" presId="urn:microsoft.com/office/officeart/2018/2/layout/IconVerticalSolidList"/>
    <dgm:cxn modelId="{4EA0E701-B62A-4165-8E03-0A80B0FD4FC1}" type="presParOf" srcId="{A767A2C4-2DD1-4A4B-B4D8-D91D67337301}" destId="{0A0A47DA-E855-4960-A348-54298149A24B}" srcOrd="2" destOrd="0" presId="urn:microsoft.com/office/officeart/2018/2/layout/IconVerticalSolidList"/>
    <dgm:cxn modelId="{5ED53C82-4B2D-4977-8A32-7EEA41427476}" type="presParOf" srcId="{A767A2C4-2DD1-4A4B-B4D8-D91D67337301}" destId="{140105BE-17CE-43B9-8EE6-D8E5D24FAADA}" srcOrd="3" destOrd="0" presId="urn:microsoft.com/office/officeart/2018/2/layout/IconVerticalSolidList"/>
    <dgm:cxn modelId="{B21E2A73-C36C-4163-98AF-9B3A8B02B31B}" type="presParOf" srcId="{FB787286-11E0-4556-A8CA-1427B5F14126}" destId="{027D49F7-2C44-46A0-9851-2483EF0DFD13}" srcOrd="3" destOrd="0" presId="urn:microsoft.com/office/officeart/2018/2/layout/IconVerticalSolidList"/>
    <dgm:cxn modelId="{3114A711-CE50-4577-8488-9154A9F5E252}" type="presParOf" srcId="{FB787286-11E0-4556-A8CA-1427B5F14126}" destId="{0C18A345-1765-4D9D-851D-C8AC918EF642}" srcOrd="4" destOrd="0" presId="urn:microsoft.com/office/officeart/2018/2/layout/IconVerticalSolidList"/>
    <dgm:cxn modelId="{3E9FB09C-AFE3-4CD7-B7CF-D8112F96197C}" type="presParOf" srcId="{0C18A345-1765-4D9D-851D-C8AC918EF642}" destId="{87374976-5EE1-4C3B-8C96-FAB9FE3E0484}" srcOrd="0" destOrd="0" presId="urn:microsoft.com/office/officeart/2018/2/layout/IconVerticalSolidList"/>
    <dgm:cxn modelId="{4C5F6222-28CC-4EA8-A31A-34F40986A6D2}" type="presParOf" srcId="{0C18A345-1765-4D9D-851D-C8AC918EF642}" destId="{A3C78C3D-26BE-4410-BC6F-0CABB8F93564}" srcOrd="1" destOrd="0" presId="urn:microsoft.com/office/officeart/2018/2/layout/IconVerticalSolidList"/>
    <dgm:cxn modelId="{1B0CA83A-0820-4022-A186-5C753541EF8C}" type="presParOf" srcId="{0C18A345-1765-4D9D-851D-C8AC918EF642}" destId="{1597BED4-DCD1-460C-9A28-7E2C642D5D58}" srcOrd="2" destOrd="0" presId="urn:microsoft.com/office/officeart/2018/2/layout/IconVerticalSolidList"/>
    <dgm:cxn modelId="{B4AA8751-F287-40ED-ABEA-4C97A130D4C9}" type="presParOf" srcId="{0C18A345-1765-4D9D-851D-C8AC918EF642}" destId="{EE986DA1-D190-4A39-886D-0FE3AFA5E35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DB1867-CCA6-4BBC-896A-6691B1E966C6}"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en-US"/>
        </a:p>
      </dgm:t>
    </dgm:pt>
    <dgm:pt modelId="{F3663958-02E1-409A-BF4B-FB9BF404DBFE}">
      <dgm:prSet/>
      <dgm:spPr/>
      <dgm:t>
        <a:bodyPr/>
        <a:lstStyle/>
        <a:p>
          <a:r>
            <a:rPr lang="en-CA" dirty="0" err="1"/>
            <a:t>Viața</a:t>
          </a:r>
          <a:r>
            <a:rPr lang="en-CA" dirty="0"/>
            <a:t> Nu </a:t>
          </a:r>
          <a:r>
            <a:rPr lang="en-CA" dirty="0" err="1"/>
            <a:t>Ți</a:t>
          </a:r>
          <a:r>
            <a:rPr lang="en-CA" dirty="0"/>
            <a:t> se </a:t>
          </a:r>
          <a:r>
            <a:rPr lang="en-CA" dirty="0" err="1"/>
            <a:t>Întâmplă</a:t>
          </a:r>
          <a:endParaRPr lang="en-US" dirty="0"/>
        </a:p>
      </dgm:t>
    </dgm:pt>
    <dgm:pt modelId="{A00A69F1-ABEA-427C-9589-009AA0334007}" type="parTrans" cxnId="{B8F2BD16-44DD-4688-9F6D-2CDF90536EC0}">
      <dgm:prSet/>
      <dgm:spPr/>
      <dgm:t>
        <a:bodyPr/>
        <a:lstStyle/>
        <a:p>
          <a:endParaRPr lang="en-US"/>
        </a:p>
      </dgm:t>
    </dgm:pt>
    <dgm:pt modelId="{A67456DB-30C0-436D-A50F-D9466CD47C64}" type="sibTrans" cxnId="{B8F2BD16-44DD-4688-9F6D-2CDF90536EC0}">
      <dgm:prSet/>
      <dgm:spPr/>
      <dgm:t>
        <a:bodyPr/>
        <a:lstStyle/>
        <a:p>
          <a:endParaRPr lang="en-US"/>
        </a:p>
      </dgm:t>
    </dgm:pt>
    <dgm:pt modelId="{9CF91604-4CB7-4BC2-BD98-9F0C5B237E12}">
      <dgm:prSet/>
      <dgm:spPr/>
      <dgm:t>
        <a:bodyPr/>
        <a:lstStyle/>
        <a:p>
          <a:r>
            <a:rPr lang="en-CA" dirty="0" err="1"/>
            <a:t>Viața</a:t>
          </a:r>
          <a:r>
            <a:rPr lang="en-CA" dirty="0"/>
            <a:t> Se </a:t>
          </a:r>
          <a:r>
            <a:rPr lang="en-CA" dirty="0" err="1"/>
            <a:t>Întâmplă</a:t>
          </a:r>
          <a:r>
            <a:rPr lang="en-CA" dirty="0"/>
            <a:t> PRIN TINE.</a:t>
          </a:r>
          <a:endParaRPr lang="en-US" dirty="0"/>
        </a:p>
      </dgm:t>
    </dgm:pt>
    <dgm:pt modelId="{18D1B9FB-7499-4891-9247-50845A096462}" type="parTrans" cxnId="{087B8CD3-F91F-4C7A-BFD6-6DC8412996B4}">
      <dgm:prSet/>
      <dgm:spPr/>
      <dgm:t>
        <a:bodyPr/>
        <a:lstStyle/>
        <a:p>
          <a:endParaRPr lang="en-US"/>
        </a:p>
      </dgm:t>
    </dgm:pt>
    <dgm:pt modelId="{E57291B0-50A7-448F-932C-60A6109A136C}" type="sibTrans" cxnId="{087B8CD3-F91F-4C7A-BFD6-6DC8412996B4}">
      <dgm:prSet/>
      <dgm:spPr/>
      <dgm:t>
        <a:bodyPr/>
        <a:lstStyle/>
        <a:p>
          <a:endParaRPr lang="en-US"/>
        </a:p>
      </dgm:t>
    </dgm:pt>
    <dgm:pt modelId="{69120CDC-5346-43A5-81AA-EEC234F77C33}" type="pres">
      <dgm:prSet presAssocID="{8EDB1867-CCA6-4BBC-896A-6691B1E966C6}" presName="diagram" presStyleCnt="0">
        <dgm:presLayoutVars>
          <dgm:dir/>
          <dgm:resizeHandles/>
        </dgm:presLayoutVars>
      </dgm:prSet>
      <dgm:spPr/>
    </dgm:pt>
    <dgm:pt modelId="{6223EE60-309C-4C7B-BD30-F70D2814F0E0}" type="pres">
      <dgm:prSet presAssocID="{F3663958-02E1-409A-BF4B-FB9BF404DBFE}" presName="firstNode" presStyleLbl="node1" presStyleIdx="0" presStyleCnt="2">
        <dgm:presLayoutVars>
          <dgm:bulletEnabled val="1"/>
        </dgm:presLayoutVars>
      </dgm:prSet>
      <dgm:spPr/>
    </dgm:pt>
    <dgm:pt modelId="{B9382019-CB5F-4F18-B4EE-F0236777519B}" type="pres">
      <dgm:prSet presAssocID="{A67456DB-30C0-436D-A50F-D9466CD47C64}" presName="sibTrans" presStyleLbl="sibTrans2D1" presStyleIdx="0" presStyleCnt="1"/>
      <dgm:spPr/>
    </dgm:pt>
    <dgm:pt modelId="{12A53C57-3199-477E-81A2-245D2AA98867}" type="pres">
      <dgm:prSet presAssocID="{9CF91604-4CB7-4BC2-BD98-9F0C5B237E12}" presName="lastNode" presStyleLbl="node1" presStyleIdx="1" presStyleCnt="2">
        <dgm:presLayoutVars>
          <dgm:bulletEnabled val="1"/>
        </dgm:presLayoutVars>
      </dgm:prSet>
      <dgm:spPr/>
    </dgm:pt>
  </dgm:ptLst>
  <dgm:cxnLst>
    <dgm:cxn modelId="{B8F2BD16-44DD-4688-9F6D-2CDF90536EC0}" srcId="{8EDB1867-CCA6-4BBC-896A-6691B1E966C6}" destId="{F3663958-02E1-409A-BF4B-FB9BF404DBFE}" srcOrd="0" destOrd="0" parTransId="{A00A69F1-ABEA-427C-9589-009AA0334007}" sibTransId="{A67456DB-30C0-436D-A50F-D9466CD47C64}"/>
    <dgm:cxn modelId="{435D4641-A2AC-439C-975E-93524044A11C}" type="presOf" srcId="{9CF91604-4CB7-4BC2-BD98-9F0C5B237E12}" destId="{12A53C57-3199-477E-81A2-245D2AA98867}" srcOrd="0" destOrd="0" presId="urn:microsoft.com/office/officeart/2005/8/layout/bProcess2"/>
    <dgm:cxn modelId="{D6957652-826D-4C37-B104-EB3EDBD611BA}" type="presOf" srcId="{F3663958-02E1-409A-BF4B-FB9BF404DBFE}" destId="{6223EE60-309C-4C7B-BD30-F70D2814F0E0}" srcOrd="0" destOrd="0" presId="urn:microsoft.com/office/officeart/2005/8/layout/bProcess2"/>
    <dgm:cxn modelId="{B652905D-8558-4232-AC25-D33A2D9FFFE2}" type="presOf" srcId="{8EDB1867-CCA6-4BBC-896A-6691B1E966C6}" destId="{69120CDC-5346-43A5-81AA-EEC234F77C33}" srcOrd="0" destOrd="0" presId="urn:microsoft.com/office/officeart/2005/8/layout/bProcess2"/>
    <dgm:cxn modelId="{5E978C74-8E1E-432F-8145-5683440A2E9A}" type="presOf" srcId="{A67456DB-30C0-436D-A50F-D9466CD47C64}" destId="{B9382019-CB5F-4F18-B4EE-F0236777519B}" srcOrd="0" destOrd="0" presId="urn:microsoft.com/office/officeart/2005/8/layout/bProcess2"/>
    <dgm:cxn modelId="{087B8CD3-F91F-4C7A-BFD6-6DC8412996B4}" srcId="{8EDB1867-CCA6-4BBC-896A-6691B1E966C6}" destId="{9CF91604-4CB7-4BC2-BD98-9F0C5B237E12}" srcOrd="1" destOrd="0" parTransId="{18D1B9FB-7499-4891-9247-50845A096462}" sibTransId="{E57291B0-50A7-448F-932C-60A6109A136C}"/>
    <dgm:cxn modelId="{C2A11F52-E0ED-4B0E-B1F2-E8F89B62D0C0}" type="presParOf" srcId="{69120CDC-5346-43A5-81AA-EEC234F77C33}" destId="{6223EE60-309C-4C7B-BD30-F70D2814F0E0}" srcOrd="0" destOrd="0" presId="urn:microsoft.com/office/officeart/2005/8/layout/bProcess2"/>
    <dgm:cxn modelId="{E08FDD1F-FB36-474E-9895-B88107537001}" type="presParOf" srcId="{69120CDC-5346-43A5-81AA-EEC234F77C33}" destId="{B9382019-CB5F-4F18-B4EE-F0236777519B}" srcOrd="1" destOrd="0" presId="urn:microsoft.com/office/officeart/2005/8/layout/bProcess2"/>
    <dgm:cxn modelId="{5C609839-0B64-4950-8AD4-B48315C4BF4E}" type="presParOf" srcId="{69120CDC-5346-43A5-81AA-EEC234F77C33}" destId="{12A53C57-3199-477E-81A2-245D2AA98867}" srcOrd="2" destOrd="0" presId="urn:microsoft.com/office/officeart/2005/8/layout/b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876A8D-2DF7-4627-8EA5-98567472D5D2}"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6688F928-7530-4EA1-956D-D8BCDEABFB83}">
      <dgm:prSet custT="1"/>
      <dgm:spPr/>
      <dgm:t>
        <a:bodyPr/>
        <a:lstStyle/>
        <a:p>
          <a:r>
            <a:rPr lang="en-CA" sz="2200" dirty="0"/>
            <a:t>Ai </a:t>
          </a:r>
          <a:r>
            <a:rPr lang="en-CA" sz="2200" dirty="0" err="1"/>
            <a:t>fost</a:t>
          </a:r>
          <a:r>
            <a:rPr lang="en-CA" sz="2200" dirty="0"/>
            <a:t> </a:t>
          </a:r>
          <a:r>
            <a:rPr lang="en-CA" sz="2200" dirty="0" err="1"/>
            <a:t>menit</a:t>
          </a:r>
          <a:r>
            <a:rPr lang="en-CA" sz="2200" dirty="0"/>
            <a:t>/</a:t>
          </a:r>
          <a:r>
            <a:rPr lang="en-CA" sz="2200" dirty="0" err="1"/>
            <a:t>ă</a:t>
          </a:r>
          <a:r>
            <a:rPr lang="en-CA" sz="2200" dirty="0"/>
            <a:t> </a:t>
          </a:r>
          <a:r>
            <a:rPr lang="en-CA" sz="2200" dirty="0" err="1"/>
            <a:t>să</a:t>
          </a:r>
          <a:r>
            <a:rPr lang="en-CA" sz="2200" dirty="0"/>
            <a:t> </a:t>
          </a:r>
          <a:r>
            <a:rPr lang="en-CA" sz="2200" dirty="0" err="1"/>
            <a:t>trăiești</a:t>
          </a:r>
          <a:r>
            <a:rPr lang="en-CA" sz="2200" dirty="0"/>
            <a:t> o </a:t>
          </a:r>
          <a:r>
            <a:rPr lang="en-CA" sz="2200" dirty="0" err="1"/>
            <a:t>viață</a:t>
          </a:r>
          <a:r>
            <a:rPr lang="en-CA" sz="2200" dirty="0"/>
            <a:t> </a:t>
          </a:r>
          <a:r>
            <a:rPr lang="en-CA" sz="2200" dirty="0" err="1"/>
            <a:t>mai</a:t>
          </a:r>
          <a:r>
            <a:rPr lang="en-CA" sz="2200" dirty="0"/>
            <a:t> mare, </a:t>
          </a:r>
          <a:r>
            <a:rPr lang="en-CA" sz="2200" dirty="0" err="1"/>
            <a:t>mai</a:t>
          </a:r>
          <a:r>
            <a:rPr lang="en-CA" sz="2200" dirty="0"/>
            <a:t> </a:t>
          </a:r>
          <a:r>
            <a:rPr lang="en-CA" sz="2200" dirty="0" err="1"/>
            <a:t>liberă</a:t>
          </a:r>
          <a:r>
            <a:rPr lang="en-CA" sz="2200" dirty="0"/>
            <a:t> </a:t>
          </a:r>
          <a:r>
            <a:rPr lang="en-CA" sz="2200" dirty="0" err="1"/>
            <a:t>și</a:t>
          </a:r>
          <a:r>
            <a:rPr lang="en-CA" sz="2200" dirty="0"/>
            <a:t> </a:t>
          </a:r>
          <a:r>
            <a:rPr lang="en-CA" sz="2200" dirty="0" err="1"/>
            <a:t>mai</a:t>
          </a:r>
          <a:r>
            <a:rPr lang="en-CA" sz="2200" dirty="0"/>
            <a:t> </a:t>
          </a:r>
          <a:r>
            <a:rPr lang="en-CA" sz="2200" dirty="0" err="1"/>
            <a:t>plină</a:t>
          </a:r>
          <a:r>
            <a:rPr lang="en-CA" sz="2200" dirty="0"/>
            <a:t> </a:t>
          </a:r>
          <a:r>
            <a:rPr lang="en-CA" sz="2200" dirty="0" err="1"/>
            <a:t>decât</a:t>
          </a:r>
          <a:r>
            <a:rPr lang="en-CA" sz="2200" dirty="0"/>
            <a:t> </a:t>
          </a:r>
          <a:r>
            <a:rPr lang="en-CA" sz="2200" dirty="0" err="1"/>
            <a:t>ți</a:t>
          </a:r>
          <a:r>
            <a:rPr lang="en-CA" sz="2200" dirty="0"/>
            <a:t>-ai </a:t>
          </a:r>
          <a:r>
            <a:rPr lang="en-CA" sz="2200" dirty="0" err="1"/>
            <a:t>imaginat</a:t>
          </a:r>
          <a:r>
            <a:rPr lang="en-CA" sz="2200" dirty="0"/>
            <a:t> </a:t>
          </a:r>
          <a:r>
            <a:rPr lang="en-CA" sz="2200" dirty="0" err="1"/>
            <a:t>vreodată</a:t>
          </a:r>
          <a:r>
            <a:rPr lang="en-CA" sz="2200" dirty="0"/>
            <a:t>!</a:t>
          </a:r>
          <a:endParaRPr lang="en-US" sz="2200" dirty="0"/>
        </a:p>
      </dgm:t>
    </dgm:pt>
    <dgm:pt modelId="{B7B6F4CC-9E9F-4FB4-920C-B3C9728C0759}" type="parTrans" cxnId="{95DB3C8B-B727-457E-9AB4-C2CD03C05112}">
      <dgm:prSet/>
      <dgm:spPr/>
      <dgm:t>
        <a:bodyPr/>
        <a:lstStyle/>
        <a:p>
          <a:endParaRPr lang="en-US"/>
        </a:p>
      </dgm:t>
    </dgm:pt>
    <dgm:pt modelId="{F1E15E9B-E463-4B72-9338-9E7DC9C9A8AB}" type="sibTrans" cxnId="{95DB3C8B-B727-457E-9AB4-C2CD03C05112}">
      <dgm:prSet/>
      <dgm:spPr/>
      <dgm:t>
        <a:bodyPr/>
        <a:lstStyle/>
        <a:p>
          <a:endParaRPr lang="en-US"/>
        </a:p>
      </dgm:t>
    </dgm:pt>
    <dgm:pt modelId="{46FD8F6E-6312-474C-B72F-9C172F799AB9}">
      <dgm:prSet/>
      <dgm:spPr/>
      <dgm:t>
        <a:bodyPr/>
        <a:lstStyle/>
        <a:p>
          <a:endParaRPr lang="en-US" dirty="0"/>
        </a:p>
      </dgm:t>
    </dgm:pt>
    <dgm:pt modelId="{14E572ED-C24E-4F15-845F-E31ADB25CC78}" type="parTrans" cxnId="{257E79AE-9D58-408F-A395-BE6AFF1C8413}">
      <dgm:prSet/>
      <dgm:spPr/>
      <dgm:t>
        <a:bodyPr/>
        <a:lstStyle/>
        <a:p>
          <a:endParaRPr lang="en-US"/>
        </a:p>
      </dgm:t>
    </dgm:pt>
    <dgm:pt modelId="{A27E5C04-6DA8-445A-A83D-2BF9583281C2}" type="sibTrans" cxnId="{257E79AE-9D58-408F-A395-BE6AFF1C8413}">
      <dgm:prSet/>
      <dgm:spPr/>
      <dgm:t>
        <a:bodyPr/>
        <a:lstStyle/>
        <a:p>
          <a:endParaRPr lang="en-US"/>
        </a:p>
      </dgm:t>
    </dgm:pt>
    <dgm:pt modelId="{3FA64911-D7AC-46E8-9085-409AA226B277}">
      <dgm:prSet/>
      <dgm:spPr/>
      <dgm:t>
        <a:bodyPr/>
        <a:lstStyle/>
        <a:p>
          <a:endParaRPr lang="en-US" dirty="0"/>
        </a:p>
      </dgm:t>
    </dgm:pt>
    <dgm:pt modelId="{2AB7EE10-F263-44CC-9063-1D22AA1A10E2}" type="parTrans" cxnId="{75043D41-7EE4-47F2-8486-E0D4277536E9}">
      <dgm:prSet/>
      <dgm:spPr/>
      <dgm:t>
        <a:bodyPr/>
        <a:lstStyle/>
        <a:p>
          <a:endParaRPr lang="en-US"/>
        </a:p>
      </dgm:t>
    </dgm:pt>
    <dgm:pt modelId="{CA5B0B45-1AAA-4F27-8F7A-1E646606373D}" type="sibTrans" cxnId="{75043D41-7EE4-47F2-8486-E0D4277536E9}">
      <dgm:prSet/>
      <dgm:spPr/>
      <dgm:t>
        <a:bodyPr/>
        <a:lstStyle/>
        <a:p>
          <a:endParaRPr lang="en-US"/>
        </a:p>
      </dgm:t>
    </dgm:pt>
    <dgm:pt modelId="{6B1EE32C-F900-464B-851B-E444069D5644}" type="pres">
      <dgm:prSet presAssocID="{6F876A8D-2DF7-4627-8EA5-98567472D5D2}" presName="vert0" presStyleCnt="0">
        <dgm:presLayoutVars>
          <dgm:dir/>
          <dgm:animOne val="branch"/>
          <dgm:animLvl val="lvl"/>
        </dgm:presLayoutVars>
      </dgm:prSet>
      <dgm:spPr/>
    </dgm:pt>
    <dgm:pt modelId="{5F4ECD19-CB1D-0C43-9C2D-D0B5D32F0A6B}" type="pres">
      <dgm:prSet presAssocID="{6688F928-7530-4EA1-956D-D8BCDEABFB83}" presName="thickLine" presStyleLbl="alignNode1" presStyleIdx="0" presStyleCnt="3"/>
      <dgm:spPr/>
    </dgm:pt>
    <dgm:pt modelId="{71A361E3-4AB7-1D47-B3CF-0D5866840864}" type="pres">
      <dgm:prSet presAssocID="{6688F928-7530-4EA1-956D-D8BCDEABFB83}" presName="horz1" presStyleCnt="0"/>
      <dgm:spPr/>
    </dgm:pt>
    <dgm:pt modelId="{DEE324CE-AC13-7747-B954-75A2286AB744}" type="pres">
      <dgm:prSet presAssocID="{6688F928-7530-4EA1-956D-D8BCDEABFB83}" presName="tx1" presStyleLbl="revTx" presStyleIdx="0" presStyleCnt="3"/>
      <dgm:spPr/>
    </dgm:pt>
    <dgm:pt modelId="{C85F3C39-CA07-9D45-8D1D-54473A2039EF}" type="pres">
      <dgm:prSet presAssocID="{6688F928-7530-4EA1-956D-D8BCDEABFB83}" presName="vert1" presStyleCnt="0"/>
      <dgm:spPr/>
    </dgm:pt>
    <dgm:pt modelId="{1801FEAC-B186-8F44-AFE9-6C6E782E4871}" type="pres">
      <dgm:prSet presAssocID="{46FD8F6E-6312-474C-B72F-9C172F799AB9}" presName="thickLine" presStyleLbl="alignNode1" presStyleIdx="1" presStyleCnt="3"/>
      <dgm:spPr/>
    </dgm:pt>
    <dgm:pt modelId="{DFA2ADCA-4304-FB43-B46A-A8698733BB18}" type="pres">
      <dgm:prSet presAssocID="{46FD8F6E-6312-474C-B72F-9C172F799AB9}" presName="horz1" presStyleCnt="0"/>
      <dgm:spPr/>
    </dgm:pt>
    <dgm:pt modelId="{1705524B-1145-A34C-8FA6-5748DBFAF524}" type="pres">
      <dgm:prSet presAssocID="{46FD8F6E-6312-474C-B72F-9C172F799AB9}" presName="tx1" presStyleLbl="revTx" presStyleIdx="1" presStyleCnt="3"/>
      <dgm:spPr/>
    </dgm:pt>
    <dgm:pt modelId="{8BA40C25-ADC3-0E4F-9AED-DB5593A12143}" type="pres">
      <dgm:prSet presAssocID="{46FD8F6E-6312-474C-B72F-9C172F799AB9}" presName="vert1" presStyleCnt="0"/>
      <dgm:spPr/>
    </dgm:pt>
    <dgm:pt modelId="{6787EC16-72C3-A44E-9D81-46F29EAA8D3F}" type="pres">
      <dgm:prSet presAssocID="{3FA64911-D7AC-46E8-9085-409AA226B277}" presName="thickLine" presStyleLbl="alignNode1" presStyleIdx="2" presStyleCnt="3"/>
      <dgm:spPr/>
    </dgm:pt>
    <dgm:pt modelId="{AF57496C-7DB5-F84A-B48A-8E18ACF00C81}" type="pres">
      <dgm:prSet presAssocID="{3FA64911-D7AC-46E8-9085-409AA226B277}" presName="horz1" presStyleCnt="0"/>
      <dgm:spPr/>
    </dgm:pt>
    <dgm:pt modelId="{C903224F-8A24-9F4B-82A6-A2D0B0408F71}" type="pres">
      <dgm:prSet presAssocID="{3FA64911-D7AC-46E8-9085-409AA226B277}" presName="tx1" presStyleLbl="revTx" presStyleIdx="2" presStyleCnt="3"/>
      <dgm:spPr/>
    </dgm:pt>
    <dgm:pt modelId="{54F29C09-C194-3443-A1B1-F6050243D1E6}" type="pres">
      <dgm:prSet presAssocID="{3FA64911-D7AC-46E8-9085-409AA226B277}" presName="vert1" presStyleCnt="0"/>
      <dgm:spPr/>
    </dgm:pt>
  </dgm:ptLst>
  <dgm:cxnLst>
    <dgm:cxn modelId="{6B9AF41E-D4D8-D340-8889-01009C2DB3CD}" type="presOf" srcId="{6F876A8D-2DF7-4627-8EA5-98567472D5D2}" destId="{6B1EE32C-F900-464B-851B-E444069D5644}" srcOrd="0" destOrd="0" presId="urn:microsoft.com/office/officeart/2008/layout/LinedList"/>
    <dgm:cxn modelId="{34ECD228-14B7-734B-900F-FA215BA73BAA}" type="presOf" srcId="{3FA64911-D7AC-46E8-9085-409AA226B277}" destId="{C903224F-8A24-9F4B-82A6-A2D0B0408F71}" srcOrd="0" destOrd="0" presId="urn:microsoft.com/office/officeart/2008/layout/LinedList"/>
    <dgm:cxn modelId="{75043D41-7EE4-47F2-8486-E0D4277536E9}" srcId="{6F876A8D-2DF7-4627-8EA5-98567472D5D2}" destId="{3FA64911-D7AC-46E8-9085-409AA226B277}" srcOrd="2" destOrd="0" parTransId="{2AB7EE10-F263-44CC-9063-1D22AA1A10E2}" sibTransId="{CA5B0B45-1AAA-4F27-8F7A-1E646606373D}"/>
    <dgm:cxn modelId="{BAD4125E-0829-AB42-905D-03CC6962FD2D}" type="presOf" srcId="{46FD8F6E-6312-474C-B72F-9C172F799AB9}" destId="{1705524B-1145-A34C-8FA6-5748DBFAF524}" srcOrd="0" destOrd="0" presId="urn:microsoft.com/office/officeart/2008/layout/LinedList"/>
    <dgm:cxn modelId="{95DB3C8B-B727-457E-9AB4-C2CD03C05112}" srcId="{6F876A8D-2DF7-4627-8EA5-98567472D5D2}" destId="{6688F928-7530-4EA1-956D-D8BCDEABFB83}" srcOrd="0" destOrd="0" parTransId="{B7B6F4CC-9E9F-4FB4-920C-B3C9728C0759}" sibTransId="{F1E15E9B-E463-4B72-9338-9E7DC9C9A8AB}"/>
    <dgm:cxn modelId="{257E79AE-9D58-408F-A395-BE6AFF1C8413}" srcId="{6F876A8D-2DF7-4627-8EA5-98567472D5D2}" destId="{46FD8F6E-6312-474C-B72F-9C172F799AB9}" srcOrd="1" destOrd="0" parTransId="{14E572ED-C24E-4F15-845F-E31ADB25CC78}" sibTransId="{A27E5C04-6DA8-445A-A83D-2BF9583281C2}"/>
    <dgm:cxn modelId="{F7189BE0-0EC7-6948-8D31-6551C4BC3AA9}" type="presOf" srcId="{6688F928-7530-4EA1-956D-D8BCDEABFB83}" destId="{DEE324CE-AC13-7747-B954-75A2286AB744}" srcOrd="0" destOrd="0" presId="urn:microsoft.com/office/officeart/2008/layout/LinedList"/>
    <dgm:cxn modelId="{8D19EF40-8EAF-DD4E-A3D9-D7E2A4D8C0C1}" type="presParOf" srcId="{6B1EE32C-F900-464B-851B-E444069D5644}" destId="{5F4ECD19-CB1D-0C43-9C2D-D0B5D32F0A6B}" srcOrd="0" destOrd="0" presId="urn:microsoft.com/office/officeart/2008/layout/LinedList"/>
    <dgm:cxn modelId="{B019FD03-5EFC-B642-B2EE-C65D90F54AC2}" type="presParOf" srcId="{6B1EE32C-F900-464B-851B-E444069D5644}" destId="{71A361E3-4AB7-1D47-B3CF-0D5866840864}" srcOrd="1" destOrd="0" presId="urn:microsoft.com/office/officeart/2008/layout/LinedList"/>
    <dgm:cxn modelId="{604387B8-4E77-E34D-89B0-3317B683EC8A}" type="presParOf" srcId="{71A361E3-4AB7-1D47-B3CF-0D5866840864}" destId="{DEE324CE-AC13-7747-B954-75A2286AB744}" srcOrd="0" destOrd="0" presId="urn:microsoft.com/office/officeart/2008/layout/LinedList"/>
    <dgm:cxn modelId="{8370B2BE-49A7-BD4A-8D84-DDFCECCA776F}" type="presParOf" srcId="{71A361E3-4AB7-1D47-B3CF-0D5866840864}" destId="{C85F3C39-CA07-9D45-8D1D-54473A2039EF}" srcOrd="1" destOrd="0" presId="urn:microsoft.com/office/officeart/2008/layout/LinedList"/>
    <dgm:cxn modelId="{2AF1A95C-8EDF-F343-AD2A-7B439DBA3363}" type="presParOf" srcId="{6B1EE32C-F900-464B-851B-E444069D5644}" destId="{1801FEAC-B186-8F44-AFE9-6C6E782E4871}" srcOrd="2" destOrd="0" presId="urn:microsoft.com/office/officeart/2008/layout/LinedList"/>
    <dgm:cxn modelId="{DF394717-7816-BA41-82CD-09BE3AC55886}" type="presParOf" srcId="{6B1EE32C-F900-464B-851B-E444069D5644}" destId="{DFA2ADCA-4304-FB43-B46A-A8698733BB18}" srcOrd="3" destOrd="0" presId="urn:microsoft.com/office/officeart/2008/layout/LinedList"/>
    <dgm:cxn modelId="{188D6840-13FE-D343-B946-A24928FBEDF4}" type="presParOf" srcId="{DFA2ADCA-4304-FB43-B46A-A8698733BB18}" destId="{1705524B-1145-A34C-8FA6-5748DBFAF524}" srcOrd="0" destOrd="0" presId="urn:microsoft.com/office/officeart/2008/layout/LinedList"/>
    <dgm:cxn modelId="{F746A254-5515-6749-975F-1A9619052C01}" type="presParOf" srcId="{DFA2ADCA-4304-FB43-B46A-A8698733BB18}" destId="{8BA40C25-ADC3-0E4F-9AED-DB5593A12143}" srcOrd="1" destOrd="0" presId="urn:microsoft.com/office/officeart/2008/layout/LinedList"/>
    <dgm:cxn modelId="{F8C7C607-1E45-584F-95D6-D939C5335CF7}" type="presParOf" srcId="{6B1EE32C-F900-464B-851B-E444069D5644}" destId="{6787EC16-72C3-A44E-9D81-46F29EAA8D3F}" srcOrd="4" destOrd="0" presId="urn:microsoft.com/office/officeart/2008/layout/LinedList"/>
    <dgm:cxn modelId="{3117C928-41F4-9945-8B3F-08FD40BA9E73}" type="presParOf" srcId="{6B1EE32C-F900-464B-851B-E444069D5644}" destId="{AF57496C-7DB5-F84A-B48A-8E18ACF00C81}" srcOrd="5" destOrd="0" presId="urn:microsoft.com/office/officeart/2008/layout/LinedList"/>
    <dgm:cxn modelId="{945AD643-61AE-E048-99AF-C75ED66E48BD}" type="presParOf" srcId="{AF57496C-7DB5-F84A-B48A-8E18ACF00C81}" destId="{C903224F-8A24-9F4B-82A6-A2D0B0408F71}" srcOrd="0" destOrd="0" presId="urn:microsoft.com/office/officeart/2008/layout/LinedList"/>
    <dgm:cxn modelId="{67693B4D-A1E6-C445-8049-F99AFD04B0EC}" type="presParOf" srcId="{AF57496C-7DB5-F84A-B48A-8E18ACF00C81}" destId="{54F29C09-C194-3443-A1B1-F6050243D1E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876A8D-2DF7-4627-8EA5-98567472D5D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688F928-7530-4EA1-956D-D8BCDEABFB83}">
      <dgm:prSet custT="1"/>
      <dgm:spPr/>
      <dgm:t>
        <a:bodyPr/>
        <a:lstStyle/>
        <a:p>
          <a:r>
            <a:rPr lang="en-CA" sz="2200" dirty="0"/>
            <a:t>Ai </a:t>
          </a:r>
          <a:r>
            <a:rPr lang="en-CA" sz="2200" dirty="0" err="1"/>
            <a:t>fost</a:t>
          </a:r>
          <a:r>
            <a:rPr lang="en-CA" sz="2200" dirty="0"/>
            <a:t> </a:t>
          </a:r>
          <a:r>
            <a:rPr lang="en-CA" sz="2200" dirty="0" err="1"/>
            <a:t>menit</a:t>
          </a:r>
          <a:r>
            <a:rPr lang="en-CA" sz="2200" dirty="0"/>
            <a:t>/</a:t>
          </a:r>
          <a:r>
            <a:rPr lang="en-CA" sz="2200" dirty="0" err="1"/>
            <a:t>ă</a:t>
          </a:r>
          <a:r>
            <a:rPr lang="en-CA" sz="2200" dirty="0"/>
            <a:t> </a:t>
          </a:r>
          <a:r>
            <a:rPr lang="en-CA" sz="2200" dirty="0" err="1"/>
            <a:t>să</a:t>
          </a:r>
          <a:r>
            <a:rPr lang="en-CA" sz="2200" dirty="0"/>
            <a:t> </a:t>
          </a:r>
          <a:r>
            <a:rPr lang="en-CA" sz="2200" dirty="0" err="1"/>
            <a:t>trăiești</a:t>
          </a:r>
          <a:r>
            <a:rPr lang="en-CA" sz="2200" dirty="0"/>
            <a:t> o </a:t>
          </a:r>
          <a:r>
            <a:rPr lang="en-CA" sz="2200" dirty="0" err="1"/>
            <a:t>viață</a:t>
          </a:r>
          <a:r>
            <a:rPr lang="en-CA" sz="2200" dirty="0"/>
            <a:t> </a:t>
          </a:r>
          <a:r>
            <a:rPr lang="en-CA" sz="2200" dirty="0" err="1"/>
            <a:t>mai</a:t>
          </a:r>
          <a:r>
            <a:rPr lang="en-CA" sz="2200" dirty="0"/>
            <a:t> mare, </a:t>
          </a:r>
          <a:r>
            <a:rPr lang="en-CA" sz="2200" dirty="0" err="1"/>
            <a:t>mai</a:t>
          </a:r>
          <a:r>
            <a:rPr lang="en-CA" sz="2200" dirty="0"/>
            <a:t> </a:t>
          </a:r>
          <a:r>
            <a:rPr lang="en-CA" sz="2200" dirty="0" err="1"/>
            <a:t>liberă</a:t>
          </a:r>
          <a:r>
            <a:rPr lang="en-CA" sz="2200" dirty="0"/>
            <a:t> </a:t>
          </a:r>
          <a:r>
            <a:rPr lang="en-CA" sz="2200" dirty="0" err="1"/>
            <a:t>și</a:t>
          </a:r>
          <a:r>
            <a:rPr lang="en-CA" sz="2200" dirty="0"/>
            <a:t> </a:t>
          </a:r>
          <a:r>
            <a:rPr lang="en-CA" sz="2200" dirty="0" err="1"/>
            <a:t>mai</a:t>
          </a:r>
          <a:r>
            <a:rPr lang="en-CA" sz="2200" dirty="0"/>
            <a:t> </a:t>
          </a:r>
          <a:r>
            <a:rPr lang="en-CA" sz="2200" dirty="0" err="1"/>
            <a:t>plină</a:t>
          </a:r>
          <a:r>
            <a:rPr lang="en-CA" sz="2200" dirty="0"/>
            <a:t> </a:t>
          </a:r>
          <a:r>
            <a:rPr lang="en-CA" sz="2200" dirty="0" err="1"/>
            <a:t>decât</a:t>
          </a:r>
          <a:r>
            <a:rPr lang="en-CA" sz="2200" dirty="0"/>
            <a:t> </a:t>
          </a:r>
          <a:r>
            <a:rPr lang="en-CA" sz="2200" dirty="0" err="1"/>
            <a:t>ți</a:t>
          </a:r>
          <a:r>
            <a:rPr lang="en-CA" sz="2200" dirty="0"/>
            <a:t>-ai </a:t>
          </a:r>
          <a:r>
            <a:rPr lang="en-CA" sz="2200" dirty="0" err="1"/>
            <a:t>imaginat</a:t>
          </a:r>
          <a:r>
            <a:rPr lang="en-CA" sz="2200" dirty="0"/>
            <a:t> </a:t>
          </a:r>
          <a:r>
            <a:rPr lang="en-CA" sz="2200" dirty="0" err="1"/>
            <a:t>vreodată</a:t>
          </a:r>
          <a:r>
            <a:rPr lang="en-CA" sz="2200" dirty="0"/>
            <a:t>!</a:t>
          </a:r>
          <a:endParaRPr lang="en-US" sz="2200" dirty="0"/>
        </a:p>
      </dgm:t>
    </dgm:pt>
    <dgm:pt modelId="{B7B6F4CC-9E9F-4FB4-920C-B3C9728C0759}" type="parTrans" cxnId="{95DB3C8B-B727-457E-9AB4-C2CD03C05112}">
      <dgm:prSet/>
      <dgm:spPr/>
      <dgm:t>
        <a:bodyPr/>
        <a:lstStyle/>
        <a:p>
          <a:endParaRPr lang="en-US"/>
        </a:p>
      </dgm:t>
    </dgm:pt>
    <dgm:pt modelId="{F1E15E9B-E463-4B72-9338-9E7DC9C9A8AB}" type="sibTrans" cxnId="{95DB3C8B-B727-457E-9AB4-C2CD03C05112}">
      <dgm:prSet/>
      <dgm:spPr/>
      <dgm:t>
        <a:bodyPr/>
        <a:lstStyle/>
        <a:p>
          <a:endParaRPr lang="en-US"/>
        </a:p>
      </dgm:t>
    </dgm:pt>
    <dgm:pt modelId="{46FD8F6E-6312-474C-B72F-9C172F799AB9}">
      <dgm:prSet custT="1"/>
      <dgm:spPr/>
      <dgm:t>
        <a:bodyPr/>
        <a:lstStyle/>
        <a:p>
          <a:r>
            <a:rPr lang="ro-RO" sz="2200" dirty="0"/>
            <a:t>Ai o cunoaștere naturală înnăscută vizavi de faptul că ai un potențial mult peste tot ce ai trăit până acum.</a:t>
          </a:r>
          <a:endParaRPr lang="en-US" sz="2200" dirty="0"/>
        </a:p>
      </dgm:t>
    </dgm:pt>
    <dgm:pt modelId="{14E572ED-C24E-4F15-845F-E31ADB25CC78}" type="parTrans" cxnId="{257E79AE-9D58-408F-A395-BE6AFF1C8413}">
      <dgm:prSet/>
      <dgm:spPr/>
      <dgm:t>
        <a:bodyPr/>
        <a:lstStyle/>
        <a:p>
          <a:endParaRPr lang="en-US"/>
        </a:p>
      </dgm:t>
    </dgm:pt>
    <dgm:pt modelId="{A27E5C04-6DA8-445A-A83D-2BF9583281C2}" type="sibTrans" cxnId="{257E79AE-9D58-408F-A395-BE6AFF1C8413}">
      <dgm:prSet/>
      <dgm:spPr/>
      <dgm:t>
        <a:bodyPr/>
        <a:lstStyle/>
        <a:p>
          <a:endParaRPr lang="en-US"/>
        </a:p>
      </dgm:t>
    </dgm:pt>
    <dgm:pt modelId="{3FA64911-D7AC-46E8-9085-409AA226B277}">
      <dgm:prSet/>
      <dgm:spPr/>
      <dgm:t>
        <a:bodyPr/>
        <a:lstStyle/>
        <a:p>
          <a:endParaRPr lang="en-US" dirty="0"/>
        </a:p>
      </dgm:t>
    </dgm:pt>
    <dgm:pt modelId="{2AB7EE10-F263-44CC-9063-1D22AA1A10E2}" type="parTrans" cxnId="{75043D41-7EE4-47F2-8486-E0D4277536E9}">
      <dgm:prSet/>
      <dgm:spPr/>
      <dgm:t>
        <a:bodyPr/>
        <a:lstStyle/>
        <a:p>
          <a:endParaRPr lang="en-US"/>
        </a:p>
      </dgm:t>
    </dgm:pt>
    <dgm:pt modelId="{CA5B0B45-1AAA-4F27-8F7A-1E646606373D}" type="sibTrans" cxnId="{75043D41-7EE4-47F2-8486-E0D4277536E9}">
      <dgm:prSet/>
      <dgm:spPr/>
      <dgm:t>
        <a:bodyPr/>
        <a:lstStyle/>
        <a:p>
          <a:endParaRPr lang="en-US"/>
        </a:p>
      </dgm:t>
    </dgm:pt>
    <dgm:pt modelId="{8E5FA780-7648-8844-94CE-362B67D25711}" type="pres">
      <dgm:prSet presAssocID="{6F876A8D-2DF7-4627-8EA5-98567472D5D2}" presName="vert0" presStyleCnt="0">
        <dgm:presLayoutVars>
          <dgm:dir/>
          <dgm:animOne val="branch"/>
          <dgm:animLvl val="lvl"/>
        </dgm:presLayoutVars>
      </dgm:prSet>
      <dgm:spPr/>
    </dgm:pt>
    <dgm:pt modelId="{498A5001-F75D-8945-880B-DE8110E40868}" type="pres">
      <dgm:prSet presAssocID="{6688F928-7530-4EA1-956D-D8BCDEABFB83}" presName="thickLine" presStyleLbl="alignNode1" presStyleIdx="0" presStyleCnt="3"/>
      <dgm:spPr/>
    </dgm:pt>
    <dgm:pt modelId="{0FB77CAD-8B64-9043-AB2F-434403960C31}" type="pres">
      <dgm:prSet presAssocID="{6688F928-7530-4EA1-956D-D8BCDEABFB83}" presName="horz1" presStyleCnt="0"/>
      <dgm:spPr/>
    </dgm:pt>
    <dgm:pt modelId="{F4B7A214-C743-B54B-9981-F3A4216FEF5E}" type="pres">
      <dgm:prSet presAssocID="{6688F928-7530-4EA1-956D-D8BCDEABFB83}" presName="tx1" presStyleLbl="revTx" presStyleIdx="0" presStyleCnt="3"/>
      <dgm:spPr/>
    </dgm:pt>
    <dgm:pt modelId="{E4AE5414-AD96-A64A-B0B9-79F734BB8E3F}" type="pres">
      <dgm:prSet presAssocID="{6688F928-7530-4EA1-956D-D8BCDEABFB83}" presName="vert1" presStyleCnt="0"/>
      <dgm:spPr/>
    </dgm:pt>
    <dgm:pt modelId="{D7E9ADD2-A63A-4A47-BFC3-A67AB9235766}" type="pres">
      <dgm:prSet presAssocID="{46FD8F6E-6312-474C-B72F-9C172F799AB9}" presName="thickLine" presStyleLbl="alignNode1" presStyleIdx="1" presStyleCnt="3"/>
      <dgm:spPr/>
    </dgm:pt>
    <dgm:pt modelId="{74F8F18D-587C-4440-B5B9-B5AA55F91A56}" type="pres">
      <dgm:prSet presAssocID="{46FD8F6E-6312-474C-B72F-9C172F799AB9}" presName="horz1" presStyleCnt="0"/>
      <dgm:spPr/>
    </dgm:pt>
    <dgm:pt modelId="{8378C3A5-BADB-A947-A1EB-FBC626A9F58E}" type="pres">
      <dgm:prSet presAssocID="{46FD8F6E-6312-474C-B72F-9C172F799AB9}" presName="tx1" presStyleLbl="revTx" presStyleIdx="1" presStyleCnt="3"/>
      <dgm:spPr/>
    </dgm:pt>
    <dgm:pt modelId="{61E8FEAF-5E44-7248-B206-3798447A217E}" type="pres">
      <dgm:prSet presAssocID="{46FD8F6E-6312-474C-B72F-9C172F799AB9}" presName="vert1" presStyleCnt="0"/>
      <dgm:spPr/>
    </dgm:pt>
    <dgm:pt modelId="{434F1247-3359-704E-BB26-E5D6000D4D62}" type="pres">
      <dgm:prSet presAssocID="{3FA64911-D7AC-46E8-9085-409AA226B277}" presName="thickLine" presStyleLbl="alignNode1" presStyleIdx="2" presStyleCnt="3"/>
      <dgm:spPr/>
    </dgm:pt>
    <dgm:pt modelId="{B8B39410-7A4F-924E-A02B-E4A8F8BB1636}" type="pres">
      <dgm:prSet presAssocID="{3FA64911-D7AC-46E8-9085-409AA226B277}" presName="horz1" presStyleCnt="0"/>
      <dgm:spPr/>
    </dgm:pt>
    <dgm:pt modelId="{5C4D4A09-1F5E-FD4C-AC4A-12783CD578DD}" type="pres">
      <dgm:prSet presAssocID="{3FA64911-D7AC-46E8-9085-409AA226B277}" presName="tx1" presStyleLbl="revTx" presStyleIdx="2" presStyleCnt="3"/>
      <dgm:spPr/>
    </dgm:pt>
    <dgm:pt modelId="{B398E739-8FF0-1349-A27C-84E2329FA9E3}" type="pres">
      <dgm:prSet presAssocID="{3FA64911-D7AC-46E8-9085-409AA226B277}" presName="vert1" presStyleCnt="0"/>
      <dgm:spPr/>
    </dgm:pt>
  </dgm:ptLst>
  <dgm:cxnLst>
    <dgm:cxn modelId="{88D2A608-041D-E444-B614-ED30B27A730C}" type="presOf" srcId="{6F876A8D-2DF7-4627-8EA5-98567472D5D2}" destId="{8E5FA780-7648-8844-94CE-362B67D25711}" srcOrd="0" destOrd="0" presId="urn:microsoft.com/office/officeart/2008/layout/LinedList"/>
    <dgm:cxn modelId="{75043D41-7EE4-47F2-8486-E0D4277536E9}" srcId="{6F876A8D-2DF7-4627-8EA5-98567472D5D2}" destId="{3FA64911-D7AC-46E8-9085-409AA226B277}" srcOrd="2" destOrd="0" parTransId="{2AB7EE10-F263-44CC-9063-1D22AA1A10E2}" sibTransId="{CA5B0B45-1AAA-4F27-8F7A-1E646606373D}"/>
    <dgm:cxn modelId="{AEC5E27F-1E1F-3E42-8E72-B5DCC18FD167}" type="presOf" srcId="{6688F928-7530-4EA1-956D-D8BCDEABFB83}" destId="{F4B7A214-C743-B54B-9981-F3A4216FEF5E}" srcOrd="0" destOrd="0" presId="urn:microsoft.com/office/officeart/2008/layout/LinedList"/>
    <dgm:cxn modelId="{95DB3C8B-B727-457E-9AB4-C2CD03C05112}" srcId="{6F876A8D-2DF7-4627-8EA5-98567472D5D2}" destId="{6688F928-7530-4EA1-956D-D8BCDEABFB83}" srcOrd="0" destOrd="0" parTransId="{B7B6F4CC-9E9F-4FB4-920C-B3C9728C0759}" sibTransId="{F1E15E9B-E463-4B72-9338-9E7DC9C9A8AB}"/>
    <dgm:cxn modelId="{257E79AE-9D58-408F-A395-BE6AFF1C8413}" srcId="{6F876A8D-2DF7-4627-8EA5-98567472D5D2}" destId="{46FD8F6E-6312-474C-B72F-9C172F799AB9}" srcOrd="1" destOrd="0" parTransId="{14E572ED-C24E-4F15-845F-E31ADB25CC78}" sibTransId="{A27E5C04-6DA8-445A-A83D-2BF9583281C2}"/>
    <dgm:cxn modelId="{69E616D0-A2C4-AE48-BC81-E96F71CC08E8}" type="presOf" srcId="{3FA64911-D7AC-46E8-9085-409AA226B277}" destId="{5C4D4A09-1F5E-FD4C-AC4A-12783CD578DD}" srcOrd="0" destOrd="0" presId="urn:microsoft.com/office/officeart/2008/layout/LinedList"/>
    <dgm:cxn modelId="{1AD0E9DD-5F7A-4A49-B74C-46E67B7B2EE5}" type="presOf" srcId="{46FD8F6E-6312-474C-B72F-9C172F799AB9}" destId="{8378C3A5-BADB-A947-A1EB-FBC626A9F58E}" srcOrd="0" destOrd="0" presId="urn:microsoft.com/office/officeart/2008/layout/LinedList"/>
    <dgm:cxn modelId="{053D7FB9-C5C7-B24A-A419-36078AB91A5F}" type="presParOf" srcId="{8E5FA780-7648-8844-94CE-362B67D25711}" destId="{498A5001-F75D-8945-880B-DE8110E40868}" srcOrd="0" destOrd="0" presId="urn:microsoft.com/office/officeart/2008/layout/LinedList"/>
    <dgm:cxn modelId="{CB11ECF4-81D0-9642-942B-2B04A4201323}" type="presParOf" srcId="{8E5FA780-7648-8844-94CE-362B67D25711}" destId="{0FB77CAD-8B64-9043-AB2F-434403960C31}" srcOrd="1" destOrd="0" presId="urn:microsoft.com/office/officeart/2008/layout/LinedList"/>
    <dgm:cxn modelId="{0AB6EF19-9057-424E-BC17-B19D48F98FB9}" type="presParOf" srcId="{0FB77CAD-8B64-9043-AB2F-434403960C31}" destId="{F4B7A214-C743-B54B-9981-F3A4216FEF5E}" srcOrd="0" destOrd="0" presId="urn:microsoft.com/office/officeart/2008/layout/LinedList"/>
    <dgm:cxn modelId="{88F169A9-E85A-5942-B030-7D6C1B1C9504}" type="presParOf" srcId="{0FB77CAD-8B64-9043-AB2F-434403960C31}" destId="{E4AE5414-AD96-A64A-B0B9-79F734BB8E3F}" srcOrd="1" destOrd="0" presId="urn:microsoft.com/office/officeart/2008/layout/LinedList"/>
    <dgm:cxn modelId="{2C9EEB90-3AA0-A34E-A255-CA614ED0C2E3}" type="presParOf" srcId="{8E5FA780-7648-8844-94CE-362B67D25711}" destId="{D7E9ADD2-A63A-4A47-BFC3-A67AB9235766}" srcOrd="2" destOrd="0" presId="urn:microsoft.com/office/officeart/2008/layout/LinedList"/>
    <dgm:cxn modelId="{0BE04526-1CA2-5944-9D33-FA385B977EDB}" type="presParOf" srcId="{8E5FA780-7648-8844-94CE-362B67D25711}" destId="{74F8F18D-587C-4440-B5B9-B5AA55F91A56}" srcOrd="3" destOrd="0" presId="urn:microsoft.com/office/officeart/2008/layout/LinedList"/>
    <dgm:cxn modelId="{81E5F726-30E3-7A4D-9AB2-E131BF40E34F}" type="presParOf" srcId="{74F8F18D-587C-4440-B5B9-B5AA55F91A56}" destId="{8378C3A5-BADB-A947-A1EB-FBC626A9F58E}" srcOrd="0" destOrd="0" presId="urn:microsoft.com/office/officeart/2008/layout/LinedList"/>
    <dgm:cxn modelId="{99DD372D-D295-3A43-A2E7-AD6DFB455AF9}" type="presParOf" srcId="{74F8F18D-587C-4440-B5B9-B5AA55F91A56}" destId="{61E8FEAF-5E44-7248-B206-3798447A217E}" srcOrd="1" destOrd="0" presId="urn:microsoft.com/office/officeart/2008/layout/LinedList"/>
    <dgm:cxn modelId="{E8D46F1D-4320-124D-9FF3-E2D22A500830}" type="presParOf" srcId="{8E5FA780-7648-8844-94CE-362B67D25711}" destId="{434F1247-3359-704E-BB26-E5D6000D4D62}" srcOrd="4" destOrd="0" presId="urn:microsoft.com/office/officeart/2008/layout/LinedList"/>
    <dgm:cxn modelId="{9C3D784F-7C79-A445-8A55-0431EFC8FB66}" type="presParOf" srcId="{8E5FA780-7648-8844-94CE-362B67D25711}" destId="{B8B39410-7A4F-924E-A02B-E4A8F8BB1636}" srcOrd="5" destOrd="0" presId="urn:microsoft.com/office/officeart/2008/layout/LinedList"/>
    <dgm:cxn modelId="{BD8B2C1F-F955-0347-92C1-B76309B6AEF2}" type="presParOf" srcId="{B8B39410-7A4F-924E-A02B-E4A8F8BB1636}" destId="{5C4D4A09-1F5E-FD4C-AC4A-12783CD578DD}" srcOrd="0" destOrd="0" presId="urn:microsoft.com/office/officeart/2008/layout/LinedList"/>
    <dgm:cxn modelId="{D2C429A9-DA78-AE43-9BCB-8AF6D708F123}" type="presParOf" srcId="{B8B39410-7A4F-924E-A02B-E4A8F8BB1636}" destId="{B398E739-8FF0-1349-A27C-84E2329FA9E3}"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876A8D-2DF7-4627-8EA5-98567472D5D2}"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6688F928-7530-4EA1-956D-D8BCDEABFB83}">
      <dgm:prSet custT="1"/>
      <dgm:spPr/>
      <dgm:t>
        <a:bodyPr/>
        <a:lstStyle/>
        <a:p>
          <a:r>
            <a:rPr lang="en-CA" sz="2200" dirty="0"/>
            <a:t>Ai </a:t>
          </a:r>
          <a:r>
            <a:rPr lang="en-CA" sz="2200" dirty="0" err="1"/>
            <a:t>fost</a:t>
          </a:r>
          <a:r>
            <a:rPr lang="en-CA" sz="2200" dirty="0"/>
            <a:t> </a:t>
          </a:r>
          <a:r>
            <a:rPr lang="en-CA" sz="2200" dirty="0" err="1"/>
            <a:t>menit</a:t>
          </a:r>
          <a:r>
            <a:rPr lang="en-CA" sz="2200" dirty="0"/>
            <a:t>/</a:t>
          </a:r>
          <a:r>
            <a:rPr lang="en-CA" sz="2200" dirty="0" err="1"/>
            <a:t>ă</a:t>
          </a:r>
          <a:r>
            <a:rPr lang="en-CA" sz="2200" dirty="0"/>
            <a:t> </a:t>
          </a:r>
          <a:r>
            <a:rPr lang="en-CA" sz="2200" dirty="0" err="1"/>
            <a:t>să</a:t>
          </a:r>
          <a:r>
            <a:rPr lang="en-CA" sz="2200" dirty="0"/>
            <a:t> </a:t>
          </a:r>
          <a:r>
            <a:rPr lang="en-CA" sz="2200" dirty="0" err="1"/>
            <a:t>trăiești</a:t>
          </a:r>
          <a:r>
            <a:rPr lang="en-CA" sz="2200" dirty="0"/>
            <a:t> o </a:t>
          </a:r>
          <a:r>
            <a:rPr lang="en-CA" sz="2200" dirty="0" err="1"/>
            <a:t>viață</a:t>
          </a:r>
          <a:r>
            <a:rPr lang="en-CA" sz="2200" dirty="0"/>
            <a:t> </a:t>
          </a:r>
          <a:r>
            <a:rPr lang="en-CA" sz="2200" dirty="0" err="1"/>
            <a:t>mai</a:t>
          </a:r>
          <a:r>
            <a:rPr lang="en-CA" sz="2200" dirty="0"/>
            <a:t> mare, </a:t>
          </a:r>
          <a:r>
            <a:rPr lang="en-CA" sz="2200" dirty="0" err="1"/>
            <a:t>mai</a:t>
          </a:r>
          <a:r>
            <a:rPr lang="en-CA" sz="2200" dirty="0"/>
            <a:t> </a:t>
          </a:r>
          <a:r>
            <a:rPr lang="en-CA" sz="2200" dirty="0" err="1"/>
            <a:t>liberă</a:t>
          </a:r>
          <a:r>
            <a:rPr lang="en-CA" sz="2200" dirty="0"/>
            <a:t> </a:t>
          </a:r>
          <a:r>
            <a:rPr lang="en-CA" sz="2200" dirty="0" err="1"/>
            <a:t>și</a:t>
          </a:r>
          <a:r>
            <a:rPr lang="en-CA" sz="2200" dirty="0"/>
            <a:t> </a:t>
          </a:r>
          <a:r>
            <a:rPr lang="en-CA" sz="2200" dirty="0" err="1"/>
            <a:t>mai</a:t>
          </a:r>
          <a:r>
            <a:rPr lang="en-CA" sz="2200" dirty="0"/>
            <a:t> </a:t>
          </a:r>
          <a:r>
            <a:rPr lang="en-CA" sz="2200" dirty="0" err="1"/>
            <a:t>plină</a:t>
          </a:r>
          <a:r>
            <a:rPr lang="en-CA" sz="2200" dirty="0"/>
            <a:t> </a:t>
          </a:r>
          <a:r>
            <a:rPr lang="en-CA" sz="2200" dirty="0" err="1"/>
            <a:t>decât</a:t>
          </a:r>
          <a:r>
            <a:rPr lang="en-CA" sz="2200" dirty="0"/>
            <a:t> </a:t>
          </a:r>
          <a:r>
            <a:rPr lang="en-CA" sz="2200" dirty="0" err="1"/>
            <a:t>ți</a:t>
          </a:r>
          <a:r>
            <a:rPr lang="en-CA" sz="2200" dirty="0"/>
            <a:t>-ai </a:t>
          </a:r>
          <a:r>
            <a:rPr lang="en-CA" sz="2200" dirty="0" err="1"/>
            <a:t>imaginat</a:t>
          </a:r>
          <a:r>
            <a:rPr lang="en-CA" sz="2200" dirty="0"/>
            <a:t> </a:t>
          </a:r>
          <a:r>
            <a:rPr lang="en-CA" sz="2200" dirty="0" err="1"/>
            <a:t>vreodată</a:t>
          </a:r>
          <a:r>
            <a:rPr lang="en-CA" sz="2200" dirty="0"/>
            <a:t>!</a:t>
          </a:r>
          <a:endParaRPr lang="en-US" sz="2200" dirty="0"/>
        </a:p>
      </dgm:t>
    </dgm:pt>
    <dgm:pt modelId="{B7B6F4CC-9E9F-4FB4-920C-B3C9728C0759}" type="parTrans" cxnId="{95DB3C8B-B727-457E-9AB4-C2CD03C05112}">
      <dgm:prSet/>
      <dgm:spPr/>
      <dgm:t>
        <a:bodyPr/>
        <a:lstStyle/>
        <a:p>
          <a:endParaRPr lang="en-US"/>
        </a:p>
      </dgm:t>
    </dgm:pt>
    <dgm:pt modelId="{F1E15E9B-E463-4B72-9338-9E7DC9C9A8AB}" type="sibTrans" cxnId="{95DB3C8B-B727-457E-9AB4-C2CD03C05112}">
      <dgm:prSet/>
      <dgm:spPr/>
      <dgm:t>
        <a:bodyPr/>
        <a:lstStyle/>
        <a:p>
          <a:endParaRPr lang="en-US"/>
        </a:p>
      </dgm:t>
    </dgm:pt>
    <dgm:pt modelId="{46FD8F6E-6312-474C-B72F-9C172F799AB9}">
      <dgm:prSet custT="1"/>
      <dgm:spPr/>
      <dgm:t>
        <a:bodyPr/>
        <a:lstStyle/>
        <a:p>
          <a:r>
            <a:rPr lang="ro-RO" sz="2200" dirty="0"/>
            <a:t>Ai o cunoaștere naturală înnăscută vizavi de faptul că ai un potențial mult peste tot ce ai trăit până acum.</a:t>
          </a:r>
          <a:endParaRPr lang="en-US" sz="2200" dirty="0"/>
        </a:p>
      </dgm:t>
    </dgm:pt>
    <dgm:pt modelId="{14E572ED-C24E-4F15-845F-E31ADB25CC78}" type="parTrans" cxnId="{257E79AE-9D58-408F-A395-BE6AFF1C8413}">
      <dgm:prSet/>
      <dgm:spPr/>
      <dgm:t>
        <a:bodyPr/>
        <a:lstStyle/>
        <a:p>
          <a:endParaRPr lang="en-US"/>
        </a:p>
      </dgm:t>
    </dgm:pt>
    <dgm:pt modelId="{A27E5C04-6DA8-445A-A83D-2BF9583281C2}" type="sibTrans" cxnId="{257E79AE-9D58-408F-A395-BE6AFF1C8413}">
      <dgm:prSet/>
      <dgm:spPr/>
      <dgm:t>
        <a:bodyPr/>
        <a:lstStyle/>
        <a:p>
          <a:endParaRPr lang="en-US"/>
        </a:p>
      </dgm:t>
    </dgm:pt>
    <dgm:pt modelId="{3FA64911-D7AC-46E8-9085-409AA226B277}">
      <dgm:prSet custT="1"/>
      <dgm:spPr/>
      <dgm:t>
        <a:bodyPr/>
        <a:lstStyle/>
        <a:p>
          <a:r>
            <a:rPr lang="en-CA" sz="2200" dirty="0"/>
            <a:t>Nu </a:t>
          </a:r>
          <a:r>
            <a:rPr lang="en-CA" sz="2200" dirty="0" err="1"/>
            <a:t>există</a:t>
          </a:r>
          <a:r>
            <a:rPr lang="en-CA" sz="2200" dirty="0"/>
            <a:t> </a:t>
          </a:r>
          <a:r>
            <a:rPr lang="en-CA" sz="2200" dirty="0" err="1"/>
            <a:t>niciun</a:t>
          </a:r>
          <a:r>
            <a:rPr lang="en-CA" sz="2200" dirty="0"/>
            <a:t> </a:t>
          </a:r>
          <a:r>
            <a:rPr lang="en-CA" sz="2200" dirty="0" err="1"/>
            <a:t>lucru</a:t>
          </a:r>
          <a:r>
            <a:rPr lang="en-CA" sz="2200" dirty="0"/>
            <a:t> pe care </a:t>
          </a:r>
          <a:r>
            <a:rPr lang="en-CA" sz="2200" dirty="0" err="1"/>
            <a:t>ți</a:t>
          </a:r>
          <a:r>
            <a:rPr lang="en-CA" sz="2200" dirty="0"/>
            <a:t> l-ai </a:t>
          </a:r>
          <a:r>
            <a:rPr lang="en-CA" sz="2200" dirty="0" err="1"/>
            <a:t>imaginat</a:t>
          </a:r>
          <a:r>
            <a:rPr lang="en-CA" sz="2200" dirty="0"/>
            <a:t> </a:t>
          </a:r>
          <a:r>
            <a:rPr lang="en-CA" sz="2200" dirty="0" err="1"/>
            <a:t>sau</a:t>
          </a:r>
          <a:r>
            <a:rPr lang="en-CA" sz="2200" dirty="0"/>
            <a:t> </a:t>
          </a:r>
          <a:r>
            <a:rPr lang="en-CA" sz="2200" dirty="0" err="1"/>
            <a:t>visat</a:t>
          </a:r>
          <a:r>
            <a:rPr lang="en-CA" sz="2200" dirty="0"/>
            <a:t> </a:t>
          </a:r>
          <a:r>
            <a:rPr lang="en-CA" sz="2200" dirty="0" err="1"/>
            <a:t>și</a:t>
          </a:r>
          <a:r>
            <a:rPr lang="en-CA" sz="2200" dirty="0"/>
            <a:t> pe care </a:t>
          </a:r>
          <a:r>
            <a:rPr lang="en-CA" sz="2200" dirty="0" err="1"/>
            <a:t>Mintea</a:t>
          </a:r>
          <a:r>
            <a:rPr lang="en-CA" sz="2200" dirty="0"/>
            <a:t>/ </a:t>
          </a:r>
          <a:r>
            <a:rPr lang="en-CA" sz="2200" dirty="0" err="1"/>
            <a:t>Conștiința</a:t>
          </a:r>
          <a:r>
            <a:rPr lang="en-CA" sz="2200" dirty="0"/>
            <a:t> care </a:t>
          </a:r>
          <a:r>
            <a:rPr lang="en-CA" sz="2200" dirty="0" err="1"/>
            <a:t>ți</a:t>
          </a:r>
          <a:r>
            <a:rPr lang="en-CA" sz="2200" dirty="0"/>
            <a:t>-a </a:t>
          </a:r>
          <a:r>
            <a:rPr lang="en-CA" sz="2200" dirty="0" err="1"/>
            <a:t>permis</a:t>
          </a:r>
          <a:r>
            <a:rPr lang="en-CA" sz="2200" dirty="0"/>
            <a:t> </a:t>
          </a:r>
          <a:r>
            <a:rPr lang="en-CA" sz="2200" dirty="0" err="1"/>
            <a:t>să</a:t>
          </a:r>
          <a:r>
            <a:rPr lang="en-CA" sz="2200" dirty="0"/>
            <a:t> </a:t>
          </a:r>
          <a:r>
            <a:rPr lang="en-CA" sz="2200" dirty="0" err="1"/>
            <a:t>îl</a:t>
          </a:r>
          <a:r>
            <a:rPr lang="en-CA" sz="2200" dirty="0"/>
            <a:t> </a:t>
          </a:r>
          <a:r>
            <a:rPr lang="en-CA" sz="2200" dirty="0" err="1"/>
            <a:t>vezi</a:t>
          </a:r>
          <a:r>
            <a:rPr lang="en-CA" sz="2200" dirty="0"/>
            <a:t> </a:t>
          </a:r>
          <a:r>
            <a:rPr lang="en-CA" sz="2200" dirty="0" err="1"/>
            <a:t>să</a:t>
          </a:r>
          <a:r>
            <a:rPr lang="en-CA" sz="2200" dirty="0"/>
            <a:t> nu </a:t>
          </a:r>
          <a:r>
            <a:rPr lang="en-CA" sz="2200" dirty="0" err="1"/>
            <a:t>știe</a:t>
          </a:r>
          <a:r>
            <a:rPr lang="en-CA" sz="2200" dirty="0"/>
            <a:t> cum </a:t>
          </a:r>
          <a:r>
            <a:rPr lang="en-CA" sz="2200" dirty="0" err="1"/>
            <a:t>să</a:t>
          </a:r>
          <a:r>
            <a:rPr lang="en-CA" sz="2200" dirty="0"/>
            <a:t> </a:t>
          </a:r>
          <a:r>
            <a:rPr lang="en-CA" sz="2200" dirty="0" err="1"/>
            <a:t>îl</a:t>
          </a:r>
          <a:r>
            <a:rPr lang="en-CA" sz="2200" dirty="0"/>
            <a:t> </a:t>
          </a:r>
          <a:r>
            <a:rPr lang="en-CA" sz="2200" dirty="0" err="1"/>
            <a:t>manifești</a:t>
          </a:r>
          <a:r>
            <a:rPr lang="en-CA" sz="2200" dirty="0"/>
            <a:t> </a:t>
          </a:r>
          <a:r>
            <a:rPr lang="en-CA" sz="2200" dirty="0" err="1"/>
            <a:t>în</a:t>
          </a:r>
          <a:r>
            <a:rPr lang="en-CA" sz="2200" dirty="0"/>
            <a:t> </a:t>
          </a:r>
          <a:r>
            <a:rPr lang="en-CA" sz="2200" dirty="0" err="1"/>
            <a:t>realitate</a:t>
          </a:r>
          <a:r>
            <a:rPr lang="en-CA" sz="2200" dirty="0"/>
            <a:t>. </a:t>
          </a:r>
          <a:endParaRPr lang="en-US" sz="2200" dirty="0"/>
        </a:p>
      </dgm:t>
    </dgm:pt>
    <dgm:pt modelId="{2AB7EE10-F263-44CC-9063-1D22AA1A10E2}" type="parTrans" cxnId="{75043D41-7EE4-47F2-8486-E0D4277536E9}">
      <dgm:prSet/>
      <dgm:spPr/>
      <dgm:t>
        <a:bodyPr/>
        <a:lstStyle/>
        <a:p>
          <a:endParaRPr lang="en-US"/>
        </a:p>
      </dgm:t>
    </dgm:pt>
    <dgm:pt modelId="{CA5B0B45-1AAA-4F27-8F7A-1E646606373D}" type="sibTrans" cxnId="{75043D41-7EE4-47F2-8486-E0D4277536E9}">
      <dgm:prSet/>
      <dgm:spPr/>
      <dgm:t>
        <a:bodyPr/>
        <a:lstStyle/>
        <a:p>
          <a:endParaRPr lang="en-US"/>
        </a:p>
      </dgm:t>
    </dgm:pt>
    <dgm:pt modelId="{746EAA24-3126-394B-A620-7DA33F6CFE21}" type="pres">
      <dgm:prSet presAssocID="{6F876A8D-2DF7-4627-8EA5-98567472D5D2}" presName="vert0" presStyleCnt="0">
        <dgm:presLayoutVars>
          <dgm:dir/>
          <dgm:animOne val="branch"/>
          <dgm:animLvl val="lvl"/>
        </dgm:presLayoutVars>
      </dgm:prSet>
      <dgm:spPr/>
    </dgm:pt>
    <dgm:pt modelId="{BE2774D6-E84B-644D-92BB-C11F438593DB}" type="pres">
      <dgm:prSet presAssocID="{6688F928-7530-4EA1-956D-D8BCDEABFB83}" presName="thickLine" presStyleLbl="alignNode1" presStyleIdx="0" presStyleCnt="3"/>
      <dgm:spPr/>
    </dgm:pt>
    <dgm:pt modelId="{4CAF70EE-BA47-0C44-806F-40A82EE90D77}" type="pres">
      <dgm:prSet presAssocID="{6688F928-7530-4EA1-956D-D8BCDEABFB83}" presName="horz1" presStyleCnt="0"/>
      <dgm:spPr/>
    </dgm:pt>
    <dgm:pt modelId="{A14FD606-20DF-2540-B2EE-6F673C84D764}" type="pres">
      <dgm:prSet presAssocID="{6688F928-7530-4EA1-956D-D8BCDEABFB83}" presName="tx1" presStyleLbl="revTx" presStyleIdx="0" presStyleCnt="3"/>
      <dgm:spPr/>
    </dgm:pt>
    <dgm:pt modelId="{695E6894-C7A8-1040-8AB3-5DDF08F768C2}" type="pres">
      <dgm:prSet presAssocID="{6688F928-7530-4EA1-956D-D8BCDEABFB83}" presName="vert1" presStyleCnt="0"/>
      <dgm:spPr/>
    </dgm:pt>
    <dgm:pt modelId="{09954F70-D701-8240-B772-521DF0487CFA}" type="pres">
      <dgm:prSet presAssocID="{46FD8F6E-6312-474C-B72F-9C172F799AB9}" presName="thickLine" presStyleLbl="alignNode1" presStyleIdx="1" presStyleCnt="3"/>
      <dgm:spPr/>
    </dgm:pt>
    <dgm:pt modelId="{55D468C8-58F3-C940-8C2D-FEEAC17C5E81}" type="pres">
      <dgm:prSet presAssocID="{46FD8F6E-6312-474C-B72F-9C172F799AB9}" presName="horz1" presStyleCnt="0"/>
      <dgm:spPr/>
    </dgm:pt>
    <dgm:pt modelId="{A15DE80F-161D-0A46-A05F-6565B4EF15A5}" type="pres">
      <dgm:prSet presAssocID="{46FD8F6E-6312-474C-B72F-9C172F799AB9}" presName="tx1" presStyleLbl="revTx" presStyleIdx="1" presStyleCnt="3"/>
      <dgm:spPr/>
    </dgm:pt>
    <dgm:pt modelId="{9B407A0B-E6A3-2C4E-82C7-82ED15D8D7D6}" type="pres">
      <dgm:prSet presAssocID="{46FD8F6E-6312-474C-B72F-9C172F799AB9}" presName="vert1" presStyleCnt="0"/>
      <dgm:spPr/>
    </dgm:pt>
    <dgm:pt modelId="{33631A13-BD42-D44E-BF3E-C5A027A17BB2}" type="pres">
      <dgm:prSet presAssocID="{3FA64911-D7AC-46E8-9085-409AA226B277}" presName="thickLine" presStyleLbl="alignNode1" presStyleIdx="2" presStyleCnt="3"/>
      <dgm:spPr/>
    </dgm:pt>
    <dgm:pt modelId="{B02BBC89-C391-6A44-A211-0B0B25FCFDC7}" type="pres">
      <dgm:prSet presAssocID="{3FA64911-D7AC-46E8-9085-409AA226B277}" presName="horz1" presStyleCnt="0"/>
      <dgm:spPr/>
    </dgm:pt>
    <dgm:pt modelId="{A1F11141-079E-C94C-B245-2515B89B9CE9}" type="pres">
      <dgm:prSet presAssocID="{3FA64911-D7AC-46E8-9085-409AA226B277}" presName="tx1" presStyleLbl="revTx" presStyleIdx="2" presStyleCnt="3"/>
      <dgm:spPr/>
    </dgm:pt>
    <dgm:pt modelId="{20CA39B1-B602-E34E-96FF-89F143FA3D11}" type="pres">
      <dgm:prSet presAssocID="{3FA64911-D7AC-46E8-9085-409AA226B277}" presName="vert1" presStyleCnt="0"/>
      <dgm:spPr/>
    </dgm:pt>
  </dgm:ptLst>
  <dgm:cxnLst>
    <dgm:cxn modelId="{CB69A001-344D-274D-9DC8-4DB54A802915}" type="presOf" srcId="{6688F928-7530-4EA1-956D-D8BCDEABFB83}" destId="{A14FD606-20DF-2540-B2EE-6F673C84D764}" srcOrd="0" destOrd="0" presId="urn:microsoft.com/office/officeart/2008/layout/LinedList"/>
    <dgm:cxn modelId="{CFF43215-A3FC-2147-9BDD-B1C1379CBC2E}" type="presOf" srcId="{46FD8F6E-6312-474C-B72F-9C172F799AB9}" destId="{A15DE80F-161D-0A46-A05F-6565B4EF15A5}" srcOrd="0" destOrd="0" presId="urn:microsoft.com/office/officeart/2008/layout/LinedList"/>
    <dgm:cxn modelId="{75043D41-7EE4-47F2-8486-E0D4277536E9}" srcId="{6F876A8D-2DF7-4627-8EA5-98567472D5D2}" destId="{3FA64911-D7AC-46E8-9085-409AA226B277}" srcOrd="2" destOrd="0" parTransId="{2AB7EE10-F263-44CC-9063-1D22AA1A10E2}" sibTransId="{CA5B0B45-1AAA-4F27-8F7A-1E646606373D}"/>
    <dgm:cxn modelId="{42019A6E-748B-674E-A11A-1764CA64F284}" type="presOf" srcId="{3FA64911-D7AC-46E8-9085-409AA226B277}" destId="{A1F11141-079E-C94C-B245-2515B89B9CE9}" srcOrd="0" destOrd="0" presId="urn:microsoft.com/office/officeart/2008/layout/LinedList"/>
    <dgm:cxn modelId="{B0224E76-F7D2-3E4D-96F1-27D4B3EF5546}" type="presOf" srcId="{6F876A8D-2DF7-4627-8EA5-98567472D5D2}" destId="{746EAA24-3126-394B-A620-7DA33F6CFE21}" srcOrd="0" destOrd="0" presId="urn:microsoft.com/office/officeart/2008/layout/LinedList"/>
    <dgm:cxn modelId="{95DB3C8B-B727-457E-9AB4-C2CD03C05112}" srcId="{6F876A8D-2DF7-4627-8EA5-98567472D5D2}" destId="{6688F928-7530-4EA1-956D-D8BCDEABFB83}" srcOrd="0" destOrd="0" parTransId="{B7B6F4CC-9E9F-4FB4-920C-B3C9728C0759}" sibTransId="{F1E15E9B-E463-4B72-9338-9E7DC9C9A8AB}"/>
    <dgm:cxn modelId="{257E79AE-9D58-408F-A395-BE6AFF1C8413}" srcId="{6F876A8D-2DF7-4627-8EA5-98567472D5D2}" destId="{46FD8F6E-6312-474C-B72F-9C172F799AB9}" srcOrd="1" destOrd="0" parTransId="{14E572ED-C24E-4F15-845F-E31ADB25CC78}" sibTransId="{A27E5C04-6DA8-445A-A83D-2BF9583281C2}"/>
    <dgm:cxn modelId="{9E8329A3-C02E-DA42-AD40-17A24F4FC39A}" type="presParOf" srcId="{746EAA24-3126-394B-A620-7DA33F6CFE21}" destId="{BE2774D6-E84B-644D-92BB-C11F438593DB}" srcOrd="0" destOrd="0" presId="urn:microsoft.com/office/officeart/2008/layout/LinedList"/>
    <dgm:cxn modelId="{85E172EB-C5F8-9B46-965C-44845CBF445E}" type="presParOf" srcId="{746EAA24-3126-394B-A620-7DA33F6CFE21}" destId="{4CAF70EE-BA47-0C44-806F-40A82EE90D77}" srcOrd="1" destOrd="0" presId="urn:microsoft.com/office/officeart/2008/layout/LinedList"/>
    <dgm:cxn modelId="{C05827D1-990C-5C4A-8B0F-03A4855051DE}" type="presParOf" srcId="{4CAF70EE-BA47-0C44-806F-40A82EE90D77}" destId="{A14FD606-20DF-2540-B2EE-6F673C84D764}" srcOrd="0" destOrd="0" presId="urn:microsoft.com/office/officeart/2008/layout/LinedList"/>
    <dgm:cxn modelId="{13EF97F5-A066-A748-9A1E-2F747CC0425A}" type="presParOf" srcId="{4CAF70EE-BA47-0C44-806F-40A82EE90D77}" destId="{695E6894-C7A8-1040-8AB3-5DDF08F768C2}" srcOrd="1" destOrd="0" presId="urn:microsoft.com/office/officeart/2008/layout/LinedList"/>
    <dgm:cxn modelId="{898F8A01-6417-0F44-AB9C-0F83429C733E}" type="presParOf" srcId="{746EAA24-3126-394B-A620-7DA33F6CFE21}" destId="{09954F70-D701-8240-B772-521DF0487CFA}" srcOrd="2" destOrd="0" presId="urn:microsoft.com/office/officeart/2008/layout/LinedList"/>
    <dgm:cxn modelId="{7484A129-8FFB-9C4D-83D1-3BDA5E292EE2}" type="presParOf" srcId="{746EAA24-3126-394B-A620-7DA33F6CFE21}" destId="{55D468C8-58F3-C940-8C2D-FEEAC17C5E81}" srcOrd="3" destOrd="0" presId="urn:microsoft.com/office/officeart/2008/layout/LinedList"/>
    <dgm:cxn modelId="{AAEC07E2-FEBF-B44A-9FB2-2F4642C6A09B}" type="presParOf" srcId="{55D468C8-58F3-C940-8C2D-FEEAC17C5E81}" destId="{A15DE80F-161D-0A46-A05F-6565B4EF15A5}" srcOrd="0" destOrd="0" presId="urn:microsoft.com/office/officeart/2008/layout/LinedList"/>
    <dgm:cxn modelId="{9BE20003-7BDE-034B-8F16-D9B6D5BF0C65}" type="presParOf" srcId="{55D468C8-58F3-C940-8C2D-FEEAC17C5E81}" destId="{9B407A0B-E6A3-2C4E-82C7-82ED15D8D7D6}" srcOrd="1" destOrd="0" presId="urn:microsoft.com/office/officeart/2008/layout/LinedList"/>
    <dgm:cxn modelId="{FAF81DEF-50D2-4340-A389-E0E7055FF54B}" type="presParOf" srcId="{746EAA24-3126-394B-A620-7DA33F6CFE21}" destId="{33631A13-BD42-D44E-BF3E-C5A027A17BB2}" srcOrd="4" destOrd="0" presId="urn:microsoft.com/office/officeart/2008/layout/LinedList"/>
    <dgm:cxn modelId="{D82AADF3-CC7E-A246-BC00-45E4B17CBAB7}" type="presParOf" srcId="{746EAA24-3126-394B-A620-7DA33F6CFE21}" destId="{B02BBC89-C391-6A44-A211-0B0B25FCFDC7}" srcOrd="5" destOrd="0" presId="urn:microsoft.com/office/officeart/2008/layout/LinedList"/>
    <dgm:cxn modelId="{437FEB87-8C18-794A-910F-C703D5F15594}" type="presParOf" srcId="{B02BBC89-C391-6A44-A211-0B0B25FCFDC7}" destId="{A1F11141-079E-C94C-B245-2515B89B9CE9}" srcOrd="0" destOrd="0" presId="urn:microsoft.com/office/officeart/2008/layout/LinedList"/>
    <dgm:cxn modelId="{799FE266-7795-E54D-80CF-82E58CD1604B}" type="presParOf" srcId="{B02BBC89-C391-6A44-A211-0B0B25FCFDC7}" destId="{20CA39B1-B602-E34E-96FF-89F143FA3D11}"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C25962-6757-4281-9631-21A5E5FB5817}"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C15D7E0F-815A-450B-B4F2-26537A0A51DF}">
      <dgm:prSet/>
      <dgm:spPr/>
      <dgm:t>
        <a:bodyPr/>
        <a:lstStyle/>
        <a:p>
          <a:r>
            <a:rPr lang="en-CA" dirty="0"/>
            <a:t>1. </a:t>
          </a:r>
          <a:r>
            <a:rPr lang="en-CA" b="1" dirty="0">
              <a:solidFill>
                <a:prstClr val="white"/>
              </a:solidFill>
              <a:latin typeface="Trebuchet MS" panose="020B0603020202020204"/>
              <a:ea typeface="+mn-ea"/>
              <a:cs typeface="+mn-cs"/>
            </a:rPr>
            <a:t>Nivel </a:t>
          </a:r>
          <a:r>
            <a:rPr lang="en-CA" b="1" dirty="0" err="1">
              <a:solidFill>
                <a:prstClr val="white"/>
              </a:solidFill>
              <a:latin typeface="Trebuchet MS" panose="020B0603020202020204"/>
              <a:ea typeface="+mn-ea"/>
              <a:cs typeface="+mn-cs"/>
            </a:rPr>
            <a:t>prea</a:t>
          </a:r>
          <a:r>
            <a:rPr lang="en-CA" b="1" dirty="0">
              <a:solidFill>
                <a:prstClr val="white"/>
              </a:solidFill>
              <a:latin typeface="Trebuchet MS" panose="020B0603020202020204"/>
              <a:ea typeface="+mn-ea"/>
              <a:cs typeface="+mn-cs"/>
            </a:rPr>
            <a:t> </a:t>
          </a:r>
          <a:r>
            <a:rPr lang="en-CA" b="1" dirty="0"/>
            <a:t>de </a:t>
          </a:r>
          <a:r>
            <a:rPr lang="en-CA" b="1" dirty="0" err="1"/>
            <a:t>suprafață</a:t>
          </a:r>
          <a:endParaRPr lang="en-US" dirty="0"/>
        </a:p>
      </dgm:t>
    </dgm:pt>
    <dgm:pt modelId="{BBF06FC0-D43C-4FD2-AAC7-96F3F80E8089}" type="parTrans" cxnId="{2C61EB34-8FCF-41E9-87A8-FAAF095C6223}">
      <dgm:prSet/>
      <dgm:spPr/>
      <dgm:t>
        <a:bodyPr/>
        <a:lstStyle/>
        <a:p>
          <a:endParaRPr lang="en-US"/>
        </a:p>
      </dgm:t>
    </dgm:pt>
    <dgm:pt modelId="{491E96F0-C4AC-4302-AE01-9835FC920FD5}" type="sibTrans" cxnId="{2C61EB34-8FCF-41E9-87A8-FAAF095C6223}">
      <dgm:prSet/>
      <dgm:spPr/>
      <dgm:t>
        <a:bodyPr/>
        <a:lstStyle/>
        <a:p>
          <a:endParaRPr lang="en-US"/>
        </a:p>
      </dgm:t>
    </dgm:pt>
    <dgm:pt modelId="{8240F798-7258-427A-8BE1-4D343AA89E49}">
      <dgm:prSet/>
      <dgm:spPr/>
      <dgm:t>
        <a:bodyPr/>
        <a:lstStyle/>
        <a:p>
          <a:r>
            <a:rPr lang="en-CA" dirty="0"/>
            <a:t>O </a:t>
          </a:r>
          <a:r>
            <a:rPr lang="en-CA" dirty="0" err="1"/>
            <a:t>viață</a:t>
          </a:r>
          <a:r>
            <a:rPr lang="en-CA" dirty="0"/>
            <a:t> pe care </a:t>
          </a:r>
          <a:r>
            <a:rPr lang="en-CA" dirty="0" err="1"/>
            <a:t>iubești</a:t>
          </a:r>
          <a:r>
            <a:rPr lang="en-CA" dirty="0"/>
            <a:t> CU ADEVĂRAT </a:t>
          </a:r>
          <a:r>
            <a:rPr lang="en-CA" dirty="0" err="1"/>
            <a:t>să</a:t>
          </a:r>
          <a:r>
            <a:rPr lang="en-CA" dirty="0"/>
            <a:t> o </a:t>
          </a:r>
          <a:r>
            <a:rPr lang="en-CA" dirty="0" err="1"/>
            <a:t>trăiești</a:t>
          </a:r>
          <a:r>
            <a:rPr lang="en-CA" dirty="0"/>
            <a:t> vine din </a:t>
          </a:r>
          <a:r>
            <a:rPr lang="en-CA" dirty="0" err="1"/>
            <a:t>interiorul</a:t>
          </a:r>
          <a:r>
            <a:rPr lang="en-CA" dirty="0"/>
            <a:t> </a:t>
          </a:r>
          <a:r>
            <a:rPr lang="en-CA" dirty="0" err="1"/>
            <a:t>tău</a:t>
          </a:r>
          <a:r>
            <a:rPr lang="en-CA" dirty="0"/>
            <a:t>. Nu o </a:t>
          </a:r>
          <a:r>
            <a:rPr lang="en-CA" dirty="0" err="1"/>
            <a:t>gămadă</a:t>
          </a:r>
          <a:r>
            <a:rPr lang="en-CA" dirty="0"/>
            <a:t> de </a:t>
          </a:r>
          <a:r>
            <a:rPr lang="en-CA" dirty="0" err="1"/>
            <a:t>obiective</a:t>
          </a:r>
          <a:r>
            <a:rPr lang="en-CA" dirty="0"/>
            <a:t>, ci </a:t>
          </a:r>
          <a:r>
            <a:rPr lang="en-CA" dirty="0" err="1"/>
            <a:t>ceea</a:t>
          </a:r>
          <a:r>
            <a:rPr lang="en-CA" dirty="0"/>
            <a:t> </a:t>
          </a:r>
          <a:r>
            <a:rPr lang="en-CA" dirty="0" err="1"/>
            <a:t>ce</a:t>
          </a:r>
          <a:r>
            <a:rPr lang="en-CA" dirty="0"/>
            <a:t> </a:t>
          </a:r>
          <a:r>
            <a:rPr lang="en-CA" dirty="0" err="1"/>
            <a:t>contează</a:t>
          </a:r>
          <a:r>
            <a:rPr lang="en-CA" dirty="0"/>
            <a:t> </a:t>
          </a:r>
          <a:r>
            <a:rPr lang="en-CA" dirty="0" err="1"/>
            <a:t>cel</a:t>
          </a:r>
          <a:r>
            <a:rPr lang="en-CA" dirty="0"/>
            <a:t> </a:t>
          </a:r>
          <a:r>
            <a:rPr lang="en-CA" dirty="0" err="1"/>
            <a:t>mai</a:t>
          </a:r>
          <a:r>
            <a:rPr lang="en-CA" dirty="0"/>
            <a:t> </a:t>
          </a:r>
          <a:r>
            <a:rPr lang="en-CA" dirty="0" err="1"/>
            <a:t>mult</a:t>
          </a:r>
          <a:r>
            <a:rPr lang="en-CA" dirty="0"/>
            <a:t> </a:t>
          </a:r>
          <a:r>
            <a:rPr lang="en-CA" dirty="0" err="1"/>
            <a:t>pentru</a:t>
          </a:r>
          <a:r>
            <a:rPr lang="en-CA" dirty="0"/>
            <a:t> tine. </a:t>
          </a:r>
          <a:endParaRPr lang="en-US" dirty="0"/>
        </a:p>
      </dgm:t>
    </dgm:pt>
    <dgm:pt modelId="{8AC6C6D4-0259-48D2-BEC6-A69B74EA98ED}" type="parTrans" cxnId="{940C0521-2150-4C2A-A4D2-C0C0DADD58DB}">
      <dgm:prSet/>
      <dgm:spPr/>
      <dgm:t>
        <a:bodyPr/>
        <a:lstStyle/>
        <a:p>
          <a:endParaRPr lang="en-US"/>
        </a:p>
      </dgm:t>
    </dgm:pt>
    <dgm:pt modelId="{A1BDE77E-F962-4B8D-960B-8471E2EB619B}" type="sibTrans" cxnId="{940C0521-2150-4C2A-A4D2-C0C0DADD58DB}">
      <dgm:prSet/>
      <dgm:spPr/>
      <dgm:t>
        <a:bodyPr/>
        <a:lstStyle/>
        <a:p>
          <a:endParaRPr lang="en-US"/>
        </a:p>
      </dgm:t>
    </dgm:pt>
    <dgm:pt modelId="{E693439C-F34B-4F3C-AA56-799944C6A9AB}">
      <dgm:prSet/>
      <dgm:spPr/>
      <dgm:t>
        <a:bodyPr/>
        <a:lstStyle/>
        <a:p>
          <a:pPr algn="ctr"/>
          <a:endParaRPr lang="en-US" dirty="0"/>
        </a:p>
      </dgm:t>
    </dgm:pt>
    <dgm:pt modelId="{E3B31789-8BCB-4208-B9FF-E5B8BD89E52C}" type="parTrans" cxnId="{2585E3CF-F2A5-46C8-9FDE-92CD8DE72856}">
      <dgm:prSet/>
      <dgm:spPr/>
      <dgm:t>
        <a:bodyPr/>
        <a:lstStyle/>
        <a:p>
          <a:endParaRPr lang="en-US"/>
        </a:p>
      </dgm:t>
    </dgm:pt>
    <dgm:pt modelId="{7816F948-0BCB-4FA1-942F-225E213AF06F}" type="sibTrans" cxnId="{2585E3CF-F2A5-46C8-9FDE-92CD8DE72856}">
      <dgm:prSet/>
      <dgm:spPr/>
      <dgm:t>
        <a:bodyPr/>
        <a:lstStyle/>
        <a:p>
          <a:endParaRPr lang="en-US"/>
        </a:p>
      </dgm:t>
    </dgm:pt>
    <dgm:pt modelId="{A174961C-E1B6-4E04-AFA6-0241C149B3C5}">
      <dgm:prSet/>
      <dgm:spPr/>
      <dgm:t>
        <a:bodyPr/>
        <a:lstStyle/>
        <a:p>
          <a:pPr>
            <a:buNone/>
          </a:pPr>
          <a:endParaRPr lang="en-US" dirty="0"/>
        </a:p>
      </dgm:t>
    </dgm:pt>
    <dgm:pt modelId="{BAB6421F-0C86-4071-B7C1-D80D9A444CAA}" type="parTrans" cxnId="{19F51728-5E18-4B91-B6CF-2C63795B6C8D}">
      <dgm:prSet/>
      <dgm:spPr/>
      <dgm:t>
        <a:bodyPr/>
        <a:lstStyle/>
        <a:p>
          <a:endParaRPr lang="en-US"/>
        </a:p>
      </dgm:t>
    </dgm:pt>
    <dgm:pt modelId="{5B3077C0-42B8-4266-81EA-94F10EA691E6}" type="sibTrans" cxnId="{19F51728-5E18-4B91-B6CF-2C63795B6C8D}">
      <dgm:prSet/>
      <dgm:spPr/>
      <dgm:t>
        <a:bodyPr/>
        <a:lstStyle/>
        <a:p>
          <a:endParaRPr lang="en-US"/>
        </a:p>
      </dgm:t>
    </dgm:pt>
    <dgm:pt modelId="{69E09A40-EABB-48B5-BBFE-C5030C23BC59}">
      <dgm:prSet/>
      <dgm:spPr/>
      <dgm:t>
        <a:bodyPr/>
        <a:lstStyle/>
        <a:p>
          <a:endParaRPr lang="en-US" dirty="0"/>
        </a:p>
      </dgm:t>
    </dgm:pt>
    <dgm:pt modelId="{B551E1C2-5156-44C0-9DD4-1AE26988C682}" type="parTrans" cxnId="{6E7CE273-A9E3-4B41-A135-D1373457CA1B}">
      <dgm:prSet/>
      <dgm:spPr/>
      <dgm:t>
        <a:bodyPr/>
        <a:lstStyle/>
        <a:p>
          <a:endParaRPr lang="en-US"/>
        </a:p>
      </dgm:t>
    </dgm:pt>
    <dgm:pt modelId="{CBB58A54-8F57-4C77-AB1B-7693E6E2EE53}" type="sibTrans" cxnId="{6E7CE273-A9E3-4B41-A135-D1373457CA1B}">
      <dgm:prSet/>
      <dgm:spPr/>
      <dgm:t>
        <a:bodyPr/>
        <a:lstStyle/>
        <a:p>
          <a:endParaRPr lang="en-US"/>
        </a:p>
      </dgm:t>
    </dgm:pt>
    <dgm:pt modelId="{193CE80E-1DA6-45DC-9D70-9F52B41601F9}">
      <dgm:prSet/>
      <dgm:spPr/>
      <dgm:t>
        <a:bodyPr/>
        <a:lstStyle/>
        <a:p>
          <a:pPr>
            <a:buNone/>
          </a:pPr>
          <a:endParaRPr lang="en-US" dirty="0"/>
        </a:p>
      </dgm:t>
    </dgm:pt>
    <dgm:pt modelId="{C9FF9A98-7857-4041-BBB2-DBE3779E9742}" type="parTrans" cxnId="{1FD712CC-1054-4928-A0DC-CA79F67B7474}">
      <dgm:prSet/>
      <dgm:spPr/>
      <dgm:t>
        <a:bodyPr/>
        <a:lstStyle/>
        <a:p>
          <a:endParaRPr lang="en-US"/>
        </a:p>
      </dgm:t>
    </dgm:pt>
    <dgm:pt modelId="{AB657E82-7A77-4A0D-AB60-B636DFFC32A0}" type="sibTrans" cxnId="{1FD712CC-1054-4928-A0DC-CA79F67B7474}">
      <dgm:prSet/>
      <dgm:spPr/>
      <dgm:t>
        <a:bodyPr/>
        <a:lstStyle/>
        <a:p>
          <a:endParaRPr lang="en-US"/>
        </a:p>
      </dgm:t>
    </dgm:pt>
    <dgm:pt modelId="{63BF1266-B389-4BDC-97A9-DA299C4DB80E}">
      <dgm:prSet/>
      <dgm:spPr/>
      <dgm:t>
        <a:bodyPr/>
        <a:lstStyle/>
        <a:p>
          <a:endParaRPr lang="en-US" dirty="0"/>
        </a:p>
      </dgm:t>
    </dgm:pt>
    <dgm:pt modelId="{3E1653E2-6622-411A-859C-CB8DC1837D40}" type="parTrans" cxnId="{3D04A5C8-FCE7-4769-8C48-E5B2420C7DD9}">
      <dgm:prSet/>
      <dgm:spPr/>
      <dgm:t>
        <a:bodyPr/>
        <a:lstStyle/>
        <a:p>
          <a:endParaRPr lang="en-US"/>
        </a:p>
      </dgm:t>
    </dgm:pt>
    <dgm:pt modelId="{77B966D9-75A2-463F-87C0-649D3F295590}" type="sibTrans" cxnId="{3D04A5C8-FCE7-4769-8C48-E5B2420C7DD9}">
      <dgm:prSet/>
      <dgm:spPr/>
      <dgm:t>
        <a:bodyPr/>
        <a:lstStyle/>
        <a:p>
          <a:endParaRPr lang="en-US"/>
        </a:p>
      </dgm:t>
    </dgm:pt>
    <dgm:pt modelId="{3B5AA6B7-E3E4-4871-867D-6BB58D367F2B}">
      <dgm:prSet/>
      <dgm:spPr/>
      <dgm:t>
        <a:bodyPr/>
        <a:lstStyle/>
        <a:p>
          <a:pPr>
            <a:buNone/>
          </a:pPr>
          <a:endParaRPr lang="en-US" dirty="0"/>
        </a:p>
      </dgm:t>
    </dgm:pt>
    <dgm:pt modelId="{6F5FB434-790B-464C-83A3-E472549C92A5}" type="parTrans" cxnId="{F17DA1B2-0009-4498-AF08-19B73F9AD508}">
      <dgm:prSet/>
      <dgm:spPr/>
      <dgm:t>
        <a:bodyPr/>
        <a:lstStyle/>
        <a:p>
          <a:endParaRPr lang="en-US"/>
        </a:p>
      </dgm:t>
    </dgm:pt>
    <dgm:pt modelId="{293D80A8-4377-4E86-AEF1-FD47176A8D5F}" type="sibTrans" cxnId="{F17DA1B2-0009-4498-AF08-19B73F9AD508}">
      <dgm:prSet/>
      <dgm:spPr/>
      <dgm:t>
        <a:bodyPr/>
        <a:lstStyle/>
        <a:p>
          <a:endParaRPr lang="en-US"/>
        </a:p>
      </dgm:t>
    </dgm:pt>
    <dgm:pt modelId="{FC902A45-AE4A-4447-ABDF-FFB5E24AB784}" type="pres">
      <dgm:prSet presAssocID="{DEC25962-6757-4281-9631-21A5E5FB5817}" presName="Name0" presStyleCnt="0">
        <dgm:presLayoutVars>
          <dgm:dir/>
          <dgm:animLvl val="lvl"/>
          <dgm:resizeHandles val="exact"/>
        </dgm:presLayoutVars>
      </dgm:prSet>
      <dgm:spPr/>
    </dgm:pt>
    <dgm:pt modelId="{D0FAA8C2-9063-44BF-A7EB-F3F35CB7C4F5}" type="pres">
      <dgm:prSet presAssocID="{C15D7E0F-815A-450B-B4F2-26537A0A51DF}" presName="linNode" presStyleCnt="0"/>
      <dgm:spPr/>
    </dgm:pt>
    <dgm:pt modelId="{DAC83717-FC7A-4D2B-8E01-582F04FAE8C1}" type="pres">
      <dgm:prSet presAssocID="{C15D7E0F-815A-450B-B4F2-26537A0A51DF}" presName="parentText" presStyleLbl="node1" presStyleIdx="0" presStyleCnt="4">
        <dgm:presLayoutVars>
          <dgm:chMax val="1"/>
          <dgm:bulletEnabled val="1"/>
        </dgm:presLayoutVars>
      </dgm:prSet>
      <dgm:spPr/>
    </dgm:pt>
    <dgm:pt modelId="{493EF726-11BD-420B-A0A4-6F78DF5A0BCF}" type="pres">
      <dgm:prSet presAssocID="{C15D7E0F-815A-450B-B4F2-26537A0A51DF}" presName="descendantText" presStyleLbl="alignAccFollowNode1" presStyleIdx="0" presStyleCnt="4">
        <dgm:presLayoutVars>
          <dgm:bulletEnabled val="1"/>
        </dgm:presLayoutVars>
      </dgm:prSet>
      <dgm:spPr/>
    </dgm:pt>
    <dgm:pt modelId="{F915F9E3-5CAC-4380-B9F4-008108E53951}" type="pres">
      <dgm:prSet presAssocID="{491E96F0-C4AC-4302-AE01-9835FC920FD5}" presName="sp" presStyleCnt="0"/>
      <dgm:spPr/>
    </dgm:pt>
    <dgm:pt modelId="{F6BCA208-F2C5-4EDC-A820-DAF5B0EDEEB2}" type="pres">
      <dgm:prSet presAssocID="{E693439C-F34B-4F3C-AA56-799944C6A9AB}" presName="linNode" presStyleCnt="0"/>
      <dgm:spPr/>
    </dgm:pt>
    <dgm:pt modelId="{CD8664FB-3418-410B-BE11-BC3BAC596B67}" type="pres">
      <dgm:prSet presAssocID="{E693439C-F34B-4F3C-AA56-799944C6A9AB}" presName="parentText" presStyleLbl="node1" presStyleIdx="1" presStyleCnt="4">
        <dgm:presLayoutVars>
          <dgm:chMax val="1"/>
          <dgm:bulletEnabled val="1"/>
        </dgm:presLayoutVars>
      </dgm:prSet>
      <dgm:spPr/>
    </dgm:pt>
    <dgm:pt modelId="{64B57B10-73B5-43E6-B3FA-200F6E95788D}" type="pres">
      <dgm:prSet presAssocID="{E693439C-F34B-4F3C-AA56-799944C6A9AB}" presName="descendantText" presStyleLbl="alignAccFollowNode1" presStyleIdx="1" presStyleCnt="4">
        <dgm:presLayoutVars>
          <dgm:bulletEnabled val="1"/>
        </dgm:presLayoutVars>
      </dgm:prSet>
      <dgm:spPr/>
    </dgm:pt>
    <dgm:pt modelId="{13E8DE3C-5D37-40DB-AABA-F82244351F81}" type="pres">
      <dgm:prSet presAssocID="{7816F948-0BCB-4FA1-942F-225E213AF06F}" presName="sp" presStyleCnt="0"/>
      <dgm:spPr/>
    </dgm:pt>
    <dgm:pt modelId="{CA73D28D-CD7E-4354-B4E7-75A4E8BCC10B}" type="pres">
      <dgm:prSet presAssocID="{69E09A40-EABB-48B5-BBFE-C5030C23BC59}" presName="linNode" presStyleCnt="0"/>
      <dgm:spPr/>
    </dgm:pt>
    <dgm:pt modelId="{3DC005B9-C52A-4C6E-94D9-2D7CBB375B0A}" type="pres">
      <dgm:prSet presAssocID="{69E09A40-EABB-48B5-BBFE-C5030C23BC59}" presName="parentText" presStyleLbl="node1" presStyleIdx="2" presStyleCnt="4">
        <dgm:presLayoutVars>
          <dgm:chMax val="1"/>
          <dgm:bulletEnabled val="1"/>
        </dgm:presLayoutVars>
      </dgm:prSet>
      <dgm:spPr/>
    </dgm:pt>
    <dgm:pt modelId="{9F908E99-B2F4-4553-AAEB-D3F23B5DED2A}" type="pres">
      <dgm:prSet presAssocID="{69E09A40-EABB-48B5-BBFE-C5030C23BC59}" presName="descendantText" presStyleLbl="alignAccFollowNode1" presStyleIdx="2" presStyleCnt="4">
        <dgm:presLayoutVars>
          <dgm:bulletEnabled val="1"/>
        </dgm:presLayoutVars>
      </dgm:prSet>
      <dgm:spPr/>
    </dgm:pt>
    <dgm:pt modelId="{C710801A-BA24-4773-B326-BF8C98E9D076}" type="pres">
      <dgm:prSet presAssocID="{CBB58A54-8F57-4C77-AB1B-7693E6E2EE53}" presName="sp" presStyleCnt="0"/>
      <dgm:spPr/>
    </dgm:pt>
    <dgm:pt modelId="{614E697A-0C26-483D-9B65-9AB60BA69774}" type="pres">
      <dgm:prSet presAssocID="{63BF1266-B389-4BDC-97A9-DA299C4DB80E}" presName="linNode" presStyleCnt="0"/>
      <dgm:spPr/>
    </dgm:pt>
    <dgm:pt modelId="{20D6D9A1-734F-47EE-B7CB-8034B601E1D5}" type="pres">
      <dgm:prSet presAssocID="{63BF1266-B389-4BDC-97A9-DA299C4DB80E}" presName="parentText" presStyleLbl="node1" presStyleIdx="3" presStyleCnt="4">
        <dgm:presLayoutVars>
          <dgm:chMax val="1"/>
          <dgm:bulletEnabled val="1"/>
        </dgm:presLayoutVars>
      </dgm:prSet>
      <dgm:spPr/>
    </dgm:pt>
    <dgm:pt modelId="{23634D96-8468-4A10-BBF6-A551F162A2F9}" type="pres">
      <dgm:prSet presAssocID="{63BF1266-B389-4BDC-97A9-DA299C4DB80E}" presName="descendantText" presStyleLbl="alignAccFollowNode1" presStyleIdx="3" presStyleCnt="4">
        <dgm:presLayoutVars>
          <dgm:bulletEnabled val="1"/>
        </dgm:presLayoutVars>
      </dgm:prSet>
      <dgm:spPr/>
    </dgm:pt>
  </dgm:ptLst>
  <dgm:cxnLst>
    <dgm:cxn modelId="{6C8B4B06-CEAB-45C6-B5D5-F8FF8C37BF4C}" type="presOf" srcId="{8240F798-7258-427A-8BE1-4D343AA89E49}" destId="{493EF726-11BD-420B-A0A4-6F78DF5A0BCF}" srcOrd="0" destOrd="0" presId="urn:microsoft.com/office/officeart/2005/8/layout/vList5"/>
    <dgm:cxn modelId="{940C0521-2150-4C2A-A4D2-C0C0DADD58DB}" srcId="{C15D7E0F-815A-450B-B4F2-26537A0A51DF}" destId="{8240F798-7258-427A-8BE1-4D343AA89E49}" srcOrd="0" destOrd="0" parTransId="{8AC6C6D4-0259-48D2-BEC6-A69B74EA98ED}" sibTransId="{A1BDE77E-F962-4B8D-960B-8471E2EB619B}"/>
    <dgm:cxn modelId="{C91AC025-630B-4FA1-A1C9-C86438789E07}" type="presOf" srcId="{DEC25962-6757-4281-9631-21A5E5FB5817}" destId="{FC902A45-AE4A-4447-ABDF-FFB5E24AB784}" srcOrd="0" destOrd="0" presId="urn:microsoft.com/office/officeart/2005/8/layout/vList5"/>
    <dgm:cxn modelId="{19F51728-5E18-4B91-B6CF-2C63795B6C8D}" srcId="{E693439C-F34B-4F3C-AA56-799944C6A9AB}" destId="{A174961C-E1B6-4E04-AFA6-0241C149B3C5}" srcOrd="0" destOrd="0" parTransId="{BAB6421F-0C86-4071-B7C1-D80D9A444CAA}" sibTransId="{5B3077C0-42B8-4266-81EA-94F10EA691E6}"/>
    <dgm:cxn modelId="{AC9DD132-58C1-4F25-A090-09F812C59583}" type="presOf" srcId="{63BF1266-B389-4BDC-97A9-DA299C4DB80E}" destId="{20D6D9A1-734F-47EE-B7CB-8034B601E1D5}" srcOrd="0" destOrd="0" presId="urn:microsoft.com/office/officeart/2005/8/layout/vList5"/>
    <dgm:cxn modelId="{2C61EB34-8FCF-41E9-87A8-FAAF095C6223}" srcId="{DEC25962-6757-4281-9631-21A5E5FB5817}" destId="{C15D7E0F-815A-450B-B4F2-26537A0A51DF}" srcOrd="0" destOrd="0" parTransId="{BBF06FC0-D43C-4FD2-AAC7-96F3F80E8089}" sibTransId="{491E96F0-C4AC-4302-AE01-9835FC920FD5}"/>
    <dgm:cxn modelId="{C4BEA953-092F-4E0B-87E8-885790BD6D66}" type="presOf" srcId="{69E09A40-EABB-48B5-BBFE-C5030C23BC59}" destId="{3DC005B9-C52A-4C6E-94D9-2D7CBB375B0A}" srcOrd="0" destOrd="0" presId="urn:microsoft.com/office/officeart/2005/8/layout/vList5"/>
    <dgm:cxn modelId="{6E7CE273-A9E3-4B41-A135-D1373457CA1B}" srcId="{DEC25962-6757-4281-9631-21A5E5FB5817}" destId="{69E09A40-EABB-48B5-BBFE-C5030C23BC59}" srcOrd="2" destOrd="0" parTransId="{B551E1C2-5156-44C0-9DD4-1AE26988C682}" sibTransId="{CBB58A54-8F57-4C77-AB1B-7693E6E2EE53}"/>
    <dgm:cxn modelId="{147C649B-F3A5-47C9-ACB1-6103C7538F10}" type="presOf" srcId="{A174961C-E1B6-4E04-AFA6-0241C149B3C5}" destId="{64B57B10-73B5-43E6-B3FA-200F6E95788D}" srcOrd="0" destOrd="0" presId="urn:microsoft.com/office/officeart/2005/8/layout/vList5"/>
    <dgm:cxn modelId="{C26841AC-B30D-4565-AD00-1C57710B20F6}" type="presOf" srcId="{C15D7E0F-815A-450B-B4F2-26537A0A51DF}" destId="{DAC83717-FC7A-4D2B-8E01-582F04FAE8C1}" srcOrd="0" destOrd="0" presId="urn:microsoft.com/office/officeart/2005/8/layout/vList5"/>
    <dgm:cxn modelId="{BC18CEAD-4223-48C3-879B-51868A0F04E0}" type="presOf" srcId="{E693439C-F34B-4F3C-AA56-799944C6A9AB}" destId="{CD8664FB-3418-410B-BE11-BC3BAC596B67}" srcOrd="0" destOrd="0" presId="urn:microsoft.com/office/officeart/2005/8/layout/vList5"/>
    <dgm:cxn modelId="{F17DA1B2-0009-4498-AF08-19B73F9AD508}" srcId="{63BF1266-B389-4BDC-97A9-DA299C4DB80E}" destId="{3B5AA6B7-E3E4-4871-867D-6BB58D367F2B}" srcOrd="0" destOrd="0" parTransId="{6F5FB434-790B-464C-83A3-E472549C92A5}" sibTransId="{293D80A8-4377-4E86-AEF1-FD47176A8D5F}"/>
    <dgm:cxn modelId="{874014C4-392C-4DF2-8545-6AFEDCC146D5}" type="presOf" srcId="{193CE80E-1DA6-45DC-9D70-9F52B41601F9}" destId="{9F908E99-B2F4-4553-AAEB-D3F23B5DED2A}" srcOrd="0" destOrd="0" presId="urn:microsoft.com/office/officeart/2005/8/layout/vList5"/>
    <dgm:cxn modelId="{3D04A5C8-FCE7-4769-8C48-E5B2420C7DD9}" srcId="{DEC25962-6757-4281-9631-21A5E5FB5817}" destId="{63BF1266-B389-4BDC-97A9-DA299C4DB80E}" srcOrd="3" destOrd="0" parTransId="{3E1653E2-6622-411A-859C-CB8DC1837D40}" sibTransId="{77B966D9-75A2-463F-87C0-649D3F295590}"/>
    <dgm:cxn modelId="{1FD712CC-1054-4928-A0DC-CA79F67B7474}" srcId="{69E09A40-EABB-48B5-BBFE-C5030C23BC59}" destId="{193CE80E-1DA6-45DC-9D70-9F52B41601F9}" srcOrd="0" destOrd="0" parTransId="{C9FF9A98-7857-4041-BBB2-DBE3779E9742}" sibTransId="{AB657E82-7A77-4A0D-AB60-B636DFFC32A0}"/>
    <dgm:cxn modelId="{2585E3CF-F2A5-46C8-9FDE-92CD8DE72856}" srcId="{DEC25962-6757-4281-9631-21A5E5FB5817}" destId="{E693439C-F34B-4F3C-AA56-799944C6A9AB}" srcOrd="1" destOrd="0" parTransId="{E3B31789-8BCB-4208-B9FF-E5B8BD89E52C}" sibTransId="{7816F948-0BCB-4FA1-942F-225E213AF06F}"/>
    <dgm:cxn modelId="{833CB2D7-5711-400A-9108-A87579D27C0A}" type="presOf" srcId="{3B5AA6B7-E3E4-4871-867D-6BB58D367F2B}" destId="{23634D96-8468-4A10-BBF6-A551F162A2F9}" srcOrd="0" destOrd="0" presId="urn:microsoft.com/office/officeart/2005/8/layout/vList5"/>
    <dgm:cxn modelId="{E73146DB-2F50-4A91-9A40-34A52C7B6988}" type="presParOf" srcId="{FC902A45-AE4A-4447-ABDF-FFB5E24AB784}" destId="{D0FAA8C2-9063-44BF-A7EB-F3F35CB7C4F5}" srcOrd="0" destOrd="0" presId="urn:microsoft.com/office/officeart/2005/8/layout/vList5"/>
    <dgm:cxn modelId="{BD3778D1-C984-4001-8FA5-69F59AAF3EE5}" type="presParOf" srcId="{D0FAA8C2-9063-44BF-A7EB-F3F35CB7C4F5}" destId="{DAC83717-FC7A-4D2B-8E01-582F04FAE8C1}" srcOrd="0" destOrd="0" presId="urn:microsoft.com/office/officeart/2005/8/layout/vList5"/>
    <dgm:cxn modelId="{1EFCEF72-BAE9-441B-93DA-E1E863B84260}" type="presParOf" srcId="{D0FAA8C2-9063-44BF-A7EB-F3F35CB7C4F5}" destId="{493EF726-11BD-420B-A0A4-6F78DF5A0BCF}" srcOrd="1" destOrd="0" presId="urn:microsoft.com/office/officeart/2005/8/layout/vList5"/>
    <dgm:cxn modelId="{0B676FFF-23CA-45E7-8C91-FD49F2E038F4}" type="presParOf" srcId="{FC902A45-AE4A-4447-ABDF-FFB5E24AB784}" destId="{F915F9E3-5CAC-4380-B9F4-008108E53951}" srcOrd="1" destOrd="0" presId="urn:microsoft.com/office/officeart/2005/8/layout/vList5"/>
    <dgm:cxn modelId="{1C3F4393-6461-4578-A312-ADF379B9D215}" type="presParOf" srcId="{FC902A45-AE4A-4447-ABDF-FFB5E24AB784}" destId="{F6BCA208-F2C5-4EDC-A820-DAF5B0EDEEB2}" srcOrd="2" destOrd="0" presId="urn:microsoft.com/office/officeart/2005/8/layout/vList5"/>
    <dgm:cxn modelId="{B8501041-EB61-4F58-8A40-9B26AE7CA786}" type="presParOf" srcId="{F6BCA208-F2C5-4EDC-A820-DAF5B0EDEEB2}" destId="{CD8664FB-3418-410B-BE11-BC3BAC596B67}" srcOrd="0" destOrd="0" presId="urn:microsoft.com/office/officeart/2005/8/layout/vList5"/>
    <dgm:cxn modelId="{53FC09D5-4780-40E2-819B-6986BEAE4027}" type="presParOf" srcId="{F6BCA208-F2C5-4EDC-A820-DAF5B0EDEEB2}" destId="{64B57B10-73B5-43E6-B3FA-200F6E95788D}" srcOrd="1" destOrd="0" presId="urn:microsoft.com/office/officeart/2005/8/layout/vList5"/>
    <dgm:cxn modelId="{D57C301A-622E-4D1B-B50F-B9EFC9EB09B9}" type="presParOf" srcId="{FC902A45-AE4A-4447-ABDF-FFB5E24AB784}" destId="{13E8DE3C-5D37-40DB-AABA-F82244351F81}" srcOrd="3" destOrd="0" presId="urn:microsoft.com/office/officeart/2005/8/layout/vList5"/>
    <dgm:cxn modelId="{0EA0F9D1-CCFA-4860-B719-05D05A61326C}" type="presParOf" srcId="{FC902A45-AE4A-4447-ABDF-FFB5E24AB784}" destId="{CA73D28D-CD7E-4354-B4E7-75A4E8BCC10B}" srcOrd="4" destOrd="0" presId="urn:microsoft.com/office/officeart/2005/8/layout/vList5"/>
    <dgm:cxn modelId="{6E727BA0-1BE9-4555-AC93-45D5FA00B804}" type="presParOf" srcId="{CA73D28D-CD7E-4354-B4E7-75A4E8BCC10B}" destId="{3DC005B9-C52A-4C6E-94D9-2D7CBB375B0A}" srcOrd="0" destOrd="0" presId="urn:microsoft.com/office/officeart/2005/8/layout/vList5"/>
    <dgm:cxn modelId="{B9C5C962-33AC-4D90-BA2E-570184A79E6D}" type="presParOf" srcId="{CA73D28D-CD7E-4354-B4E7-75A4E8BCC10B}" destId="{9F908E99-B2F4-4553-AAEB-D3F23B5DED2A}" srcOrd="1" destOrd="0" presId="urn:microsoft.com/office/officeart/2005/8/layout/vList5"/>
    <dgm:cxn modelId="{C24E47AC-D80C-4937-95DE-9BCB4B67CAB0}" type="presParOf" srcId="{FC902A45-AE4A-4447-ABDF-FFB5E24AB784}" destId="{C710801A-BA24-4773-B326-BF8C98E9D076}" srcOrd="5" destOrd="0" presId="urn:microsoft.com/office/officeart/2005/8/layout/vList5"/>
    <dgm:cxn modelId="{55E962EF-A8B0-4776-8384-A8B9644C4828}" type="presParOf" srcId="{FC902A45-AE4A-4447-ABDF-FFB5E24AB784}" destId="{614E697A-0C26-483D-9B65-9AB60BA69774}" srcOrd="6" destOrd="0" presId="urn:microsoft.com/office/officeart/2005/8/layout/vList5"/>
    <dgm:cxn modelId="{614AE8C7-F0FB-45A5-A5F5-801392C7E8D4}" type="presParOf" srcId="{614E697A-0C26-483D-9B65-9AB60BA69774}" destId="{20D6D9A1-734F-47EE-B7CB-8034B601E1D5}" srcOrd="0" destOrd="0" presId="urn:microsoft.com/office/officeart/2005/8/layout/vList5"/>
    <dgm:cxn modelId="{9EBFEA66-407D-4AA0-B767-0D5AB9F29AC2}" type="presParOf" srcId="{614E697A-0C26-483D-9B65-9AB60BA69774}" destId="{23634D96-8468-4A10-BBF6-A551F162A2F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C25962-6757-4281-9631-21A5E5FB5817}"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C15D7E0F-815A-450B-B4F2-26537A0A51DF}">
      <dgm:prSet custT="1"/>
      <dgm:spPr/>
      <dgm:t>
        <a:bodyPr/>
        <a:lstStyle/>
        <a:p>
          <a:r>
            <a:rPr lang="en-CA" sz="2500" kern="1200" dirty="0"/>
            <a:t>1. </a:t>
          </a:r>
          <a:r>
            <a:rPr lang="en-CA" sz="2500" b="1" kern="1200" dirty="0">
              <a:solidFill>
                <a:prstClr val="white"/>
              </a:solidFill>
              <a:latin typeface="Trebuchet MS" panose="020B0603020202020204"/>
              <a:ea typeface="+mn-ea"/>
              <a:cs typeface="+mn-cs"/>
            </a:rPr>
            <a:t>Nivel </a:t>
          </a:r>
          <a:r>
            <a:rPr lang="en-CA" sz="2500" b="1" kern="1200" dirty="0" err="1">
              <a:solidFill>
                <a:prstClr val="white"/>
              </a:solidFill>
              <a:latin typeface="Trebuchet MS" panose="020B0603020202020204"/>
              <a:ea typeface="+mn-ea"/>
              <a:cs typeface="+mn-cs"/>
            </a:rPr>
            <a:t>prea</a:t>
          </a:r>
          <a:r>
            <a:rPr lang="en-CA" sz="2500" b="1" kern="1200" dirty="0">
              <a:solidFill>
                <a:prstClr val="white"/>
              </a:solidFill>
              <a:latin typeface="Trebuchet MS" panose="020B0603020202020204"/>
              <a:ea typeface="+mn-ea"/>
              <a:cs typeface="+mn-cs"/>
            </a:rPr>
            <a:t> </a:t>
          </a:r>
          <a:r>
            <a:rPr lang="en-CA" sz="2500" b="1" kern="1200" dirty="0"/>
            <a:t>de </a:t>
          </a:r>
          <a:r>
            <a:rPr lang="en-CA" sz="2500" b="1" kern="1200" dirty="0" err="1"/>
            <a:t>suprafață</a:t>
          </a:r>
          <a:endParaRPr lang="en-US" sz="2500" kern="1200" dirty="0"/>
        </a:p>
      </dgm:t>
    </dgm:pt>
    <dgm:pt modelId="{BBF06FC0-D43C-4FD2-AAC7-96F3F80E8089}" type="parTrans" cxnId="{2C61EB34-8FCF-41E9-87A8-FAAF095C6223}">
      <dgm:prSet/>
      <dgm:spPr/>
      <dgm:t>
        <a:bodyPr/>
        <a:lstStyle/>
        <a:p>
          <a:endParaRPr lang="en-US"/>
        </a:p>
      </dgm:t>
    </dgm:pt>
    <dgm:pt modelId="{491E96F0-C4AC-4302-AE01-9835FC920FD5}" type="sibTrans" cxnId="{2C61EB34-8FCF-41E9-87A8-FAAF095C6223}">
      <dgm:prSet/>
      <dgm:spPr/>
      <dgm:t>
        <a:bodyPr/>
        <a:lstStyle/>
        <a:p>
          <a:endParaRPr lang="en-US"/>
        </a:p>
      </dgm:t>
    </dgm:pt>
    <dgm:pt modelId="{8240F798-7258-427A-8BE1-4D343AA89E49}">
      <dgm:prSet/>
      <dgm:spPr/>
      <dgm:t>
        <a:bodyPr/>
        <a:lstStyle/>
        <a:p>
          <a:r>
            <a:rPr lang="en-CA" dirty="0"/>
            <a:t>O </a:t>
          </a:r>
          <a:r>
            <a:rPr lang="en-CA" dirty="0" err="1"/>
            <a:t>viață</a:t>
          </a:r>
          <a:r>
            <a:rPr lang="en-CA" dirty="0"/>
            <a:t> pe care </a:t>
          </a:r>
          <a:r>
            <a:rPr lang="en-CA" dirty="0" err="1"/>
            <a:t>iubești</a:t>
          </a:r>
          <a:r>
            <a:rPr lang="en-CA" dirty="0"/>
            <a:t> CU ADEVĂRAT </a:t>
          </a:r>
          <a:r>
            <a:rPr lang="en-CA" dirty="0" err="1"/>
            <a:t>să</a:t>
          </a:r>
          <a:r>
            <a:rPr lang="en-CA" dirty="0"/>
            <a:t> o </a:t>
          </a:r>
          <a:r>
            <a:rPr lang="en-CA" dirty="0" err="1"/>
            <a:t>trăiești</a:t>
          </a:r>
          <a:r>
            <a:rPr lang="en-CA" dirty="0"/>
            <a:t> vine din </a:t>
          </a:r>
          <a:r>
            <a:rPr lang="en-CA" dirty="0" err="1"/>
            <a:t>interiorul</a:t>
          </a:r>
          <a:r>
            <a:rPr lang="en-CA" dirty="0"/>
            <a:t> </a:t>
          </a:r>
          <a:r>
            <a:rPr lang="en-CA" dirty="0" err="1"/>
            <a:t>tău</a:t>
          </a:r>
          <a:r>
            <a:rPr lang="en-CA" dirty="0"/>
            <a:t>. Nu o </a:t>
          </a:r>
          <a:r>
            <a:rPr lang="en-CA" dirty="0" err="1"/>
            <a:t>gămadă</a:t>
          </a:r>
          <a:r>
            <a:rPr lang="en-CA" dirty="0"/>
            <a:t> de </a:t>
          </a:r>
          <a:r>
            <a:rPr lang="en-CA" dirty="0" err="1"/>
            <a:t>obiective</a:t>
          </a:r>
          <a:r>
            <a:rPr lang="en-CA" dirty="0"/>
            <a:t>, ci </a:t>
          </a:r>
          <a:r>
            <a:rPr lang="en-CA" dirty="0" err="1"/>
            <a:t>ceea</a:t>
          </a:r>
          <a:r>
            <a:rPr lang="en-CA" dirty="0"/>
            <a:t> </a:t>
          </a:r>
          <a:r>
            <a:rPr lang="en-CA" dirty="0" err="1"/>
            <a:t>ce</a:t>
          </a:r>
          <a:r>
            <a:rPr lang="en-CA" dirty="0"/>
            <a:t> </a:t>
          </a:r>
          <a:r>
            <a:rPr lang="en-CA" dirty="0" err="1"/>
            <a:t>contează</a:t>
          </a:r>
          <a:r>
            <a:rPr lang="en-CA" dirty="0"/>
            <a:t> </a:t>
          </a:r>
          <a:r>
            <a:rPr lang="en-CA" dirty="0" err="1"/>
            <a:t>cel</a:t>
          </a:r>
          <a:r>
            <a:rPr lang="en-CA" dirty="0"/>
            <a:t> </a:t>
          </a:r>
          <a:r>
            <a:rPr lang="en-CA" dirty="0" err="1"/>
            <a:t>mai</a:t>
          </a:r>
          <a:r>
            <a:rPr lang="en-CA" dirty="0"/>
            <a:t> </a:t>
          </a:r>
          <a:r>
            <a:rPr lang="en-CA" dirty="0" err="1"/>
            <a:t>mult</a:t>
          </a:r>
          <a:r>
            <a:rPr lang="en-CA" dirty="0"/>
            <a:t> </a:t>
          </a:r>
          <a:r>
            <a:rPr lang="en-CA" dirty="0" err="1"/>
            <a:t>pentru</a:t>
          </a:r>
          <a:r>
            <a:rPr lang="en-CA" dirty="0"/>
            <a:t> tine.</a:t>
          </a:r>
          <a:endParaRPr lang="en-US" dirty="0"/>
        </a:p>
      </dgm:t>
    </dgm:pt>
    <dgm:pt modelId="{8AC6C6D4-0259-48D2-BEC6-A69B74EA98ED}" type="parTrans" cxnId="{940C0521-2150-4C2A-A4D2-C0C0DADD58DB}">
      <dgm:prSet/>
      <dgm:spPr/>
      <dgm:t>
        <a:bodyPr/>
        <a:lstStyle/>
        <a:p>
          <a:endParaRPr lang="en-US"/>
        </a:p>
      </dgm:t>
    </dgm:pt>
    <dgm:pt modelId="{A1BDE77E-F962-4B8D-960B-8471E2EB619B}" type="sibTrans" cxnId="{940C0521-2150-4C2A-A4D2-C0C0DADD58DB}">
      <dgm:prSet/>
      <dgm:spPr/>
      <dgm:t>
        <a:bodyPr/>
        <a:lstStyle/>
        <a:p>
          <a:endParaRPr lang="en-US"/>
        </a:p>
      </dgm:t>
    </dgm:pt>
    <dgm:pt modelId="{E693439C-F34B-4F3C-AA56-799944C6A9AB}">
      <dgm:prSet/>
      <dgm:spPr/>
      <dgm:t>
        <a:bodyPr/>
        <a:lstStyle/>
        <a:p>
          <a:pPr algn="ctr"/>
          <a:r>
            <a:rPr lang="en-CA" dirty="0"/>
            <a:t>2. </a:t>
          </a:r>
          <a:r>
            <a:rPr lang="en-CA" b="1" dirty="0" err="1"/>
            <a:t>Neconcordanță</a:t>
          </a:r>
          <a:r>
            <a:rPr lang="en-CA" b="1" dirty="0"/>
            <a:t> </a:t>
          </a:r>
          <a:r>
            <a:rPr lang="en-CA" b="1" dirty="0" err="1"/>
            <a:t>Vibrațională</a:t>
          </a:r>
          <a:endParaRPr lang="en-US" dirty="0"/>
        </a:p>
      </dgm:t>
    </dgm:pt>
    <dgm:pt modelId="{E3B31789-8BCB-4208-B9FF-E5B8BD89E52C}" type="parTrans" cxnId="{2585E3CF-F2A5-46C8-9FDE-92CD8DE72856}">
      <dgm:prSet/>
      <dgm:spPr/>
      <dgm:t>
        <a:bodyPr/>
        <a:lstStyle/>
        <a:p>
          <a:endParaRPr lang="en-US"/>
        </a:p>
      </dgm:t>
    </dgm:pt>
    <dgm:pt modelId="{7816F948-0BCB-4FA1-942F-225E213AF06F}" type="sibTrans" cxnId="{2585E3CF-F2A5-46C8-9FDE-92CD8DE72856}">
      <dgm:prSet/>
      <dgm:spPr/>
      <dgm:t>
        <a:bodyPr/>
        <a:lstStyle/>
        <a:p>
          <a:endParaRPr lang="en-US"/>
        </a:p>
      </dgm:t>
    </dgm:pt>
    <dgm:pt modelId="{A174961C-E1B6-4E04-AFA6-0241C149B3C5}">
      <dgm:prSet/>
      <dgm:spPr/>
      <dgm:t>
        <a:bodyPr/>
        <a:lstStyle/>
        <a:p>
          <a:r>
            <a:rPr lang="en-CA" dirty="0" err="1"/>
            <a:t>Obiective</a:t>
          </a:r>
          <a:r>
            <a:rPr lang="en-CA" dirty="0"/>
            <a:t> create ca </a:t>
          </a:r>
          <a:r>
            <a:rPr lang="en-CA" dirty="0" err="1"/>
            <a:t>și</a:t>
          </a:r>
          <a:r>
            <a:rPr lang="en-CA" dirty="0"/>
            <a:t> </a:t>
          </a:r>
          <a:r>
            <a:rPr lang="en-CA" dirty="0" err="1"/>
            <a:t>reacție</a:t>
          </a:r>
          <a:r>
            <a:rPr lang="en-CA" dirty="0"/>
            <a:t> la </a:t>
          </a:r>
          <a:r>
            <a:rPr lang="en-CA" dirty="0" err="1"/>
            <a:t>ceea</a:t>
          </a:r>
          <a:r>
            <a:rPr lang="en-CA" dirty="0"/>
            <a:t> </a:t>
          </a:r>
          <a:r>
            <a:rPr lang="en-CA" dirty="0" err="1"/>
            <a:t>ce</a:t>
          </a:r>
          <a:r>
            <a:rPr lang="en-CA" dirty="0"/>
            <a:t> NU VREI, </a:t>
          </a:r>
          <a:r>
            <a:rPr lang="en-CA" dirty="0" err="1"/>
            <a:t>în</a:t>
          </a:r>
          <a:r>
            <a:rPr lang="en-CA" dirty="0"/>
            <a:t> loc de </a:t>
          </a:r>
          <a:r>
            <a:rPr lang="en-CA" dirty="0" err="1"/>
            <a:t>ceea</a:t>
          </a:r>
          <a:r>
            <a:rPr lang="en-CA" dirty="0"/>
            <a:t> CE VREI cu </a:t>
          </a:r>
          <a:r>
            <a:rPr lang="en-CA" dirty="0" err="1"/>
            <a:t>adevărat</a:t>
          </a:r>
          <a:r>
            <a:rPr lang="en-CA" dirty="0"/>
            <a:t>. </a:t>
          </a:r>
          <a:endParaRPr lang="en-US" dirty="0"/>
        </a:p>
      </dgm:t>
    </dgm:pt>
    <dgm:pt modelId="{BAB6421F-0C86-4071-B7C1-D80D9A444CAA}" type="parTrans" cxnId="{19F51728-5E18-4B91-B6CF-2C63795B6C8D}">
      <dgm:prSet/>
      <dgm:spPr/>
      <dgm:t>
        <a:bodyPr/>
        <a:lstStyle/>
        <a:p>
          <a:endParaRPr lang="en-US"/>
        </a:p>
      </dgm:t>
    </dgm:pt>
    <dgm:pt modelId="{5B3077C0-42B8-4266-81EA-94F10EA691E6}" type="sibTrans" cxnId="{19F51728-5E18-4B91-B6CF-2C63795B6C8D}">
      <dgm:prSet/>
      <dgm:spPr/>
      <dgm:t>
        <a:bodyPr/>
        <a:lstStyle/>
        <a:p>
          <a:endParaRPr lang="en-US"/>
        </a:p>
      </dgm:t>
    </dgm:pt>
    <dgm:pt modelId="{69E09A40-EABB-48B5-BBFE-C5030C23BC59}">
      <dgm:prSet/>
      <dgm:spPr/>
      <dgm:t>
        <a:bodyPr/>
        <a:lstStyle/>
        <a:p>
          <a:endParaRPr lang="en-US" dirty="0"/>
        </a:p>
      </dgm:t>
    </dgm:pt>
    <dgm:pt modelId="{B551E1C2-5156-44C0-9DD4-1AE26988C682}" type="parTrans" cxnId="{6E7CE273-A9E3-4B41-A135-D1373457CA1B}">
      <dgm:prSet/>
      <dgm:spPr/>
      <dgm:t>
        <a:bodyPr/>
        <a:lstStyle/>
        <a:p>
          <a:endParaRPr lang="en-US"/>
        </a:p>
      </dgm:t>
    </dgm:pt>
    <dgm:pt modelId="{CBB58A54-8F57-4C77-AB1B-7693E6E2EE53}" type="sibTrans" cxnId="{6E7CE273-A9E3-4B41-A135-D1373457CA1B}">
      <dgm:prSet/>
      <dgm:spPr/>
      <dgm:t>
        <a:bodyPr/>
        <a:lstStyle/>
        <a:p>
          <a:endParaRPr lang="en-US"/>
        </a:p>
      </dgm:t>
    </dgm:pt>
    <dgm:pt modelId="{193CE80E-1DA6-45DC-9D70-9F52B41601F9}">
      <dgm:prSet/>
      <dgm:spPr/>
      <dgm:t>
        <a:bodyPr/>
        <a:lstStyle/>
        <a:p>
          <a:pPr>
            <a:buNone/>
          </a:pPr>
          <a:endParaRPr lang="en-US" dirty="0"/>
        </a:p>
      </dgm:t>
    </dgm:pt>
    <dgm:pt modelId="{C9FF9A98-7857-4041-BBB2-DBE3779E9742}" type="parTrans" cxnId="{1FD712CC-1054-4928-A0DC-CA79F67B7474}">
      <dgm:prSet/>
      <dgm:spPr/>
      <dgm:t>
        <a:bodyPr/>
        <a:lstStyle/>
        <a:p>
          <a:endParaRPr lang="en-US"/>
        </a:p>
      </dgm:t>
    </dgm:pt>
    <dgm:pt modelId="{AB657E82-7A77-4A0D-AB60-B636DFFC32A0}" type="sibTrans" cxnId="{1FD712CC-1054-4928-A0DC-CA79F67B7474}">
      <dgm:prSet/>
      <dgm:spPr/>
      <dgm:t>
        <a:bodyPr/>
        <a:lstStyle/>
        <a:p>
          <a:endParaRPr lang="en-US"/>
        </a:p>
      </dgm:t>
    </dgm:pt>
    <dgm:pt modelId="{63BF1266-B389-4BDC-97A9-DA299C4DB80E}">
      <dgm:prSet/>
      <dgm:spPr/>
      <dgm:t>
        <a:bodyPr/>
        <a:lstStyle/>
        <a:p>
          <a:endParaRPr lang="en-US" dirty="0"/>
        </a:p>
      </dgm:t>
    </dgm:pt>
    <dgm:pt modelId="{3E1653E2-6622-411A-859C-CB8DC1837D40}" type="parTrans" cxnId="{3D04A5C8-FCE7-4769-8C48-E5B2420C7DD9}">
      <dgm:prSet/>
      <dgm:spPr/>
      <dgm:t>
        <a:bodyPr/>
        <a:lstStyle/>
        <a:p>
          <a:endParaRPr lang="en-US"/>
        </a:p>
      </dgm:t>
    </dgm:pt>
    <dgm:pt modelId="{77B966D9-75A2-463F-87C0-649D3F295590}" type="sibTrans" cxnId="{3D04A5C8-FCE7-4769-8C48-E5B2420C7DD9}">
      <dgm:prSet/>
      <dgm:spPr/>
      <dgm:t>
        <a:bodyPr/>
        <a:lstStyle/>
        <a:p>
          <a:endParaRPr lang="en-US"/>
        </a:p>
      </dgm:t>
    </dgm:pt>
    <dgm:pt modelId="{3B5AA6B7-E3E4-4871-867D-6BB58D367F2B}">
      <dgm:prSet/>
      <dgm:spPr/>
      <dgm:t>
        <a:bodyPr/>
        <a:lstStyle/>
        <a:p>
          <a:pPr>
            <a:buNone/>
          </a:pPr>
          <a:endParaRPr lang="en-US" dirty="0"/>
        </a:p>
      </dgm:t>
    </dgm:pt>
    <dgm:pt modelId="{6F5FB434-790B-464C-83A3-E472549C92A5}" type="parTrans" cxnId="{F17DA1B2-0009-4498-AF08-19B73F9AD508}">
      <dgm:prSet/>
      <dgm:spPr/>
      <dgm:t>
        <a:bodyPr/>
        <a:lstStyle/>
        <a:p>
          <a:endParaRPr lang="en-US"/>
        </a:p>
      </dgm:t>
    </dgm:pt>
    <dgm:pt modelId="{293D80A8-4377-4E86-AEF1-FD47176A8D5F}" type="sibTrans" cxnId="{F17DA1B2-0009-4498-AF08-19B73F9AD508}">
      <dgm:prSet/>
      <dgm:spPr/>
      <dgm:t>
        <a:bodyPr/>
        <a:lstStyle/>
        <a:p>
          <a:endParaRPr lang="en-US"/>
        </a:p>
      </dgm:t>
    </dgm:pt>
    <dgm:pt modelId="{FC902A45-AE4A-4447-ABDF-FFB5E24AB784}" type="pres">
      <dgm:prSet presAssocID="{DEC25962-6757-4281-9631-21A5E5FB5817}" presName="Name0" presStyleCnt="0">
        <dgm:presLayoutVars>
          <dgm:dir/>
          <dgm:animLvl val="lvl"/>
          <dgm:resizeHandles val="exact"/>
        </dgm:presLayoutVars>
      </dgm:prSet>
      <dgm:spPr/>
    </dgm:pt>
    <dgm:pt modelId="{D0FAA8C2-9063-44BF-A7EB-F3F35CB7C4F5}" type="pres">
      <dgm:prSet presAssocID="{C15D7E0F-815A-450B-B4F2-26537A0A51DF}" presName="linNode" presStyleCnt="0"/>
      <dgm:spPr/>
    </dgm:pt>
    <dgm:pt modelId="{DAC83717-FC7A-4D2B-8E01-582F04FAE8C1}" type="pres">
      <dgm:prSet presAssocID="{C15D7E0F-815A-450B-B4F2-26537A0A51DF}" presName="parentText" presStyleLbl="node1" presStyleIdx="0" presStyleCnt="4">
        <dgm:presLayoutVars>
          <dgm:chMax val="1"/>
          <dgm:bulletEnabled val="1"/>
        </dgm:presLayoutVars>
      </dgm:prSet>
      <dgm:spPr/>
    </dgm:pt>
    <dgm:pt modelId="{493EF726-11BD-420B-A0A4-6F78DF5A0BCF}" type="pres">
      <dgm:prSet presAssocID="{C15D7E0F-815A-450B-B4F2-26537A0A51DF}" presName="descendantText" presStyleLbl="alignAccFollowNode1" presStyleIdx="0" presStyleCnt="4">
        <dgm:presLayoutVars>
          <dgm:bulletEnabled val="1"/>
        </dgm:presLayoutVars>
      </dgm:prSet>
      <dgm:spPr/>
    </dgm:pt>
    <dgm:pt modelId="{F915F9E3-5CAC-4380-B9F4-008108E53951}" type="pres">
      <dgm:prSet presAssocID="{491E96F0-C4AC-4302-AE01-9835FC920FD5}" presName="sp" presStyleCnt="0"/>
      <dgm:spPr/>
    </dgm:pt>
    <dgm:pt modelId="{F6BCA208-F2C5-4EDC-A820-DAF5B0EDEEB2}" type="pres">
      <dgm:prSet presAssocID="{E693439C-F34B-4F3C-AA56-799944C6A9AB}" presName="linNode" presStyleCnt="0"/>
      <dgm:spPr/>
    </dgm:pt>
    <dgm:pt modelId="{CD8664FB-3418-410B-BE11-BC3BAC596B67}" type="pres">
      <dgm:prSet presAssocID="{E693439C-F34B-4F3C-AA56-799944C6A9AB}" presName="parentText" presStyleLbl="node1" presStyleIdx="1" presStyleCnt="4">
        <dgm:presLayoutVars>
          <dgm:chMax val="1"/>
          <dgm:bulletEnabled val="1"/>
        </dgm:presLayoutVars>
      </dgm:prSet>
      <dgm:spPr/>
    </dgm:pt>
    <dgm:pt modelId="{64B57B10-73B5-43E6-B3FA-200F6E95788D}" type="pres">
      <dgm:prSet presAssocID="{E693439C-F34B-4F3C-AA56-799944C6A9AB}" presName="descendantText" presStyleLbl="alignAccFollowNode1" presStyleIdx="1" presStyleCnt="4">
        <dgm:presLayoutVars>
          <dgm:bulletEnabled val="1"/>
        </dgm:presLayoutVars>
      </dgm:prSet>
      <dgm:spPr/>
    </dgm:pt>
    <dgm:pt modelId="{13E8DE3C-5D37-40DB-AABA-F82244351F81}" type="pres">
      <dgm:prSet presAssocID="{7816F948-0BCB-4FA1-942F-225E213AF06F}" presName="sp" presStyleCnt="0"/>
      <dgm:spPr/>
    </dgm:pt>
    <dgm:pt modelId="{CA73D28D-CD7E-4354-B4E7-75A4E8BCC10B}" type="pres">
      <dgm:prSet presAssocID="{69E09A40-EABB-48B5-BBFE-C5030C23BC59}" presName="linNode" presStyleCnt="0"/>
      <dgm:spPr/>
    </dgm:pt>
    <dgm:pt modelId="{3DC005B9-C52A-4C6E-94D9-2D7CBB375B0A}" type="pres">
      <dgm:prSet presAssocID="{69E09A40-EABB-48B5-BBFE-C5030C23BC59}" presName="parentText" presStyleLbl="node1" presStyleIdx="2" presStyleCnt="4">
        <dgm:presLayoutVars>
          <dgm:chMax val="1"/>
          <dgm:bulletEnabled val="1"/>
        </dgm:presLayoutVars>
      </dgm:prSet>
      <dgm:spPr/>
    </dgm:pt>
    <dgm:pt modelId="{9F908E99-B2F4-4553-AAEB-D3F23B5DED2A}" type="pres">
      <dgm:prSet presAssocID="{69E09A40-EABB-48B5-BBFE-C5030C23BC59}" presName="descendantText" presStyleLbl="alignAccFollowNode1" presStyleIdx="2" presStyleCnt="4">
        <dgm:presLayoutVars>
          <dgm:bulletEnabled val="1"/>
        </dgm:presLayoutVars>
      </dgm:prSet>
      <dgm:spPr/>
    </dgm:pt>
    <dgm:pt modelId="{C710801A-BA24-4773-B326-BF8C98E9D076}" type="pres">
      <dgm:prSet presAssocID="{CBB58A54-8F57-4C77-AB1B-7693E6E2EE53}" presName="sp" presStyleCnt="0"/>
      <dgm:spPr/>
    </dgm:pt>
    <dgm:pt modelId="{614E697A-0C26-483D-9B65-9AB60BA69774}" type="pres">
      <dgm:prSet presAssocID="{63BF1266-B389-4BDC-97A9-DA299C4DB80E}" presName="linNode" presStyleCnt="0"/>
      <dgm:spPr/>
    </dgm:pt>
    <dgm:pt modelId="{20D6D9A1-734F-47EE-B7CB-8034B601E1D5}" type="pres">
      <dgm:prSet presAssocID="{63BF1266-B389-4BDC-97A9-DA299C4DB80E}" presName="parentText" presStyleLbl="node1" presStyleIdx="3" presStyleCnt="4">
        <dgm:presLayoutVars>
          <dgm:chMax val="1"/>
          <dgm:bulletEnabled val="1"/>
        </dgm:presLayoutVars>
      </dgm:prSet>
      <dgm:spPr/>
    </dgm:pt>
    <dgm:pt modelId="{23634D96-8468-4A10-BBF6-A551F162A2F9}" type="pres">
      <dgm:prSet presAssocID="{63BF1266-B389-4BDC-97A9-DA299C4DB80E}" presName="descendantText" presStyleLbl="alignAccFollowNode1" presStyleIdx="3" presStyleCnt="4">
        <dgm:presLayoutVars>
          <dgm:bulletEnabled val="1"/>
        </dgm:presLayoutVars>
      </dgm:prSet>
      <dgm:spPr/>
    </dgm:pt>
  </dgm:ptLst>
  <dgm:cxnLst>
    <dgm:cxn modelId="{6C8B4B06-CEAB-45C6-B5D5-F8FF8C37BF4C}" type="presOf" srcId="{8240F798-7258-427A-8BE1-4D343AA89E49}" destId="{493EF726-11BD-420B-A0A4-6F78DF5A0BCF}" srcOrd="0" destOrd="0" presId="urn:microsoft.com/office/officeart/2005/8/layout/vList5"/>
    <dgm:cxn modelId="{940C0521-2150-4C2A-A4D2-C0C0DADD58DB}" srcId="{C15D7E0F-815A-450B-B4F2-26537A0A51DF}" destId="{8240F798-7258-427A-8BE1-4D343AA89E49}" srcOrd="0" destOrd="0" parTransId="{8AC6C6D4-0259-48D2-BEC6-A69B74EA98ED}" sibTransId="{A1BDE77E-F962-4B8D-960B-8471E2EB619B}"/>
    <dgm:cxn modelId="{C91AC025-630B-4FA1-A1C9-C86438789E07}" type="presOf" srcId="{DEC25962-6757-4281-9631-21A5E5FB5817}" destId="{FC902A45-AE4A-4447-ABDF-FFB5E24AB784}" srcOrd="0" destOrd="0" presId="urn:microsoft.com/office/officeart/2005/8/layout/vList5"/>
    <dgm:cxn modelId="{19F51728-5E18-4B91-B6CF-2C63795B6C8D}" srcId="{E693439C-F34B-4F3C-AA56-799944C6A9AB}" destId="{A174961C-E1B6-4E04-AFA6-0241C149B3C5}" srcOrd="0" destOrd="0" parTransId="{BAB6421F-0C86-4071-B7C1-D80D9A444CAA}" sibTransId="{5B3077C0-42B8-4266-81EA-94F10EA691E6}"/>
    <dgm:cxn modelId="{AC9DD132-58C1-4F25-A090-09F812C59583}" type="presOf" srcId="{63BF1266-B389-4BDC-97A9-DA299C4DB80E}" destId="{20D6D9A1-734F-47EE-B7CB-8034B601E1D5}" srcOrd="0" destOrd="0" presId="urn:microsoft.com/office/officeart/2005/8/layout/vList5"/>
    <dgm:cxn modelId="{2C61EB34-8FCF-41E9-87A8-FAAF095C6223}" srcId="{DEC25962-6757-4281-9631-21A5E5FB5817}" destId="{C15D7E0F-815A-450B-B4F2-26537A0A51DF}" srcOrd="0" destOrd="0" parTransId="{BBF06FC0-D43C-4FD2-AAC7-96F3F80E8089}" sibTransId="{491E96F0-C4AC-4302-AE01-9835FC920FD5}"/>
    <dgm:cxn modelId="{C4BEA953-092F-4E0B-87E8-885790BD6D66}" type="presOf" srcId="{69E09A40-EABB-48B5-BBFE-C5030C23BC59}" destId="{3DC005B9-C52A-4C6E-94D9-2D7CBB375B0A}" srcOrd="0" destOrd="0" presId="urn:microsoft.com/office/officeart/2005/8/layout/vList5"/>
    <dgm:cxn modelId="{6E7CE273-A9E3-4B41-A135-D1373457CA1B}" srcId="{DEC25962-6757-4281-9631-21A5E5FB5817}" destId="{69E09A40-EABB-48B5-BBFE-C5030C23BC59}" srcOrd="2" destOrd="0" parTransId="{B551E1C2-5156-44C0-9DD4-1AE26988C682}" sibTransId="{CBB58A54-8F57-4C77-AB1B-7693E6E2EE53}"/>
    <dgm:cxn modelId="{147C649B-F3A5-47C9-ACB1-6103C7538F10}" type="presOf" srcId="{A174961C-E1B6-4E04-AFA6-0241C149B3C5}" destId="{64B57B10-73B5-43E6-B3FA-200F6E95788D}" srcOrd="0" destOrd="0" presId="urn:microsoft.com/office/officeart/2005/8/layout/vList5"/>
    <dgm:cxn modelId="{C26841AC-B30D-4565-AD00-1C57710B20F6}" type="presOf" srcId="{C15D7E0F-815A-450B-B4F2-26537A0A51DF}" destId="{DAC83717-FC7A-4D2B-8E01-582F04FAE8C1}" srcOrd="0" destOrd="0" presId="urn:microsoft.com/office/officeart/2005/8/layout/vList5"/>
    <dgm:cxn modelId="{BC18CEAD-4223-48C3-879B-51868A0F04E0}" type="presOf" srcId="{E693439C-F34B-4F3C-AA56-799944C6A9AB}" destId="{CD8664FB-3418-410B-BE11-BC3BAC596B67}" srcOrd="0" destOrd="0" presId="urn:microsoft.com/office/officeart/2005/8/layout/vList5"/>
    <dgm:cxn modelId="{F17DA1B2-0009-4498-AF08-19B73F9AD508}" srcId="{63BF1266-B389-4BDC-97A9-DA299C4DB80E}" destId="{3B5AA6B7-E3E4-4871-867D-6BB58D367F2B}" srcOrd="0" destOrd="0" parTransId="{6F5FB434-790B-464C-83A3-E472549C92A5}" sibTransId="{293D80A8-4377-4E86-AEF1-FD47176A8D5F}"/>
    <dgm:cxn modelId="{874014C4-392C-4DF2-8545-6AFEDCC146D5}" type="presOf" srcId="{193CE80E-1DA6-45DC-9D70-9F52B41601F9}" destId="{9F908E99-B2F4-4553-AAEB-D3F23B5DED2A}" srcOrd="0" destOrd="0" presId="urn:microsoft.com/office/officeart/2005/8/layout/vList5"/>
    <dgm:cxn modelId="{3D04A5C8-FCE7-4769-8C48-E5B2420C7DD9}" srcId="{DEC25962-6757-4281-9631-21A5E5FB5817}" destId="{63BF1266-B389-4BDC-97A9-DA299C4DB80E}" srcOrd="3" destOrd="0" parTransId="{3E1653E2-6622-411A-859C-CB8DC1837D40}" sibTransId="{77B966D9-75A2-463F-87C0-649D3F295590}"/>
    <dgm:cxn modelId="{1FD712CC-1054-4928-A0DC-CA79F67B7474}" srcId="{69E09A40-EABB-48B5-BBFE-C5030C23BC59}" destId="{193CE80E-1DA6-45DC-9D70-9F52B41601F9}" srcOrd="0" destOrd="0" parTransId="{C9FF9A98-7857-4041-BBB2-DBE3779E9742}" sibTransId="{AB657E82-7A77-4A0D-AB60-B636DFFC32A0}"/>
    <dgm:cxn modelId="{2585E3CF-F2A5-46C8-9FDE-92CD8DE72856}" srcId="{DEC25962-6757-4281-9631-21A5E5FB5817}" destId="{E693439C-F34B-4F3C-AA56-799944C6A9AB}" srcOrd="1" destOrd="0" parTransId="{E3B31789-8BCB-4208-B9FF-E5B8BD89E52C}" sibTransId="{7816F948-0BCB-4FA1-942F-225E213AF06F}"/>
    <dgm:cxn modelId="{833CB2D7-5711-400A-9108-A87579D27C0A}" type="presOf" srcId="{3B5AA6B7-E3E4-4871-867D-6BB58D367F2B}" destId="{23634D96-8468-4A10-BBF6-A551F162A2F9}" srcOrd="0" destOrd="0" presId="urn:microsoft.com/office/officeart/2005/8/layout/vList5"/>
    <dgm:cxn modelId="{E73146DB-2F50-4A91-9A40-34A52C7B6988}" type="presParOf" srcId="{FC902A45-AE4A-4447-ABDF-FFB5E24AB784}" destId="{D0FAA8C2-9063-44BF-A7EB-F3F35CB7C4F5}" srcOrd="0" destOrd="0" presId="urn:microsoft.com/office/officeart/2005/8/layout/vList5"/>
    <dgm:cxn modelId="{BD3778D1-C984-4001-8FA5-69F59AAF3EE5}" type="presParOf" srcId="{D0FAA8C2-9063-44BF-A7EB-F3F35CB7C4F5}" destId="{DAC83717-FC7A-4D2B-8E01-582F04FAE8C1}" srcOrd="0" destOrd="0" presId="urn:microsoft.com/office/officeart/2005/8/layout/vList5"/>
    <dgm:cxn modelId="{1EFCEF72-BAE9-441B-93DA-E1E863B84260}" type="presParOf" srcId="{D0FAA8C2-9063-44BF-A7EB-F3F35CB7C4F5}" destId="{493EF726-11BD-420B-A0A4-6F78DF5A0BCF}" srcOrd="1" destOrd="0" presId="urn:microsoft.com/office/officeart/2005/8/layout/vList5"/>
    <dgm:cxn modelId="{0B676FFF-23CA-45E7-8C91-FD49F2E038F4}" type="presParOf" srcId="{FC902A45-AE4A-4447-ABDF-FFB5E24AB784}" destId="{F915F9E3-5CAC-4380-B9F4-008108E53951}" srcOrd="1" destOrd="0" presId="urn:microsoft.com/office/officeart/2005/8/layout/vList5"/>
    <dgm:cxn modelId="{1C3F4393-6461-4578-A312-ADF379B9D215}" type="presParOf" srcId="{FC902A45-AE4A-4447-ABDF-FFB5E24AB784}" destId="{F6BCA208-F2C5-4EDC-A820-DAF5B0EDEEB2}" srcOrd="2" destOrd="0" presId="urn:microsoft.com/office/officeart/2005/8/layout/vList5"/>
    <dgm:cxn modelId="{B8501041-EB61-4F58-8A40-9B26AE7CA786}" type="presParOf" srcId="{F6BCA208-F2C5-4EDC-A820-DAF5B0EDEEB2}" destId="{CD8664FB-3418-410B-BE11-BC3BAC596B67}" srcOrd="0" destOrd="0" presId="urn:microsoft.com/office/officeart/2005/8/layout/vList5"/>
    <dgm:cxn modelId="{53FC09D5-4780-40E2-819B-6986BEAE4027}" type="presParOf" srcId="{F6BCA208-F2C5-4EDC-A820-DAF5B0EDEEB2}" destId="{64B57B10-73B5-43E6-B3FA-200F6E95788D}" srcOrd="1" destOrd="0" presId="urn:microsoft.com/office/officeart/2005/8/layout/vList5"/>
    <dgm:cxn modelId="{D57C301A-622E-4D1B-B50F-B9EFC9EB09B9}" type="presParOf" srcId="{FC902A45-AE4A-4447-ABDF-FFB5E24AB784}" destId="{13E8DE3C-5D37-40DB-AABA-F82244351F81}" srcOrd="3" destOrd="0" presId="urn:microsoft.com/office/officeart/2005/8/layout/vList5"/>
    <dgm:cxn modelId="{0EA0F9D1-CCFA-4860-B719-05D05A61326C}" type="presParOf" srcId="{FC902A45-AE4A-4447-ABDF-FFB5E24AB784}" destId="{CA73D28D-CD7E-4354-B4E7-75A4E8BCC10B}" srcOrd="4" destOrd="0" presId="urn:microsoft.com/office/officeart/2005/8/layout/vList5"/>
    <dgm:cxn modelId="{6E727BA0-1BE9-4555-AC93-45D5FA00B804}" type="presParOf" srcId="{CA73D28D-CD7E-4354-B4E7-75A4E8BCC10B}" destId="{3DC005B9-C52A-4C6E-94D9-2D7CBB375B0A}" srcOrd="0" destOrd="0" presId="urn:microsoft.com/office/officeart/2005/8/layout/vList5"/>
    <dgm:cxn modelId="{B9C5C962-33AC-4D90-BA2E-570184A79E6D}" type="presParOf" srcId="{CA73D28D-CD7E-4354-B4E7-75A4E8BCC10B}" destId="{9F908E99-B2F4-4553-AAEB-D3F23B5DED2A}" srcOrd="1" destOrd="0" presId="urn:microsoft.com/office/officeart/2005/8/layout/vList5"/>
    <dgm:cxn modelId="{C24E47AC-D80C-4937-95DE-9BCB4B67CAB0}" type="presParOf" srcId="{FC902A45-AE4A-4447-ABDF-FFB5E24AB784}" destId="{C710801A-BA24-4773-B326-BF8C98E9D076}" srcOrd="5" destOrd="0" presId="urn:microsoft.com/office/officeart/2005/8/layout/vList5"/>
    <dgm:cxn modelId="{55E962EF-A8B0-4776-8384-A8B9644C4828}" type="presParOf" srcId="{FC902A45-AE4A-4447-ABDF-FFB5E24AB784}" destId="{614E697A-0C26-483D-9B65-9AB60BA69774}" srcOrd="6" destOrd="0" presId="urn:microsoft.com/office/officeart/2005/8/layout/vList5"/>
    <dgm:cxn modelId="{614AE8C7-F0FB-45A5-A5F5-801392C7E8D4}" type="presParOf" srcId="{614E697A-0C26-483D-9B65-9AB60BA69774}" destId="{20D6D9A1-734F-47EE-B7CB-8034B601E1D5}" srcOrd="0" destOrd="0" presId="urn:microsoft.com/office/officeart/2005/8/layout/vList5"/>
    <dgm:cxn modelId="{9EBFEA66-407D-4AA0-B767-0D5AB9F29AC2}" type="presParOf" srcId="{614E697A-0C26-483D-9B65-9AB60BA69774}" destId="{23634D96-8468-4A10-BBF6-A551F162A2F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C25962-6757-4281-9631-21A5E5FB5817}"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C15D7E0F-815A-450B-B4F2-26537A0A51DF}">
      <dgm:prSet/>
      <dgm:spPr/>
      <dgm:t>
        <a:bodyPr/>
        <a:lstStyle/>
        <a:p>
          <a:r>
            <a:rPr lang="en-CA" dirty="0"/>
            <a:t>1. </a:t>
          </a:r>
          <a:r>
            <a:rPr lang="en-CA" b="1" dirty="0" err="1"/>
            <a:t>Prea</a:t>
          </a:r>
          <a:r>
            <a:rPr lang="en-CA" b="1" dirty="0"/>
            <a:t> de </a:t>
          </a:r>
          <a:r>
            <a:rPr lang="en-CA" b="1" dirty="0" err="1"/>
            <a:t>suprafață</a:t>
          </a:r>
          <a:endParaRPr lang="en-US" dirty="0"/>
        </a:p>
      </dgm:t>
    </dgm:pt>
    <dgm:pt modelId="{BBF06FC0-D43C-4FD2-AAC7-96F3F80E8089}" type="parTrans" cxnId="{2C61EB34-8FCF-41E9-87A8-FAAF095C6223}">
      <dgm:prSet/>
      <dgm:spPr/>
      <dgm:t>
        <a:bodyPr/>
        <a:lstStyle/>
        <a:p>
          <a:endParaRPr lang="en-US"/>
        </a:p>
      </dgm:t>
    </dgm:pt>
    <dgm:pt modelId="{491E96F0-C4AC-4302-AE01-9835FC920FD5}" type="sibTrans" cxnId="{2C61EB34-8FCF-41E9-87A8-FAAF095C6223}">
      <dgm:prSet/>
      <dgm:spPr/>
      <dgm:t>
        <a:bodyPr/>
        <a:lstStyle/>
        <a:p>
          <a:endParaRPr lang="en-US"/>
        </a:p>
      </dgm:t>
    </dgm:pt>
    <dgm:pt modelId="{8240F798-7258-427A-8BE1-4D343AA89E49}">
      <dgm:prSet/>
      <dgm:spPr/>
      <dgm:t>
        <a:bodyPr/>
        <a:lstStyle/>
        <a:p>
          <a:r>
            <a:rPr lang="en-CA" dirty="0"/>
            <a:t>O </a:t>
          </a:r>
          <a:r>
            <a:rPr lang="en-CA" dirty="0" err="1"/>
            <a:t>viață</a:t>
          </a:r>
          <a:r>
            <a:rPr lang="en-CA" dirty="0"/>
            <a:t> pe care </a:t>
          </a:r>
          <a:r>
            <a:rPr lang="en-CA" dirty="0" err="1"/>
            <a:t>iubești</a:t>
          </a:r>
          <a:r>
            <a:rPr lang="en-CA" dirty="0"/>
            <a:t> CU ADEVĂRAT </a:t>
          </a:r>
          <a:r>
            <a:rPr lang="en-CA" dirty="0" err="1"/>
            <a:t>să</a:t>
          </a:r>
          <a:r>
            <a:rPr lang="en-CA" dirty="0"/>
            <a:t> o </a:t>
          </a:r>
          <a:r>
            <a:rPr lang="en-CA" dirty="0" err="1"/>
            <a:t>trăiești</a:t>
          </a:r>
          <a:r>
            <a:rPr lang="en-CA" dirty="0"/>
            <a:t> vine din </a:t>
          </a:r>
          <a:r>
            <a:rPr lang="en-CA" dirty="0" err="1"/>
            <a:t>interiorul</a:t>
          </a:r>
          <a:r>
            <a:rPr lang="en-CA" dirty="0"/>
            <a:t> </a:t>
          </a:r>
          <a:r>
            <a:rPr lang="en-CA" dirty="0" err="1"/>
            <a:t>tău</a:t>
          </a:r>
          <a:r>
            <a:rPr lang="en-CA" dirty="0"/>
            <a:t>. Nu o </a:t>
          </a:r>
          <a:r>
            <a:rPr lang="en-CA" dirty="0" err="1"/>
            <a:t>gămadă</a:t>
          </a:r>
          <a:r>
            <a:rPr lang="en-CA" dirty="0"/>
            <a:t> de </a:t>
          </a:r>
          <a:r>
            <a:rPr lang="en-CA" dirty="0" err="1"/>
            <a:t>obiective</a:t>
          </a:r>
          <a:r>
            <a:rPr lang="en-CA" dirty="0"/>
            <a:t>, ci </a:t>
          </a:r>
          <a:r>
            <a:rPr lang="en-CA" dirty="0" err="1"/>
            <a:t>ceea</a:t>
          </a:r>
          <a:r>
            <a:rPr lang="en-CA" dirty="0"/>
            <a:t> </a:t>
          </a:r>
          <a:r>
            <a:rPr lang="en-CA" dirty="0" err="1"/>
            <a:t>ce</a:t>
          </a:r>
          <a:r>
            <a:rPr lang="en-CA" dirty="0"/>
            <a:t> </a:t>
          </a:r>
          <a:r>
            <a:rPr lang="en-CA" dirty="0" err="1"/>
            <a:t>contează</a:t>
          </a:r>
          <a:r>
            <a:rPr lang="en-CA" dirty="0"/>
            <a:t> </a:t>
          </a:r>
          <a:r>
            <a:rPr lang="en-CA" dirty="0" err="1"/>
            <a:t>cel</a:t>
          </a:r>
          <a:r>
            <a:rPr lang="en-CA" dirty="0"/>
            <a:t> </a:t>
          </a:r>
          <a:r>
            <a:rPr lang="en-CA" dirty="0" err="1"/>
            <a:t>mai</a:t>
          </a:r>
          <a:r>
            <a:rPr lang="en-CA" dirty="0"/>
            <a:t> </a:t>
          </a:r>
          <a:r>
            <a:rPr lang="en-CA" dirty="0" err="1"/>
            <a:t>mult</a:t>
          </a:r>
          <a:r>
            <a:rPr lang="en-CA" dirty="0"/>
            <a:t> </a:t>
          </a:r>
          <a:r>
            <a:rPr lang="en-CA" dirty="0" err="1"/>
            <a:t>pentru</a:t>
          </a:r>
          <a:r>
            <a:rPr lang="en-CA" dirty="0"/>
            <a:t> tine.</a:t>
          </a:r>
          <a:endParaRPr lang="en-US" dirty="0"/>
        </a:p>
      </dgm:t>
    </dgm:pt>
    <dgm:pt modelId="{8AC6C6D4-0259-48D2-BEC6-A69B74EA98ED}" type="parTrans" cxnId="{940C0521-2150-4C2A-A4D2-C0C0DADD58DB}">
      <dgm:prSet/>
      <dgm:spPr/>
      <dgm:t>
        <a:bodyPr/>
        <a:lstStyle/>
        <a:p>
          <a:endParaRPr lang="en-US"/>
        </a:p>
      </dgm:t>
    </dgm:pt>
    <dgm:pt modelId="{A1BDE77E-F962-4B8D-960B-8471E2EB619B}" type="sibTrans" cxnId="{940C0521-2150-4C2A-A4D2-C0C0DADD58DB}">
      <dgm:prSet/>
      <dgm:spPr/>
      <dgm:t>
        <a:bodyPr/>
        <a:lstStyle/>
        <a:p>
          <a:endParaRPr lang="en-US"/>
        </a:p>
      </dgm:t>
    </dgm:pt>
    <dgm:pt modelId="{E693439C-F34B-4F3C-AA56-799944C6A9AB}">
      <dgm:prSet/>
      <dgm:spPr/>
      <dgm:t>
        <a:bodyPr/>
        <a:lstStyle/>
        <a:p>
          <a:pPr algn="ctr"/>
          <a:r>
            <a:rPr lang="en-CA" dirty="0"/>
            <a:t>2. </a:t>
          </a:r>
          <a:r>
            <a:rPr lang="en-CA" b="1" dirty="0" err="1"/>
            <a:t>Neconcordanță</a:t>
          </a:r>
          <a:r>
            <a:rPr lang="en-CA" b="1" dirty="0"/>
            <a:t> </a:t>
          </a:r>
          <a:r>
            <a:rPr lang="en-CA" b="1" dirty="0" err="1"/>
            <a:t>Vibrațională</a:t>
          </a:r>
          <a:endParaRPr lang="en-US" dirty="0"/>
        </a:p>
      </dgm:t>
    </dgm:pt>
    <dgm:pt modelId="{E3B31789-8BCB-4208-B9FF-E5B8BD89E52C}" type="parTrans" cxnId="{2585E3CF-F2A5-46C8-9FDE-92CD8DE72856}">
      <dgm:prSet/>
      <dgm:spPr/>
      <dgm:t>
        <a:bodyPr/>
        <a:lstStyle/>
        <a:p>
          <a:endParaRPr lang="en-US"/>
        </a:p>
      </dgm:t>
    </dgm:pt>
    <dgm:pt modelId="{7816F948-0BCB-4FA1-942F-225E213AF06F}" type="sibTrans" cxnId="{2585E3CF-F2A5-46C8-9FDE-92CD8DE72856}">
      <dgm:prSet/>
      <dgm:spPr/>
      <dgm:t>
        <a:bodyPr/>
        <a:lstStyle/>
        <a:p>
          <a:endParaRPr lang="en-US"/>
        </a:p>
      </dgm:t>
    </dgm:pt>
    <dgm:pt modelId="{A174961C-E1B6-4E04-AFA6-0241C149B3C5}">
      <dgm:prSet/>
      <dgm:spPr/>
      <dgm:t>
        <a:bodyPr/>
        <a:lstStyle/>
        <a:p>
          <a:r>
            <a:rPr lang="en-CA" dirty="0" err="1"/>
            <a:t>Obiective</a:t>
          </a:r>
          <a:r>
            <a:rPr lang="en-CA" dirty="0"/>
            <a:t> create ca </a:t>
          </a:r>
          <a:r>
            <a:rPr lang="en-CA" dirty="0" err="1"/>
            <a:t>și</a:t>
          </a:r>
          <a:r>
            <a:rPr lang="en-CA" dirty="0"/>
            <a:t> </a:t>
          </a:r>
          <a:r>
            <a:rPr lang="en-CA" dirty="0" err="1"/>
            <a:t>reacție</a:t>
          </a:r>
          <a:r>
            <a:rPr lang="en-CA" dirty="0"/>
            <a:t> la </a:t>
          </a:r>
          <a:r>
            <a:rPr lang="en-CA" dirty="0" err="1"/>
            <a:t>ceea</a:t>
          </a:r>
          <a:r>
            <a:rPr lang="en-CA" dirty="0"/>
            <a:t> </a:t>
          </a:r>
          <a:r>
            <a:rPr lang="en-CA" dirty="0" err="1"/>
            <a:t>ce</a:t>
          </a:r>
          <a:r>
            <a:rPr lang="en-CA" dirty="0"/>
            <a:t> NU VREI, </a:t>
          </a:r>
          <a:r>
            <a:rPr lang="en-CA" dirty="0" err="1"/>
            <a:t>în</a:t>
          </a:r>
          <a:r>
            <a:rPr lang="en-CA" dirty="0"/>
            <a:t> loc de </a:t>
          </a:r>
          <a:r>
            <a:rPr lang="en-CA" dirty="0" err="1"/>
            <a:t>ceea</a:t>
          </a:r>
          <a:r>
            <a:rPr lang="en-CA" dirty="0"/>
            <a:t> CE VREI cu </a:t>
          </a:r>
          <a:r>
            <a:rPr lang="en-CA" dirty="0" err="1"/>
            <a:t>adevărat</a:t>
          </a:r>
          <a:r>
            <a:rPr lang="en-CA" dirty="0"/>
            <a:t>. </a:t>
          </a:r>
          <a:endParaRPr lang="en-US" dirty="0"/>
        </a:p>
      </dgm:t>
    </dgm:pt>
    <dgm:pt modelId="{BAB6421F-0C86-4071-B7C1-D80D9A444CAA}" type="parTrans" cxnId="{19F51728-5E18-4B91-B6CF-2C63795B6C8D}">
      <dgm:prSet/>
      <dgm:spPr/>
      <dgm:t>
        <a:bodyPr/>
        <a:lstStyle/>
        <a:p>
          <a:endParaRPr lang="en-US"/>
        </a:p>
      </dgm:t>
    </dgm:pt>
    <dgm:pt modelId="{5B3077C0-42B8-4266-81EA-94F10EA691E6}" type="sibTrans" cxnId="{19F51728-5E18-4B91-B6CF-2C63795B6C8D}">
      <dgm:prSet/>
      <dgm:spPr/>
      <dgm:t>
        <a:bodyPr/>
        <a:lstStyle/>
        <a:p>
          <a:endParaRPr lang="en-US"/>
        </a:p>
      </dgm:t>
    </dgm:pt>
    <dgm:pt modelId="{69E09A40-EABB-48B5-BBFE-C5030C23BC59}">
      <dgm:prSet/>
      <dgm:spPr/>
      <dgm:t>
        <a:bodyPr/>
        <a:lstStyle/>
        <a:p>
          <a:r>
            <a:rPr lang="en-CA" dirty="0"/>
            <a:t>3. </a:t>
          </a:r>
          <a:r>
            <a:rPr lang="en-CA" b="1" dirty="0" err="1"/>
            <a:t>Lipsa</a:t>
          </a:r>
          <a:r>
            <a:rPr lang="en-CA" b="1" dirty="0"/>
            <a:t> </a:t>
          </a:r>
          <a:r>
            <a:rPr lang="en-CA" b="1" dirty="0" err="1"/>
            <a:t>Specificității</a:t>
          </a:r>
          <a:endParaRPr lang="en-US" dirty="0"/>
        </a:p>
      </dgm:t>
    </dgm:pt>
    <dgm:pt modelId="{B551E1C2-5156-44C0-9DD4-1AE26988C682}" type="parTrans" cxnId="{6E7CE273-A9E3-4B41-A135-D1373457CA1B}">
      <dgm:prSet/>
      <dgm:spPr/>
      <dgm:t>
        <a:bodyPr/>
        <a:lstStyle/>
        <a:p>
          <a:endParaRPr lang="en-US"/>
        </a:p>
      </dgm:t>
    </dgm:pt>
    <dgm:pt modelId="{CBB58A54-8F57-4C77-AB1B-7693E6E2EE53}" type="sibTrans" cxnId="{6E7CE273-A9E3-4B41-A135-D1373457CA1B}">
      <dgm:prSet/>
      <dgm:spPr/>
      <dgm:t>
        <a:bodyPr/>
        <a:lstStyle/>
        <a:p>
          <a:endParaRPr lang="en-US"/>
        </a:p>
      </dgm:t>
    </dgm:pt>
    <dgm:pt modelId="{193CE80E-1DA6-45DC-9D70-9F52B41601F9}">
      <dgm:prSet/>
      <dgm:spPr/>
      <dgm:t>
        <a:bodyPr/>
        <a:lstStyle/>
        <a:p>
          <a:r>
            <a:rPr lang="en-CA" dirty="0" err="1"/>
            <a:t>Ceea</a:t>
          </a:r>
          <a:r>
            <a:rPr lang="en-CA" dirty="0"/>
            <a:t> </a:t>
          </a:r>
          <a:r>
            <a:rPr lang="en-CA" dirty="0" err="1"/>
            <a:t>ce</a:t>
          </a:r>
          <a:r>
            <a:rPr lang="en-CA" dirty="0"/>
            <a:t> cu </a:t>
          </a:r>
          <a:r>
            <a:rPr lang="en-CA" dirty="0" err="1"/>
            <a:t>adevărat</a:t>
          </a:r>
          <a:r>
            <a:rPr lang="en-CA" dirty="0"/>
            <a:t> </a:t>
          </a:r>
          <a:r>
            <a:rPr lang="en-CA" dirty="0" err="1"/>
            <a:t>iubești</a:t>
          </a:r>
          <a:r>
            <a:rPr lang="en-CA" dirty="0"/>
            <a:t> </a:t>
          </a:r>
          <a:r>
            <a:rPr lang="en-CA" dirty="0" err="1"/>
            <a:t>și</a:t>
          </a:r>
          <a:r>
            <a:rPr lang="en-CA" dirty="0"/>
            <a:t> </a:t>
          </a:r>
          <a:r>
            <a:rPr lang="en-CA" dirty="0" err="1"/>
            <a:t>îți</a:t>
          </a:r>
          <a:r>
            <a:rPr lang="en-CA" dirty="0"/>
            <a:t> </a:t>
          </a:r>
          <a:r>
            <a:rPr lang="en-CA" dirty="0" err="1"/>
            <a:t>dorești</a:t>
          </a:r>
          <a:r>
            <a:rPr lang="en-CA" dirty="0"/>
            <a:t>, </a:t>
          </a:r>
          <a:r>
            <a:rPr lang="en-CA" dirty="0" err="1"/>
            <a:t>în</a:t>
          </a:r>
          <a:r>
            <a:rPr lang="en-CA" dirty="0"/>
            <a:t> loc de </a:t>
          </a:r>
          <a:r>
            <a:rPr lang="en-CA" dirty="0" err="1"/>
            <a:t>ceea</a:t>
          </a:r>
          <a:r>
            <a:rPr lang="en-CA" dirty="0"/>
            <a:t> </a:t>
          </a:r>
          <a:r>
            <a:rPr lang="en-CA" dirty="0" err="1"/>
            <a:t>ce</a:t>
          </a:r>
          <a:r>
            <a:rPr lang="en-CA" dirty="0"/>
            <a:t> </a:t>
          </a:r>
          <a:r>
            <a:rPr lang="en-CA" dirty="0" err="1"/>
            <a:t>crezi</a:t>
          </a:r>
          <a:r>
            <a:rPr lang="en-CA" dirty="0"/>
            <a:t> </a:t>
          </a:r>
          <a:r>
            <a:rPr lang="en-CA" dirty="0" err="1"/>
            <a:t>că</a:t>
          </a:r>
          <a:r>
            <a:rPr lang="en-CA" dirty="0"/>
            <a:t> </a:t>
          </a:r>
          <a:r>
            <a:rPr lang="en-CA" dirty="0" err="1"/>
            <a:t>poți</a:t>
          </a:r>
          <a:r>
            <a:rPr lang="en-CA" dirty="0"/>
            <a:t> </a:t>
          </a:r>
          <a:r>
            <a:rPr lang="en-CA" dirty="0" err="1"/>
            <a:t>avea</a:t>
          </a:r>
          <a:r>
            <a:rPr lang="en-CA" dirty="0"/>
            <a:t> – </a:t>
          </a:r>
          <a:r>
            <a:rPr lang="en-CA" dirty="0" err="1"/>
            <a:t>ceea</a:t>
          </a:r>
          <a:r>
            <a:rPr lang="en-CA" dirty="0"/>
            <a:t> </a:t>
          </a:r>
          <a:r>
            <a:rPr lang="en-CA" dirty="0" err="1"/>
            <a:t>ce</a:t>
          </a:r>
          <a:r>
            <a:rPr lang="en-CA" dirty="0"/>
            <a:t> </a:t>
          </a:r>
          <a:r>
            <a:rPr lang="en-CA" dirty="0" err="1"/>
            <a:t>dictează</a:t>
          </a:r>
          <a:r>
            <a:rPr lang="en-CA" dirty="0"/>
            <a:t> </a:t>
          </a:r>
          <a:r>
            <a:rPr lang="en-CA" dirty="0" err="1"/>
            <a:t>economia</a:t>
          </a:r>
          <a:r>
            <a:rPr lang="en-CA" dirty="0"/>
            <a:t> </a:t>
          </a:r>
          <a:r>
            <a:rPr lang="en-CA" dirty="0" err="1"/>
            <a:t>și</a:t>
          </a:r>
          <a:r>
            <a:rPr lang="en-CA" dirty="0"/>
            <a:t> </a:t>
          </a:r>
          <a:r>
            <a:rPr lang="en-CA" dirty="0" err="1"/>
            <a:t>ceea</a:t>
          </a:r>
          <a:r>
            <a:rPr lang="en-CA" dirty="0"/>
            <a:t> </a:t>
          </a:r>
          <a:r>
            <a:rPr lang="en-CA" dirty="0" err="1"/>
            <a:t>ce</a:t>
          </a:r>
          <a:r>
            <a:rPr lang="en-CA" dirty="0"/>
            <a:t> spun </a:t>
          </a:r>
          <a:r>
            <a:rPr lang="en-CA" dirty="0" err="1"/>
            <a:t>oamenii</a:t>
          </a:r>
          <a:r>
            <a:rPr lang="en-CA" dirty="0"/>
            <a:t> din </a:t>
          </a:r>
          <a:r>
            <a:rPr lang="en-CA" dirty="0" err="1"/>
            <a:t>jurul</a:t>
          </a:r>
          <a:r>
            <a:rPr lang="en-CA" dirty="0"/>
            <a:t> </a:t>
          </a:r>
          <a:r>
            <a:rPr lang="en-CA" dirty="0" err="1"/>
            <a:t>tău</a:t>
          </a:r>
          <a:r>
            <a:rPr lang="en-CA" dirty="0"/>
            <a:t>. </a:t>
          </a:r>
          <a:endParaRPr lang="en-US" dirty="0"/>
        </a:p>
      </dgm:t>
    </dgm:pt>
    <dgm:pt modelId="{C9FF9A98-7857-4041-BBB2-DBE3779E9742}" type="parTrans" cxnId="{1FD712CC-1054-4928-A0DC-CA79F67B7474}">
      <dgm:prSet/>
      <dgm:spPr/>
      <dgm:t>
        <a:bodyPr/>
        <a:lstStyle/>
        <a:p>
          <a:endParaRPr lang="en-US"/>
        </a:p>
      </dgm:t>
    </dgm:pt>
    <dgm:pt modelId="{AB657E82-7A77-4A0D-AB60-B636DFFC32A0}" type="sibTrans" cxnId="{1FD712CC-1054-4928-A0DC-CA79F67B7474}">
      <dgm:prSet/>
      <dgm:spPr/>
      <dgm:t>
        <a:bodyPr/>
        <a:lstStyle/>
        <a:p>
          <a:endParaRPr lang="en-US"/>
        </a:p>
      </dgm:t>
    </dgm:pt>
    <dgm:pt modelId="{63BF1266-B389-4BDC-97A9-DA299C4DB80E}">
      <dgm:prSet/>
      <dgm:spPr/>
      <dgm:t>
        <a:bodyPr/>
        <a:lstStyle/>
        <a:p>
          <a:endParaRPr lang="en-US" dirty="0"/>
        </a:p>
      </dgm:t>
    </dgm:pt>
    <dgm:pt modelId="{3E1653E2-6622-411A-859C-CB8DC1837D40}" type="parTrans" cxnId="{3D04A5C8-FCE7-4769-8C48-E5B2420C7DD9}">
      <dgm:prSet/>
      <dgm:spPr/>
      <dgm:t>
        <a:bodyPr/>
        <a:lstStyle/>
        <a:p>
          <a:endParaRPr lang="en-US"/>
        </a:p>
      </dgm:t>
    </dgm:pt>
    <dgm:pt modelId="{77B966D9-75A2-463F-87C0-649D3F295590}" type="sibTrans" cxnId="{3D04A5C8-FCE7-4769-8C48-E5B2420C7DD9}">
      <dgm:prSet/>
      <dgm:spPr/>
      <dgm:t>
        <a:bodyPr/>
        <a:lstStyle/>
        <a:p>
          <a:endParaRPr lang="en-US"/>
        </a:p>
      </dgm:t>
    </dgm:pt>
    <dgm:pt modelId="{3B5AA6B7-E3E4-4871-867D-6BB58D367F2B}">
      <dgm:prSet/>
      <dgm:spPr/>
      <dgm:t>
        <a:bodyPr/>
        <a:lstStyle/>
        <a:p>
          <a:pPr>
            <a:buNone/>
          </a:pPr>
          <a:endParaRPr lang="en-US" dirty="0"/>
        </a:p>
      </dgm:t>
    </dgm:pt>
    <dgm:pt modelId="{6F5FB434-790B-464C-83A3-E472549C92A5}" type="parTrans" cxnId="{F17DA1B2-0009-4498-AF08-19B73F9AD508}">
      <dgm:prSet/>
      <dgm:spPr/>
      <dgm:t>
        <a:bodyPr/>
        <a:lstStyle/>
        <a:p>
          <a:endParaRPr lang="en-US"/>
        </a:p>
      </dgm:t>
    </dgm:pt>
    <dgm:pt modelId="{293D80A8-4377-4E86-AEF1-FD47176A8D5F}" type="sibTrans" cxnId="{F17DA1B2-0009-4498-AF08-19B73F9AD508}">
      <dgm:prSet/>
      <dgm:spPr/>
      <dgm:t>
        <a:bodyPr/>
        <a:lstStyle/>
        <a:p>
          <a:endParaRPr lang="en-US"/>
        </a:p>
      </dgm:t>
    </dgm:pt>
    <dgm:pt modelId="{FC902A45-AE4A-4447-ABDF-FFB5E24AB784}" type="pres">
      <dgm:prSet presAssocID="{DEC25962-6757-4281-9631-21A5E5FB5817}" presName="Name0" presStyleCnt="0">
        <dgm:presLayoutVars>
          <dgm:dir/>
          <dgm:animLvl val="lvl"/>
          <dgm:resizeHandles val="exact"/>
        </dgm:presLayoutVars>
      </dgm:prSet>
      <dgm:spPr/>
    </dgm:pt>
    <dgm:pt modelId="{D0FAA8C2-9063-44BF-A7EB-F3F35CB7C4F5}" type="pres">
      <dgm:prSet presAssocID="{C15D7E0F-815A-450B-B4F2-26537A0A51DF}" presName="linNode" presStyleCnt="0"/>
      <dgm:spPr/>
    </dgm:pt>
    <dgm:pt modelId="{DAC83717-FC7A-4D2B-8E01-582F04FAE8C1}" type="pres">
      <dgm:prSet presAssocID="{C15D7E0F-815A-450B-B4F2-26537A0A51DF}" presName="parentText" presStyleLbl="node1" presStyleIdx="0" presStyleCnt="4">
        <dgm:presLayoutVars>
          <dgm:chMax val="1"/>
          <dgm:bulletEnabled val="1"/>
        </dgm:presLayoutVars>
      </dgm:prSet>
      <dgm:spPr/>
    </dgm:pt>
    <dgm:pt modelId="{493EF726-11BD-420B-A0A4-6F78DF5A0BCF}" type="pres">
      <dgm:prSet presAssocID="{C15D7E0F-815A-450B-B4F2-26537A0A51DF}" presName="descendantText" presStyleLbl="alignAccFollowNode1" presStyleIdx="0" presStyleCnt="4">
        <dgm:presLayoutVars>
          <dgm:bulletEnabled val="1"/>
        </dgm:presLayoutVars>
      </dgm:prSet>
      <dgm:spPr/>
    </dgm:pt>
    <dgm:pt modelId="{F915F9E3-5CAC-4380-B9F4-008108E53951}" type="pres">
      <dgm:prSet presAssocID="{491E96F0-C4AC-4302-AE01-9835FC920FD5}" presName="sp" presStyleCnt="0"/>
      <dgm:spPr/>
    </dgm:pt>
    <dgm:pt modelId="{F6BCA208-F2C5-4EDC-A820-DAF5B0EDEEB2}" type="pres">
      <dgm:prSet presAssocID="{E693439C-F34B-4F3C-AA56-799944C6A9AB}" presName="linNode" presStyleCnt="0"/>
      <dgm:spPr/>
    </dgm:pt>
    <dgm:pt modelId="{CD8664FB-3418-410B-BE11-BC3BAC596B67}" type="pres">
      <dgm:prSet presAssocID="{E693439C-F34B-4F3C-AA56-799944C6A9AB}" presName="parentText" presStyleLbl="node1" presStyleIdx="1" presStyleCnt="4">
        <dgm:presLayoutVars>
          <dgm:chMax val="1"/>
          <dgm:bulletEnabled val="1"/>
        </dgm:presLayoutVars>
      </dgm:prSet>
      <dgm:spPr/>
    </dgm:pt>
    <dgm:pt modelId="{64B57B10-73B5-43E6-B3FA-200F6E95788D}" type="pres">
      <dgm:prSet presAssocID="{E693439C-F34B-4F3C-AA56-799944C6A9AB}" presName="descendantText" presStyleLbl="alignAccFollowNode1" presStyleIdx="1" presStyleCnt="4">
        <dgm:presLayoutVars>
          <dgm:bulletEnabled val="1"/>
        </dgm:presLayoutVars>
      </dgm:prSet>
      <dgm:spPr/>
    </dgm:pt>
    <dgm:pt modelId="{13E8DE3C-5D37-40DB-AABA-F82244351F81}" type="pres">
      <dgm:prSet presAssocID="{7816F948-0BCB-4FA1-942F-225E213AF06F}" presName="sp" presStyleCnt="0"/>
      <dgm:spPr/>
    </dgm:pt>
    <dgm:pt modelId="{CA73D28D-CD7E-4354-B4E7-75A4E8BCC10B}" type="pres">
      <dgm:prSet presAssocID="{69E09A40-EABB-48B5-BBFE-C5030C23BC59}" presName="linNode" presStyleCnt="0"/>
      <dgm:spPr/>
    </dgm:pt>
    <dgm:pt modelId="{3DC005B9-C52A-4C6E-94D9-2D7CBB375B0A}" type="pres">
      <dgm:prSet presAssocID="{69E09A40-EABB-48B5-BBFE-C5030C23BC59}" presName="parentText" presStyleLbl="node1" presStyleIdx="2" presStyleCnt="4">
        <dgm:presLayoutVars>
          <dgm:chMax val="1"/>
          <dgm:bulletEnabled val="1"/>
        </dgm:presLayoutVars>
      </dgm:prSet>
      <dgm:spPr/>
    </dgm:pt>
    <dgm:pt modelId="{9F908E99-B2F4-4553-AAEB-D3F23B5DED2A}" type="pres">
      <dgm:prSet presAssocID="{69E09A40-EABB-48B5-BBFE-C5030C23BC59}" presName="descendantText" presStyleLbl="alignAccFollowNode1" presStyleIdx="2" presStyleCnt="4">
        <dgm:presLayoutVars>
          <dgm:bulletEnabled val="1"/>
        </dgm:presLayoutVars>
      </dgm:prSet>
      <dgm:spPr/>
    </dgm:pt>
    <dgm:pt modelId="{C710801A-BA24-4773-B326-BF8C98E9D076}" type="pres">
      <dgm:prSet presAssocID="{CBB58A54-8F57-4C77-AB1B-7693E6E2EE53}" presName="sp" presStyleCnt="0"/>
      <dgm:spPr/>
    </dgm:pt>
    <dgm:pt modelId="{614E697A-0C26-483D-9B65-9AB60BA69774}" type="pres">
      <dgm:prSet presAssocID="{63BF1266-B389-4BDC-97A9-DA299C4DB80E}" presName="linNode" presStyleCnt="0"/>
      <dgm:spPr/>
    </dgm:pt>
    <dgm:pt modelId="{20D6D9A1-734F-47EE-B7CB-8034B601E1D5}" type="pres">
      <dgm:prSet presAssocID="{63BF1266-B389-4BDC-97A9-DA299C4DB80E}" presName="parentText" presStyleLbl="node1" presStyleIdx="3" presStyleCnt="4">
        <dgm:presLayoutVars>
          <dgm:chMax val="1"/>
          <dgm:bulletEnabled val="1"/>
        </dgm:presLayoutVars>
      </dgm:prSet>
      <dgm:spPr/>
    </dgm:pt>
    <dgm:pt modelId="{23634D96-8468-4A10-BBF6-A551F162A2F9}" type="pres">
      <dgm:prSet presAssocID="{63BF1266-B389-4BDC-97A9-DA299C4DB80E}" presName="descendantText" presStyleLbl="alignAccFollowNode1" presStyleIdx="3" presStyleCnt="4">
        <dgm:presLayoutVars>
          <dgm:bulletEnabled val="1"/>
        </dgm:presLayoutVars>
      </dgm:prSet>
      <dgm:spPr/>
    </dgm:pt>
  </dgm:ptLst>
  <dgm:cxnLst>
    <dgm:cxn modelId="{6C8B4B06-CEAB-45C6-B5D5-F8FF8C37BF4C}" type="presOf" srcId="{8240F798-7258-427A-8BE1-4D343AA89E49}" destId="{493EF726-11BD-420B-A0A4-6F78DF5A0BCF}" srcOrd="0" destOrd="0" presId="urn:microsoft.com/office/officeart/2005/8/layout/vList5"/>
    <dgm:cxn modelId="{940C0521-2150-4C2A-A4D2-C0C0DADD58DB}" srcId="{C15D7E0F-815A-450B-B4F2-26537A0A51DF}" destId="{8240F798-7258-427A-8BE1-4D343AA89E49}" srcOrd="0" destOrd="0" parTransId="{8AC6C6D4-0259-48D2-BEC6-A69B74EA98ED}" sibTransId="{A1BDE77E-F962-4B8D-960B-8471E2EB619B}"/>
    <dgm:cxn modelId="{C91AC025-630B-4FA1-A1C9-C86438789E07}" type="presOf" srcId="{DEC25962-6757-4281-9631-21A5E5FB5817}" destId="{FC902A45-AE4A-4447-ABDF-FFB5E24AB784}" srcOrd="0" destOrd="0" presId="urn:microsoft.com/office/officeart/2005/8/layout/vList5"/>
    <dgm:cxn modelId="{19F51728-5E18-4B91-B6CF-2C63795B6C8D}" srcId="{E693439C-F34B-4F3C-AA56-799944C6A9AB}" destId="{A174961C-E1B6-4E04-AFA6-0241C149B3C5}" srcOrd="0" destOrd="0" parTransId="{BAB6421F-0C86-4071-B7C1-D80D9A444CAA}" sibTransId="{5B3077C0-42B8-4266-81EA-94F10EA691E6}"/>
    <dgm:cxn modelId="{AC9DD132-58C1-4F25-A090-09F812C59583}" type="presOf" srcId="{63BF1266-B389-4BDC-97A9-DA299C4DB80E}" destId="{20D6D9A1-734F-47EE-B7CB-8034B601E1D5}" srcOrd="0" destOrd="0" presId="urn:microsoft.com/office/officeart/2005/8/layout/vList5"/>
    <dgm:cxn modelId="{2C61EB34-8FCF-41E9-87A8-FAAF095C6223}" srcId="{DEC25962-6757-4281-9631-21A5E5FB5817}" destId="{C15D7E0F-815A-450B-B4F2-26537A0A51DF}" srcOrd="0" destOrd="0" parTransId="{BBF06FC0-D43C-4FD2-AAC7-96F3F80E8089}" sibTransId="{491E96F0-C4AC-4302-AE01-9835FC920FD5}"/>
    <dgm:cxn modelId="{C4BEA953-092F-4E0B-87E8-885790BD6D66}" type="presOf" srcId="{69E09A40-EABB-48B5-BBFE-C5030C23BC59}" destId="{3DC005B9-C52A-4C6E-94D9-2D7CBB375B0A}" srcOrd="0" destOrd="0" presId="urn:microsoft.com/office/officeart/2005/8/layout/vList5"/>
    <dgm:cxn modelId="{6E7CE273-A9E3-4B41-A135-D1373457CA1B}" srcId="{DEC25962-6757-4281-9631-21A5E5FB5817}" destId="{69E09A40-EABB-48B5-BBFE-C5030C23BC59}" srcOrd="2" destOrd="0" parTransId="{B551E1C2-5156-44C0-9DD4-1AE26988C682}" sibTransId="{CBB58A54-8F57-4C77-AB1B-7693E6E2EE53}"/>
    <dgm:cxn modelId="{147C649B-F3A5-47C9-ACB1-6103C7538F10}" type="presOf" srcId="{A174961C-E1B6-4E04-AFA6-0241C149B3C5}" destId="{64B57B10-73B5-43E6-B3FA-200F6E95788D}" srcOrd="0" destOrd="0" presId="urn:microsoft.com/office/officeart/2005/8/layout/vList5"/>
    <dgm:cxn modelId="{C26841AC-B30D-4565-AD00-1C57710B20F6}" type="presOf" srcId="{C15D7E0F-815A-450B-B4F2-26537A0A51DF}" destId="{DAC83717-FC7A-4D2B-8E01-582F04FAE8C1}" srcOrd="0" destOrd="0" presId="urn:microsoft.com/office/officeart/2005/8/layout/vList5"/>
    <dgm:cxn modelId="{BC18CEAD-4223-48C3-879B-51868A0F04E0}" type="presOf" srcId="{E693439C-F34B-4F3C-AA56-799944C6A9AB}" destId="{CD8664FB-3418-410B-BE11-BC3BAC596B67}" srcOrd="0" destOrd="0" presId="urn:microsoft.com/office/officeart/2005/8/layout/vList5"/>
    <dgm:cxn modelId="{F17DA1B2-0009-4498-AF08-19B73F9AD508}" srcId="{63BF1266-B389-4BDC-97A9-DA299C4DB80E}" destId="{3B5AA6B7-E3E4-4871-867D-6BB58D367F2B}" srcOrd="0" destOrd="0" parTransId="{6F5FB434-790B-464C-83A3-E472549C92A5}" sibTransId="{293D80A8-4377-4E86-AEF1-FD47176A8D5F}"/>
    <dgm:cxn modelId="{874014C4-392C-4DF2-8545-6AFEDCC146D5}" type="presOf" srcId="{193CE80E-1DA6-45DC-9D70-9F52B41601F9}" destId="{9F908E99-B2F4-4553-AAEB-D3F23B5DED2A}" srcOrd="0" destOrd="0" presId="urn:microsoft.com/office/officeart/2005/8/layout/vList5"/>
    <dgm:cxn modelId="{3D04A5C8-FCE7-4769-8C48-E5B2420C7DD9}" srcId="{DEC25962-6757-4281-9631-21A5E5FB5817}" destId="{63BF1266-B389-4BDC-97A9-DA299C4DB80E}" srcOrd="3" destOrd="0" parTransId="{3E1653E2-6622-411A-859C-CB8DC1837D40}" sibTransId="{77B966D9-75A2-463F-87C0-649D3F295590}"/>
    <dgm:cxn modelId="{1FD712CC-1054-4928-A0DC-CA79F67B7474}" srcId="{69E09A40-EABB-48B5-BBFE-C5030C23BC59}" destId="{193CE80E-1DA6-45DC-9D70-9F52B41601F9}" srcOrd="0" destOrd="0" parTransId="{C9FF9A98-7857-4041-BBB2-DBE3779E9742}" sibTransId="{AB657E82-7A77-4A0D-AB60-B636DFFC32A0}"/>
    <dgm:cxn modelId="{2585E3CF-F2A5-46C8-9FDE-92CD8DE72856}" srcId="{DEC25962-6757-4281-9631-21A5E5FB5817}" destId="{E693439C-F34B-4F3C-AA56-799944C6A9AB}" srcOrd="1" destOrd="0" parTransId="{E3B31789-8BCB-4208-B9FF-E5B8BD89E52C}" sibTransId="{7816F948-0BCB-4FA1-942F-225E213AF06F}"/>
    <dgm:cxn modelId="{833CB2D7-5711-400A-9108-A87579D27C0A}" type="presOf" srcId="{3B5AA6B7-E3E4-4871-867D-6BB58D367F2B}" destId="{23634D96-8468-4A10-BBF6-A551F162A2F9}" srcOrd="0" destOrd="0" presId="urn:microsoft.com/office/officeart/2005/8/layout/vList5"/>
    <dgm:cxn modelId="{E73146DB-2F50-4A91-9A40-34A52C7B6988}" type="presParOf" srcId="{FC902A45-AE4A-4447-ABDF-FFB5E24AB784}" destId="{D0FAA8C2-9063-44BF-A7EB-F3F35CB7C4F5}" srcOrd="0" destOrd="0" presId="urn:microsoft.com/office/officeart/2005/8/layout/vList5"/>
    <dgm:cxn modelId="{BD3778D1-C984-4001-8FA5-69F59AAF3EE5}" type="presParOf" srcId="{D0FAA8C2-9063-44BF-A7EB-F3F35CB7C4F5}" destId="{DAC83717-FC7A-4D2B-8E01-582F04FAE8C1}" srcOrd="0" destOrd="0" presId="urn:microsoft.com/office/officeart/2005/8/layout/vList5"/>
    <dgm:cxn modelId="{1EFCEF72-BAE9-441B-93DA-E1E863B84260}" type="presParOf" srcId="{D0FAA8C2-9063-44BF-A7EB-F3F35CB7C4F5}" destId="{493EF726-11BD-420B-A0A4-6F78DF5A0BCF}" srcOrd="1" destOrd="0" presId="urn:microsoft.com/office/officeart/2005/8/layout/vList5"/>
    <dgm:cxn modelId="{0B676FFF-23CA-45E7-8C91-FD49F2E038F4}" type="presParOf" srcId="{FC902A45-AE4A-4447-ABDF-FFB5E24AB784}" destId="{F915F9E3-5CAC-4380-B9F4-008108E53951}" srcOrd="1" destOrd="0" presId="urn:microsoft.com/office/officeart/2005/8/layout/vList5"/>
    <dgm:cxn modelId="{1C3F4393-6461-4578-A312-ADF379B9D215}" type="presParOf" srcId="{FC902A45-AE4A-4447-ABDF-FFB5E24AB784}" destId="{F6BCA208-F2C5-4EDC-A820-DAF5B0EDEEB2}" srcOrd="2" destOrd="0" presId="urn:microsoft.com/office/officeart/2005/8/layout/vList5"/>
    <dgm:cxn modelId="{B8501041-EB61-4F58-8A40-9B26AE7CA786}" type="presParOf" srcId="{F6BCA208-F2C5-4EDC-A820-DAF5B0EDEEB2}" destId="{CD8664FB-3418-410B-BE11-BC3BAC596B67}" srcOrd="0" destOrd="0" presId="urn:microsoft.com/office/officeart/2005/8/layout/vList5"/>
    <dgm:cxn modelId="{53FC09D5-4780-40E2-819B-6986BEAE4027}" type="presParOf" srcId="{F6BCA208-F2C5-4EDC-A820-DAF5B0EDEEB2}" destId="{64B57B10-73B5-43E6-B3FA-200F6E95788D}" srcOrd="1" destOrd="0" presId="urn:microsoft.com/office/officeart/2005/8/layout/vList5"/>
    <dgm:cxn modelId="{D57C301A-622E-4D1B-B50F-B9EFC9EB09B9}" type="presParOf" srcId="{FC902A45-AE4A-4447-ABDF-FFB5E24AB784}" destId="{13E8DE3C-5D37-40DB-AABA-F82244351F81}" srcOrd="3" destOrd="0" presId="urn:microsoft.com/office/officeart/2005/8/layout/vList5"/>
    <dgm:cxn modelId="{0EA0F9D1-CCFA-4860-B719-05D05A61326C}" type="presParOf" srcId="{FC902A45-AE4A-4447-ABDF-FFB5E24AB784}" destId="{CA73D28D-CD7E-4354-B4E7-75A4E8BCC10B}" srcOrd="4" destOrd="0" presId="urn:microsoft.com/office/officeart/2005/8/layout/vList5"/>
    <dgm:cxn modelId="{6E727BA0-1BE9-4555-AC93-45D5FA00B804}" type="presParOf" srcId="{CA73D28D-CD7E-4354-B4E7-75A4E8BCC10B}" destId="{3DC005B9-C52A-4C6E-94D9-2D7CBB375B0A}" srcOrd="0" destOrd="0" presId="urn:microsoft.com/office/officeart/2005/8/layout/vList5"/>
    <dgm:cxn modelId="{B9C5C962-33AC-4D90-BA2E-570184A79E6D}" type="presParOf" srcId="{CA73D28D-CD7E-4354-B4E7-75A4E8BCC10B}" destId="{9F908E99-B2F4-4553-AAEB-D3F23B5DED2A}" srcOrd="1" destOrd="0" presId="urn:microsoft.com/office/officeart/2005/8/layout/vList5"/>
    <dgm:cxn modelId="{C24E47AC-D80C-4937-95DE-9BCB4B67CAB0}" type="presParOf" srcId="{FC902A45-AE4A-4447-ABDF-FFB5E24AB784}" destId="{C710801A-BA24-4773-B326-BF8C98E9D076}" srcOrd="5" destOrd="0" presId="urn:microsoft.com/office/officeart/2005/8/layout/vList5"/>
    <dgm:cxn modelId="{55E962EF-A8B0-4776-8384-A8B9644C4828}" type="presParOf" srcId="{FC902A45-AE4A-4447-ABDF-FFB5E24AB784}" destId="{614E697A-0C26-483D-9B65-9AB60BA69774}" srcOrd="6" destOrd="0" presId="urn:microsoft.com/office/officeart/2005/8/layout/vList5"/>
    <dgm:cxn modelId="{614AE8C7-F0FB-45A5-A5F5-801392C7E8D4}" type="presParOf" srcId="{614E697A-0C26-483D-9B65-9AB60BA69774}" destId="{20D6D9A1-734F-47EE-B7CB-8034B601E1D5}" srcOrd="0" destOrd="0" presId="urn:microsoft.com/office/officeart/2005/8/layout/vList5"/>
    <dgm:cxn modelId="{9EBFEA66-407D-4AA0-B767-0D5AB9F29AC2}" type="presParOf" srcId="{614E697A-0C26-483D-9B65-9AB60BA69774}" destId="{23634D96-8468-4A10-BBF6-A551F162A2F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9F2E3-F1D8-4FF6-9C13-47B7F689181B}">
      <dsp:nvSpPr>
        <dsp:cNvPr id="0" name=""/>
        <dsp:cNvSpPr/>
      </dsp:nvSpPr>
      <dsp:spPr>
        <a:xfrm>
          <a:off x="0" y="664190"/>
          <a:ext cx="3074491" cy="1952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3FE9D-E737-4004-8B02-3462168B8EE9}">
      <dsp:nvSpPr>
        <dsp:cNvPr id="0" name=""/>
        <dsp:cNvSpPr/>
      </dsp:nvSpPr>
      <dsp:spPr>
        <a:xfrm>
          <a:off x="341610" y="988720"/>
          <a:ext cx="3074491" cy="19523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3000" kern="1200" dirty="0"/>
            <a:t>Care </a:t>
          </a:r>
          <a:r>
            <a:rPr lang="en-CA" sz="3000" kern="1200" dirty="0" err="1"/>
            <a:t>este</a:t>
          </a:r>
          <a:r>
            <a:rPr lang="en-CA" sz="3000" kern="1200" dirty="0"/>
            <a:t> </a:t>
          </a:r>
          <a:r>
            <a:rPr lang="en-CA" sz="3000" kern="1200" dirty="0" err="1"/>
            <a:t>prenumele</a:t>
          </a:r>
          <a:r>
            <a:rPr lang="en-CA" sz="3000" kern="1200" dirty="0"/>
            <a:t> &amp; </a:t>
          </a:r>
          <a:r>
            <a:rPr lang="en-CA" sz="3000" kern="1200" dirty="0" err="1"/>
            <a:t>numele</a:t>
          </a:r>
          <a:r>
            <a:rPr lang="en-CA" sz="3000" kern="1200" dirty="0"/>
            <a:t> </a:t>
          </a:r>
          <a:r>
            <a:rPr lang="en-CA" sz="3000" kern="1200" dirty="0" err="1"/>
            <a:t>tău</a:t>
          </a:r>
          <a:r>
            <a:rPr lang="en-CA" sz="3000" kern="1200" dirty="0"/>
            <a:t>?</a:t>
          </a:r>
          <a:endParaRPr lang="en-US" sz="3000" kern="1200" dirty="0"/>
        </a:p>
      </dsp:txBody>
      <dsp:txXfrm>
        <a:off x="398791" y="1045901"/>
        <a:ext cx="2960129" cy="1837940"/>
      </dsp:txXfrm>
    </dsp:sp>
    <dsp:sp modelId="{93B67EC4-881B-4CE8-BD13-A3F0236E1CC4}">
      <dsp:nvSpPr>
        <dsp:cNvPr id="0" name=""/>
        <dsp:cNvSpPr/>
      </dsp:nvSpPr>
      <dsp:spPr>
        <a:xfrm>
          <a:off x="3757711" y="664190"/>
          <a:ext cx="3074491" cy="1952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29EC9-6F24-4BFD-B65C-BAF3E20CC298}">
      <dsp:nvSpPr>
        <dsp:cNvPr id="0" name=""/>
        <dsp:cNvSpPr/>
      </dsp:nvSpPr>
      <dsp:spPr>
        <a:xfrm>
          <a:off x="4099321" y="988720"/>
          <a:ext cx="3074491" cy="19523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3000" kern="1200" dirty="0" err="1"/>
            <a:t>Unde</a:t>
          </a:r>
          <a:r>
            <a:rPr lang="en-CA" sz="3000" kern="1200" dirty="0"/>
            <a:t> </a:t>
          </a:r>
          <a:r>
            <a:rPr lang="en-CA" sz="3000" kern="1200" dirty="0" err="1"/>
            <a:t>locuiești</a:t>
          </a:r>
          <a:r>
            <a:rPr lang="en-CA" sz="3000" kern="1200" dirty="0"/>
            <a:t>?</a:t>
          </a:r>
          <a:endParaRPr lang="en-US" sz="3000" kern="1200" dirty="0"/>
        </a:p>
      </dsp:txBody>
      <dsp:txXfrm>
        <a:off x="4156502" y="1045901"/>
        <a:ext cx="2960129" cy="1837940"/>
      </dsp:txXfrm>
    </dsp:sp>
    <dsp:sp modelId="{EA205472-67D8-4D96-B5A7-444E87BBB6D8}">
      <dsp:nvSpPr>
        <dsp:cNvPr id="0" name=""/>
        <dsp:cNvSpPr/>
      </dsp:nvSpPr>
      <dsp:spPr>
        <a:xfrm>
          <a:off x="7515423" y="664190"/>
          <a:ext cx="3074491" cy="1952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55CE5-1056-46A9-A0BF-3B43BCFD5BB2}">
      <dsp:nvSpPr>
        <dsp:cNvPr id="0" name=""/>
        <dsp:cNvSpPr/>
      </dsp:nvSpPr>
      <dsp:spPr>
        <a:xfrm>
          <a:off x="7857033" y="988720"/>
          <a:ext cx="3074491" cy="19523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3000" kern="1200" dirty="0"/>
            <a:t>Cu </a:t>
          </a:r>
          <a:r>
            <a:rPr lang="en-CA" sz="3000" kern="1200" dirty="0" err="1"/>
            <a:t>ce</a:t>
          </a:r>
          <a:r>
            <a:rPr lang="en-CA" sz="3000" kern="1200" dirty="0"/>
            <a:t> </a:t>
          </a:r>
          <a:r>
            <a:rPr lang="en-CA" sz="3000" kern="1200" dirty="0" err="1"/>
            <a:t>ți-ar</a:t>
          </a:r>
          <a:r>
            <a:rPr lang="en-CA" sz="3000" kern="1200" dirty="0"/>
            <a:t> </a:t>
          </a:r>
          <a:r>
            <a:rPr lang="en-CA" sz="3000" kern="1200" dirty="0" err="1"/>
            <a:t>plăcea</a:t>
          </a:r>
          <a:r>
            <a:rPr lang="en-CA" sz="3000" kern="1200" dirty="0"/>
            <a:t> </a:t>
          </a:r>
          <a:r>
            <a:rPr lang="en-CA" sz="3000" kern="1200" dirty="0" err="1"/>
            <a:t>să</a:t>
          </a:r>
          <a:r>
            <a:rPr lang="en-CA" sz="3000" kern="1200" dirty="0"/>
            <a:t> </a:t>
          </a:r>
          <a:r>
            <a:rPr lang="en-CA" sz="3000" kern="1200" dirty="0" err="1"/>
            <a:t>pleci</a:t>
          </a:r>
          <a:r>
            <a:rPr lang="en-CA" sz="3000" kern="1200" dirty="0"/>
            <a:t> din </a:t>
          </a:r>
          <a:r>
            <a:rPr lang="en-CA" sz="3000" kern="1200" dirty="0" err="1"/>
            <a:t>acest</a:t>
          </a:r>
          <a:r>
            <a:rPr lang="en-CA" sz="3000" kern="1200" dirty="0"/>
            <a:t> week-end?</a:t>
          </a:r>
          <a:endParaRPr lang="en-US" sz="3000" kern="1200" dirty="0"/>
        </a:p>
      </dsp:txBody>
      <dsp:txXfrm>
        <a:off x="7914214" y="1045901"/>
        <a:ext cx="2960129" cy="18379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F726-11BD-420B-A0A4-6F78DF5A0BCF}">
      <dsp:nvSpPr>
        <dsp:cNvPr id="0" name=""/>
        <dsp:cNvSpPr/>
      </dsp:nvSpPr>
      <dsp:spPr>
        <a:xfrm rot="5400000">
          <a:off x="7018304" y="-3030840"/>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CA" sz="1500" kern="1200" dirty="0"/>
            <a:t>O </a:t>
          </a:r>
          <a:r>
            <a:rPr lang="en-CA" sz="1500" kern="1200" dirty="0" err="1"/>
            <a:t>viață</a:t>
          </a:r>
          <a:r>
            <a:rPr lang="en-CA" sz="1500" kern="1200" dirty="0"/>
            <a:t> pe care </a:t>
          </a:r>
          <a:r>
            <a:rPr lang="en-CA" sz="1500" kern="1200" dirty="0" err="1"/>
            <a:t>iubești</a:t>
          </a:r>
          <a:r>
            <a:rPr lang="en-CA" sz="1500" kern="1200" dirty="0"/>
            <a:t> CU ADEVĂRAT </a:t>
          </a:r>
          <a:r>
            <a:rPr lang="en-CA" sz="1500" kern="1200" dirty="0" err="1"/>
            <a:t>să</a:t>
          </a:r>
          <a:r>
            <a:rPr lang="en-CA" sz="1500" kern="1200" dirty="0"/>
            <a:t> o </a:t>
          </a:r>
          <a:r>
            <a:rPr lang="en-CA" sz="1500" kern="1200" dirty="0" err="1"/>
            <a:t>trăiești</a:t>
          </a:r>
          <a:r>
            <a:rPr lang="en-CA" sz="1500" kern="1200" dirty="0"/>
            <a:t> vine din </a:t>
          </a:r>
          <a:r>
            <a:rPr lang="en-CA" sz="1500" kern="1200" dirty="0" err="1"/>
            <a:t>interiorul</a:t>
          </a:r>
          <a:r>
            <a:rPr lang="en-CA" sz="1500" kern="1200" dirty="0"/>
            <a:t> </a:t>
          </a:r>
          <a:r>
            <a:rPr lang="en-CA" sz="1500" kern="1200" dirty="0" err="1"/>
            <a:t>tău</a:t>
          </a:r>
          <a:r>
            <a:rPr lang="en-CA" sz="1500" kern="1200" dirty="0"/>
            <a:t>. Nu o </a:t>
          </a:r>
          <a:r>
            <a:rPr lang="en-CA" sz="1500" kern="1200" dirty="0" err="1"/>
            <a:t>gămadă</a:t>
          </a:r>
          <a:r>
            <a:rPr lang="en-CA" sz="1500" kern="1200" dirty="0"/>
            <a:t> de </a:t>
          </a:r>
          <a:r>
            <a:rPr lang="en-CA" sz="1500" kern="1200" dirty="0" err="1"/>
            <a:t>obiective</a:t>
          </a:r>
          <a:r>
            <a:rPr lang="en-CA" sz="1500" kern="1200" dirty="0"/>
            <a:t>, ci </a:t>
          </a:r>
          <a:r>
            <a:rPr lang="en-CA" sz="1500" kern="1200" dirty="0" err="1"/>
            <a:t>ceea</a:t>
          </a:r>
          <a:r>
            <a:rPr lang="en-CA" sz="1500" kern="1200" dirty="0"/>
            <a:t> </a:t>
          </a:r>
          <a:r>
            <a:rPr lang="en-CA" sz="1500" kern="1200" dirty="0" err="1"/>
            <a:t>ce</a:t>
          </a:r>
          <a:r>
            <a:rPr lang="en-CA" sz="1500" kern="1200" dirty="0"/>
            <a:t> </a:t>
          </a:r>
          <a:r>
            <a:rPr lang="en-CA" sz="1500" kern="1200" dirty="0" err="1"/>
            <a:t>contează</a:t>
          </a:r>
          <a:r>
            <a:rPr lang="en-CA" sz="1500" kern="1200" dirty="0"/>
            <a:t> </a:t>
          </a:r>
          <a:r>
            <a:rPr lang="en-CA" sz="1500" kern="1200" dirty="0" err="1"/>
            <a:t>cel</a:t>
          </a:r>
          <a:r>
            <a:rPr lang="en-CA" sz="1500" kern="1200" dirty="0"/>
            <a:t> </a:t>
          </a:r>
          <a:r>
            <a:rPr lang="en-CA" sz="1500" kern="1200" dirty="0" err="1"/>
            <a:t>mai</a:t>
          </a:r>
          <a:r>
            <a:rPr lang="en-CA" sz="1500" kern="1200" dirty="0"/>
            <a:t> </a:t>
          </a:r>
          <a:r>
            <a:rPr lang="en-CA" sz="1500" kern="1200" dirty="0" err="1"/>
            <a:t>mult</a:t>
          </a:r>
          <a:r>
            <a:rPr lang="en-CA" sz="1500" kern="1200" dirty="0"/>
            <a:t> </a:t>
          </a:r>
          <a:r>
            <a:rPr lang="en-CA" sz="1500" kern="1200" dirty="0" err="1"/>
            <a:t>pentru</a:t>
          </a:r>
          <a:r>
            <a:rPr lang="en-CA" sz="1500" kern="1200" dirty="0"/>
            <a:t> tine.</a:t>
          </a:r>
          <a:endParaRPr lang="en-US" sz="1500" kern="1200" dirty="0"/>
        </a:p>
      </dsp:txBody>
      <dsp:txXfrm rot="-5400000">
        <a:off x="3899030" y="122266"/>
        <a:ext cx="6897778" cy="625398"/>
      </dsp:txXfrm>
    </dsp:sp>
    <dsp:sp modelId="{DAC83717-FC7A-4D2B-8E01-582F04FAE8C1}">
      <dsp:nvSpPr>
        <dsp:cNvPr id="0" name=""/>
        <dsp:cNvSpPr/>
      </dsp:nvSpPr>
      <dsp:spPr>
        <a:xfrm>
          <a:off x="0" y="1801"/>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CA" sz="2500" kern="1200" dirty="0"/>
            <a:t>1. </a:t>
          </a:r>
          <a:r>
            <a:rPr lang="en-CA" sz="2500" b="1" kern="1200" dirty="0" err="1"/>
            <a:t>Prea</a:t>
          </a:r>
          <a:r>
            <a:rPr lang="en-CA" sz="2500" b="1" kern="1200" dirty="0"/>
            <a:t> de </a:t>
          </a:r>
          <a:r>
            <a:rPr lang="en-CA" sz="2500" b="1" kern="1200" dirty="0" err="1"/>
            <a:t>suprafață</a:t>
          </a:r>
          <a:endParaRPr lang="en-US" sz="2500" kern="1200" dirty="0"/>
        </a:p>
      </dsp:txBody>
      <dsp:txXfrm>
        <a:off x="42291" y="44092"/>
        <a:ext cx="3814448" cy="781745"/>
      </dsp:txXfrm>
    </dsp:sp>
    <dsp:sp modelId="{64B57B10-73B5-43E6-B3FA-200F6E95788D}">
      <dsp:nvSpPr>
        <dsp:cNvPr id="0" name=""/>
        <dsp:cNvSpPr/>
      </dsp:nvSpPr>
      <dsp:spPr>
        <a:xfrm rot="5400000">
          <a:off x="7018304" y="-2121195"/>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CA" sz="1500" kern="1200" dirty="0" err="1"/>
            <a:t>Obiective</a:t>
          </a:r>
          <a:r>
            <a:rPr lang="en-CA" sz="1500" kern="1200" dirty="0"/>
            <a:t> create ca </a:t>
          </a:r>
          <a:r>
            <a:rPr lang="en-CA" sz="1500" kern="1200" dirty="0" err="1"/>
            <a:t>și</a:t>
          </a:r>
          <a:r>
            <a:rPr lang="en-CA" sz="1500" kern="1200" dirty="0"/>
            <a:t> </a:t>
          </a:r>
          <a:r>
            <a:rPr lang="en-CA" sz="1500" kern="1200" dirty="0" err="1"/>
            <a:t>reacție</a:t>
          </a:r>
          <a:r>
            <a:rPr lang="en-CA" sz="1500" kern="1200" dirty="0"/>
            <a:t> la </a:t>
          </a:r>
          <a:r>
            <a:rPr lang="en-CA" sz="1500" kern="1200" dirty="0" err="1"/>
            <a:t>ceea</a:t>
          </a:r>
          <a:r>
            <a:rPr lang="en-CA" sz="1500" kern="1200" dirty="0"/>
            <a:t> </a:t>
          </a:r>
          <a:r>
            <a:rPr lang="en-CA" sz="1500" kern="1200" dirty="0" err="1"/>
            <a:t>ce</a:t>
          </a:r>
          <a:r>
            <a:rPr lang="en-CA" sz="1500" kern="1200" dirty="0"/>
            <a:t> NU VREI, </a:t>
          </a:r>
          <a:r>
            <a:rPr lang="en-CA" sz="1500" kern="1200" dirty="0" err="1"/>
            <a:t>în</a:t>
          </a:r>
          <a:r>
            <a:rPr lang="en-CA" sz="1500" kern="1200" dirty="0"/>
            <a:t> loc de </a:t>
          </a:r>
          <a:r>
            <a:rPr lang="en-CA" sz="1500" kern="1200" dirty="0" err="1"/>
            <a:t>ceea</a:t>
          </a:r>
          <a:r>
            <a:rPr lang="en-CA" sz="1500" kern="1200" dirty="0"/>
            <a:t> CE VREI cu </a:t>
          </a:r>
          <a:r>
            <a:rPr lang="en-CA" sz="1500" kern="1200" dirty="0" err="1"/>
            <a:t>adevărat</a:t>
          </a:r>
          <a:r>
            <a:rPr lang="en-CA" sz="1500" kern="1200" dirty="0"/>
            <a:t>. </a:t>
          </a:r>
          <a:endParaRPr lang="en-US" sz="1500" kern="1200" dirty="0"/>
        </a:p>
      </dsp:txBody>
      <dsp:txXfrm rot="-5400000">
        <a:off x="3899030" y="1031911"/>
        <a:ext cx="6897778" cy="625398"/>
      </dsp:txXfrm>
    </dsp:sp>
    <dsp:sp modelId="{CD8664FB-3418-410B-BE11-BC3BAC596B67}">
      <dsp:nvSpPr>
        <dsp:cNvPr id="0" name=""/>
        <dsp:cNvSpPr/>
      </dsp:nvSpPr>
      <dsp:spPr>
        <a:xfrm>
          <a:off x="0" y="911445"/>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CA" sz="2500" kern="1200" dirty="0"/>
            <a:t>2. </a:t>
          </a:r>
          <a:r>
            <a:rPr lang="en-CA" sz="2500" b="1" kern="1200" dirty="0" err="1"/>
            <a:t>Neconcordanță</a:t>
          </a:r>
          <a:r>
            <a:rPr lang="en-CA" sz="2500" b="1" kern="1200" dirty="0"/>
            <a:t> </a:t>
          </a:r>
          <a:r>
            <a:rPr lang="en-CA" sz="2500" b="1" kern="1200" dirty="0" err="1"/>
            <a:t>Vibrațională</a:t>
          </a:r>
          <a:endParaRPr lang="en-US" sz="2500" kern="1200" dirty="0"/>
        </a:p>
      </dsp:txBody>
      <dsp:txXfrm>
        <a:off x="42291" y="953736"/>
        <a:ext cx="3814448" cy="781745"/>
      </dsp:txXfrm>
    </dsp:sp>
    <dsp:sp modelId="{9F908E99-B2F4-4553-AAEB-D3F23B5DED2A}">
      <dsp:nvSpPr>
        <dsp:cNvPr id="0" name=""/>
        <dsp:cNvSpPr/>
      </dsp:nvSpPr>
      <dsp:spPr>
        <a:xfrm rot="5400000">
          <a:off x="7018304" y="-1211551"/>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CA" sz="1500" kern="1200" dirty="0" err="1"/>
            <a:t>Ceea</a:t>
          </a:r>
          <a:r>
            <a:rPr lang="en-CA" sz="1500" kern="1200" dirty="0"/>
            <a:t> </a:t>
          </a:r>
          <a:r>
            <a:rPr lang="en-CA" sz="1500" kern="1200" dirty="0" err="1"/>
            <a:t>ce</a:t>
          </a:r>
          <a:r>
            <a:rPr lang="en-CA" sz="1500" kern="1200" dirty="0"/>
            <a:t> cu </a:t>
          </a:r>
          <a:r>
            <a:rPr lang="en-CA" sz="1500" kern="1200" dirty="0" err="1"/>
            <a:t>adevărat</a:t>
          </a:r>
          <a:r>
            <a:rPr lang="en-CA" sz="1500" kern="1200" dirty="0"/>
            <a:t> </a:t>
          </a:r>
          <a:r>
            <a:rPr lang="en-CA" sz="1500" kern="1200" dirty="0" err="1"/>
            <a:t>iubești</a:t>
          </a:r>
          <a:r>
            <a:rPr lang="en-CA" sz="1500" kern="1200" dirty="0"/>
            <a:t> </a:t>
          </a:r>
          <a:r>
            <a:rPr lang="en-CA" sz="1500" kern="1200" dirty="0" err="1"/>
            <a:t>și</a:t>
          </a:r>
          <a:r>
            <a:rPr lang="en-CA" sz="1500" kern="1200" dirty="0"/>
            <a:t> </a:t>
          </a:r>
          <a:r>
            <a:rPr lang="en-CA" sz="1500" kern="1200" dirty="0" err="1"/>
            <a:t>îți</a:t>
          </a:r>
          <a:r>
            <a:rPr lang="en-CA" sz="1500" kern="1200" dirty="0"/>
            <a:t> </a:t>
          </a:r>
          <a:r>
            <a:rPr lang="en-CA" sz="1500" kern="1200" dirty="0" err="1"/>
            <a:t>dorești</a:t>
          </a:r>
          <a:r>
            <a:rPr lang="en-CA" sz="1500" kern="1200" dirty="0"/>
            <a:t>, </a:t>
          </a:r>
          <a:r>
            <a:rPr lang="en-CA" sz="1500" kern="1200" dirty="0" err="1"/>
            <a:t>în</a:t>
          </a:r>
          <a:r>
            <a:rPr lang="en-CA" sz="1500" kern="1200" dirty="0"/>
            <a:t> loc de </a:t>
          </a:r>
          <a:r>
            <a:rPr lang="en-CA" sz="1500" kern="1200" dirty="0" err="1"/>
            <a:t>ceea</a:t>
          </a:r>
          <a:r>
            <a:rPr lang="en-CA" sz="1500" kern="1200" dirty="0"/>
            <a:t> </a:t>
          </a:r>
          <a:r>
            <a:rPr lang="en-CA" sz="1500" kern="1200" dirty="0" err="1"/>
            <a:t>ce</a:t>
          </a:r>
          <a:r>
            <a:rPr lang="en-CA" sz="1500" kern="1200" dirty="0"/>
            <a:t> </a:t>
          </a:r>
          <a:r>
            <a:rPr lang="en-CA" sz="1500" kern="1200" dirty="0" err="1"/>
            <a:t>crezi</a:t>
          </a:r>
          <a:r>
            <a:rPr lang="en-CA" sz="1500" kern="1200" dirty="0"/>
            <a:t> </a:t>
          </a:r>
          <a:r>
            <a:rPr lang="en-CA" sz="1500" kern="1200" dirty="0" err="1"/>
            <a:t>că</a:t>
          </a:r>
          <a:r>
            <a:rPr lang="en-CA" sz="1500" kern="1200" dirty="0"/>
            <a:t> </a:t>
          </a:r>
          <a:r>
            <a:rPr lang="en-CA" sz="1500" kern="1200" dirty="0" err="1"/>
            <a:t>poți</a:t>
          </a:r>
          <a:r>
            <a:rPr lang="en-CA" sz="1500" kern="1200" dirty="0"/>
            <a:t> </a:t>
          </a:r>
          <a:r>
            <a:rPr lang="en-CA" sz="1500" kern="1200" dirty="0" err="1"/>
            <a:t>avea</a:t>
          </a:r>
          <a:r>
            <a:rPr lang="en-CA" sz="1500" kern="1200" dirty="0"/>
            <a:t> – </a:t>
          </a:r>
          <a:r>
            <a:rPr lang="en-CA" sz="1500" kern="1200" dirty="0" err="1"/>
            <a:t>ceea</a:t>
          </a:r>
          <a:r>
            <a:rPr lang="en-CA" sz="1500" kern="1200" dirty="0"/>
            <a:t> </a:t>
          </a:r>
          <a:r>
            <a:rPr lang="en-CA" sz="1500" kern="1200" dirty="0" err="1"/>
            <a:t>ce</a:t>
          </a:r>
          <a:r>
            <a:rPr lang="en-CA" sz="1500" kern="1200" dirty="0"/>
            <a:t> </a:t>
          </a:r>
          <a:r>
            <a:rPr lang="en-CA" sz="1500" kern="1200" dirty="0" err="1"/>
            <a:t>dictează</a:t>
          </a:r>
          <a:r>
            <a:rPr lang="en-CA" sz="1500" kern="1200" dirty="0"/>
            <a:t> </a:t>
          </a:r>
          <a:r>
            <a:rPr lang="en-CA" sz="1500" kern="1200" dirty="0" err="1"/>
            <a:t>economia</a:t>
          </a:r>
          <a:r>
            <a:rPr lang="en-CA" sz="1500" kern="1200" dirty="0"/>
            <a:t> </a:t>
          </a:r>
          <a:r>
            <a:rPr lang="en-CA" sz="1500" kern="1200" dirty="0" err="1"/>
            <a:t>și</a:t>
          </a:r>
          <a:r>
            <a:rPr lang="en-CA" sz="1500" kern="1200" dirty="0"/>
            <a:t> </a:t>
          </a:r>
          <a:r>
            <a:rPr lang="en-CA" sz="1500" kern="1200" dirty="0" err="1"/>
            <a:t>ceea</a:t>
          </a:r>
          <a:r>
            <a:rPr lang="en-CA" sz="1500" kern="1200" dirty="0"/>
            <a:t> </a:t>
          </a:r>
          <a:r>
            <a:rPr lang="en-CA" sz="1500" kern="1200" dirty="0" err="1"/>
            <a:t>ce</a:t>
          </a:r>
          <a:r>
            <a:rPr lang="en-CA" sz="1500" kern="1200" dirty="0"/>
            <a:t> spun </a:t>
          </a:r>
          <a:r>
            <a:rPr lang="en-CA" sz="1500" kern="1200" dirty="0" err="1"/>
            <a:t>oamenii</a:t>
          </a:r>
          <a:r>
            <a:rPr lang="en-CA" sz="1500" kern="1200" dirty="0"/>
            <a:t> din </a:t>
          </a:r>
          <a:r>
            <a:rPr lang="en-CA" sz="1500" kern="1200" dirty="0" err="1"/>
            <a:t>jurul</a:t>
          </a:r>
          <a:r>
            <a:rPr lang="en-CA" sz="1500" kern="1200" dirty="0"/>
            <a:t> </a:t>
          </a:r>
          <a:r>
            <a:rPr lang="en-CA" sz="1500" kern="1200" dirty="0" err="1"/>
            <a:t>tău</a:t>
          </a:r>
          <a:r>
            <a:rPr lang="en-CA" sz="1500" kern="1200" dirty="0"/>
            <a:t>. </a:t>
          </a:r>
          <a:endParaRPr lang="en-US" sz="1500" kern="1200" dirty="0"/>
        </a:p>
      </dsp:txBody>
      <dsp:txXfrm rot="-5400000">
        <a:off x="3899030" y="1941555"/>
        <a:ext cx="6897778" cy="625398"/>
      </dsp:txXfrm>
    </dsp:sp>
    <dsp:sp modelId="{3DC005B9-C52A-4C6E-94D9-2D7CBB375B0A}">
      <dsp:nvSpPr>
        <dsp:cNvPr id="0" name=""/>
        <dsp:cNvSpPr/>
      </dsp:nvSpPr>
      <dsp:spPr>
        <a:xfrm>
          <a:off x="0" y="1821089"/>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CA" sz="2500" kern="1200" dirty="0"/>
            <a:t>3. </a:t>
          </a:r>
          <a:r>
            <a:rPr lang="en-CA" sz="2500" b="1" kern="1200" dirty="0" err="1"/>
            <a:t>Lipsa</a:t>
          </a:r>
          <a:r>
            <a:rPr lang="en-CA" sz="2500" b="1" kern="1200" dirty="0"/>
            <a:t> </a:t>
          </a:r>
          <a:r>
            <a:rPr lang="en-CA" sz="2500" b="1" kern="1200" dirty="0" err="1"/>
            <a:t>Specificității</a:t>
          </a:r>
          <a:endParaRPr lang="en-US" sz="2500" kern="1200" dirty="0"/>
        </a:p>
      </dsp:txBody>
      <dsp:txXfrm>
        <a:off x="42291" y="1863380"/>
        <a:ext cx="3814448" cy="781745"/>
      </dsp:txXfrm>
    </dsp:sp>
    <dsp:sp modelId="{23634D96-8468-4A10-BBF6-A551F162A2F9}">
      <dsp:nvSpPr>
        <dsp:cNvPr id="0" name=""/>
        <dsp:cNvSpPr/>
      </dsp:nvSpPr>
      <dsp:spPr>
        <a:xfrm rot="5400000">
          <a:off x="7018304" y="-301907"/>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CA" sz="1500" kern="1200" dirty="0" err="1"/>
            <a:t>Avem</a:t>
          </a:r>
          <a:r>
            <a:rPr lang="en-CA" sz="1500" kern="1200" dirty="0"/>
            <a:t> </a:t>
          </a:r>
          <a:r>
            <a:rPr lang="en-CA" sz="1500" kern="1200" dirty="0" err="1"/>
            <a:t>nevoie</a:t>
          </a:r>
          <a:r>
            <a:rPr lang="en-CA" sz="1500" kern="1200" dirty="0"/>
            <a:t> de </a:t>
          </a:r>
          <a:r>
            <a:rPr lang="en-CA" sz="1500" kern="1200" dirty="0" err="1"/>
            <a:t>parteneri</a:t>
          </a:r>
          <a:r>
            <a:rPr lang="en-CA" sz="1500" kern="1200" dirty="0"/>
            <a:t> de </a:t>
          </a:r>
          <a:r>
            <a:rPr lang="en-CA" sz="1500" kern="1200" dirty="0" err="1"/>
            <a:t>credință</a:t>
          </a:r>
          <a:r>
            <a:rPr lang="en-CA" sz="1500" kern="1200" dirty="0"/>
            <a:t>.</a:t>
          </a:r>
          <a:endParaRPr lang="en-US" sz="1500" kern="1200" dirty="0"/>
        </a:p>
      </dsp:txBody>
      <dsp:txXfrm rot="-5400000">
        <a:off x="3899030" y="2851199"/>
        <a:ext cx="6897778" cy="625398"/>
      </dsp:txXfrm>
    </dsp:sp>
    <dsp:sp modelId="{20D6D9A1-734F-47EE-B7CB-8034B601E1D5}">
      <dsp:nvSpPr>
        <dsp:cNvPr id="0" name=""/>
        <dsp:cNvSpPr/>
      </dsp:nvSpPr>
      <dsp:spPr>
        <a:xfrm>
          <a:off x="0" y="2730733"/>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CA" sz="2500" kern="1200" dirty="0"/>
            <a:t>4. </a:t>
          </a:r>
          <a:r>
            <a:rPr lang="en-CA" sz="2500" b="1" kern="1200" dirty="0" err="1"/>
            <a:t>Lipsa</a:t>
          </a:r>
          <a:r>
            <a:rPr lang="en-CA" sz="2500" b="1" kern="1200" dirty="0"/>
            <a:t> </a:t>
          </a:r>
          <a:r>
            <a:rPr lang="en-CA" sz="2500" b="1" kern="1200" dirty="0" err="1"/>
            <a:t>Susținerii</a:t>
          </a:r>
          <a:r>
            <a:rPr lang="en-CA" sz="2500" b="1" kern="1200" dirty="0"/>
            <a:t> </a:t>
          </a:r>
          <a:r>
            <a:rPr lang="en-CA" sz="2500" b="1" kern="1200" dirty="0" err="1"/>
            <a:t>și</a:t>
          </a:r>
          <a:r>
            <a:rPr lang="en-CA" sz="2500" b="1" kern="1200" dirty="0"/>
            <a:t> a </a:t>
          </a:r>
          <a:r>
            <a:rPr lang="en-CA" sz="2500" b="1" kern="1200" dirty="0" err="1"/>
            <a:t>Încurajării</a:t>
          </a:r>
          <a:endParaRPr lang="en-US" sz="2500" kern="1200" dirty="0"/>
        </a:p>
      </dsp:txBody>
      <dsp:txXfrm>
        <a:off x="42291" y="2773024"/>
        <a:ext cx="3814448" cy="7817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081A7-9267-4868-848A-913FD81CC45B}">
      <dsp:nvSpPr>
        <dsp:cNvPr id="0" name=""/>
        <dsp:cNvSpPr/>
      </dsp:nvSpPr>
      <dsp:spPr>
        <a:xfrm>
          <a:off x="3011321" y="188110"/>
          <a:ext cx="1377000" cy="1377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C42059-63FB-44CE-9D0E-624AC9BF7068}">
      <dsp:nvSpPr>
        <dsp:cNvPr id="0" name=""/>
        <dsp:cNvSpPr/>
      </dsp:nvSpPr>
      <dsp:spPr>
        <a:xfrm>
          <a:off x="59599" y="1807869"/>
          <a:ext cx="7092590" cy="1733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pPr>
          <a:r>
            <a:rPr lang="ro-RO" sz="2200" kern="1200" dirty="0"/>
            <a:t>Tu poți ca din câmpul potențialului infinit, să proiectezi o viață pe care ți-ar plăcea să o trăiești și să transformi acel potențial într-o lungime de undă probabilă și, din această probabilitate, într-o lungime de undă predictibilă. – Asta este ȘTIINȚA.</a:t>
          </a:r>
          <a:endParaRPr lang="en-US" sz="2200" kern="1200" dirty="0"/>
        </a:p>
      </dsp:txBody>
      <dsp:txXfrm>
        <a:off x="59599" y="1807869"/>
        <a:ext cx="7092590" cy="1733032"/>
      </dsp:txXfrm>
    </dsp:sp>
    <dsp:sp modelId="{B078D12B-5603-4560-B633-1C14F79991CB}">
      <dsp:nvSpPr>
        <dsp:cNvPr id="0" name=""/>
        <dsp:cNvSpPr/>
      </dsp:nvSpPr>
      <dsp:spPr>
        <a:xfrm>
          <a:off x="8591307" y="569057"/>
          <a:ext cx="1377000" cy="1377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C69531-1BA8-4B68-B370-E01A79322D24}">
      <dsp:nvSpPr>
        <dsp:cNvPr id="0" name=""/>
        <dsp:cNvSpPr/>
      </dsp:nvSpPr>
      <dsp:spPr>
        <a:xfrm>
          <a:off x="7749807" y="2316155"/>
          <a:ext cx="306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CA" sz="2200" kern="1200" dirty="0"/>
            <a:t>ARTA </a:t>
          </a:r>
          <a:r>
            <a:rPr lang="en-CA" sz="2200" kern="1200" dirty="0" err="1"/>
            <a:t>este</a:t>
          </a:r>
          <a:r>
            <a:rPr lang="en-CA" sz="2200" kern="1200" dirty="0"/>
            <a:t> </a:t>
          </a:r>
          <a:r>
            <a:rPr lang="en-CA" sz="2200" kern="1200" dirty="0" err="1"/>
            <a:t>designul</a:t>
          </a:r>
          <a:r>
            <a:rPr lang="en-CA" sz="2200" kern="1200" dirty="0"/>
            <a:t>.</a:t>
          </a:r>
          <a:endParaRPr lang="en-US" sz="2200" kern="1200" dirty="0"/>
        </a:p>
      </dsp:txBody>
      <dsp:txXfrm>
        <a:off x="7749807" y="2316155"/>
        <a:ext cx="306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BED20-6B96-4F6A-B048-9ACD023911BD}">
      <dsp:nvSpPr>
        <dsp:cNvPr id="0" name=""/>
        <dsp:cNvSpPr/>
      </dsp:nvSpPr>
      <dsp:spPr>
        <a:xfrm>
          <a:off x="0" y="439"/>
          <a:ext cx="10830641" cy="1027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B27D263-B4EE-43F8-BC1F-FDD9A70F1396}">
      <dsp:nvSpPr>
        <dsp:cNvPr id="0" name=""/>
        <dsp:cNvSpPr/>
      </dsp:nvSpPr>
      <dsp:spPr>
        <a:xfrm>
          <a:off x="310968" y="231738"/>
          <a:ext cx="565397" cy="5653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B3C4509-F47F-4150-A438-81C2D932915C}">
      <dsp:nvSpPr>
        <dsp:cNvPr id="0" name=""/>
        <dsp:cNvSpPr/>
      </dsp:nvSpPr>
      <dsp:spPr>
        <a:xfrm>
          <a:off x="1187334" y="439"/>
          <a:ext cx="9643306" cy="102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96" tIns="108796" rIns="108796" bIns="108796" numCol="1" spcCol="1270" anchor="ctr" anchorCtr="0">
          <a:noAutofit/>
        </a:bodyPr>
        <a:lstStyle/>
        <a:p>
          <a:pPr marL="0" lvl="0" indent="0" algn="l" defTabSz="1244600">
            <a:lnSpc>
              <a:spcPct val="90000"/>
            </a:lnSpc>
            <a:spcBef>
              <a:spcPct val="0"/>
            </a:spcBef>
            <a:spcAft>
              <a:spcPct val="35000"/>
            </a:spcAft>
            <a:buNone/>
          </a:pPr>
          <a:r>
            <a:rPr lang="en-CA" sz="2800" kern="1200" dirty="0" err="1"/>
            <a:t>Vrea</a:t>
          </a:r>
          <a:r>
            <a:rPr lang="en-CA" sz="2800" kern="1200" dirty="0"/>
            <a:t> </a:t>
          </a:r>
          <a:r>
            <a:rPr lang="en-CA" sz="2800" kern="1200" dirty="0" err="1"/>
            <a:t>să</a:t>
          </a:r>
          <a:r>
            <a:rPr lang="en-CA" sz="2800" kern="1200" dirty="0"/>
            <a:t> </a:t>
          </a:r>
          <a:r>
            <a:rPr lang="en-CA" sz="2800" kern="1200" dirty="0" err="1"/>
            <a:t>construiască</a:t>
          </a:r>
          <a:r>
            <a:rPr lang="en-CA" sz="2800" kern="1200" dirty="0"/>
            <a:t> o </a:t>
          </a:r>
          <a:r>
            <a:rPr lang="en-CA" sz="2800" kern="1200" dirty="0" err="1"/>
            <a:t>afacere</a:t>
          </a:r>
          <a:r>
            <a:rPr lang="en-CA" sz="2800" kern="1200" dirty="0"/>
            <a:t> de </a:t>
          </a:r>
          <a:r>
            <a:rPr lang="en-CA" sz="2800" kern="1200" dirty="0" err="1"/>
            <a:t>succes</a:t>
          </a:r>
          <a:r>
            <a:rPr lang="en-CA" sz="2800" kern="1200" dirty="0"/>
            <a:t> </a:t>
          </a:r>
          <a:r>
            <a:rPr lang="en-CA" sz="2800" kern="1200" dirty="0" err="1"/>
            <a:t>în</a:t>
          </a:r>
          <a:r>
            <a:rPr lang="en-CA" sz="2800" kern="1200" dirty="0"/>
            <a:t> network marketing?</a:t>
          </a:r>
          <a:endParaRPr lang="en-US" sz="2800" kern="1200" dirty="0"/>
        </a:p>
      </dsp:txBody>
      <dsp:txXfrm>
        <a:off x="1187334" y="439"/>
        <a:ext cx="9643306" cy="1027995"/>
      </dsp:txXfrm>
    </dsp:sp>
    <dsp:sp modelId="{A61CD7A4-FE0C-437B-A40C-1DC72599EE11}">
      <dsp:nvSpPr>
        <dsp:cNvPr id="0" name=""/>
        <dsp:cNvSpPr/>
      </dsp:nvSpPr>
      <dsp:spPr>
        <a:xfrm>
          <a:off x="0" y="1285433"/>
          <a:ext cx="10830641" cy="1027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65F9423-0305-475E-8AFA-D2CCD44B24D9}">
      <dsp:nvSpPr>
        <dsp:cNvPr id="0" name=""/>
        <dsp:cNvSpPr/>
      </dsp:nvSpPr>
      <dsp:spPr>
        <a:xfrm>
          <a:off x="310968" y="1516732"/>
          <a:ext cx="565397" cy="5653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40105BE-17CE-43B9-8EE6-D8E5D24FAADA}">
      <dsp:nvSpPr>
        <dsp:cNvPr id="0" name=""/>
        <dsp:cNvSpPr/>
      </dsp:nvSpPr>
      <dsp:spPr>
        <a:xfrm>
          <a:off x="1187334" y="1285433"/>
          <a:ext cx="9643306" cy="102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96" tIns="108796" rIns="108796" bIns="108796" numCol="1" spcCol="1270" anchor="ctr" anchorCtr="0">
          <a:noAutofit/>
        </a:bodyPr>
        <a:lstStyle/>
        <a:p>
          <a:pPr marL="0" lvl="0" indent="0" algn="l" defTabSz="1244600">
            <a:lnSpc>
              <a:spcPct val="90000"/>
            </a:lnSpc>
            <a:spcBef>
              <a:spcPct val="0"/>
            </a:spcBef>
            <a:spcAft>
              <a:spcPct val="35000"/>
            </a:spcAft>
            <a:buNone/>
          </a:pPr>
          <a:r>
            <a:rPr lang="en-CA" sz="2800" kern="1200" dirty="0" err="1"/>
            <a:t>Vrea</a:t>
          </a:r>
          <a:r>
            <a:rPr lang="en-CA" sz="2800" kern="1200" dirty="0"/>
            <a:t> </a:t>
          </a:r>
          <a:r>
            <a:rPr lang="en-CA" sz="2800" kern="1200" dirty="0" err="1"/>
            <a:t>să</a:t>
          </a:r>
          <a:r>
            <a:rPr lang="en-CA" sz="2800" kern="1200" dirty="0"/>
            <a:t> </a:t>
          </a:r>
          <a:r>
            <a:rPr lang="en-CA" sz="2800" kern="1200" dirty="0" err="1"/>
            <a:t>construiască</a:t>
          </a:r>
          <a:r>
            <a:rPr lang="en-CA" sz="2800" kern="1200" dirty="0"/>
            <a:t> o </a:t>
          </a:r>
          <a:r>
            <a:rPr lang="en-CA" sz="2800" kern="1200" dirty="0" err="1"/>
            <a:t>afacere</a:t>
          </a:r>
          <a:r>
            <a:rPr lang="en-CA" sz="2800" kern="1200" dirty="0"/>
            <a:t> de </a:t>
          </a:r>
          <a:r>
            <a:rPr lang="en-CA" sz="2800" kern="1200" dirty="0" err="1"/>
            <a:t>succes</a:t>
          </a:r>
          <a:r>
            <a:rPr lang="en-CA" sz="2800" kern="1200" dirty="0"/>
            <a:t> de coaching/training/alt </a:t>
          </a:r>
          <a:r>
            <a:rPr lang="en-CA" sz="2800" kern="1200" dirty="0" err="1"/>
            <a:t>domeniu</a:t>
          </a:r>
          <a:r>
            <a:rPr lang="en-CA" sz="2800" kern="1200" dirty="0"/>
            <a:t>?</a:t>
          </a:r>
          <a:endParaRPr lang="en-US" sz="2800" kern="1200" dirty="0"/>
        </a:p>
      </dsp:txBody>
      <dsp:txXfrm>
        <a:off x="1187334" y="1285433"/>
        <a:ext cx="9643306" cy="1027995"/>
      </dsp:txXfrm>
    </dsp:sp>
    <dsp:sp modelId="{87374976-5EE1-4C3B-8C96-FAB9FE3E0484}">
      <dsp:nvSpPr>
        <dsp:cNvPr id="0" name=""/>
        <dsp:cNvSpPr/>
      </dsp:nvSpPr>
      <dsp:spPr>
        <a:xfrm>
          <a:off x="0" y="2570428"/>
          <a:ext cx="10830641" cy="1027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3C78C3D-26BE-4410-BC6F-0CABB8F93564}">
      <dsp:nvSpPr>
        <dsp:cNvPr id="0" name=""/>
        <dsp:cNvSpPr/>
      </dsp:nvSpPr>
      <dsp:spPr>
        <a:xfrm>
          <a:off x="310968" y="2801727"/>
          <a:ext cx="565397" cy="5653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E986DA1-D190-4A39-886D-0FE3AFA5E35C}">
      <dsp:nvSpPr>
        <dsp:cNvPr id="0" name=""/>
        <dsp:cNvSpPr/>
      </dsp:nvSpPr>
      <dsp:spPr>
        <a:xfrm>
          <a:off x="1187334" y="2570428"/>
          <a:ext cx="9643306" cy="102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96" tIns="108796" rIns="108796" bIns="108796" numCol="1" spcCol="1270" anchor="ctr" anchorCtr="0">
          <a:noAutofit/>
        </a:bodyPr>
        <a:lstStyle/>
        <a:p>
          <a:pPr marL="0" lvl="0" indent="0" algn="l" defTabSz="1244600">
            <a:lnSpc>
              <a:spcPct val="90000"/>
            </a:lnSpc>
            <a:spcBef>
              <a:spcPct val="0"/>
            </a:spcBef>
            <a:spcAft>
              <a:spcPct val="35000"/>
            </a:spcAft>
            <a:buNone/>
          </a:pPr>
          <a:r>
            <a:rPr lang="en-CA" sz="2800" kern="1200" dirty="0"/>
            <a:t>Le </a:t>
          </a:r>
          <a:r>
            <a:rPr lang="en-CA" sz="2800" kern="1200" dirty="0" err="1"/>
            <a:t>vrea</a:t>
          </a:r>
          <a:r>
            <a:rPr lang="en-CA" sz="2800" kern="1200" dirty="0"/>
            <a:t> pe </a:t>
          </a:r>
          <a:r>
            <a:rPr lang="en-CA" sz="2800" kern="1200" dirty="0" err="1"/>
            <a:t>amândouă</a:t>
          </a:r>
          <a:r>
            <a:rPr lang="en-CA" sz="2800" kern="1200" dirty="0"/>
            <a:t>?</a:t>
          </a:r>
          <a:endParaRPr lang="en-US" sz="2800" kern="1200" dirty="0"/>
        </a:p>
      </dsp:txBody>
      <dsp:txXfrm>
        <a:off x="1187334" y="2570428"/>
        <a:ext cx="9643306" cy="1027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3EE60-309C-4C7B-BD30-F70D2814F0E0}">
      <dsp:nvSpPr>
        <dsp:cNvPr id="0" name=""/>
        <dsp:cNvSpPr/>
      </dsp:nvSpPr>
      <dsp:spPr>
        <a:xfrm>
          <a:off x="962112" y="1146"/>
          <a:ext cx="3602919" cy="3602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CA" sz="4500" kern="1200" dirty="0" err="1"/>
            <a:t>Viața</a:t>
          </a:r>
          <a:r>
            <a:rPr lang="en-CA" sz="4500" kern="1200" dirty="0"/>
            <a:t> Nu </a:t>
          </a:r>
          <a:r>
            <a:rPr lang="en-CA" sz="4500" kern="1200" dirty="0" err="1"/>
            <a:t>Ți</a:t>
          </a:r>
          <a:r>
            <a:rPr lang="en-CA" sz="4500" kern="1200" dirty="0"/>
            <a:t> se </a:t>
          </a:r>
          <a:r>
            <a:rPr lang="en-CA" sz="4500" kern="1200" dirty="0" err="1"/>
            <a:t>Întâmplă</a:t>
          </a:r>
          <a:endParaRPr lang="en-US" sz="4500" kern="1200" dirty="0"/>
        </a:p>
      </dsp:txBody>
      <dsp:txXfrm>
        <a:off x="1489747" y="528781"/>
        <a:ext cx="2547649" cy="2547649"/>
      </dsp:txXfrm>
    </dsp:sp>
    <dsp:sp modelId="{B9382019-CB5F-4F18-B4EE-F0236777519B}">
      <dsp:nvSpPr>
        <dsp:cNvPr id="0" name=""/>
        <dsp:cNvSpPr/>
      </dsp:nvSpPr>
      <dsp:spPr>
        <a:xfrm rot="5400000">
          <a:off x="4862273" y="1325219"/>
          <a:ext cx="1261021" cy="95477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A53C57-3199-477E-81A2-245D2AA98867}">
      <dsp:nvSpPr>
        <dsp:cNvPr id="0" name=""/>
        <dsp:cNvSpPr/>
      </dsp:nvSpPr>
      <dsp:spPr>
        <a:xfrm>
          <a:off x="6366492" y="1146"/>
          <a:ext cx="3602919" cy="3602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CA" sz="4500" kern="1200" dirty="0" err="1"/>
            <a:t>Viața</a:t>
          </a:r>
          <a:r>
            <a:rPr lang="en-CA" sz="4500" kern="1200" dirty="0"/>
            <a:t> Se </a:t>
          </a:r>
          <a:r>
            <a:rPr lang="en-CA" sz="4500" kern="1200" dirty="0" err="1"/>
            <a:t>Întâmplă</a:t>
          </a:r>
          <a:r>
            <a:rPr lang="en-CA" sz="4500" kern="1200" dirty="0"/>
            <a:t> PRIN TINE.</a:t>
          </a:r>
          <a:endParaRPr lang="en-US" sz="4500" kern="1200" dirty="0"/>
        </a:p>
      </dsp:txBody>
      <dsp:txXfrm>
        <a:off x="6894127" y="528781"/>
        <a:ext cx="2547649" cy="25476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ECD19-CB1D-0C43-9C2D-D0B5D32F0A6B}">
      <dsp:nvSpPr>
        <dsp:cNvPr id="0" name=""/>
        <dsp:cNvSpPr/>
      </dsp:nvSpPr>
      <dsp:spPr>
        <a:xfrm>
          <a:off x="0" y="1657"/>
          <a:ext cx="9613860" cy="0"/>
        </a:xfrm>
        <a:prstGeom prst="line">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EE324CE-AC13-7747-B954-75A2286AB744}">
      <dsp:nvSpPr>
        <dsp:cNvPr id="0" name=""/>
        <dsp:cNvSpPr/>
      </dsp:nvSpPr>
      <dsp:spPr>
        <a:xfrm>
          <a:off x="0" y="1657"/>
          <a:ext cx="9613860" cy="113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Ai </a:t>
          </a:r>
          <a:r>
            <a:rPr lang="en-CA" sz="2200" kern="1200" dirty="0" err="1"/>
            <a:t>fost</a:t>
          </a:r>
          <a:r>
            <a:rPr lang="en-CA" sz="2200" kern="1200" dirty="0"/>
            <a:t> </a:t>
          </a:r>
          <a:r>
            <a:rPr lang="en-CA" sz="2200" kern="1200" dirty="0" err="1"/>
            <a:t>menit</a:t>
          </a:r>
          <a:r>
            <a:rPr lang="en-CA" sz="2200" kern="1200" dirty="0"/>
            <a:t>/</a:t>
          </a:r>
          <a:r>
            <a:rPr lang="en-CA" sz="2200" kern="1200" dirty="0" err="1"/>
            <a:t>ă</a:t>
          </a:r>
          <a:r>
            <a:rPr lang="en-CA" sz="2200" kern="1200" dirty="0"/>
            <a:t> </a:t>
          </a:r>
          <a:r>
            <a:rPr lang="en-CA" sz="2200" kern="1200" dirty="0" err="1"/>
            <a:t>să</a:t>
          </a:r>
          <a:r>
            <a:rPr lang="en-CA" sz="2200" kern="1200" dirty="0"/>
            <a:t> </a:t>
          </a:r>
          <a:r>
            <a:rPr lang="en-CA" sz="2200" kern="1200" dirty="0" err="1"/>
            <a:t>trăiești</a:t>
          </a:r>
          <a:r>
            <a:rPr lang="en-CA" sz="2200" kern="1200" dirty="0"/>
            <a:t> o </a:t>
          </a:r>
          <a:r>
            <a:rPr lang="en-CA" sz="2200" kern="1200" dirty="0" err="1"/>
            <a:t>viață</a:t>
          </a:r>
          <a:r>
            <a:rPr lang="en-CA" sz="2200" kern="1200" dirty="0"/>
            <a:t> </a:t>
          </a:r>
          <a:r>
            <a:rPr lang="en-CA" sz="2200" kern="1200" dirty="0" err="1"/>
            <a:t>mai</a:t>
          </a:r>
          <a:r>
            <a:rPr lang="en-CA" sz="2200" kern="1200" dirty="0"/>
            <a:t> mare, </a:t>
          </a:r>
          <a:r>
            <a:rPr lang="en-CA" sz="2200" kern="1200" dirty="0" err="1"/>
            <a:t>mai</a:t>
          </a:r>
          <a:r>
            <a:rPr lang="en-CA" sz="2200" kern="1200" dirty="0"/>
            <a:t> </a:t>
          </a:r>
          <a:r>
            <a:rPr lang="en-CA" sz="2200" kern="1200" dirty="0" err="1"/>
            <a:t>liberă</a:t>
          </a:r>
          <a:r>
            <a:rPr lang="en-CA" sz="2200" kern="1200" dirty="0"/>
            <a:t> </a:t>
          </a:r>
          <a:r>
            <a:rPr lang="en-CA" sz="2200" kern="1200" dirty="0" err="1"/>
            <a:t>și</a:t>
          </a:r>
          <a:r>
            <a:rPr lang="en-CA" sz="2200" kern="1200" dirty="0"/>
            <a:t> </a:t>
          </a:r>
          <a:r>
            <a:rPr lang="en-CA" sz="2200" kern="1200" dirty="0" err="1"/>
            <a:t>mai</a:t>
          </a:r>
          <a:r>
            <a:rPr lang="en-CA" sz="2200" kern="1200" dirty="0"/>
            <a:t> </a:t>
          </a:r>
          <a:r>
            <a:rPr lang="en-CA" sz="2200" kern="1200" dirty="0" err="1"/>
            <a:t>plină</a:t>
          </a:r>
          <a:r>
            <a:rPr lang="en-CA" sz="2200" kern="1200" dirty="0"/>
            <a:t> </a:t>
          </a:r>
          <a:r>
            <a:rPr lang="en-CA" sz="2200" kern="1200" dirty="0" err="1"/>
            <a:t>decât</a:t>
          </a:r>
          <a:r>
            <a:rPr lang="en-CA" sz="2200" kern="1200" dirty="0"/>
            <a:t> </a:t>
          </a:r>
          <a:r>
            <a:rPr lang="en-CA" sz="2200" kern="1200" dirty="0" err="1"/>
            <a:t>ți</a:t>
          </a:r>
          <a:r>
            <a:rPr lang="en-CA" sz="2200" kern="1200" dirty="0"/>
            <a:t>-ai </a:t>
          </a:r>
          <a:r>
            <a:rPr lang="en-CA" sz="2200" kern="1200" dirty="0" err="1"/>
            <a:t>imaginat</a:t>
          </a:r>
          <a:r>
            <a:rPr lang="en-CA" sz="2200" kern="1200" dirty="0"/>
            <a:t> </a:t>
          </a:r>
          <a:r>
            <a:rPr lang="en-CA" sz="2200" kern="1200" dirty="0" err="1"/>
            <a:t>vreodată</a:t>
          </a:r>
          <a:r>
            <a:rPr lang="en-CA" sz="2200" kern="1200" dirty="0"/>
            <a:t>!</a:t>
          </a:r>
          <a:endParaRPr lang="en-US" sz="2200" kern="1200" dirty="0"/>
        </a:p>
      </dsp:txBody>
      <dsp:txXfrm>
        <a:off x="0" y="1657"/>
        <a:ext cx="9613860" cy="1130581"/>
      </dsp:txXfrm>
    </dsp:sp>
    <dsp:sp modelId="{1801FEAC-B186-8F44-AFE9-6C6E782E4871}">
      <dsp:nvSpPr>
        <dsp:cNvPr id="0" name=""/>
        <dsp:cNvSpPr/>
      </dsp:nvSpPr>
      <dsp:spPr>
        <a:xfrm>
          <a:off x="0" y="1132239"/>
          <a:ext cx="9613860" cy="0"/>
        </a:xfrm>
        <a:prstGeom prst="line">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705524B-1145-A34C-8FA6-5748DBFAF524}">
      <dsp:nvSpPr>
        <dsp:cNvPr id="0" name=""/>
        <dsp:cNvSpPr/>
      </dsp:nvSpPr>
      <dsp:spPr>
        <a:xfrm>
          <a:off x="0" y="1132239"/>
          <a:ext cx="9613860" cy="113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endParaRPr lang="en-US" sz="5400" kern="1200" dirty="0"/>
        </a:p>
      </dsp:txBody>
      <dsp:txXfrm>
        <a:off x="0" y="1132239"/>
        <a:ext cx="9613860" cy="1130581"/>
      </dsp:txXfrm>
    </dsp:sp>
    <dsp:sp modelId="{6787EC16-72C3-A44E-9D81-46F29EAA8D3F}">
      <dsp:nvSpPr>
        <dsp:cNvPr id="0" name=""/>
        <dsp:cNvSpPr/>
      </dsp:nvSpPr>
      <dsp:spPr>
        <a:xfrm>
          <a:off x="0" y="2262820"/>
          <a:ext cx="9613860" cy="0"/>
        </a:xfrm>
        <a:prstGeom prst="line">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903224F-8A24-9F4B-82A6-A2D0B0408F71}">
      <dsp:nvSpPr>
        <dsp:cNvPr id="0" name=""/>
        <dsp:cNvSpPr/>
      </dsp:nvSpPr>
      <dsp:spPr>
        <a:xfrm>
          <a:off x="0" y="2262820"/>
          <a:ext cx="9613860" cy="113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endParaRPr lang="en-US" sz="5400" kern="1200" dirty="0"/>
        </a:p>
      </dsp:txBody>
      <dsp:txXfrm>
        <a:off x="0" y="2262820"/>
        <a:ext cx="9613860" cy="11305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A5001-F75D-8945-880B-DE8110E40868}">
      <dsp:nvSpPr>
        <dsp:cNvPr id="0" name=""/>
        <dsp:cNvSpPr/>
      </dsp:nvSpPr>
      <dsp:spPr>
        <a:xfrm>
          <a:off x="0" y="1543"/>
          <a:ext cx="943345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7A214-C743-B54B-9981-F3A4216FEF5E}">
      <dsp:nvSpPr>
        <dsp:cNvPr id="0" name=""/>
        <dsp:cNvSpPr/>
      </dsp:nvSpPr>
      <dsp:spPr>
        <a:xfrm>
          <a:off x="0" y="1543"/>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Ai </a:t>
          </a:r>
          <a:r>
            <a:rPr lang="en-CA" sz="2200" kern="1200" dirty="0" err="1"/>
            <a:t>fost</a:t>
          </a:r>
          <a:r>
            <a:rPr lang="en-CA" sz="2200" kern="1200" dirty="0"/>
            <a:t> </a:t>
          </a:r>
          <a:r>
            <a:rPr lang="en-CA" sz="2200" kern="1200" dirty="0" err="1"/>
            <a:t>menit</a:t>
          </a:r>
          <a:r>
            <a:rPr lang="en-CA" sz="2200" kern="1200" dirty="0"/>
            <a:t>/</a:t>
          </a:r>
          <a:r>
            <a:rPr lang="en-CA" sz="2200" kern="1200" dirty="0" err="1"/>
            <a:t>ă</a:t>
          </a:r>
          <a:r>
            <a:rPr lang="en-CA" sz="2200" kern="1200" dirty="0"/>
            <a:t> </a:t>
          </a:r>
          <a:r>
            <a:rPr lang="en-CA" sz="2200" kern="1200" dirty="0" err="1"/>
            <a:t>să</a:t>
          </a:r>
          <a:r>
            <a:rPr lang="en-CA" sz="2200" kern="1200" dirty="0"/>
            <a:t> </a:t>
          </a:r>
          <a:r>
            <a:rPr lang="en-CA" sz="2200" kern="1200" dirty="0" err="1"/>
            <a:t>trăiești</a:t>
          </a:r>
          <a:r>
            <a:rPr lang="en-CA" sz="2200" kern="1200" dirty="0"/>
            <a:t> o </a:t>
          </a:r>
          <a:r>
            <a:rPr lang="en-CA" sz="2200" kern="1200" dirty="0" err="1"/>
            <a:t>viață</a:t>
          </a:r>
          <a:r>
            <a:rPr lang="en-CA" sz="2200" kern="1200" dirty="0"/>
            <a:t> </a:t>
          </a:r>
          <a:r>
            <a:rPr lang="en-CA" sz="2200" kern="1200" dirty="0" err="1"/>
            <a:t>mai</a:t>
          </a:r>
          <a:r>
            <a:rPr lang="en-CA" sz="2200" kern="1200" dirty="0"/>
            <a:t> mare, </a:t>
          </a:r>
          <a:r>
            <a:rPr lang="en-CA" sz="2200" kern="1200" dirty="0" err="1"/>
            <a:t>mai</a:t>
          </a:r>
          <a:r>
            <a:rPr lang="en-CA" sz="2200" kern="1200" dirty="0"/>
            <a:t> </a:t>
          </a:r>
          <a:r>
            <a:rPr lang="en-CA" sz="2200" kern="1200" dirty="0" err="1"/>
            <a:t>liberă</a:t>
          </a:r>
          <a:r>
            <a:rPr lang="en-CA" sz="2200" kern="1200" dirty="0"/>
            <a:t> </a:t>
          </a:r>
          <a:r>
            <a:rPr lang="en-CA" sz="2200" kern="1200" dirty="0" err="1"/>
            <a:t>și</a:t>
          </a:r>
          <a:r>
            <a:rPr lang="en-CA" sz="2200" kern="1200" dirty="0"/>
            <a:t> </a:t>
          </a:r>
          <a:r>
            <a:rPr lang="en-CA" sz="2200" kern="1200" dirty="0" err="1"/>
            <a:t>mai</a:t>
          </a:r>
          <a:r>
            <a:rPr lang="en-CA" sz="2200" kern="1200" dirty="0"/>
            <a:t> </a:t>
          </a:r>
          <a:r>
            <a:rPr lang="en-CA" sz="2200" kern="1200" dirty="0" err="1"/>
            <a:t>plină</a:t>
          </a:r>
          <a:r>
            <a:rPr lang="en-CA" sz="2200" kern="1200" dirty="0"/>
            <a:t> </a:t>
          </a:r>
          <a:r>
            <a:rPr lang="en-CA" sz="2200" kern="1200" dirty="0" err="1"/>
            <a:t>decât</a:t>
          </a:r>
          <a:r>
            <a:rPr lang="en-CA" sz="2200" kern="1200" dirty="0"/>
            <a:t> </a:t>
          </a:r>
          <a:r>
            <a:rPr lang="en-CA" sz="2200" kern="1200" dirty="0" err="1"/>
            <a:t>ți</a:t>
          </a:r>
          <a:r>
            <a:rPr lang="en-CA" sz="2200" kern="1200" dirty="0"/>
            <a:t>-ai </a:t>
          </a:r>
          <a:r>
            <a:rPr lang="en-CA" sz="2200" kern="1200" dirty="0" err="1"/>
            <a:t>imaginat</a:t>
          </a:r>
          <a:r>
            <a:rPr lang="en-CA" sz="2200" kern="1200" dirty="0"/>
            <a:t> </a:t>
          </a:r>
          <a:r>
            <a:rPr lang="en-CA" sz="2200" kern="1200" dirty="0" err="1"/>
            <a:t>vreodată</a:t>
          </a:r>
          <a:r>
            <a:rPr lang="en-CA" sz="2200" kern="1200" dirty="0"/>
            <a:t>!</a:t>
          </a:r>
          <a:endParaRPr lang="en-US" sz="2200" kern="1200" dirty="0"/>
        </a:p>
      </dsp:txBody>
      <dsp:txXfrm>
        <a:off x="0" y="1543"/>
        <a:ext cx="9433453" cy="1052524"/>
      </dsp:txXfrm>
    </dsp:sp>
    <dsp:sp modelId="{D7E9ADD2-A63A-4A47-BFC3-A67AB9235766}">
      <dsp:nvSpPr>
        <dsp:cNvPr id="0" name=""/>
        <dsp:cNvSpPr/>
      </dsp:nvSpPr>
      <dsp:spPr>
        <a:xfrm>
          <a:off x="0" y="1054068"/>
          <a:ext cx="9433453" cy="0"/>
        </a:xfrm>
        <a:prstGeom prst="line">
          <a:avLst/>
        </a:prstGeom>
        <a:solidFill>
          <a:schemeClr val="accent2">
            <a:hueOff val="2771159"/>
            <a:satOff val="-477"/>
            <a:lumOff val="-4902"/>
            <a:alphaOff val="0"/>
          </a:schemeClr>
        </a:solidFill>
        <a:ln w="12700" cap="flat" cmpd="sng" algn="ctr">
          <a:solidFill>
            <a:schemeClr val="accent2">
              <a:hueOff val="2771159"/>
              <a:satOff val="-477"/>
              <a:lumOff val="-49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78C3A5-BADB-A947-A1EB-FBC626A9F58E}">
      <dsp:nvSpPr>
        <dsp:cNvPr id="0" name=""/>
        <dsp:cNvSpPr/>
      </dsp:nvSpPr>
      <dsp:spPr>
        <a:xfrm>
          <a:off x="0" y="1054068"/>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ro-RO" sz="2200" kern="1200" dirty="0"/>
            <a:t>Ai o cunoaștere naturală înnăscută vizavi de faptul că ai un potențial mult peste tot ce ai trăit până acum.</a:t>
          </a:r>
          <a:endParaRPr lang="en-US" sz="2200" kern="1200" dirty="0"/>
        </a:p>
      </dsp:txBody>
      <dsp:txXfrm>
        <a:off x="0" y="1054068"/>
        <a:ext cx="9433453" cy="1052524"/>
      </dsp:txXfrm>
    </dsp:sp>
    <dsp:sp modelId="{434F1247-3359-704E-BB26-E5D6000D4D62}">
      <dsp:nvSpPr>
        <dsp:cNvPr id="0" name=""/>
        <dsp:cNvSpPr/>
      </dsp:nvSpPr>
      <dsp:spPr>
        <a:xfrm>
          <a:off x="0" y="2106592"/>
          <a:ext cx="9433453" cy="0"/>
        </a:xfrm>
        <a:prstGeom prst="line">
          <a:avLst/>
        </a:prstGeom>
        <a:solidFill>
          <a:schemeClr val="accent2">
            <a:hueOff val="5542319"/>
            <a:satOff val="-953"/>
            <a:lumOff val="-9804"/>
            <a:alphaOff val="0"/>
          </a:schemeClr>
        </a:solidFill>
        <a:ln w="12700" cap="flat" cmpd="sng" algn="ctr">
          <a:solidFill>
            <a:schemeClr val="accent2">
              <a:hueOff val="5542319"/>
              <a:satOff val="-953"/>
              <a:lumOff val="-98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4D4A09-1F5E-FD4C-AC4A-12783CD578DD}">
      <dsp:nvSpPr>
        <dsp:cNvPr id="0" name=""/>
        <dsp:cNvSpPr/>
      </dsp:nvSpPr>
      <dsp:spPr>
        <a:xfrm>
          <a:off x="0" y="2106592"/>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endParaRPr lang="en-US" sz="5000" kern="1200" dirty="0"/>
        </a:p>
      </dsp:txBody>
      <dsp:txXfrm>
        <a:off x="0" y="2106592"/>
        <a:ext cx="9433453" cy="10525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774D6-E84B-644D-92BB-C11F438593DB}">
      <dsp:nvSpPr>
        <dsp:cNvPr id="0" name=""/>
        <dsp:cNvSpPr/>
      </dsp:nvSpPr>
      <dsp:spPr>
        <a:xfrm>
          <a:off x="0" y="1543"/>
          <a:ext cx="943345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4FD606-20DF-2540-B2EE-6F673C84D764}">
      <dsp:nvSpPr>
        <dsp:cNvPr id="0" name=""/>
        <dsp:cNvSpPr/>
      </dsp:nvSpPr>
      <dsp:spPr>
        <a:xfrm>
          <a:off x="0" y="1543"/>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Ai </a:t>
          </a:r>
          <a:r>
            <a:rPr lang="en-CA" sz="2200" kern="1200" dirty="0" err="1"/>
            <a:t>fost</a:t>
          </a:r>
          <a:r>
            <a:rPr lang="en-CA" sz="2200" kern="1200" dirty="0"/>
            <a:t> </a:t>
          </a:r>
          <a:r>
            <a:rPr lang="en-CA" sz="2200" kern="1200" dirty="0" err="1"/>
            <a:t>menit</a:t>
          </a:r>
          <a:r>
            <a:rPr lang="en-CA" sz="2200" kern="1200" dirty="0"/>
            <a:t>/</a:t>
          </a:r>
          <a:r>
            <a:rPr lang="en-CA" sz="2200" kern="1200" dirty="0" err="1"/>
            <a:t>ă</a:t>
          </a:r>
          <a:r>
            <a:rPr lang="en-CA" sz="2200" kern="1200" dirty="0"/>
            <a:t> </a:t>
          </a:r>
          <a:r>
            <a:rPr lang="en-CA" sz="2200" kern="1200" dirty="0" err="1"/>
            <a:t>să</a:t>
          </a:r>
          <a:r>
            <a:rPr lang="en-CA" sz="2200" kern="1200" dirty="0"/>
            <a:t> </a:t>
          </a:r>
          <a:r>
            <a:rPr lang="en-CA" sz="2200" kern="1200" dirty="0" err="1"/>
            <a:t>trăiești</a:t>
          </a:r>
          <a:r>
            <a:rPr lang="en-CA" sz="2200" kern="1200" dirty="0"/>
            <a:t> o </a:t>
          </a:r>
          <a:r>
            <a:rPr lang="en-CA" sz="2200" kern="1200" dirty="0" err="1"/>
            <a:t>viață</a:t>
          </a:r>
          <a:r>
            <a:rPr lang="en-CA" sz="2200" kern="1200" dirty="0"/>
            <a:t> </a:t>
          </a:r>
          <a:r>
            <a:rPr lang="en-CA" sz="2200" kern="1200" dirty="0" err="1"/>
            <a:t>mai</a:t>
          </a:r>
          <a:r>
            <a:rPr lang="en-CA" sz="2200" kern="1200" dirty="0"/>
            <a:t> mare, </a:t>
          </a:r>
          <a:r>
            <a:rPr lang="en-CA" sz="2200" kern="1200" dirty="0" err="1"/>
            <a:t>mai</a:t>
          </a:r>
          <a:r>
            <a:rPr lang="en-CA" sz="2200" kern="1200" dirty="0"/>
            <a:t> </a:t>
          </a:r>
          <a:r>
            <a:rPr lang="en-CA" sz="2200" kern="1200" dirty="0" err="1"/>
            <a:t>liberă</a:t>
          </a:r>
          <a:r>
            <a:rPr lang="en-CA" sz="2200" kern="1200" dirty="0"/>
            <a:t> </a:t>
          </a:r>
          <a:r>
            <a:rPr lang="en-CA" sz="2200" kern="1200" dirty="0" err="1"/>
            <a:t>și</a:t>
          </a:r>
          <a:r>
            <a:rPr lang="en-CA" sz="2200" kern="1200" dirty="0"/>
            <a:t> </a:t>
          </a:r>
          <a:r>
            <a:rPr lang="en-CA" sz="2200" kern="1200" dirty="0" err="1"/>
            <a:t>mai</a:t>
          </a:r>
          <a:r>
            <a:rPr lang="en-CA" sz="2200" kern="1200" dirty="0"/>
            <a:t> </a:t>
          </a:r>
          <a:r>
            <a:rPr lang="en-CA" sz="2200" kern="1200" dirty="0" err="1"/>
            <a:t>plină</a:t>
          </a:r>
          <a:r>
            <a:rPr lang="en-CA" sz="2200" kern="1200" dirty="0"/>
            <a:t> </a:t>
          </a:r>
          <a:r>
            <a:rPr lang="en-CA" sz="2200" kern="1200" dirty="0" err="1"/>
            <a:t>decât</a:t>
          </a:r>
          <a:r>
            <a:rPr lang="en-CA" sz="2200" kern="1200" dirty="0"/>
            <a:t> </a:t>
          </a:r>
          <a:r>
            <a:rPr lang="en-CA" sz="2200" kern="1200" dirty="0" err="1"/>
            <a:t>ți</a:t>
          </a:r>
          <a:r>
            <a:rPr lang="en-CA" sz="2200" kern="1200" dirty="0"/>
            <a:t>-ai </a:t>
          </a:r>
          <a:r>
            <a:rPr lang="en-CA" sz="2200" kern="1200" dirty="0" err="1"/>
            <a:t>imaginat</a:t>
          </a:r>
          <a:r>
            <a:rPr lang="en-CA" sz="2200" kern="1200" dirty="0"/>
            <a:t> </a:t>
          </a:r>
          <a:r>
            <a:rPr lang="en-CA" sz="2200" kern="1200" dirty="0" err="1"/>
            <a:t>vreodată</a:t>
          </a:r>
          <a:r>
            <a:rPr lang="en-CA" sz="2200" kern="1200" dirty="0"/>
            <a:t>!</a:t>
          </a:r>
          <a:endParaRPr lang="en-US" sz="2200" kern="1200" dirty="0"/>
        </a:p>
      </dsp:txBody>
      <dsp:txXfrm>
        <a:off x="0" y="1543"/>
        <a:ext cx="9433453" cy="1052524"/>
      </dsp:txXfrm>
    </dsp:sp>
    <dsp:sp modelId="{09954F70-D701-8240-B772-521DF0487CFA}">
      <dsp:nvSpPr>
        <dsp:cNvPr id="0" name=""/>
        <dsp:cNvSpPr/>
      </dsp:nvSpPr>
      <dsp:spPr>
        <a:xfrm>
          <a:off x="0" y="1054068"/>
          <a:ext cx="943345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5DE80F-161D-0A46-A05F-6565B4EF15A5}">
      <dsp:nvSpPr>
        <dsp:cNvPr id="0" name=""/>
        <dsp:cNvSpPr/>
      </dsp:nvSpPr>
      <dsp:spPr>
        <a:xfrm>
          <a:off x="0" y="1054068"/>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ro-RO" sz="2200" kern="1200" dirty="0"/>
            <a:t>Ai o cunoaștere naturală înnăscută vizavi de faptul că ai un potențial mult peste tot ce ai trăit până acum.</a:t>
          </a:r>
          <a:endParaRPr lang="en-US" sz="2200" kern="1200" dirty="0"/>
        </a:p>
      </dsp:txBody>
      <dsp:txXfrm>
        <a:off x="0" y="1054068"/>
        <a:ext cx="9433453" cy="1052524"/>
      </dsp:txXfrm>
    </dsp:sp>
    <dsp:sp modelId="{33631A13-BD42-D44E-BF3E-C5A027A17BB2}">
      <dsp:nvSpPr>
        <dsp:cNvPr id="0" name=""/>
        <dsp:cNvSpPr/>
      </dsp:nvSpPr>
      <dsp:spPr>
        <a:xfrm>
          <a:off x="0" y="2106592"/>
          <a:ext cx="943345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F11141-079E-C94C-B245-2515B89B9CE9}">
      <dsp:nvSpPr>
        <dsp:cNvPr id="0" name=""/>
        <dsp:cNvSpPr/>
      </dsp:nvSpPr>
      <dsp:spPr>
        <a:xfrm>
          <a:off x="0" y="2106592"/>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Nu </a:t>
          </a:r>
          <a:r>
            <a:rPr lang="en-CA" sz="2200" kern="1200" dirty="0" err="1"/>
            <a:t>există</a:t>
          </a:r>
          <a:r>
            <a:rPr lang="en-CA" sz="2200" kern="1200" dirty="0"/>
            <a:t> </a:t>
          </a:r>
          <a:r>
            <a:rPr lang="en-CA" sz="2200" kern="1200" dirty="0" err="1"/>
            <a:t>niciun</a:t>
          </a:r>
          <a:r>
            <a:rPr lang="en-CA" sz="2200" kern="1200" dirty="0"/>
            <a:t> </a:t>
          </a:r>
          <a:r>
            <a:rPr lang="en-CA" sz="2200" kern="1200" dirty="0" err="1"/>
            <a:t>lucru</a:t>
          </a:r>
          <a:r>
            <a:rPr lang="en-CA" sz="2200" kern="1200" dirty="0"/>
            <a:t> pe care </a:t>
          </a:r>
          <a:r>
            <a:rPr lang="en-CA" sz="2200" kern="1200" dirty="0" err="1"/>
            <a:t>ți</a:t>
          </a:r>
          <a:r>
            <a:rPr lang="en-CA" sz="2200" kern="1200" dirty="0"/>
            <a:t> l-ai </a:t>
          </a:r>
          <a:r>
            <a:rPr lang="en-CA" sz="2200" kern="1200" dirty="0" err="1"/>
            <a:t>imaginat</a:t>
          </a:r>
          <a:r>
            <a:rPr lang="en-CA" sz="2200" kern="1200" dirty="0"/>
            <a:t> </a:t>
          </a:r>
          <a:r>
            <a:rPr lang="en-CA" sz="2200" kern="1200" dirty="0" err="1"/>
            <a:t>sau</a:t>
          </a:r>
          <a:r>
            <a:rPr lang="en-CA" sz="2200" kern="1200" dirty="0"/>
            <a:t> </a:t>
          </a:r>
          <a:r>
            <a:rPr lang="en-CA" sz="2200" kern="1200" dirty="0" err="1"/>
            <a:t>visat</a:t>
          </a:r>
          <a:r>
            <a:rPr lang="en-CA" sz="2200" kern="1200" dirty="0"/>
            <a:t> </a:t>
          </a:r>
          <a:r>
            <a:rPr lang="en-CA" sz="2200" kern="1200" dirty="0" err="1"/>
            <a:t>și</a:t>
          </a:r>
          <a:r>
            <a:rPr lang="en-CA" sz="2200" kern="1200" dirty="0"/>
            <a:t> pe care </a:t>
          </a:r>
          <a:r>
            <a:rPr lang="en-CA" sz="2200" kern="1200" dirty="0" err="1"/>
            <a:t>Mintea</a:t>
          </a:r>
          <a:r>
            <a:rPr lang="en-CA" sz="2200" kern="1200" dirty="0"/>
            <a:t>/ </a:t>
          </a:r>
          <a:r>
            <a:rPr lang="en-CA" sz="2200" kern="1200" dirty="0" err="1"/>
            <a:t>Conștiința</a:t>
          </a:r>
          <a:r>
            <a:rPr lang="en-CA" sz="2200" kern="1200" dirty="0"/>
            <a:t> care </a:t>
          </a:r>
          <a:r>
            <a:rPr lang="en-CA" sz="2200" kern="1200" dirty="0" err="1"/>
            <a:t>ți</a:t>
          </a:r>
          <a:r>
            <a:rPr lang="en-CA" sz="2200" kern="1200" dirty="0"/>
            <a:t>-a </a:t>
          </a:r>
          <a:r>
            <a:rPr lang="en-CA" sz="2200" kern="1200" dirty="0" err="1"/>
            <a:t>permis</a:t>
          </a:r>
          <a:r>
            <a:rPr lang="en-CA" sz="2200" kern="1200" dirty="0"/>
            <a:t> </a:t>
          </a:r>
          <a:r>
            <a:rPr lang="en-CA" sz="2200" kern="1200" dirty="0" err="1"/>
            <a:t>să</a:t>
          </a:r>
          <a:r>
            <a:rPr lang="en-CA" sz="2200" kern="1200" dirty="0"/>
            <a:t> </a:t>
          </a:r>
          <a:r>
            <a:rPr lang="en-CA" sz="2200" kern="1200" dirty="0" err="1"/>
            <a:t>îl</a:t>
          </a:r>
          <a:r>
            <a:rPr lang="en-CA" sz="2200" kern="1200" dirty="0"/>
            <a:t> </a:t>
          </a:r>
          <a:r>
            <a:rPr lang="en-CA" sz="2200" kern="1200" dirty="0" err="1"/>
            <a:t>vezi</a:t>
          </a:r>
          <a:r>
            <a:rPr lang="en-CA" sz="2200" kern="1200" dirty="0"/>
            <a:t> </a:t>
          </a:r>
          <a:r>
            <a:rPr lang="en-CA" sz="2200" kern="1200" dirty="0" err="1"/>
            <a:t>să</a:t>
          </a:r>
          <a:r>
            <a:rPr lang="en-CA" sz="2200" kern="1200" dirty="0"/>
            <a:t> nu </a:t>
          </a:r>
          <a:r>
            <a:rPr lang="en-CA" sz="2200" kern="1200" dirty="0" err="1"/>
            <a:t>știe</a:t>
          </a:r>
          <a:r>
            <a:rPr lang="en-CA" sz="2200" kern="1200" dirty="0"/>
            <a:t> cum </a:t>
          </a:r>
          <a:r>
            <a:rPr lang="en-CA" sz="2200" kern="1200" dirty="0" err="1"/>
            <a:t>să</a:t>
          </a:r>
          <a:r>
            <a:rPr lang="en-CA" sz="2200" kern="1200" dirty="0"/>
            <a:t> </a:t>
          </a:r>
          <a:r>
            <a:rPr lang="en-CA" sz="2200" kern="1200" dirty="0" err="1"/>
            <a:t>îl</a:t>
          </a:r>
          <a:r>
            <a:rPr lang="en-CA" sz="2200" kern="1200" dirty="0"/>
            <a:t> </a:t>
          </a:r>
          <a:r>
            <a:rPr lang="en-CA" sz="2200" kern="1200" dirty="0" err="1"/>
            <a:t>manifești</a:t>
          </a:r>
          <a:r>
            <a:rPr lang="en-CA" sz="2200" kern="1200" dirty="0"/>
            <a:t> </a:t>
          </a:r>
          <a:r>
            <a:rPr lang="en-CA" sz="2200" kern="1200" dirty="0" err="1"/>
            <a:t>în</a:t>
          </a:r>
          <a:r>
            <a:rPr lang="en-CA" sz="2200" kern="1200" dirty="0"/>
            <a:t> </a:t>
          </a:r>
          <a:r>
            <a:rPr lang="en-CA" sz="2200" kern="1200" dirty="0" err="1"/>
            <a:t>realitate</a:t>
          </a:r>
          <a:r>
            <a:rPr lang="en-CA" sz="2200" kern="1200" dirty="0"/>
            <a:t>. </a:t>
          </a:r>
          <a:endParaRPr lang="en-US" sz="2200" kern="1200" dirty="0"/>
        </a:p>
      </dsp:txBody>
      <dsp:txXfrm>
        <a:off x="0" y="2106592"/>
        <a:ext cx="9433453" cy="10525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F726-11BD-420B-A0A4-6F78DF5A0BCF}">
      <dsp:nvSpPr>
        <dsp:cNvPr id="0" name=""/>
        <dsp:cNvSpPr/>
      </dsp:nvSpPr>
      <dsp:spPr>
        <a:xfrm rot="5400000">
          <a:off x="7018304" y="-3030840"/>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CA" sz="1500" kern="1200" dirty="0"/>
            <a:t>O </a:t>
          </a:r>
          <a:r>
            <a:rPr lang="en-CA" sz="1500" kern="1200" dirty="0" err="1"/>
            <a:t>viață</a:t>
          </a:r>
          <a:r>
            <a:rPr lang="en-CA" sz="1500" kern="1200" dirty="0"/>
            <a:t> pe care </a:t>
          </a:r>
          <a:r>
            <a:rPr lang="en-CA" sz="1500" kern="1200" dirty="0" err="1"/>
            <a:t>iubești</a:t>
          </a:r>
          <a:r>
            <a:rPr lang="en-CA" sz="1500" kern="1200" dirty="0"/>
            <a:t> CU ADEVĂRAT </a:t>
          </a:r>
          <a:r>
            <a:rPr lang="en-CA" sz="1500" kern="1200" dirty="0" err="1"/>
            <a:t>să</a:t>
          </a:r>
          <a:r>
            <a:rPr lang="en-CA" sz="1500" kern="1200" dirty="0"/>
            <a:t> o </a:t>
          </a:r>
          <a:r>
            <a:rPr lang="en-CA" sz="1500" kern="1200" dirty="0" err="1"/>
            <a:t>trăiești</a:t>
          </a:r>
          <a:r>
            <a:rPr lang="en-CA" sz="1500" kern="1200" dirty="0"/>
            <a:t> vine din </a:t>
          </a:r>
          <a:r>
            <a:rPr lang="en-CA" sz="1500" kern="1200" dirty="0" err="1"/>
            <a:t>interiorul</a:t>
          </a:r>
          <a:r>
            <a:rPr lang="en-CA" sz="1500" kern="1200" dirty="0"/>
            <a:t> </a:t>
          </a:r>
          <a:r>
            <a:rPr lang="en-CA" sz="1500" kern="1200" dirty="0" err="1"/>
            <a:t>tău</a:t>
          </a:r>
          <a:r>
            <a:rPr lang="en-CA" sz="1500" kern="1200" dirty="0"/>
            <a:t>. Nu o </a:t>
          </a:r>
          <a:r>
            <a:rPr lang="en-CA" sz="1500" kern="1200" dirty="0" err="1"/>
            <a:t>gămadă</a:t>
          </a:r>
          <a:r>
            <a:rPr lang="en-CA" sz="1500" kern="1200" dirty="0"/>
            <a:t> de </a:t>
          </a:r>
          <a:r>
            <a:rPr lang="en-CA" sz="1500" kern="1200" dirty="0" err="1"/>
            <a:t>obiective</a:t>
          </a:r>
          <a:r>
            <a:rPr lang="en-CA" sz="1500" kern="1200" dirty="0"/>
            <a:t>, ci </a:t>
          </a:r>
          <a:r>
            <a:rPr lang="en-CA" sz="1500" kern="1200" dirty="0" err="1"/>
            <a:t>ceea</a:t>
          </a:r>
          <a:r>
            <a:rPr lang="en-CA" sz="1500" kern="1200" dirty="0"/>
            <a:t> </a:t>
          </a:r>
          <a:r>
            <a:rPr lang="en-CA" sz="1500" kern="1200" dirty="0" err="1"/>
            <a:t>ce</a:t>
          </a:r>
          <a:r>
            <a:rPr lang="en-CA" sz="1500" kern="1200" dirty="0"/>
            <a:t> </a:t>
          </a:r>
          <a:r>
            <a:rPr lang="en-CA" sz="1500" kern="1200" dirty="0" err="1"/>
            <a:t>contează</a:t>
          </a:r>
          <a:r>
            <a:rPr lang="en-CA" sz="1500" kern="1200" dirty="0"/>
            <a:t> </a:t>
          </a:r>
          <a:r>
            <a:rPr lang="en-CA" sz="1500" kern="1200" dirty="0" err="1"/>
            <a:t>cel</a:t>
          </a:r>
          <a:r>
            <a:rPr lang="en-CA" sz="1500" kern="1200" dirty="0"/>
            <a:t> </a:t>
          </a:r>
          <a:r>
            <a:rPr lang="en-CA" sz="1500" kern="1200" dirty="0" err="1"/>
            <a:t>mai</a:t>
          </a:r>
          <a:r>
            <a:rPr lang="en-CA" sz="1500" kern="1200" dirty="0"/>
            <a:t> </a:t>
          </a:r>
          <a:r>
            <a:rPr lang="en-CA" sz="1500" kern="1200" dirty="0" err="1"/>
            <a:t>mult</a:t>
          </a:r>
          <a:r>
            <a:rPr lang="en-CA" sz="1500" kern="1200" dirty="0"/>
            <a:t> </a:t>
          </a:r>
          <a:r>
            <a:rPr lang="en-CA" sz="1500" kern="1200" dirty="0" err="1"/>
            <a:t>pentru</a:t>
          </a:r>
          <a:r>
            <a:rPr lang="en-CA" sz="1500" kern="1200" dirty="0"/>
            <a:t> tine. </a:t>
          </a:r>
          <a:endParaRPr lang="en-US" sz="1500" kern="1200" dirty="0"/>
        </a:p>
      </dsp:txBody>
      <dsp:txXfrm rot="-5400000">
        <a:off x="3899030" y="122266"/>
        <a:ext cx="6897778" cy="625398"/>
      </dsp:txXfrm>
    </dsp:sp>
    <dsp:sp modelId="{DAC83717-FC7A-4D2B-8E01-582F04FAE8C1}">
      <dsp:nvSpPr>
        <dsp:cNvPr id="0" name=""/>
        <dsp:cNvSpPr/>
      </dsp:nvSpPr>
      <dsp:spPr>
        <a:xfrm>
          <a:off x="0" y="1801"/>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CA" sz="2500" kern="1200" dirty="0"/>
            <a:t>1. </a:t>
          </a:r>
          <a:r>
            <a:rPr lang="en-CA" sz="2500" b="1" kern="1200" dirty="0">
              <a:solidFill>
                <a:prstClr val="white"/>
              </a:solidFill>
              <a:latin typeface="Trebuchet MS" panose="020B0603020202020204"/>
              <a:ea typeface="+mn-ea"/>
              <a:cs typeface="+mn-cs"/>
            </a:rPr>
            <a:t>Nivel </a:t>
          </a:r>
          <a:r>
            <a:rPr lang="en-CA" sz="2500" b="1" kern="1200" dirty="0" err="1">
              <a:solidFill>
                <a:prstClr val="white"/>
              </a:solidFill>
              <a:latin typeface="Trebuchet MS" panose="020B0603020202020204"/>
              <a:ea typeface="+mn-ea"/>
              <a:cs typeface="+mn-cs"/>
            </a:rPr>
            <a:t>prea</a:t>
          </a:r>
          <a:r>
            <a:rPr lang="en-CA" sz="2500" b="1" kern="1200" dirty="0">
              <a:solidFill>
                <a:prstClr val="white"/>
              </a:solidFill>
              <a:latin typeface="Trebuchet MS" panose="020B0603020202020204"/>
              <a:ea typeface="+mn-ea"/>
              <a:cs typeface="+mn-cs"/>
            </a:rPr>
            <a:t> </a:t>
          </a:r>
          <a:r>
            <a:rPr lang="en-CA" sz="2500" b="1" kern="1200" dirty="0"/>
            <a:t>de </a:t>
          </a:r>
          <a:r>
            <a:rPr lang="en-CA" sz="2500" b="1" kern="1200" dirty="0" err="1"/>
            <a:t>suprafață</a:t>
          </a:r>
          <a:endParaRPr lang="en-US" sz="2500" kern="1200" dirty="0"/>
        </a:p>
      </dsp:txBody>
      <dsp:txXfrm>
        <a:off x="42291" y="44092"/>
        <a:ext cx="3814448" cy="781745"/>
      </dsp:txXfrm>
    </dsp:sp>
    <dsp:sp modelId="{64B57B10-73B5-43E6-B3FA-200F6E95788D}">
      <dsp:nvSpPr>
        <dsp:cNvPr id="0" name=""/>
        <dsp:cNvSpPr/>
      </dsp:nvSpPr>
      <dsp:spPr>
        <a:xfrm rot="5400000">
          <a:off x="7018304" y="-2121195"/>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endParaRPr lang="en-US" sz="1500" kern="1200" dirty="0"/>
        </a:p>
      </dsp:txBody>
      <dsp:txXfrm rot="-5400000">
        <a:off x="3899030" y="1031911"/>
        <a:ext cx="6897778" cy="625398"/>
      </dsp:txXfrm>
    </dsp:sp>
    <dsp:sp modelId="{CD8664FB-3418-410B-BE11-BC3BAC596B67}">
      <dsp:nvSpPr>
        <dsp:cNvPr id="0" name=""/>
        <dsp:cNvSpPr/>
      </dsp:nvSpPr>
      <dsp:spPr>
        <a:xfrm>
          <a:off x="0" y="911445"/>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42291" y="953736"/>
        <a:ext cx="3814448" cy="781745"/>
      </dsp:txXfrm>
    </dsp:sp>
    <dsp:sp modelId="{9F908E99-B2F4-4553-AAEB-D3F23B5DED2A}">
      <dsp:nvSpPr>
        <dsp:cNvPr id="0" name=""/>
        <dsp:cNvSpPr/>
      </dsp:nvSpPr>
      <dsp:spPr>
        <a:xfrm rot="5400000">
          <a:off x="7018304" y="-1211551"/>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endParaRPr lang="en-US" sz="1500" kern="1200" dirty="0"/>
        </a:p>
      </dsp:txBody>
      <dsp:txXfrm rot="-5400000">
        <a:off x="3899030" y="1941555"/>
        <a:ext cx="6897778" cy="625398"/>
      </dsp:txXfrm>
    </dsp:sp>
    <dsp:sp modelId="{3DC005B9-C52A-4C6E-94D9-2D7CBB375B0A}">
      <dsp:nvSpPr>
        <dsp:cNvPr id="0" name=""/>
        <dsp:cNvSpPr/>
      </dsp:nvSpPr>
      <dsp:spPr>
        <a:xfrm>
          <a:off x="0" y="1821089"/>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42291" y="1863380"/>
        <a:ext cx="3814448" cy="781745"/>
      </dsp:txXfrm>
    </dsp:sp>
    <dsp:sp modelId="{23634D96-8468-4A10-BBF6-A551F162A2F9}">
      <dsp:nvSpPr>
        <dsp:cNvPr id="0" name=""/>
        <dsp:cNvSpPr/>
      </dsp:nvSpPr>
      <dsp:spPr>
        <a:xfrm rot="5400000">
          <a:off x="7018304" y="-301907"/>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endParaRPr lang="en-US" sz="1500" kern="1200" dirty="0"/>
        </a:p>
      </dsp:txBody>
      <dsp:txXfrm rot="-5400000">
        <a:off x="3899030" y="2851199"/>
        <a:ext cx="6897778" cy="625398"/>
      </dsp:txXfrm>
    </dsp:sp>
    <dsp:sp modelId="{20D6D9A1-734F-47EE-B7CB-8034B601E1D5}">
      <dsp:nvSpPr>
        <dsp:cNvPr id="0" name=""/>
        <dsp:cNvSpPr/>
      </dsp:nvSpPr>
      <dsp:spPr>
        <a:xfrm>
          <a:off x="0" y="2730733"/>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42291" y="2773024"/>
        <a:ext cx="3814448" cy="7817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F726-11BD-420B-A0A4-6F78DF5A0BCF}">
      <dsp:nvSpPr>
        <dsp:cNvPr id="0" name=""/>
        <dsp:cNvSpPr/>
      </dsp:nvSpPr>
      <dsp:spPr>
        <a:xfrm rot="5400000">
          <a:off x="7018304" y="-3030840"/>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CA" sz="1500" kern="1200" dirty="0"/>
            <a:t>O </a:t>
          </a:r>
          <a:r>
            <a:rPr lang="en-CA" sz="1500" kern="1200" dirty="0" err="1"/>
            <a:t>viață</a:t>
          </a:r>
          <a:r>
            <a:rPr lang="en-CA" sz="1500" kern="1200" dirty="0"/>
            <a:t> pe care </a:t>
          </a:r>
          <a:r>
            <a:rPr lang="en-CA" sz="1500" kern="1200" dirty="0" err="1"/>
            <a:t>iubești</a:t>
          </a:r>
          <a:r>
            <a:rPr lang="en-CA" sz="1500" kern="1200" dirty="0"/>
            <a:t> CU ADEVĂRAT </a:t>
          </a:r>
          <a:r>
            <a:rPr lang="en-CA" sz="1500" kern="1200" dirty="0" err="1"/>
            <a:t>să</a:t>
          </a:r>
          <a:r>
            <a:rPr lang="en-CA" sz="1500" kern="1200" dirty="0"/>
            <a:t> o </a:t>
          </a:r>
          <a:r>
            <a:rPr lang="en-CA" sz="1500" kern="1200" dirty="0" err="1"/>
            <a:t>trăiești</a:t>
          </a:r>
          <a:r>
            <a:rPr lang="en-CA" sz="1500" kern="1200" dirty="0"/>
            <a:t> vine din </a:t>
          </a:r>
          <a:r>
            <a:rPr lang="en-CA" sz="1500" kern="1200" dirty="0" err="1"/>
            <a:t>interiorul</a:t>
          </a:r>
          <a:r>
            <a:rPr lang="en-CA" sz="1500" kern="1200" dirty="0"/>
            <a:t> </a:t>
          </a:r>
          <a:r>
            <a:rPr lang="en-CA" sz="1500" kern="1200" dirty="0" err="1"/>
            <a:t>tău</a:t>
          </a:r>
          <a:r>
            <a:rPr lang="en-CA" sz="1500" kern="1200" dirty="0"/>
            <a:t>. Nu o </a:t>
          </a:r>
          <a:r>
            <a:rPr lang="en-CA" sz="1500" kern="1200" dirty="0" err="1"/>
            <a:t>gămadă</a:t>
          </a:r>
          <a:r>
            <a:rPr lang="en-CA" sz="1500" kern="1200" dirty="0"/>
            <a:t> de </a:t>
          </a:r>
          <a:r>
            <a:rPr lang="en-CA" sz="1500" kern="1200" dirty="0" err="1"/>
            <a:t>obiective</a:t>
          </a:r>
          <a:r>
            <a:rPr lang="en-CA" sz="1500" kern="1200" dirty="0"/>
            <a:t>, ci </a:t>
          </a:r>
          <a:r>
            <a:rPr lang="en-CA" sz="1500" kern="1200" dirty="0" err="1"/>
            <a:t>ceea</a:t>
          </a:r>
          <a:r>
            <a:rPr lang="en-CA" sz="1500" kern="1200" dirty="0"/>
            <a:t> </a:t>
          </a:r>
          <a:r>
            <a:rPr lang="en-CA" sz="1500" kern="1200" dirty="0" err="1"/>
            <a:t>ce</a:t>
          </a:r>
          <a:r>
            <a:rPr lang="en-CA" sz="1500" kern="1200" dirty="0"/>
            <a:t> </a:t>
          </a:r>
          <a:r>
            <a:rPr lang="en-CA" sz="1500" kern="1200" dirty="0" err="1"/>
            <a:t>contează</a:t>
          </a:r>
          <a:r>
            <a:rPr lang="en-CA" sz="1500" kern="1200" dirty="0"/>
            <a:t> </a:t>
          </a:r>
          <a:r>
            <a:rPr lang="en-CA" sz="1500" kern="1200" dirty="0" err="1"/>
            <a:t>cel</a:t>
          </a:r>
          <a:r>
            <a:rPr lang="en-CA" sz="1500" kern="1200" dirty="0"/>
            <a:t> </a:t>
          </a:r>
          <a:r>
            <a:rPr lang="en-CA" sz="1500" kern="1200" dirty="0" err="1"/>
            <a:t>mai</a:t>
          </a:r>
          <a:r>
            <a:rPr lang="en-CA" sz="1500" kern="1200" dirty="0"/>
            <a:t> </a:t>
          </a:r>
          <a:r>
            <a:rPr lang="en-CA" sz="1500" kern="1200" dirty="0" err="1"/>
            <a:t>mult</a:t>
          </a:r>
          <a:r>
            <a:rPr lang="en-CA" sz="1500" kern="1200" dirty="0"/>
            <a:t> </a:t>
          </a:r>
          <a:r>
            <a:rPr lang="en-CA" sz="1500" kern="1200" dirty="0" err="1"/>
            <a:t>pentru</a:t>
          </a:r>
          <a:r>
            <a:rPr lang="en-CA" sz="1500" kern="1200" dirty="0"/>
            <a:t> tine.</a:t>
          </a:r>
          <a:endParaRPr lang="en-US" sz="1500" kern="1200" dirty="0"/>
        </a:p>
      </dsp:txBody>
      <dsp:txXfrm rot="-5400000">
        <a:off x="3899030" y="122266"/>
        <a:ext cx="6897778" cy="625398"/>
      </dsp:txXfrm>
    </dsp:sp>
    <dsp:sp modelId="{DAC83717-FC7A-4D2B-8E01-582F04FAE8C1}">
      <dsp:nvSpPr>
        <dsp:cNvPr id="0" name=""/>
        <dsp:cNvSpPr/>
      </dsp:nvSpPr>
      <dsp:spPr>
        <a:xfrm>
          <a:off x="0" y="1801"/>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CA" sz="2500" kern="1200" dirty="0"/>
            <a:t>1. </a:t>
          </a:r>
          <a:r>
            <a:rPr lang="en-CA" sz="2500" b="1" kern="1200" dirty="0">
              <a:solidFill>
                <a:prstClr val="white"/>
              </a:solidFill>
              <a:latin typeface="Trebuchet MS" panose="020B0603020202020204"/>
              <a:ea typeface="+mn-ea"/>
              <a:cs typeface="+mn-cs"/>
            </a:rPr>
            <a:t>Nivel </a:t>
          </a:r>
          <a:r>
            <a:rPr lang="en-CA" sz="2500" b="1" kern="1200" dirty="0" err="1">
              <a:solidFill>
                <a:prstClr val="white"/>
              </a:solidFill>
              <a:latin typeface="Trebuchet MS" panose="020B0603020202020204"/>
              <a:ea typeface="+mn-ea"/>
              <a:cs typeface="+mn-cs"/>
            </a:rPr>
            <a:t>prea</a:t>
          </a:r>
          <a:r>
            <a:rPr lang="en-CA" sz="2500" b="1" kern="1200" dirty="0">
              <a:solidFill>
                <a:prstClr val="white"/>
              </a:solidFill>
              <a:latin typeface="Trebuchet MS" panose="020B0603020202020204"/>
              <a:ea typeface="+mn-ea"/>
              <a:cs typeface="+mn-cs"/>
            </a:rPr>
            <a:t> </a:t>
          </a:r>
          <a:r>
            <a:rPr lang="en-CA" sz="2500" b="1" kern="1200" dirty="0"/>
            <a:t>de </a:t>
          </a:r>
          <a:r>
            <a:rPr lang="en-CA" sz="2500" b="1" kern="1200" dirty="0" err="1"/>
            <a:t>suprafață</a:t>
          </a:r>
          <a:endParaRPr lang="en-US" sz="2500" kern="1200" dirty="0"/>
        </a:p>
      </dsp:txBody>
      <dsp:txXfrm>
        <a:off x="42291" y="44092"/>
        <a:ext cx="3814448" cy="781745"/>
      </dsp:txXfrm>
    </dsp:sp>
    <dsp:sp modelId="{64B57B10-73B5-43E6-B3FA-200F6E95788D}">
      <dsp:nvSpPr>
        <dsp:cNvPr id="0" name=""/>
        <dsp:cNvSpPr/>
      </dsp:nvSpPr>
      <dsp:spPr>
        <a:xfrm rot="5400000">
          <a:off x="7018304" y="-2121195"/>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CA" sz="1500" kern="1200" dirty="0" err="1"/>
            <a:t>Obiective</a:t>
          </a:r>
          <a:r>
            <a:rPr lang="en-CA" sz="1500" kern="1200" dirty="0"/>
            <a:t> create ca </a:t>
          </a:r>
          <a:r>
            <a:rPr lang="en-CA" sz="1500" kern="1200" dirty="0" err="1"/>
            <a:t>și</a:t>
          </a:r>
          <a:r>
            <a:rPr lang="en-CA" sz="1500" kern="1200" dirty="0"/>
            <a:t> </a:t>
          </a:r>
          <a:r>
            <a:rPr lang="en-CA" sz="1500" kern="1200" dirty="0" err="1"/>
            <a:t>reacție</a:t>
          </a:r>
          <a:r>
            <a:rPr lang="en-CA" sz="1500" kern="1200" dirty="0"/>
            <a:t> la </a:t>
          </a:r>
          <a:r>
            <a:rPr lang="en-CA" sz="1500" kern="1200" dirty="0" err="1"/>
            <a:t>ceea</a:t>
          </a:r>
          <a:r>
            <a:rPr lang="en-CA" sz="1500" kern="1200" dirty="0"/>
            <a:t> </a:t>
          </a:r>
          <a:r>
            <a:rPr lang="en-CA" sz="1500" kern="1200" dirty="0" err="1"/>
            <a:t>ce</a:t>
          </a:r>
          <a:r>
            <a:rPr lang="en-CA" sz="1500" kern="1200" dirty="0"/>
            <a:t> NU VREI, </a:t>
          </a:r>
          <a:r>
            <a:rPr lang="en-CA" sz="1500" kern="1200" dirty="0" err="1"/>
            <a:t>în</a:t>
          </a:r>
          <a:r>
            <a:rPr lang="en-CA" sz="1500" kern="1200" dirty="0"/>
            <a:t> loc de </a:t>
          </a:r>
          <a:r>
            <a:rPr lang="en-CA" sz="1500" kern="1200" dirty="0" err="1"/>
            <a:t>ceea</a:t>
          </a:r>
          <a:r>
            <a:rPr lang="en-CA" sz="1500" kern="1200" dirty="0"/>
            <a:t> CE VREI cu </a:t>
          </a:r>
          <a:r>
            <a:rPr lang="en-CA" sz="1500" kern="1200" dirty="0" err="1"/>
            <a:t>adevărat</a:t>
          </a:r>
          <a:r>
            <a:rPr lang="en-CA" sz="1500" kern="1200" dirty="0"/>
            <a:t>. </a:t>
          </a:r>
          <a:endParaRPr lang="en-US" sz="1500" kern="1200" dirty="0"/>
        </a:p>
      </dsp:txBody>
      <dsp:txXfrm rot="-5400000">
        <a:off x="3899030" y="1031911"/>
        <a:ext cx="6897778" cy="625398"/>
      </dsp:txXfrm>
    </dsp:sp>
    <dsp:sp modelId="{CD8664FB-3418-410B-BE11-BC3BAC596B67}">
      <dsp:nvSpPr>
        <dsp:cNvPr id="0" name=""/>
        <dsp:cNvSpPr/>
      </dsp:nvSpPr>
      <dsp:spPr>
        <a:xfrm>
          <a:off x="0" y="911445"/>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CA" sz="2500" kern="1200" dirty="0"/>
            <a:t>2. </a:t>
          </a:r>
          <a:r>
            <a:rPr lang="en-CA" sz="2500" b="1" kern="1200" dirty="0" err="1"/>
            <a:t>Neconcordanță</a:t>
          </a:r>
          <a:r>
            <a:rPr lang="en-CA" sz="2500" b="1" kern="1200" dirty="0"/>
            <a:t> </a:t>
          </a:r>
          <a:r>
            <a:rPr lang="en-CA" sz="2500" b="1" kern="1200" dirty="0" err="1"/>
            <a:t>Vibrațională</a:t>
          </a:r>
          <a:endParaRPr lang="en-US" sz="2500" kern="1200" dirty="0"/>
        </a:p>
      </dsp:txBody>
      <dsp:txXfrm>
        <a:off x="42291" y="953736"/>
        <a:ext cx="3814448" cy="781745"/>
      </dsp:txXfrm>
    </dsp:sp>
    <dsp:sp modelId="{9F908E99-B2F4-4553-AAEB-D3F23B5DED2A}">
      <dsp:nvSpPr>
        <dsp:cNvPr id="0" name=""/>
        <dsp:cNvSpPr/>
      </dsp:nvSpPr>
      <dsp:spPr>
        <a:xfrm rot="5400000">
          <a:off x="7018304" y="-1211551"/>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endParaRPr lang="en-US" sz="1500" kern="1200" dirty="0"/>
        </a:p>
      </dsp:txBody>
      <dsp:txXfrm rot="-5400000">
        <a:off x="3899030" y="1941555"/>
        <a:ext cx="6897778" cy="625398"/>
      </dsp:txXfrm>
    </dsp:sp>
    <dsp:sp modelId="{3DC005B9-C52A-4C6E-94D9-2D7CBB375B0A}">
      <dsp:nvSpPr>
        <dsp:cNvPr id="0" name=""/>
        <dsp:cNvSpPr/>
      </dsp:nvSpPr>
      <dsp:spPr>
        <a:xfrm>
          <a:off x="0" y="1821089"/>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42291" y="1863380"/>
        <a:ext cx="3814448" cy="781745"/>
      </dsp:txXfrm>
    </dsp:sp>
    <dsp:sp modelId="{23634D96-8468-4A10-BBF6-A551F162A2F9}">
      <dsp:nvSpPr>
        <dsp:cNvPr id="0" name=""/>
        <dsp:cNvSpPr/>
      </dsp:nvSpPr>
      <dsp:spPr>
        <a:xfrm rot="5400000">
          <a:off x="7018304" y="-301907"/>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endParaRPr lang="en-US" sz="1500" kern="1200" dirty="0"/>
        </a:p>
      </dsp:txBody>
      <dsp:txXfrm rot="-5400000">
        <a:off x="3899030" y="2851199"/>
        <a:ext cx="6897778" cy="625398"/>
      </dsp:txXfrm>
    </dsp:sp>
    <dsp:sp modelId="{20D6D9A1-734F-47EE-B7CB-8034B601E1D5}">
      <dsp:nvSpPr>
        <dsp:cNvPr id="0" name=""/>
        <dsp:cNvSpPr/>
      </dsp:nvSpPr>
      <dsp:spPr>
        <a:xfrm>
          <a:off x="0" y="2730733"/>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42291" y="2773024"/>
        <a:ext cx="3814448" cy="7817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F726-11BD-420B-A0A4-6F78DF5A0BCF}">
      <dsp:nvSpPr>
        <dsp:cNvPr id="0" name=""/>
        <dsp:cNvSpPr/>
      </dsp:nvSpPr>
      <dsp:spPr>
        <a:xfrm rot="5400000">
          <a:off x="7018304" y="-3030840"/>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CA" sz="1500" kern="1200" dirty="0"/>
            <a:t>O </a:t>
          </a:r>
          <a:r>
            <a:rPr lang="en-CA" sz="1500" kern="1200" dirty="0" err="1"/>
            <a:t>viață</a:t>
          </a:r>
          <a:r>
            <a:rPr lang="en-CA" sz="1500" kern="1200" dirty="0"/>
            <a:t> pe care </a:t>
          </a:r>
          <a:r>
            <a:rPr lang="en-CA" sz="1500" kern="1200" dirty="0" err="1"/>
            <a:t>iubești</a:t>
          </a:r>
          <a:r>
            <a:rPr lang="en-CA" sz="1500" kern="1200" dirty="0"/>
            <a:t> CU ADEVĂRAT </a:t>
          </a:r>
          <a:r>
            <a:rPr lang="en-CA" sz="1500" kern="1200" dirty="0" err="1"/>
            <a:t>să</a:t>
          </a:r>
          <a:r>
            <a:rPr lang="en-CA" sz="1500" kern="1200" dirty="0"/>
            <a:t> o </a:t>
          </a:r>
          <a:r>
            <a:rPr lang="en-CA" sz="1500" kern="1200" dirty="0" err="1"/>
            <a:t>trăiești</a:t>
          </a:r>
          <a:r>
            <a:rPr lang="en-CA" sz="1500" kern="1200" dirty="0"/>
            <a:t> vine din </a:t>
          </a:r>
          <a:r>
            <a:rPr lang="en-CA" sz="1500" kern="1200" dirty="0" err="1"/>
            <a:t>interiorul</a:t>
          </a:r>
          <a:r>
            <a:rPr lang="en-CA" sz="1500" kern="1200" dirty="0"/>
            <a:t> </a:t>
          </a:r>
          <a:r>
            <a:rPr lang="en-CA" sz="1500" kern="1200" dirty="0" err="1"/>
            <a:t>tău</a:t>
          </a:r>
          <a:r>
            <a:rPr lang="en-CA" sz="1500" kern="1200" dirty="0"/>
            <a:t>. Nu o </a:t>
          </a:r>
          <a:r>
            <a:rPr lang="en-CA" sz="1500" kern="1200" dirty="0" err="1"/>
            <a:t>gămadă</a:t>
          </a:r>
          <a:r>
            <a:rPr lang="en-CA" sz="1500" kern="1200" dirty="0"/>
            <a:t> de </a:t>
          </a:r>
          <a:r>
            <a:rPr lang="en-CA" sz="1500" kern="1200" dirty="0" err="1"/>
            <a:t>obiective</a:t>
          </a:r>
          <a:r>
            <a:rPr lang="en-CA" sz="1500" kern="1200" dirty="0"/>
            <a:t>, ci </a:t>
          </a:r>
          <a:r>
            <a:rPr lang="en-CA" sz="1500" kern="1200" dirty="0" err="1"/>
            <a:t>ceea</a:t>
          </a:r>
          <a:r>
            <a:rPr lang="en-CA" sz="1500" kern="1200" dirty="0"/>
            <a:t> </a:t>
          </a:r>
          <a:r>
            <a:rPr lang="en-CA" sz="1500" kern="1200" dirty="0" err="1"/>
            <a:t>ce</a:t>
          </a:r>
          <a:r>
            <a:rPr lang="en-CA" sz="1500" kern="1200" dirty="0"/>
            <a:t> </a:t>
          </a:r>
          <a:r>
            <a:rPr lang="en-CA" sz="1500" kern="1200" dirty="0" err="1"/>
            <a:t>contează</a:t>
          </a:r>
          <a:r>
            <a:rPr lang="en-CA" sz="1500" kern="1200" dirty="0"/>
            <a:t> </a:t>
          </a:r>
          <a:r>
            <a:rPr lang="en-CA" sz="1500" kern="1200" dirty="0" err="1"/>
            <a:t>cel</a:t>
          </a:r>
          <a:r>
            <a:rPr lang="en-CA" sz="1500" kern="1200" dirty="0"/>
            <a:t> </a:t>
          </a:r>
          <a:r>
            <a:rPr lang="en-CA" sz="1500" kern="1200" dirty="0" err="1"/>
            <a:t>mai</a:t>
          </a:r>
          <a:r>
            <a:rPr lang="en-CA" sz="1500" kern="1200" dirty="0"/>
            <a:t> </a:t>
          </a:r>
          <a:r>
            <a:rPr lang="en-CA" sz="1500" kern="1200" dirty="0" err="1"/>
            <a:t>mult</a:t>
          </a:r>
          <a:r>
            <a:rPr lang="en-CA" sz="1500" kern="1200" dirty="0"/>
            <a:t> </a:t>
          </a:r>
          <a:r>
            <a:rPr lang="en-CA" sz="1500" kern="1200" dirty="0" err="1"/>
            <a:t>pentru</a:t>
          </a:r>
          <a:r>
            <a:rPr lang="en-CA" sz="1500" kern="1200" dirty="0"/>
            <a:t> tine.</a:t>
          </a:r>
          <a:endParaRPr lang="en-US" sz="1500" kern="1200" dirty="0"/>
        </a:p>
      </dsp:txBody>
      <dsp:txXfrm rot="-5400000">
        <a:off x="3899030" y="122266"/>
        <a:ext cx="6897778" cy="625398"/>
      </dsp:txXfrm>
    </dsp:sp>
    <dsp:sp modelId="{DAC83717-FC7A-4D2B-8E01-582F04FAE8C1}">
      <dsp:nvSpPr>
        <dsp:cNvPr id="0" name=""/>
        <dsp:cNvSpPr/>
      </dsp:nvSpPr>
      <dsp:spPr>
        <a:xfrm>
          <a:off x="0" y="1801"/>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CA" sz="2500" kern="1200" dirty="0"/>
            <a:t>1. </a:t>
          </a:r>
          <a:r>
            <a:rPr lang="en-CA" sz="2500" b="1" kern="1200" dirty="0" err="1"/>
            <a:t>Prea</a:t>
          </a:r>
          <a:r>
            <a:rPr lang="en-CA" sz="2500" b="1" kern="1200" dirty="0"/>
            <a:t> de </a:t>
          </a:r>
          <a:r>
            <a:rPr lang="en-CA" sz="2500" b="1" kern="1200" dirty="0" err="1"/>
            <a:t>suprafață</a:t>
          </a:r>
          <a:endParaRPr lang="en-US" sz="2500" kern="1200" dirty="0"/>
        </a:p>
      </dsp:txBody>
      <dsp:txXfrm>
        <a:off x="42291" y="44092"/>
        <a:ext cx="3814448" cy="781745"/>
      </dsp:txXfrm>
    </dsp:sp>
    <dsp:sp modelId="{64B57B10-73B5-43E6-B3FA-200F6E95788D}">
      <dsp:nvSpPr>
        <dsp:cNvPr id="0" name=""/>
        <dsp:cNvSpPr/>
      </dsp:nvSpPr>
      <dsp:spPr>
        <a:xfrm rot="5400000">
          <a:off x="7018304" y="-2121195"/>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CA" sz="1500" kern="1200" dirty="0" err="1"/>
            <a:t>Obiective</a:t>
          </a:r>
          <a:r>
            <a:rPr lang="en-CA" sz="1500" kern="1200" dirty="0"/>
            <a:t> create ca </a:t>
          </a:r>
          <a:r>
            <a:rPr lang="en-CA" sz="1500" kern="1200" dirty="0" err="1"/>
            <a:t>și</a:t>
          </a:r>
          <a:r>
            <a:rPr lang="en-CA" sz="1500" kern="1200" dirty="0"/>
            <a:t> </a:t>
          </a:r>
          <a:r>
            <a:rPr lang="en-CA" sz="1500" kern="1200" dirty="0" err="1"/>
            <a:t>reacție</a:t>
          </a:r>
          <a:r>
            <a:rPr lang="en-CA" sz="1500" kern="1200" dirty="0"/>
            <a:t> la </a:t>
          </a:r>
          <a:r>
            <a:rPr lang="en-CA" sz="1500" kern="1200" dirty="0" err="1"/>
            <a:t>ceea</a:t>
          </a:r>
          <a:r>
            <a:rPr lang="en-CA" sz="1500" kern="1200" dirty="0"/>
            <a:t> </a:t>
          </a:r>
          <a:r>
            <a:rPr lang="en-CA" sz="1500" kern="1200" dirty="0" err="1"/>
            <a:t>ce</a:t>
          </a:r>
          <a:r>
            <a:rPr lang="en-CA" sz="1500" kern="1200" dirty="0"/>
            <a:t> NU VREI, </a:t>
          </a:r>
          <a:r>
            <a:rPr lang="en-CA" sz="1500" kern="1200" dirty="0" err="1"/>
            <a:t>în</a:t>
          </a:r>
          <a:r>
            <a:rPr lang="en-CA" sz="1500" kern="1200" dirty="0"/>
            <a:t> loc de </a:t>
          </a:r>
          <a:r>
            <a:rPr lang="en-CA" sz="1500" kern="1200" dirty="0" err="1"/>
            <a:t>ceea</a:t>
          </a:r>
          <a:r>
            <a:rPr lang="en-CA" sz="1500" kern="1200" dirty="0"/>
            <a:t> CE VREI cu </a:t>
          </a:r>
          <a:r>
            <a:rPr lang="en-CA" sz="1500" kern="1200" dirty="0" err="1"/>
            <a:t>adevărat</a:t>
          </a:r>
          <a:r>
            <a:rPr lang="en-CA" sz="1500" kern="1200" dirty="0"/>
            <a:t>. </a:t>
          </a:r>
          <a:endParaRPr lang="en-US" sz="1500" kern="1200" dirty="0"/>
        </a:p>
      </dsp:txBody>
      <dsp:txXfrm rot="-5400000">
        <a:off x="3899030" y="1031911"/>
        <a:ext cx="6897778" cy="625398"/>
      </dsp:txXfrm>
    </dsp:sp>
    <dsp:sp modelId="{CD8664FB-3418-410B-BE11-BC3BAC596B67}">
      <dsp:nvSpPr>
        <dsp:cNvPr id="0" name=""/>
        <dsp:cNvSpPr/>
      </dsp:nvSpPr>
      <dsp:spPr>
        <a:xfrm>
          <a:off x="0" y="911445"/>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CA" sz="2500" kern="1200" dirty="0"/>
            <a:t>2. </a:t>
          </a:r>
          <a:r>
            <a:rPr lang="en-CA" sz="2500" b="1" kern="1200" dirty="0" err="1"/>
            <a:t>Neconcordanță</a:t>
          </a:r>
          <a:r>
            <a:rPr lang="en-CA" sz="2500" b="1" kern="1200" dirty="0"/>
            <a:t> </a:t>
          </a:r>
          <a:r>
            <a:rPr lang="en-CA" sz="2500" b="1" kern="1200" dirty="0" err="1"/>
            <a:t>Vibrațională</a:t>
          </a:r>
          <a:endParaRPr lang="en-US" sz="2500" kern="1200" dirty="0"/>
        </a:p>
      </dsp:txBody>
      <dsp:txXfrm>
        <a:off x="42291" y="953736"/>
        <a:ext cx="3814448" cy="781745"/>
      </dsp:txXfrm>
    </dsp:sp>
    <dsp:sp modelId="{9F908E99-B2F4-4553-AAEB-D3F23B5DED2A}">
      <dsp:nvSpPr>
        <dsp:cNvPr id="0" name=""/>
        <dsp:cNvSpPr/>
      </dsp:nvSpPr>
      <dsp:spPr>
        <a:xfrm rot="5400000">
          <a:off x="7018304" y="-1211551"/>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CA" sz="1500" kern="1200" dirty="0" err="1"/>
            <a:t>Ceea</a:t>
          </a:r>
          <a:r>
            <a:rPr lang="en-CA" sz="1500" kern="1200" dirty="0"/>
            <a:t> </a:t>
          </a:r>
          <a:r>
            <a:rPr lang="en-CA" sz="1500" kern="1200" dirty="0" err="1"/>
            <a:t>ce</a:t>
          </a:r>
          <a:r>
            <a:rPr lang="en-CA" sz="1500" kern="1200" dirty="0"/>
            <a:t> cu </a:t>
          </a:r>
          <a:r>
            <a:rPr lang="en-CA" sz="1500" kern="1200" dirty="0" err="1"/>
            <a:t>adevărat</a:t>
          </a:r>
          <a:r>
            <a:rPr lang="en-CA" sz="1500" kern="1200" dirty="0"/>
            <a:t> </a:t>
          </a:r>
          <a:r>
            <a:rPr lang="en-CA" sz="1500" kern="1200" dirty="0" err="1"/>
            <a:t>iubești</a:t>
          </a:r>
          <a:r>
            <a:rPr lang="en-CA" sz="1500" kern="1200" dirty="0"/>
            <a:t> </a:t>
          </a:r>
          <a:r>
            <a:rPr lang="en-CA" sz="1500" kern="1200" dirty="0" err="1"/>
            <a:t>și</a:t>
          </a:r>
          <a:r>
            <a:rPr lang="en-CA" sz="1500" kern="1200" dirty="0"/>
            <a:t> </a:t>
          </a:r>
          <a:r>
            <a:rPr lang="en-CA" sz="1500" kern="1200" dirty="0" err="1"/>
            <a:t>îți</a:t>
          </a:r>
          <a:r>
            <a:rPr lang="en-CA" sz="1500" kern="1200" dirty="0"/>
            <a:t> </a:t>
          </a:r>
          <a:r>
            <a:rPr lang="en-CA" sz="1500" kern="1200" dirty="0" err="1"/>
            <a:t>dorești</a:t>
          </a:r>
          <a:r>
            <a:rPr lang="en-CA" sz="1500" kern="1200" dirty="0"/>
            <a:t>, </a:t>
          </a:r>
          <a:r>
            <a:rPr lang="en-CA" sz="1500" kern="1200" dirty="0" err="1"/>
            <a:t>în</a:t>
          </a:r>
          <a:r>
            <a:rPr lang="en-CA" sz="1500" kern="1200" dirty="0"/>
            <a:t> loc de </a:t>
          </a:r>
          <a:r>
            <a:rPr lang="en-CA" sz="1500" kern="1200" dirty="0" err="1"/>
            <a:t>ceea</a:t>
          </a:r>
          <a:r>
            <a:rPr lang="en-CA" sz="1500" kern="1200" dirty="0"/>
            <a:t> </a:t>
          </a:r>
          <a:r>
            <a:rPr lang="en-CA" sz="1500" kern="1200" dirty="0" err="1"/>
            <a:t>ce</a:t>
          </a:r>
          <a:r>
            <a:rPr lang="en-CA" sz="1500" kern="1200" dirty="0"/>
            <a:t> </a:t>
          </a:r>
          <a:r>
            <a:rPr lang="en-CA" sz="1500" kern="1200" dirty="0" err="1"/>
            <a:t>crezi</a:t>
          </a:r>
          <a:r>
            <a:rPr lang="en-CA" sz="1500" kern="1200" dirty="0"/>
            <a:t> </a:t>
          </a:r>
          <a:r>
            <a:rPr lang="en-CA" sz="1500" kern="1200" dirty="0" err="1"/>
            <a:t>că</a:t>
          </a:r>
          <a:r>
            <a:rPr lang="en-CA" sz="1500" kern="1200" dirty="0"/>
            <a:t> </a:t>
          </a:r>
          <a:r>
            <a:rPr lang="en-CA" sz="1500" kern="1200" dirty="0" err="1"/>
            <a:t>poți</a:t>
          </a:r>
          <a:r>
            <a:rPr lang="en-CA" sz="1500" kern="1200" dirty="0"/>
            <a:t> </a:t>
          </a:r>
          <a:r>
            <a:rPr lang="en-CA" sz="1500" kern="1200" dirty="0" err="1"/>
            <a:t>avea</a:t>
          </a:r>
          <a:r>
            <a:rPr lang="en-CA" sz="1500" kern="1200" dirty="0"/>
            <a:t> – </a:t>
          </a:r>
          <a:r>
            <a:rPr lang="en-CA" sz="1500" kern="1200" dirty="0" err="1"/>
            <a:t>ceea</a:t>
          </a:r>
          <a:r>
            <a:rPr lang="en-CA" sz="1500" kern="1200" dirty="0"/>
            <a:t> </a:t>
          </a:r>
          <a:r>
            <a:rPr lang="en-CA" sz="1500" kern="1200" dirty="0" err="1"/>
            <a:t>ce</a:t>
          </a:r>
          <a:r>
            <a:rPr lang="en-CA" sz="1500" kern="1200" dirty="0"/>
            <a:t> </a:t>
          </a:r>
          <a:r>
            <a:rPr lang="en-CA" sz="1500" kern="1200" dirty="0" err="1"/>
            <a:t>dictează</a:t>
          </a:r>
          <a:r>
            <a:rPr lang="en-CA" sz="1500" kern="1200" dirty="0"/>
            <a:t> </a:t>
          </a:r>
          <a:r>
            <a:rPr lang="en-CA" sz="1500" kern="1200" dirty="0" err="1"/>
            <a:t>economia</a:t>
          </a:r>
          <a:r>
            <a:rPr lang="en-CA" sz="1500" kern="1200" dirty="0"/>
            <a:t> </a:t>
          </a:r>
          <a:r>
            <a:rPr lang="en-CA" sz="1500" kern="1200" dirty="0" err="1"/>
            <a:t>și</a:t>
          </a:r>
          <a:r>
            <a:rPr lang="en-CA" sz="1500" kern="1200" dirty="0"/>
            <a:t> </a:t>
          </a:r>
          <a:r>
            <a:rPr lang="en-CA" sz="1500" kern="1200" dirty="0" err="1"/>
            <a:t>ceea</a:t>
          </a:r>
          <a:r>
            <a:rPr lang="en-CA" sz="1500" kern="1200" dirty="0"/>
            <a:t> </a:t>
          </a:r>
          <a:r>
            <a:rPr lang="en-CA" sz="1500" kern="1200" dirty="0" err="1"/>
            <a:t>ce</a:t>
          </a:r>
          <a:r>
            <a:rPr lang="en-CA" sz="1500" kern="1200" dirty="0"/>
            <a:t> spun </a:t>
          </a:r>
          <a:r>
            <a:rPr lang="en-CA" sz="1500" kern="1200" dirty="0" err="1"/>
            <a:t>oamenii</a:t>
          </a:r>
          <a:r>
            <a:rPr lang="en-CA" sz="1500" kern="1200" dirty="0"/>
            <a:t> din </a:t>
          </a:r>
          <a:r>
            <a:rPr lang="en-CA" sz="1500" kern="1200" dirty="0" err="1"/>
            <a:t>jurul</a:t>
          </a:r>
          <a:r>
            <a:rPr lang="en-CA" sz="1500" kern="1200" dirty="0"/>
            <a:t> </a:t>
          </a:r>
          <a:r>
            <a:rPr lang="en-CA" sz="1500" kern="1200" dirty="0" err="1"/>
            <a:t>tău</a:t>
          </a:r>
          <a:r>
            <a:rPr lang="en-CA" sz="1500" kern="1200" dirty="0"/>
            <a:t>. </a:t>
          </a:r>
          <a:endParaRPr lang="en-US" sz="1500" kern="1200" dirty="0"/>
        </a:p>
      </dsp:txBody>
      <dsp:txXfrm rot="-5400000">
        <a:off x="3899030" y="1941555"/>
        <a:ext cx="6897778" cy="625398"/>
      </dsp:txXfrm>
    </dsp:sp>
    <dsp:sp modelId="{3DC005B9-C52A-4C6E-94D9-2D7CBB375B0A}">
      <dsp:nvSpPr>
        <dsp:cNvPr id="0" name=""/>
        <dsp:cNvSpPr/>
      </dsp:nvSpPr>
      <dsp:spPr>
        <a:xfrm>
          <a:off x="0" y="1821089"/>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CA" sz="2500" kern="1200" dirty="0"/>
            <a:t>3. </a:t>
          </a:r>
          <a:r>
            <a:rPr lang="en-CA" sz="2500" b="1" kern="1200" dirty="0" err="1"/>
            <a:t>Lipsa</a:t>
          </a:r>
          <a:r>
            <a:rPr lang="en-CA" sz="2500" b="1" kern="1200" dirty="0"/>
            <a:t> </a:t>
          </a:r>
          <a:r>
            <a:rPr lang="en-CA" sz="2500" b="1" kern="1200" dirty="0" err="1"/>
            <a:t>Specificității</a:t>
          </a:r>
          <a:endParaRPr lang="en-US" sz="2500" kern="1200" dirty="0"/>
        </a:p>
      </dsp:txBody>
      <dsp:txXfrm>
        <a:off x="42291" y="1863380"/>
        <a:ext cx="3814448" cy="781745"/>
      </dsp:txXfrm>
    </dsp:sp>
    <dsp:sp modelId="{23634D96-8468-4A10-BBF6-A551F162A2F9}">
      <dsp:nvSpPr>
        <dsp:cNvPr id="0" name=""/>
        <dsp:cNvSpPr/>
      </dsp:nvSpPr>
      <dsp:spPr>
        <a:xfrm rot="5400000">
          <a:off x="7018304" y="-301907"/>
          <a:ext cx="693062" cy="693161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endParaRPr lang="en-US" sz="1500" kern="1200" dirty="0"/>
        </a:p>
      </dsp:txBody>
      <dsp:txXfrm rot="-5400000">
        <a:off x="3899030" y="2851199"/>
        <a:ext cx="6897778" cy="625398"/>
      </dsp:txXfrm>
    </dsp:sp>
    <dsp:sp modelId="{20D6D9A1-734F-47EE-B7CB-8034B601E1D5}">
      <dsp:nvSpPr>
        <dsp:cNvPr id="0" name=""/>
        <dsp:cNvSpPr/>
      </dsp:nvSpPr>
      <dsp:spPr>
        <a:xfrm>
          <a:off x="0" y="2730733"/>
          <a:ext cx="3899030" cy="866327"/>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42291" y="2773024"/>
        <a:ext cx="3814448" cy="7817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E2958-B7A4-435B-894D-6E9AE685CCEC}" type="datetimeFigureOut">
              <a:rPr lang="en-CA" smtClean="0"/>
              <a:t>2023-08-16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BE16E-0027-4D0C-B6AE-659A79756412}" type="slidenum">
              <a:rPr lang="en-CA" smtClean="0"/>
              <a:t>‹#›</a:t>
            </a:fld>
            <a:endParaRPr lang="en-CA"/>
          </a:p>
        </p:txBody>
      </p:sp>
    </p:spTree>
    <p:extLst>
      <p:ext uri="{BB962C8B-B14F-4D97-AF65-F5344CB8AC3E}">
        <p14:creationId xmlns:p14="http://schemas.microsoft.com/office/powerpoint/2010/main" val="3299287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channel/UCBF3UzQnNTzKy43nTxVX0e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youtube.com/watch?v=KmzFDEu2RoA"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channel/UC0DYolAW11dZwcNDydcYHqA"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28650"/>
            <a:ext cx="3921125" cy="2206625"/>
          </a:xfrm>
        </p:spPr>
      </p:sp>
      <p:sp>
        <p:nvSpPr>
          <p:cNvPr id="3" name="Notes Placeholder 2"/>
          <p:cNvSpPr>
            <a:spLocks noGrp="1"/>
          </p:cNvSpPr>
          <p:nvPr>
            <p:ph type="body" idx="1"/>
          </p:nvPr>
        </p:nvSpPr>
        <p:spPr>
          <a:xfrm>
            <a:off x="685800" y="3296093"/>
            <a:ext cx="5486400" cy="4704907"/>
          </a:xfrm>
        </p:spPr>
        <p:txBody>
          <a:bodyPr/>
          <a:lstStyle/>
          <a:p>
            <a:r>
              <a:rPr lang="en-CA" dirty="0">
                <a:highlight>
                  <a:srgbClr val="00FFFF"/>
                </a:highlight>
              </a:rPr>
              <a:t>MUSIC - C &amp; C Music Factory(Everybody Dance Now) - </a:t>
            </a:r>
            <a:r>
              <a:rPr lang="en-CA" dirty="0" err="1">
                <a:highlight>
                  <a:srgbClr val="00FFFF"/>
                </a:highlight>
              </a:rPr>
              <a:t>Gonna</a:t>
            </a:r>
            <a:r>
              <a:rPr lang="en-CA" dirty="0">
                <a:highlight>
                  <a:srgbClr val="00FFFF"/>
                </a:highlight>
              </a:rPr>
              <a:t> Make You Sweat(Official) </a:t>
            </a:r>
            <a:r>
              <a:rPr lang="en-CA" b="1" dirty="0"/>
              <a:t>4:08 - COUNTDOWN</a:t>
            </a:r>
          </a:p>
          <a:p>
            <a:endParaRPr lang="en-CA" dirty="0">
              <a:highlight>
                <a:srgbClr val="00FFFF"/>
              </a:highlight>
            </a:endParaRPr>
          </a:p>
          <a:p>
            <a:endParaRPr lang="en-CA" dirty="0">
              <a:highlight>
                <a:srgbClr val="00FFFF"/>
              </a:highlight>
            </a:endParaRPr>
          </a:p>
          <a:p>
            <a:r>
              <a:rPr lang="en-CA" b="1" dirty="0"/>
              <a:t>HMOY </a:t>
            </a:r>
            <a:r>
              <a:rPr lang="en-CA" dirty="0" err="1"/>
              <a:t>Ți-ar</a:t>
            </a:r>
            <a:r>
              <a:rPr lang="en-CA" dirty="0"/>
              <a:t> </a:t>
            </a:r>
            <a:r>
              <a:rPr lang="en-CA" dirty="0" err="1"/>
              <a:t>placea</a:t>
            </a:r>
            <a:r>
              <a:rPr lang="en-CA" dirty="0"/>
              <a:t> </a:t>
            </a:r>
            <a:r>
              <a:rPr lang="en-CA" dirty="0" err="1"/>
              <a:t>să</a:t>
            </a:r>
            <a:r>
              <a:rPr lang="en-CA" dirty="0"/>
              <a:t> ai cu </a:t>
            </a:r>
            <a:r>
              <a:rPr lang="en-CA" dirty="0" err="1"/>
              <a:t>adevarat</a:t>
            </a:r>
            <a:r>
              <a:rPr lang="en-CA" dirty="0"/>
              <a:t> </a:t>
            </a:r>
            <a:r>
              <a:rPr lang="en-CA" dirty="0" err="1"/>
              <a:t>claritate</a:t>
            </a:r>
            <a:r>
              <a:rPr lang="en-CA" dirty="0"/>
              <a:t>, </a:t>
            </a:r>
            <a:r>
              <a:rPr lang="en-CA" dirty="0" err="1"/>
              <a:t>sa</a:t>
            </a:r>
            <a:r>
              <a:rPr lang="en-CA" dirty="0"/>
              <a:t> ai o </a:t>
            </a:r>
            <a:r>
              <a:rPr lang="en-CA" dirty="0" err="1"/>
              <a:t>directie</a:t>
            </a:r>
            <a:r>
              <a:rPr lang="en-CA" dirty="0"/>
              <a:t> </a:t>
            </a:r>
            <a:r>
              <a:rPr lang="en-CA" dirty="0" err="1"/>
              <a:t>si</a:t>
            </a:r>
            <a:r>
              <a:rPr lang="en-CA" dirty="0"/>
              <a:t> un scop </a:t>
            </a:r>
            <a:r>
              <a:rPr lang="en-CA" dirty="0" err="1"/>
              <a:t>clare</a:t>
            </a:r>
            <a:r>
              <a:rPr lang="en-CA" dirty="0"/>
              <a:t> in </a:t>
            </a:r>
            <a:r>
              <a:rPr lang="en-CA" dirty="0" err="1"/>
              <a:t>viata</a:t>
            </a:r>
            <a:r>
              <a:rPr lang="en-CA" dirty="0"/>
              <a:t>? </a:t>
            </a:r>
          </a:p>
          <a:p>
            <a:endParaRPr lang="en-CA" dirty="0"/>
          </a:p>
          <a:p>
            <a:r>
              <a:rPr lang="en-CA" b="1" dirty="0"/>
              <a:t>HMOY </a:t>
            </a:r>
            <a:r>
              <a:rPr lang="en-CA" dirty="0" err="1"/>
              <a:t>Ti-ar</a:t>
            </a:r>
            <a:r>
              <a:rPr lang="en-CA" dirty="0"/>
              <a:t> </a:t>
            </a:r>
            <a:r>
              <a:rPr lang="en-CA" dirty="0" err="1"/>
              <a:t>placea</a:t>
            </a:r>
            <a:r>
              <a:rPr lang="en-CA" dirty="0"/>
              <a:t> </a:t>
            </a:r>
            <a:r>
              <a:rPr lang="en-CA" dirty="0" err="1"/>
              <a:t>sa</a:t>
            </a:r>
            <a:r>
              <a:rPr lang="en-CA" dirty="0"/>
              <a:t> </a:t>
            </a:r>
            <a:r>
              <a:rPr lang="en-CA" dirty="0" err="1"/>
              <a:t>iti</a:t>
            </a:r>
            <a:r>
              <a:rPr lang="en-CA" dirty="0"/>
              <a:t> </a:t>
            </a:r>
            <a:r>
              <a:rPr lang="en-CA" dirty="0" err="1"/>
              <a:t>setezi</a:t>
            </a:r>
            <a:r>
              <a:rPr lang="en-CA" dirty="0"/>
              <a:t> </a:t>
            </a:r>
            <a:r>
              <a:rPr lang="en-CA" dirty="0" err="1"/>
              <a:t>intentii</a:t>
            </a:r>
            <a:r>
              <a:rPr lang="en-CA" dirty="0"/>
              <a:t> </a:t>
            </a:r>
            <a:r>
              <a:rPr lang="en-CA" dirty="0" err="1"/>
              <a:t>si</a:t>
            </a:r>
            <a:r>
              <a:rPr lang="en-CA" dirty="0"/>
              <a:t> </a:t>
            </a:r>
            <a:r>
              <a:rPr lang="en-CA" dirty="0" err="1"/>
              <a:t>apoi</a:t>
            </a:r>
            <a:r>
              <a:rPr lang="en-CA" dirty="0"/>
              <a:t> </a:t>
            </a:r>
            <a:r>
              <a:rPr lang="en-CA" dirty="0" err="1"/>
              <a:t>sa</a:t>
            </a:r>
            <a:r>
              <a:rPr lang="en-CA" dirty="0"/>
              <a:t> le </a:t>
            </a:r>
            <a:r>
              <a:rPr lang="en-CA" dirty="0" err="1"/>
              <a:t>vezi</a:t>
            </a:r>
            <a:r>
              <a:rPr lang="en-CA" dirty="0"/>
              <a:t> cum se </a:t>
            </a:r>
            <a:r>
              <a:rPr lang="en-CA" dirty="0" err="1"/>
              <a:t>manifesta</a:t>
            </a:r>
            <a:r>
              <a:rPr lang="en-CA" dirty="0"/>
              <a:t> in </a:t>
            </a:r>
            <a:r>
              <a:rPr lang="en-CA" dirty="0" err="1"/>
              <a:t>viata</a:t>
            </a:r>
            <a:r>
              <a:rPr lang="en-CA" dirty="0"/>
              <a:t> ta cu </a:t>
            </a:r>
            <a:r>
              <a:rPr lang="en-CA" dirty="0" err="1"/>
              <a:t>usurinta</a:t>
            </a:r>
            <a:r>
              <a:rPr lang="en-CA" dirty="0"/>
              <a:t> </a:t>
            </a:r>
            <a:r>
              <a:rPr lang="en-CA" dirty="0" err="1"/>
              <a:t>si</a:t>
            </a:r>
            <a:r>
              <a:rPr lang="en-CA" dirty="0"/>
              <a:t> </a:t>
            </a:r>
            <a:r>
              <a:rPr lang="en-CA" dirty="0" err="1"/>
              <a:t>gratie</a:t>
            </a:r>
            <a:r>
              <a:rPr lang="en-CA" dirty="0"/>
              <a:t> ? </a:t>
            </a:r>
          </a:p>
          <a:p>
            <a:endParaRPr lang="en-CA" dirty="0"/>
          </a:p>
          <a:p>
            <a:r>
              <a:rPr lang="en-CA" b="1" dirty="0"/>
              <a:t>HMOY </a:t>
            </a:r>
            <a:r>
              <a:rPr lang="en-CA" dirty="0" err="1"/>
              <a:t>Ti-ar</a:t>
            </a:r>
            <a:r>
              <a:rPr lang="en-CA" dirty="0"/>
              <a:t> </a:t>
            </a:r>
            <a:r>
              <a:rPr lang="en-CA" dirty="0" err="1"/>
              <a:t>placea</a:t>
            </a:r>
            <a:r>
              <a:rPr lang="en-CA" dirty="0"/>
              <a:t> </a:t>
            </a:r>
            <a:r>
              <a:rPr lang="en-CA" dirty="0" err="1"/>
              <a:t>sa</a:t>
            </a:r>
            <a:r>
              <a:rPr lang="en-CA" dirty="0"/>
              <a:t> ai o </a:t>
            </a:r>
            <a:r>
              <a:rPr lang="en-CA" dirty="0" err="1"/>
              <a:t>afacere</a:t>
            </a:r>
            <a:r>
              <a:rPr lang="en-CA" dirty="0"/>
              <a:t> </a:t>
            </a:r>
            <a:r>
              <a:rPr lang="en-CA" dirty="0" err="1"/>
              <a:t>si</a:t>
            </a:r>
            <a:r>
              <a:rPr lang="en-CA" dirty="0"/>
              <a:t> o </a:t>
            </a:r>
            <a:r>
              <a:rPr lang="en-CA" dirty="0" err="1"/>
              <a:t>viata</a:t>
            </a:r>
            <a:r>
              <a:rPr lang="en-CA" dirty="0"/>
              <a:t> pe care </a:t>
            </a:r>
            <a:r>
              <a:rPr lang="en-CA" dirty="0" err="1"/>
              <a:t>iubesti</a:t>
            </a:r>
            <a:r>
              <a:rPr lang="en-CA" dirty="0"/>
              <a:t> cu </a:t>
            </a:r>
            <a:r>
              <a:rPr lang="en-CA" dirty="0" err="1"/>
              <a:t>adevarat</a:t>
            </a:r>
            <a:r>
              <a:rPr lang="en-CA" dirty="0"/>
              <a:t>  </a:t>
            </a:r>
            <a:r>
              <a:rPr lang="en-CA" dirty="0" err="1"/>
              <a:t>sa</a:t>
            </a:r>
            <a:r>
              <a:rPr lang="en-CA" dirty="0"/>
              <a:t> le </a:t>
            </a:r>
            <a:r>
              <a:rPr lang="en-CA" dirty="0" err="1"/>
              <a:t>traiesti</a:t>
            </a:r>
            <a:r>
              <a:rPr lang="en-CA" dirty="0"/>
              <a:t> in </a:t>
            </a:r>
            <a:r>
              <a:rPr lang="en-CA" dirty="0" err="1"/>
              <a:t>toate</a:t>
            </a:r>
            <a:r>
              <a:rPr lang="en-CA" dirty="0"/>
              <a:t> </a:t>
            </a:r>
            <a:r>
              <a:rPr lang="en-CA" dirty="0" err="1"/>
              <a:t>felurile</a:t>
            </a:r>
            <a:r>
              <a:rPr lang="en-CA" dirty="0"/>
              <a:t>?</a:t>
            </a:r>
          </a:p>
          <a:p>
            <a:endParaRPr lang="en-CA" dirty="0"/>
          </a:p>
          <a:p>
            <a:r>
              <a:rPr lang="en-CA" dirty="0"/>
              <a:t>Este </a:t>
            </a:r>
            <a:r>
              <a:rPr lang="en-CA" dirty="0" err="1"/>
              <a:t>cineva</a:t>
            </a:r>
            <a:r>
              <a:rPr lang="en-CA" dirty="0"/>
              <a:t> care </a:t>
            </a:r>
            <a:r>
              <a:rPr lang="en-CA" dirty="0" err="1"/>
              <a:t>isi</a:t>
            </a:r>
            <a:r>
              <a:rPr lang="en-CA" dirty="0"/>
              <a:t> </a:t>
            </a:r>
            <a:r>
              <a:rPr lang="en-CA" dirty="0" err="1"/>
              <a:t>doreste</a:t>
            </a:r>
            <a:r>
              <a:rPr lang="en-CA" dirty="0"/>
              <a:t> </a:t>
            </a:r>
            <a:r>
              <a:rPr lang="en-CA" dirty="0" err="1"/>
              <a:t>aceste</a:t>
            </a:r>
            <a:r>
              <a:rPr lang="en-CA" dirty="0"/>
              <a:t> </a:t>
            </a:r>
            <a:r>
              <a:rPr lang="en-CA" dirty="0" err="1"/>
              <a:t>lucruri</a:t>
            </a:r>
            <a:r>
              <a:rPr lang="en-CA" dirty="0"/>
              <a:t>?</a:t>
            </a:r>
          </a:p>
          <a:p>
            <a:endParaRPr lang="en-CA" dirty="0"/>
          </a:p>
          <a:p>
            <a:r>
              <a:rPr lang="en-CA" dirty="0"/>
              <a:t>PERFECT!  </a:t>
            </a:r>
            <a:r>
              <a:rPr lang="en-CA" dirty="0" err="1"/>
              <a:t>Inseamna</a:t>
            </a:r>
            <a:r>
              <a:rPr lang="en-CA" dirty="0"/>
              <a:t> ca </a:t>
            </a:r>
            <a:r>
              <a:rPr lang="en-CA" dirty="0" err="1"/>
              <a:t>suntem</a:t>
            </a:r>
            <a:r>
              <a:rPr lang="en-CA" dirty="0"/>
              <a:t> in </a:t>
            </a:r>
            <a:r>
              <a:rPr lang="en-CA" dirty="0" err="1"/>
              <a:t>locul</a:t>
            </a:r>
            <a:r>
              <a:rPr lang="en-CA" dirty="0"/>
              <a:t> </a:t>
            </a:r>
            <a:r>
              <a:rPr lang="en-CA" dirty="0" err="1"/>
              <a:t>potrivit</a:t>
            </a:r>
            <a:r>
              <a:rPr lang="en-CA" dirty="0"/>
              <a:t>!</a:t>
            </a:r>
          </a:p>
          <a:p>
            <a:endParaRPr lang="en-CA" dirty="0"/>
          </a:p>
          <a:p>
            <a:r>
              <a:rPr lang="en-CA" b="1" dirty="0"/>
              <a:t>BINE ATI VENIT la </a:t>
            </a:r>
            <a:r>
              <a:rPr lang="en-CA" b="1" dirty="0" err="1"/>
              <a:t>Experienta</a:t>
            </a:r>
            <a:r>
              <a:rPr lang="en-CA" b="1" dirty="0"/>
              <a:t> TRANSFORMATIONALA</a:t>
            </a:r>
            <a:endParaRPr lang="en-CA" dirty="0"/>
          </a:p>
          <a:p>
            <a:endParaRPr lang="en-CA" dirty="0"/>
          </a:p>
          <a:p>
            <a:r>
              <a:rPr lang="en-CA" b="1" dirty="0" err="1"/>
              <a:t>Noi</a:t>
            </a:r>
            <a:r>
              <a:rPr lang="en-CA" b="1" dirty="0"/>
              <a:t> </a:t>
            </a:r>
            <a:r>
              <a:rPr lang="en-CA" b="1" dirty="0" err="1"/>
              <a:t>suntem</a:t>
            </a:r>
            <a:r>
              <a:rPr lang="en-CA" b="1" dirty="0"/>
              <a:t> Ioana &amp; Gabi</a:t>
            </a:r>
          </a:p>
          <a:p>
            <a:endParaRPr lang="en-CA" b="1" dirty="0"/>
          </a:p>
          <a:p>
            <a:r>
              <a:rPr lang="en-CA" dirty="0" err="1"/>
              <a:t>Majoritatea</a:t>
            </a:r>
            <a:r>
              <a:rPr lang="en-CA" dirty="0"/>
              <a:t> </a:t>
            </a:r>
            <a:r>
              <a:rPr lang="en-CA" dirty="0" err="1"/>
              <a:t>dintre</a:t>
            </a:r>
            <a:r>
              <a:rPr lang="en-CA" dirty="0"/>
              <a:t> </a:t>
            </a:r>
            <a:r>
              <a:rPr lang="en-CA" dirty="0" err="1"/>
              <a:t>voi</a:t>
            </a:r>
            <a:r>
              <a:rPr lang="en-CA" dirty="0"/>
              <a:t> ne </a:t>
            </a:r>
            <a:r>
              <a:rPr lang="en-CA" dirty="0" err="1"/>
              <a:t>stiti</a:t>
            </a:r>
            <a:r>
              <a:rPr lang="en-CA" dirty="0"/>
              <a:t>, </a:t>
            </a:r>
            <a:r>
              <a:rPr lang="en-CA" dirty="0" err="1"/>
              <a:t>insa</a:t>
            </a:r>
            <a:r>
              <a:rPr lang="en-CA" dirty="0"/>
              <a:t> </a:t>
            </a:r>
            <a:r>
              <a:rPr lang="en-CA" dirty="0" err="1"/>
              <a:t>ar</a:t>
            </a:r>
            <a:r>
              <a:rPr lang="en-CA" dirty="0"/>
              <a:t> fi in </a:t>
            </a:r>
            <a:r>
              <a:rPr lang="en-CA" dirty="0" err="1"/>
              <a:t>regula</a:t>
            </a:r>
            <a:r>
              <a:rPr lang="en-CA" dirty="0"/>
              <a:t> </a:t>
            </a:r>
            <a:r>
              <a:rPr lang="en-CA" dirty="0" err="1"/>
              <a:t>daca</a:t>
            </a:r>
            <a:r>
              <a:rPr lang="en-CA" dirty="0"/>
              <a:t> </a:t>
            </a:r>
            <a:r>
              <a:rPr lang="en-CA" dirty="0" err="1"/>
              <a:t>va</a:t>
            </a:r>
            <a:r>
              <a:rPr lang="en-CA" dirty="0"/>
              <a:t> </a:t>
            </a:r>
            <a:r>
              <a:rPr lang="en-CA" dirty="0" err="1"/>
              <a:t>spunem</a:t>
            </a:r>
            <a:r>
              <a:rPr lang="en-CA" dirty="0"/>
              <a:t> </a:t>
            </a:r>
            <a:r>
              <a:rPr lang="en-CA" dirty="0" err="1"/>
              <a:t>doar</a:t>
            </a:r>
            <a:r>
              <a:rPr lang="en-CA" dirty="0"/>
              <a:t> </a:t>
            </a:r>
            <a:r>
              <a:rPr lang="en-CA" dirty="0" err="1"/>
              <a:t>cateva</a:t>
            </a:r>
            <a:r>
              <a:rPr lang="en-CA" dirty="0"/>
              <a:t> </a:t>
            </a:r>
            <a:r>
              <a:rPr lang="en-CA" dirty="0" err="1"/>
              <a:t>lucruri</a:t>
            </a:r>
            <a:r>
              <a:rPr lang="en-CA" dirty="0"/>
              <a:t> </a:t>
            </a:r>
            <a:r>
              <a:rPr lang="en-CA" dirty="0" err="1"/>
              <a:t>despre</a:t>
            </a:r>
            <a:r>
              <a:rPr lang="en-CA" dirty="0"/>
              <a:t> </a:t>
            </a:r>
            <a:r>
              <a:rPr lang="en-CA" dirty="0" err="1"/>
              <a:t>noi</a:t>
            </a:r>
            <a:r>
              <a:rPr lang="en-CA" dirty="0"/>
              <a:t>, </a:t>
            </a:r>
            <a:r>
              <a:rPr lang="en-CA" dirty="0" err="1"/>
              <a:t>celor</a:t>
            </a:r>
            <a:r>
              <a:rPr lang="en-CA" dirty="0"/>
              <a:t> care nu ne </a:t>
            </a:r>
            <a:r>
              <a:rPr lang="en-CA" dirty="0" err="1"/>
              <a:t>cunoasteti</a:t>
            </a:r>
            <a:r>
              <a:rPr lang="en-CA" dirty="0"/>
              <a:t>?</a:t>
            </a:r>
          </a:p>
          <a:p>
            <a:endParaRPr lang="en-CA" dirty="0"/>
          </a:p>
          <a:p>
            <a:r>
              <a:rPr lang="en-CA" b="1" dirty="0"/>
              <a:t>Robert Frost – </a:t>
            </a:r>
            <a:r>
              <a:rPr lang="en-CA" dirty="0"/>
              <a:t>“Nu sunt un </a:t>
            </a:r>
            <a:r>
              <a:rPr lang="en-CA" dirty="0" err="1"/>
              <a:t>profesor</a:t>
            </a:r>
            <a:r>
              <a:rPr lang="en-CA" dirty="0"/>
              <a:t>, </a:t>
            </a:r>
            <a:r>
              <a:rPr lang="en-CA" dirty="0" err="1"/>
              <a:t>dar</a:t>
            </a:r>
            <a:r>
              <a:rPr lang="en-CA" dirty="0"/>
              <a:t> sunt un </a:t>
            </a:r>
            <a:r>
              <a:rPr lang="en-CA" dirty="0" err="1"/>
              <a:t>trezitor</a:t>
            </a:r>
            <a:r>
              <a:rPr lang="en-CA" dirty="0"/>
              <a:t>.”  </a:t>
            </a:r>
            <a:r>
              <a:rPr lang="en-CA" dirty="0" err="1"/>
              <a:t>Iar</a:t>
            </a:r>
            <a:r>
              <a:rPr lang="en-CA" dirty="0"/>
              <a:t> </a:t>
            </a:r>
            <a:r>
              <a:rPr lang="en-CA" dirty="0" err="1"/>
              <a:t>scopul</a:t>
            </a:r>
            <a:r>
              <a:rPr lang="en-CA" dirty="0"/>
              <a:t> </a:t>
            </a:r>
            <a:r>
              <a:rPr lang="en-CA" dirty="0" err="1"/>
              <a:t>nostru</a:t>
            </a:r>
            <a:r>
              <a:rPr lang="en-CA" dirty="0"/>
              <a:t> </a:t>
            </a:r>
            <a:r>
              <a:rPr lang="en-CA" dirty="0" err="1"/>
              <a:t>impreuna</a:t>
            </a:r>
            <a:r>
              <a:rPr lang="en-CA" dirty="0"/>
              <a:t> cu </a:t>
            </a:r>
            <a:r>
              <a:rPr lang="en-CA" dirty="0" err="1"/>
              <a:t>voi</a:t>
            </a:r>
            <a:r>
              <a:rPr lang="en-CA" dirty="0"/>
              <a:t> </a:t>
            </a:r>
            <a:r>
              <a:rPr lang="en-CA" dirty="0" err="1"/>
              <a:t>aici</a:t>
            </a:r>
            <a:r>
              <a:rPr lang="en-CA" dirty="0"/>
              <a:t> </a:t>
            </a:r>
            <a:r>
              <a:rPr lang="en-CA" dirty="0" err="1"/>
              <a:t>este</a:t>
            </a:r>
            <a:r>
              <a:rPr lang="en-CA" dirty="0"/>
              <a:t> </a:t>
            </a:r>
            <a:r>
              <a:rPr lang="en-CA" dirty="0" err="1"/>
              <a:t>sa</a:t>
            </a:r>
            <a:r>
              <a:rPr lang="en-CA" dirty="0"/>
              <a:t> cream un </a:t>
            </a:r>
            <a:r>
              <a:rPr lang="en-CA" dirty="0" err="1"/>
              <a:t>mediu</a:t>
            </a:r>
            <a:r>
              <a:rPr lang="en-CA" dirty="0"/>
              <a:t> de </a:t>
            </a:r>
            <a:r>
              <a:rPr lang="en-CA" dirty="0" err="1"/>
              <a:t>trezire</a:t>
            </a:r>
            <a:r>
              <a:rPr lang="en-CA" dirty="0"/>
              <a:t>.</a:t>
            </a:r>
          </a:p>
        </p:txBody>
      </p:sp>
      <p:sp>
        <p:nvSpPr>
          <p:cNvPr id="4" name="Slide Number Placeholder 3"/>
          <p:cNvSpPr>
            <a:spLocks noGrp="1"/>
          </p:cNvSpPr>
          <p:nvPr>
            <p:ph type="sldNum" sz="quarter" idx="10"/>
          </p:nvPr>
        </p:nvSpPr>
        <p:spPr/>
        <p:txBody>
          <a:bodyPr/>
          <a:lstStyle/>
          <a:p>
            <a:fld id="{F81BE16E-0027-4D0C-B6AE-659A79756412}" type="slidenum">
              <a:rPr lang="en-CA" smtClean="0"/>
              <a:t>1</a:t>
            </a:fld>
            <a:endParaRPr lang="en-CA"/>
          </a:p>
        </p:txBody>
      </p:sp>
    </p:spTree>
    <p:extLst>
      <p:ext uri="{BB962C8B-B14F-4D97-AF65-F5344CB8AC3E}">
        <p14:creationId xmlns:p14="http://schemas.microsoft.com/office/powerpoint/2010/main" val="218158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r>
              <a:rPr lang="en-CA" dirty="0"/>
              <a:t>Walking Meditation – Amazing, Genius and Divine</a:t>
            </a:r>
          </a:p>
          <a:p>
            <a:endParaRPr lang="en-CA" dirty="0"/>
          </a:p>
          <a:p>
            <a:r>
              <a:rPr lang="en-CA" b="1" dirty="0"/>
              <a:t>IMPARTASIRE DE GRUP</a:t>
            </a:r>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10</a:t>
            </a:fld>
            <a:endParaRPr lang="en-CA"/>
          </a:p>
        </p:txBody>
      </p:sp>
    </p:spTree>
    <p:extLst>
      <p:ext uri="{BB962C8B-B14F-4D97-AF65-F5344CB8AC3E}">
        <p14:creationId xmlns:p14="http://schemas.microsoft.com/office/powerpoint/2010/main" val="630397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268788" cy="2401888"/>
          </a:xfrm>
        </p:spPr>
      </p:sp>
      <p:sp>
        <p:nvSpPr>
          <p:cNvPr id="3" name="Notes Placeholder 2"/>
          <p:cNvSpPr>
            <a:spLocks noGrp="1"/>
          </p:cNvSpPr>
          <p:nvPr>
            <p:ph type="body" idx="1"/>
          </p:nvPr>
        </p:nvSpPr>
        <p:spPr/>
        <p:txBody>
          <a:bodyPr/>
          <a:lstStyle/>
          <a:p>
            <a:r>
              <a:rPr lang="en-CA" sz="1800" b="1" dirty="0"/>
              <a:t>BATUL DE ENERGIE</a:t>
            </a:r>
          </a:p>
        </p:txBody>
      </p:sp>
      <p:sp>
        <p:nvSpPr>
          <p:cNvPr id="4" name="Slide Number Placeholder 3"/>
          <p:cNvSpPr>
            <a:spLocks noGrp="1"/>
          </p:cNvSpPr>
          <p:nvPr>
            <p:ph type="sldNum" sz="quarter" idx="10"/>
          </p:nvPr>
        </p:nvSpPr>
        <p:spPr/>
        <p:txBody>
          <a:bodyPr/>
          <a:lstStyle/>
          <a:p>
            <a:fld id="{F81BE16E-0027-4D0C-B6AE-659A79756412}" type="slidenum">
              <a:rPr lang="en-CA" smtClean="0"/>
              <a:t>11</a:t>
            </a:fld>
            <a:endParaRPr lang="en-CA"/>
          </a:p>
        </p:txBody>
      </p:sp>
    </p:spTree>
    <p:extLst>
      <p:ext uri="{BB962C8B-B14F-4D97-AF65-F5344CB8AC3E}">
        <p14:creationId xmlns:p14="http://schemas.microsoft.com/office/powerpoint/2010/main" val="2962799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TV</a:t>
            </a:r>
          </a:p>
          <a:p>
            <a:r>
              <a:rPr lang="en-CA" dirty="0"/>
              <a:t>Radio</a:t>
            </a:r>
          </a:p>
          <a:p>
            <a:r>
              <a:rPr lang="en-CA" dirty="0" err="1"/>
              <a:t>Usile</a:t>
            </a:r>
            <a:r>
              <a:rPr lang="en-CA" dirty="0"/>
              <a:t> d </a:t>
            </a:r>
            <a:r>
              <a:rPr lang="en-CA" dirty="0" err="1"/>
              <a:t>ela</a:t>
            </a:r>
            <a:r>
              <a:rPr lang="en-CA" dirty="0"/>
              <a:t> </a:t>
            </a:r>
            <a:r>
              <a:rPr lang="en-CA" dirty="0" err="1"/>
              <a:t>garaj</a:t>
            </a:r>
            <a:endParaRPr lang="en-CA" dirty="0"/>
          </a:p>
          <a:p>
            <a:r>
              <a:rPr lang="en-CA" dirty="0" err="1"/>
              <a:t>Suntem</a:t>
            </a:r>
            <a:r>
              <a:rPr lang="en-CA" dirty="0"/>
              <a:t> ca </a:t>
            </a:r>
            <a:r>
              <a:rPr lang="en-CA" dirty="0" err="1"/>
              <a:t>niste</a:t>
            </a:r>
            <a:r>
              <a:rPr lang="en-CA" dirty="0"/>
              <a:t> </a:t>
            </a:r>
            <a:r>
              <a:rPr lang="en-CA" dirty="0" err="1"/>
              <a:t>telefoane</a:t>
            </a:r>
            <a:r>
              <a:rPr lang="en-CA" dirty="0"/>
              <a:t> </a:t>
            </a:r>
            <a:r>
              <a:rPr lang="en-CA" dirty="0" err="1"/>
              <a:t>umblatoare</a:t>
            </a:r>
            <a:endParaRPr lang="en-CA" dirty="0"/>
          </a:p>
          <a:p>
            <a:endParaRPr lang="en-CA" dirty="0"/>
          </a:p>
          <a:p>
            <a:r>
              <a:rPr lang="en-CA" dirty="0"/>
              <a:t>Daca </a:t>
            </a:r>
            <a:r>
              <a:rPr lang="en-CA" dirty="0" err="1"/>
              <a:t>tu</a:t>
            </a:r>
            <a:r>
              <a:rPr lang="en-CA" dirty="0"/>
              <a:t> </a:t>
            </a:r>
            <a:r>
              <a:rPr lang="en-CA" dirty="0" err="1"/>
              <a:t>spui</a:t>
            </a:r>
            <a:r>
              <a:rPr lang="en-CA" dirty="0"/>
              <a:t>, </a:t>
            </a:r>
            <a:r>
              <a:rPr lang="en-CA" dirty="0" err="1"/>
              <a:t>vreau</a:t>
            </a:r>
            <a:r>
              <a:rPr lang="en-CA" dirty="0"/>
              <a:t> </a:t>
            </a:r>
            <a:r>
              <a:rPr lang="en-CA" dirty="0" err="1"/>
              <a:t>sa</a:t>
            </a:r>
            <a:r>
              <a:rPr lang="en-CA" dirty="0"/>
              <a:t> fac 5000 </a:t>
            </a:r>
            <a:r>
              <a:rPr lang="en-CA" dirty="0" err="1"/>
              <a:t>usd</a:t>
            </a:r>
            <a:r>
              <a:rPr lang="en-CA" dirty="0"/>
              <a:t> lunar, </a:t>
            </a:r>
            <a:r>
              <a:rPr lang="en-CA" dirty="0" err="1"/>
              <a:t>dar</a:t>
            </a:r>
            <a:r>
              <a:rPr lang="en-CA" dirty="0"/>
              <a:t> in </a:t>
            </a:r>
            <a:r>
              <a:rPr lang="en-CA" dirty="0" err="1"/>
              <a:t>acelasi</a:t>
            </a:r>
            <a:r>
              <a:rPr lang="en-CA" dirty="0"/>
              <a:t> </a:t>
            </a:r>
            <a:r>
              <a:rPr lang="en-CA" dirty="0" err="1"/>
              <a:t>timp</a:t>
            </a:r>
            <a:r>
              <a:rPr lang="en-CA" dirty="0"/>
              <a:t> </a:t>
            </a:r>
            <a:r>
              <a:rPr lang="en-CA" dirty="0" err="1"/>
              <a:t>gandesti</a:t>
            </a:r>
            <a:r>
              <a:rPr lang="en-CA" dirty="0"/>
              <a:t> – fac </a:t>
            </a:r>
            <a:r>
              <a:rPr lang="en-CA" dirty="0" err="1"/>
              <a:t>afacerea</a:t>
            </a:r>
            <a:r>
              <a:rPr lang="en-CA" dirty="0"/>
              <a:t> </a:t>
            </a:r>
            <a:r>
              <a:rPr lang="en-CA" dirty="0" err="1"/>
              <a:t>asta</a:t>
            </a:r>
            <a:r>
              <a:rPr lang="en-CA" dirty="0"/>
              <a:t> de x ani, am </a:t>
            </a:r>
            <a:r>
              <a:rPr lang="en-CA" dirty="0" err="1"/>
              <a:t>obsit</a:t>
            </a:r>
            <a:r>
              <a:rPr lang="en-CA" dirty="0"/>
              <a:t>, </a:t>
            </a:r>
            <a:r>
              <a:rPr lang="en-CA" dirty="0" err="1"/>
              <a:t>oamenii</a:t>
            </a:r>
            <a:r>
              <a:rPr lang="en-CA" dirty="0"/>
              <a:t> nu fac </a:t>
            </a:r>
            <a:r>
              <a:rPr lang="en-CA" dirty="0" err="1"/>
              <a:t>ce</a:t>
            </a:r>
            <a:r>
              <a:rPr lang="en-CA" dirty="0"/>
              <a:t> spun</a:t>
            </a:r>
          </a:p>
          <a:p>
            <a:endParaRPr lang="en-CA" dirty="0"/>
          </a:p>
          <a:p>
            <a:r>
              <a:rPr lang="en-CA" dirty="0" err="1"/>
              <a:t>Esti</a:t>
            </a:r>
            <a:r>
              <a:rPr lang="en-CA" dirty="0"/>
              <a:t> pe </a:t>
            </a:r>
            <a:r>
              <a:rPr lang="en-CA" dirty="0" err="1"/>
              <a:t>frecventa</a:t>
            </a:r>
            <a:r>
              <a:rPr lang="en-CA" dirty="0"/>
              <a:t> </a:t>
            </a:r>
            <a:r>
              <a:rPr lang="en-CA" dirty="0" err="1"/>
              <a:t>inalta</a:t>
            </a:r>
            <a:r>
              <a:rPr lang="en-CA" dirty="0"/>
              <a:t> </a:t>
            </a:r>
            <a:r>
              <a:rPr lang="en-CA" dirty="0" err="1"/>
              <a:t>sau</a:t>
            </a:r>
            <a:r>
              <a:rPr lang="en-CA" dirty="0"/>
              <a:t> </a:t>
            </a:r>
            <a:r>
              <a:rPr lang="en-CA" dirty="0" err="1"/>
              <a:t>joasa</a:t>
            </a:r>
            <a:r>
              <a:rPr lang="en-CA" dirty="0"/>
              <a:t>?</a:t>
            </a:r>
          </a:p>
        </p:txBody>
      </p:sp>
      <p:sp>
        <p:nvSpPr>
          <p:cNvPr id="4" name="Slide Number Placeholder 3"/>
          <p:cNvSpPr>
            <a:spLocks noGrp="1"/>
          </p:cNvSpPr>
          <p:nvPr>
            <p:ph type="sldNum" sz="quarter" idx="10"/>
          </p:nvPr>
        </p:nvSpPr>
        <p:spPr/>
        <p:txBody>
          <a:bodyPr/>
          <a:lstStyle/>
          <a:p>
            <a:fld id="{F81BE16E-0027-4D0C-B6AE-659A79756412}" type="slidenum">
              <a:rPr lang="en-CA" smtClean="0"/>
              <a:t>12</a:t>
            </a:fld>
            <a:endParaRPr lang="en-CA"/>
          </a:p>
        </p:txBody>
      </p:sp>
    </p:spTree>
    <p:extLst>
      <p:ext uri="{BB962C8B-B14F-4D97-AF65-F5344CB8AC3E}">
        <p14:creationId xmlns:p14="http://schemas.microsoft.com/office/powerpoint/2010/main" val="1331659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err="1"/>
              <a:t>Telecomandade</a:t>
            </a:r>
            <a:r>
              <a:rPr lang="en-CA" dirty="0"/>
              <a:t> </a:t>
            </a:r>
            <a:r>
              <a:rPr lang="en-CA" dirty="0" err="1"/>
              <a:t>garajul</a:t>
            </a:r>
            <a:r>
              <a:rPr lang="en-CA" dirty="0"/>
              <a:t> meu nu </a:t>
            </a:r>
            <a:r>
              <a:rPr lang="en-CA" dirty="0" err="1"/>
              <a:t>va</a:t>
            </a:r>
            <a:r>
              <a:rPr lang="en-CA" dirty="0"/>
              <a:t> </a:t>
            </a:r>
            <a:r>
              <a:rPr lang="en-CA" dirty="0" err="1"/>
              <a:t>deschide</a:t>
            </a:r>
            <a:r>
              <a:rPr lang="en-CA" dirty="0"/>
              <a:t> </a:t>
            </a:r>
            <a:r>
              <a:rPr lang="en-CA" dirty="0" err="1"/>
              <a:t>usa</a:t>
            </a:r>
            <a:r>
              <a:rPr lang="en-CA" dirty="0"/>
              <a:t> de la </a:t>
            </a:r>
            <a:r>
              <a:rPr lang="en-CA" dirty="0" err="1"/>
              <a:t>garajul</a:t>
            </a:r>
            <a:r>
              <a:rPr lang="en-CA" dirty="0"/>
              <a:t> </a:t>
            </a:r>
            <a:r>
              <a:rPr lang="en-CA" dirty="0" err="1"/>
              <a:t>Ofeliei</a:t>
            </a:r>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13</a:t>
            </a:fld>
            <a:endParaRPr lang="en-CA"/>
          </a:p>
        </p:txBody>
      </p:sp>
    </p:spTree>
    <p:extLst>
      <p:ext uri="{BB962C8B-B14F-4D97-AF65-F5344CB8AC3E}">
        <p14:creationId xmlns:p14="http://schemas.microsoft.com/office/powerpoint/2010/main" val="138308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576763" cy="2574925"/>
          </a:xfrm>
        </p:spPr>
      </p:sp>
      <p:sp>
        <p:nvSpPr>
          <p:cNvPr id="3" name="Notes Placeholder 2"/>
          <p:cNvSpPr>
            <a:spLocks noGrp="1"/>
          </p:cNvSpPr>
          <p:nvPr>
            <p:ph type="body" idx="1"/>
          </p:nvPr>
        </p:nvSpPr>
        <p:spPr/>
        <p:txBody>
          <a:bodyPr/>
          <a:lstStyle/>
          <a:p>
            <a:endParaRPr lang="en-CA" sz="1800" b="1" dirty="0"/>
          </a:p>
          <a:p>
            <a:r>
              <a:rPr lang="en-CA" sz="1800" b="1" dirty="0" err="1"/>
              <a:t>Acolo</a:t>
            </a:r>
            <a:r>
              <a:rPr lang="en-CA" sz="1800" b="1" dirty="0"/>
              <a:t> </a:t>
            </a:r>
            <a:r>
              <a:rPr lang="en-CA" sz="1800" b="1" dirty="0" err="1"/>
              <a:t>unde</a:t>
            </a:r>
            <a:r>
              <a:rPr lang="en-CA" sz="1800" b="1" dirty="0"/>
              <a:t> se </a:t>
            </a:r>
            <a:r>
              <a:rPr lang="en-CA" sz="1800" b="1" dirty="0" err="1"/>
              <a:t>duce</a:t>
            </a:r>
            <a:r>
              <a:rPr lang="en-CA" sz="1800" b="1" dirty="0"/>
              <a:t> </a:t>
            </a:r>
            <a:r>
              <a:rPr lang="en-CA" sz="1800" b="1" dirty="0" err="1"/>
              <a:t>atentia</a:t>
            </a:r>
            <a:r>
              <a:rPr lang="en-CA" sz="1800" b="1" dirty="0"/>
              <a:t>, </a:t>
            </a:r>
            <a:r>
              <a:rPr lang="en-CA" sz="1800" b="1" dirty="0" err="1"/>
              <a:t>acolo</a:t>
            </a:r>
            <a:r>
              <a:rPr lang="en-CA" sz="1800" b="1" dirty="0"/>
              <a:t> se </a:t>
            </a:r>
            <a:r>
              <a:rPr lang="en-CA" sz="1800" b="1" dirty="0" err="1"/>
              <a:t>duce</a:t>
            </a:r>
            <a:r>
              <a:rPr lang="en-CA" sz="1800" b="1" dirty="0"/>
              <a:t> </a:t>
            </a:r>
            <a:r>
              <a:rPr lang="en-CA" sz="1800" b="1" dirty="0" err="1"/>
              <a:t>si</a:t>
            </a:r>
            <a:r>
              <a:rPr lang="en-CA" sz="1800" b="1" dirty="0"/>
              <a:t> </a:t>
            </a:r>
            <a:r>
              <a:rPr lang="en-CA" sz="1800" b="1" dirty="0" err="1"/>
              <a:t>energia</a:t>
            </a:r>
            <a:endParaRPr lang="en-CA" sz="1800" b="1" dirty="0"/>
          </a:p>
          <a:p>
            <a:endParaRPr lang="en-CA"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t>Dowsing Rods – ANSELE</a:t>
            </a:r>
          </a:p>
          <a:p>
            <a:endParaRPr lang="en-CA" sz="1800" b="1" dirty="0"/>
          </a:p>
          <a:p>
            <a:r>
              <a:rPr lang="en-CA" sz="1800" b="1" dirty="0"/>
              <a:t>Daca </a:t>
            </a:r>
            <a:r>
              <a:rPr lang="en-CA" sz="1800" b="1" dirty="0" err="1"/>
              <a:t>tu</a:t>
            </a:r>
            <a:r>
              <a:rPr lang="en-CA" sz="1800" b="1" dirty="0"/>
              <a:t> </a:t>
            </a:r>
            <a:r>
              <a:rPr lang="en-CA" sz="1800" b="1" dirty="0" err="1"/>
              <a:t>poti</a:t>
            </a:r>
            <a:r>
              <a:rPr lang="en-CA" sz="1800" b="1" dirty="0"/>
              <a:t> </a:t>
            </a:r>
            <a:r>
              <a:rPr lang="en-CA" sz="1800" b="1" dirty="0" err="1"/>
              <a:t>misca</a:t>
            </a:r>
            <a:r>
              <a:rPr lang="en-CA" sz="1800" b="1" dirty="0"/>
              <a:t> </a:t>
            </a:r>
            <a:r>
              <a:rPr lang="en-CA" sz="1800" b="1" dirty="0" err="1"/>
              <a:t>materia</a:t>
            </a:r>
            <a:r>
              <a:rPr lang="en-CA" sz="1800" b="1" dirty="0"/>
              <a:t> </a:t>
            </a:r>
            <a:r>
              <a:rPr lang="en-CA" sz="1800" b="1" dirty="0" err="1"/>
              <a:t>fizica</a:t>
            </a:r>
            <a:r>
              <a:rPr lang="en-CA" sz="1800" b="1" dirty="0"/>
              <a:t> cu </a:t>
            </a:r>
            <a:r>
              <a:rPr lang="en-CA" sz="1800" b="1" dirty="0" err="1"/>
              <a:t>petrea</a:t>
            </a:r>
            <a:r>
              <a:rPr lang="en-CA" sz="1800" b="1" dirty="0"/>
              <a:t> </a:t>
            </a:r>
            <a:r>
              <a:rPr lang="en-CA" sz="1800" b="1" dirty="0" err="1"/>
              <a:t>mintii</a:t>
            </a:r>
            <a:r>
              <a:rPr lang="en-CA" sz="1800" b="1" dirty="0"/>
              <a:t>, </a:t>
            </a:r>
            <a:r>
              <a:rPr lang="en-CA" sz="1800" b="1" dirty="0" err="1"/>
              <a:t>atuni</a:t>
            </a:r>
            <a:r>
              <a:rPr lang="en-CA" sz="1800" b="1" dirty="0"/>
              <a:t> </a:t>
            </a:r>
            <a:r>
              <a:rPr lang="en-CA" sz="1800" b="1" dirty="0" err="1"/>
              <a:t>ce</a:t>
            </a:r>
            <a:r>
              <a:rPr lang="en-CA" sz="1800" b="1" dirty="0"/>
              <a:t> </a:t>
            </a:r>
            <a:r>
              <a:rPr lang="en-CA" sz="1800" b="1" dirty="0" err="1"/>
              <a:t>altceva</a:t>
            </a:r>
            <a:r>
              <a:rPr lang="en-CA" sz="1800" b="1" dirty="0"/>
              <a:t> </a:t>
            </a:r>
            <a:r>
              <a:rPr lang="en-CA" sz="1800" b="1" dirty="0" err="1"/>
              <a:t>mai</a:t>
            </a:r>
            <a:r>
              <a:rPr lang="en-CA" sz="1800" b="1" dirty="0"/>
              <a:t> </a:t>
            </a:r>
            <a:r>
              <a:rPr lang="en-CA" sz="1800" b="1" dirty="0" err="1"/>
              <a:t>poti</a:t>
            </a:r>
            <a:r>
              <a:rPr lang="en-CA" sz="1800" b="1" dirty="0"/>
              <a:t> face cu </a:t>
            </a:r>
            <a:r>
              <a:rPr lang="en-CA" sz="1800" b="1" dirty="0" err="1"/>
              <a:t>mintea</a:t>
            </a:r>
            <a:r>
              <a:rPr lang="en-CA" sz="1800" b="1" dirty="0"/>
              <a:t> ta?</a:t>
            </a:r>
          </a:p>
        </p:txBody>
      </p:sp>
      <p:sp>
        <p:nvSpPr>
          <p:cNvPr id="4" name="Slide Number Placeholder 3"/>
          <p:cNvSpPr>
            <a:spLocks noGrp="1"/>
          </p:cNvSpPr>
          <p:nvPr>
            <p:ph type="sldNum" sz="quarter" idx="10"/>
          </p:nvPr>
        </p:nvSpPr>
        <p:spPr/>
        <p:txBody>
          <a:bodyPr/>
          <a:lstStyle/>
          <a:p>
            <a:fld id="{F81BE16E-0027-4D0C-B6AE-659A79756412}" type="slidenum">
              <a:rPr lang="en-CA" smtClean="0"/>
              <a:t>14</a:t>
            </a:fld>
            <a:endParaRPr lang="en-CA"/>
          </a:p>
        </p:txBody>
      </p:sp>
    </p:spTree>
    <p:extLst>
      <p:ext uri="{BB962C8B-B14F-4D97-AF65-F5344CB8AC3E}">
        <p14:creationId xmlns:p14="http://schemas.microsoft.com/office/powerpoint/2010/main" val="2116478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15</a:t>
            </a:fld>
            <a:endParaRPr lang="en-CA"/>
          </a:p>
        </p:txBody>
      </p:sp>
    </p:spTree>
    <p:extLst>
      <p:ext uri="{BB962C8B-B14F-4D97-AF65-F5344CB8AC3E}">
        <p14:creationId xmlns:p14="http://schemas.microsoft.com/office/powerpoint/2010/main" val="4294477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r>
              <a:rPr lang="en-CA" sz="1600" b="1" dirty="0">
                <a:highlight>
                  <a:srgbClr val="00FF00"/>
                </a:highlight>
              </a:rPr>
              <a:t>11:45 PAUZA – Letting it go!  Clap low, middle, high and YEAH!</a:t>
            </a:r>
            <a:endParaRPr lang="en-CA" sz="1600" dirty="0">
              <a:highlight>
                <a:srgbClr val="00FF00"/>
              </a:highlight>
            </a:endParaRPr>
          </a:p>
          <a:p>
            <a:endParaRPr lang="en-CA" sz="1600" dirty="0">
              <a:highlight>
                <a:srgbClr val="00FF00"/>
              </a:highlight>
            </a:endParaRPr>
          </a:p>
          <a:p>
            <a:endParaRPr lang="en-CA" sz="1600" dirty="0"/>
          </a:p>
          <a:p>
            <a:r>
              <a:rPr lang="en-CA" sz="1600" dirty="0"/>
              <a:t>INTOARCERE DIN PAUZA</a:t>
            </a:r>
          </a:p>
          <a:p>
            <a:endParaRPr lang="en-CA" sz="1600" dirty="0"/>
          </a:p>
          <a:p>
            <a:r>
              <a:rPr lang="en-CA" sz="1600" b="1" dirty="0">
                <a:highlight>
                  <a:srgbClr val="00FFFF"/>
                </a:highlight>
              </a:rPr>
              <a:t>Maroon 5 - Moves Like Jagger ft. Christina Aguilera</a:t>
            </a: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16</a:t>
            </a:fld>
            <a:endParaRPr lang="en-CA"/>
          </a:p>
        </p:txBody>
      </p:sp>
    </p:spTree>
    <p:extLst>
      <p:ext uri="{BB962C8B-B14F-4D97-AF65-F5344CB8AC3E}">
        <p14:creationId xmlns:p14="http://schemas.microsoft.com/office/powerpoint/2010/main" val="2122648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Cat de </a:t>
            </a:r>
            <a:r>
              <a:rPr lang="en-CA" dirty="0" err="1"/>
              <a:t>constient</a:t>
            </a:r>
            <a:r>
              <a:rPr lang="en-CA" dirty="0"/>
              <a:t> </a:t>
            </a:r>
            <a:r>
              <a:rPr lang="en-CA" dirty="0" err="1"/>
              <a:t>esti</a:t>
            </a:r>
            <a:r>
              <a:rPr lang="en-CA" dirty="0"/>
              <a:t> de </a:t>
            </a:r>
            <a:r>
              <a:rPr lang="en-CA" dirty="0" err="1"/>
              <a:t>emtotiile</a:t>
            </a:r>
            <a:r>
              <a:rPr lang="en-CA" dirty="0"/>
              <a:t> tale </a:t>
            </a:r>
            <a:r>
              <a:rPr lang="en-CA" dirty="0" err="1"/>
              <a:t>zilnic</a:t>
            </a:r>
            <a:r>
              <a:rPr lang="en-CA" dirty="0"/>
              <a:t>?</a:t>
            </a:r>
          </a:p>
          <a:p>
            <a:endParaRPr lang="en-CA" dirty="0"/>
          </a:p>
          <a:p>
            <a:r>
              <a:rPr lang="en-CA" dirty="0" err="1"/>
              <a:t>Recunostinta</a:t>
            </a:r>
            <a:r>
              <a:rPr lang="en-CA" dirty="0"/>
              <a:t>, pace, </a:t>
            </a:r>
            <a:r>
              <a:rPr lang="en-CA" dirty="0" err="1"/>
              <a:t>bucurie</a:t>
            </a:r>
            <a:r>
              <a:rPr lang="en-CA" dirty="0"/>
              <a:t> </a:t>
            </a:r>
            <a:r>
              <a:rPr lang="en-CA" dirty="0" err="1"/>
              <a:t>sau</a:t>
            </a:r>
            <a:r>
              <a:rPr lang="en-CA" dirty="0"/>
              <a:t> </a:t>
            </a:r>
            <a:r>
              <a:rPr lang="en-CA" dirty="0" err="1"/>
              <a:t>frustrare</a:t>
            </a:r>
            <a:r>
              <a:rPr lang="en-CA" dirty="0"/>
              <a:t>, </a:t>
            </a:r>
            <a:r>
              <a:rPr lang="en-CA" dirty="0" err="1"/>
              <a:t>coplesire</a:t>
            </a:r>
            <a:r>
              <a:rPr lang="en-CA" dirty="0"/>
              <a:t>, </a:t>
            </a:r>
            <a:r>
              <a:rPr lang="en-CA" dirty="0" err="1"/>
              <a:t>vinovatie</a:t>
            </a:r>
            <a:r>
              <a:rPr lang="en-CA" dirty="0"/>
              <a:t>?</a:t>
            </a:r>
          </a:p>
          <a:p>
            <a:endParaRPr lang="en-CA" dirty="0"/>
          </a:p>
          <a:p>
            <a:r>
              <a:rPr lang="en-CA" dirty="0"/>
              <a:t>Non stop – CUM MA SIMT? FRECVENTA INALTA SAU FRECVENTA JOASA?</a:t>
            </a:r>
          </a:p>
        </p:txBody>
      </p:sp>
      <p:sp>
        <p:nvSpPr>
          <p:cNvPr id="4" name="Slide Number Placeholder 3"/>
          <p:cNvSpPr>
            <a:spLocks noGrp="1"/>
          </p:cNvSpPr>
          <p:nvPr>
            <p:ph type="sldNum" sz="quarter" idx="10"/>
          </p:nvPr>
        </p:nvSpPr>
        <p:spPr/>
        <p:txBody>
          <a:bodyPr/>
          <a:lstStyle/>
          <a:p>
            <a:fld id="{F81BE16E-0027-4D0C-B6AE-659A79756412}" type="slidenum">
              <a:rPr lang="en-CA" smtClean="0"/>
              <a:t>17</a:t>
            </a:fld>
            <a:endParaRPr lang="en-CA"/>
          </a:p>
        </p:txBody>
      </p:sp>
    </p:spTree>
    <p:extLst>
      <p:ext uri="{BB962C8B-B14F-4D97-AF65-F5344CB8AC3E}">
        <p14:creationId xmlns:p14="http://schemas.microsoft.com/office/powerpoint/2010/main" val="1410422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81BE16E-0027-4D0C-B6AE-659A79756412}" type="slidenum">
              <a:rPr lang="en-CA" smtClean="0"/>
              <a:t>18</a:t>
            </a:fld>
            <a:endParaRPr lang="en-CA"/>
          </a:p>
        </p:txBody>
      </p:sp>
    </p:spTree>
    <p:extLst>
      <p:ext uri="{BB962C8B-B14F-4D97-AF65-F5344CB8AC3E}">
        <p14:creationId xmlns:p14="http://schemas.microsoft.com/office/powerpoint/2010/main" val="114254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err="1"/>
              <a:t>Sotia</a:t>
            </a:r>
            <a:r>
              <a:rPr lang="en-CA" dirty="0"/>
              <a:t> </a:t>
            </a:r>
            <a:r>
              <a:rPr lang="en-CA" dirty="0" err="1"/>
              <a:t>mea</a:t>
            </a:r>
            <a:r>
              <a:rPr lang="en-CA" dirty="0"/>
              <a:t> </a:t>
            </a:r>
            <a:r>
              <a:rPr lang="en-CA" dirty="0" err="1"/>
              <a:t>bla</a:t>
            </a:r>
            <a:r>
              <a:rPr lang="en-CA" dirty="0"/>
              <a:t> </a:t>
            </a:r>
            <a:r>
              <a:rPr lang="en-CA" dirty="0" err="1"/>
              <a:t>bla</a:t>
            </a:r>
            <a:r>
              <a:rPr lang="en-CA" dirty="0"/>
              <a:t> </a:t>
            </a:r>
            <a:r>
              <a:rPr lang="en-CA" dirty="0" err="1"/>
              <a:t>bla</a:t>
            </a:r>
            <a:r>
              <a:rPr lang="en-CA" dirty="0"/>
              <a:t>   </a:t>
            </a:r>
            <a:r>
              <a:rPr lang="en-CA" dirty="0" err="1"/>
              <a:t>clientii</a:t>
            </a:r>
            <a:r>
              <a:rPr lang="en-CA" dirty="0"/>
              <a:t> </a:t>
            </a:r>
            <a:r>
              <a:rPr lang="en-CA" dirty="0" err="1"/>
              <a:t>mei</a:t>
            </a:r>
            <a:r>
              <a:rPr lang="en-CA" dirty="0"/>
              <a:t> </a:t>
            </a:r>
            <a:r>
              <a:rPr lang="en-CA" dirty="0" err="1"/>
              <a:t>bla</a:t>
            </a:r>
            <a:r>
              <a:rPr lang="en-CA" dirty="0"/>
              <a:t> </a:t>
            </a:r>
            <a:r>
              <a:rPr lang="en-CA" dirty="0" err="1"/>
              <a:t>bla</a:t>
            </a:r>
            <a:r>
              <a:rPr lang="en-CA" dirty="0"/>
              <a:t> </a:t>
            </a:r>
          </a:p>
          <a:p>
            <a:endParaRPr lang="en-CA" dirty="0"/>
          </a:p>
          <a:p>
            <a:r>
              <a:rPr lang="en-CA" dirty="0"/>
              <a:t>Tu ai </a:t>
            </a:r>
            <a:r>
              <a:rPr lang="en-CA" dirty="0" err="1"/>
              <a:t>creat</a:t>
            </a:r>
            <a:r>
              <a:rPr lang="en-CA" dirty="0"/>
              <a:t> </a:t>
            </a:r>
            <a:r>
              <a:rPr lang="en-CA" dirty="0" err="1"/>
              <a:t>asta</a:t>
            </a:r>
            <a:r>
              <a:rPr lang="en-CA" dirty="0"/>
              <a:t> cu </a:t>
            </a:r>
            <a:r>
              <a:rPr lang="en-CA" dirty="0" err="1"/>
              <a:t>mintea</a:t>
            </a:r>
            <a:endParaRPr lang="en-CA" dirty="0"/>
          </a:p>
          <a:p>
            <a:endParaRPr lang="en-CA" b="1" dirty="0"/>
          </a:p>
          <a:p>
            <a:r>
              <a:rPr lang="en-CA" b="1" dirty="0"/>
              <a:t>Cand </a:t>
            </a:r>
            <a:r>
              <a:rPr lang="en-CA" b="1" dirty="0" err="1"/>
              <a:t>accepti</a:t>
            </a:r>
            <a:r>
              <a:rPr lang="en-CA" b="1" dirty="0"/>
              <a:t> </a:t>
            </a:r>
            <a:r>
              <a:rPr lang="en-CA" b="1" dirty="0" err="1"/>
              <a:t>asta</a:t>
            </a:r>
            <a:r>
              <a:rPr lang="en-CA" b="1" dirty="0"/>
              <a:t>, </a:t>
            </a:r>
            <a:r>
              <a:rPr lang="en-CA" b="1" dirty="0" err="1"/>
              <a:t>inseamna</a:t>
            </a:r>
            <a:r>
              <a:rPr lang="en-CA" b="1" dirty="0"/>
              <a:t> ELIBERARE!</a:t>
            </a:r>
          </a:p>
          <a:p>
            <a:endParaRPr lang="en-CA" dirty="0"/>
          </a:p>
          <a:p>
            <a:r>
              <a:rPr lang="en-CA" i="1" dirty="0"/>
              <a:t>Daca </a:t>
            </a:r>
            <a:r>
              <a:rPr lang="en-CA" i="1" dirty="0" err="1"/>
              <a:t>eu</a:t>
            </a:r>
            <a:r>
              <a:rPr lang="en-CA" i="1" dirty="0"/>
              <a:t> am </a:t>
            </a:r>
            <a:r>
              <a:rPr lang="en-CA" i="1" dirty="0" err="1"/>
              <a:t>creat</a:t>
            </a:r>
            <a:r>
              <a:rPr lang="en-CA" i="1" dirty="0"/>
              <a:t> </a:t>
            </a:r>
            <a:r>
              <a:rPr lang="en-CA" i="1" dirty="0" err="1"/>
              <a:t>asta</a:t>
            </a:r>
            <a:r>
              <a:rPr lang="en-CA" i="1" dirty="0"/>
              <a:t>, </a:t>
            </a:r>
            <a:r>
              <a:rPr lang="en-CA" i="1" dirty="0" err="1"/>
              <a:t>atunci</a:t>
            </a:r>
            <a:r>
              <a:rPr lang="en-CA" i="1" dirty="0"/>
              <a:t> </a:t>
            </a:r>
            <a:r>
              <a:rPr lang="en-CA" i="1" dirty="0" err="1"/>
              <a:t>eu</a:t>
            </a:r>
            <a:r>
              <a:rPr lang="en-CA" i="1" dirty="0"/>
              <a:t> pot </a:t>
            </a:r>
            <a:r>
              <a:rPr lang="en-CA" i="1" dirty="0" err="1"/>
              <a:t>crea</a:t>
            </a:r>
            <a:r>
              <a:rPr lang="en-CA" i="1" dirty="0"/>
              <a:t> </a:t>
            </a:r>
            <a:r>
              <a:rPr lang="en-CA" i="1" dirty="0" err="1"/>
              <a:t>ce</a:t>
            </a:r>
            <a:r>
              <a:rPr lang="en-CA" i="1" dirty="0"/>
              <a:t> </a:t>
            </a:r>
            <a:r>
              <a:rPr lang="en-CA" i="1" dirty="0" err="1"/>
              <a:t>vreau</a:t>
            </a:r>
            <a:r>
              <a:rPr lang="en-CA" i="1" dirty="0"/>
              <a:t> !!!</a:t>
            </a:r>
          </a:p>
          <a:p>
            <a:endParaRPr lang="en-CA" dirty="0"/>
          </a:p>
          <a:p>
            <a:r>
              <a:rPr lang="en-CA" dirty="0" err="1"/>
              <a:t>Fiecare</a:t>
            </a:r>
            <a:r>
              <a:rPr lang="en-CA" dirty="0"/>
              <a:t> din </a:t>
            </a:r>
            <a:r>
              <a:rPr lang="en-CA" dirty="0" err="1"/>
              <a:t>aceasta</a:t>
            </a:r>
            <a:r>
              <a:rPr lang="en-CA" dirty="0"/>
              <a:t> camera </a:t>
            </a:r>
            <a:r>
              <a:rPr lang="en-CA" dirty="0" err="1"/>
              <a:t>poate</a:t>
            </a:r>
            <a:r>
              <a:rPr lang="en-CA" dirty="0"/>
              <a:t> </a:t>
            </a:r>
            <a:r>
              <a:rPr lang="en-CA" dirty="0" err="1"/>
              <a:t>schimba</a:t>
            </a:r>
            <a:r>
              <a:rPr lang="en-CA" dirty="0"/>
              <a:t> </a:t>
            </a:r>
            <a:r>
              <a:rPr lang="en-CA" dirty="0" err="1"/>
              <a:t>lumea</a:t>
            </a:r>
            <a:r>
              <a:rPr lang="en-CA" dirty="0"/>
              <a:t> </a:t>
            </a:r>
            <a:r>
              <a:rPr lang="en-CA" dirty="0" err="1"/>
              <a:t>personala</a:t>
            </a:r>
            <a:r>
              <a:rPr lang="en-CA" dirty="0"/>
              <a:t>!</a:t>
            </a:r>
          </a:p>
          <a:p>
            <a:endParaRPr lang="en-CA" dirty="0"/>
          </a:p>
          <a:p>
            <a:r>
              <a:rPr lang="en-CA" dirty="0"/>
              <a:t>Sunt </a:t>
            </a:r>
            <a:r>
              <a:rPr lang="en-CA" dirty="0" err="1"/>
              <a:t>legi</a:t>
            </a:r>
            <a:r>
              <a:rPr lang="en-CA" dirty="0"/>
              <a:t> – </a:t>
            </a:r>
            <a:r>
              <a:rPr lang="en-CA" dirty="0" err="1"/>
              <a:t>este</a:t>
            </a:r>
            <a:r>
              <a:rPr lang="en-CA" dirty="0"/>
              <a:t> </a:t>
            </a:r>
            <a:r>
              <a:rPr lang="en-CA" dirty="0" err="1"/>
              <a:t>stiinta</a:t>
            </a:r>
            <a:r>
              <a:rPr lang="en-CA" dirty="0"/>
              <a:t> – </a:t>
            </a:r>
            <a:r>
              <a:rPr lang="en-CA" dirty="0" err="1"/>
              <a:t>legea</a:t>
            </a:r>
            <a:r>
              <a:rPr lang="en-CA" dirty="0"/>
              <a:t> </a:t>
            </a:r>
            <a:r>
              <a:rPr lang="en-CA" dirty="0" err="1"/>
              <a:t>gravitatiei</a:t>
            </a:r>
            <a:r>
              <a:rPr lang="en-CA" dirty="0"/>
              <a:t> – </a:t>
            </a:r>
            <a:r>
              <a:rPr lang="en-CA" dirty="0" err="1"/>
              <a:t>cascada</a:t>
            </a:r>
            <a:r>
              <a:rPr lang="en-CA" dirty="0"/>
              <a:t> </a:t>
            </a:r>
            <a:r>
              <a:rPr lang="en-CA" dirty="0" err="1"/>
              <a:t>zice</a:t>
            </a:r>
            <a:r>
              <a:rPr lang="en-CA" dirty="0"/>
              <a:t>: </a:t>
            </a:r>
            <a:r>
              <a:rPr lang="en-CA" i="1" dirty="0" err="1"/>
              <a:t>azi</a:t>
            </a:r>
            <a:r>
              <a:rPr lang="en-CA" i="1" dirty="0"/>
              <a:t> e </a:t>
            </a:r>
            <a:r>
              <a:rPr lang="en-CA" i="1" dirty="0" err="1"/>
              <a:t>vreme</a:t>
            </a:r>
            <a:r>
              <a:rPr lang="en-CA" i="1" dirty="0"/>
              <a:t> buna, ma </a:t>
            </a:r>
            <a:r>
              <a:rPr lang="en-CA" i="1" dirty="0" err="1"/>
              <a:t>duc</a:t>
            </a:r>
            <a:r>
              <a:rPr lang="en-CA" i="1" dirty="0"/>
              <a:t> in sus, nu in </a:t>
            </a:r>
            <a:r>
              <a:rPr lang="en-CA" i="1" dirty="0" err="1"/>
              <a:t>jos</a:t>
            </a:r>
            <a:endParaRPr lang="en-CA" i="1" dirty="0"/>
          </a:p>
          <a:p>
            <a:endParaRPr lang="en-CA" dirty="0"/>
          </a:p>
          <a:p>
            <a:r>
              <a:rPr lang="en-CA" b="1" dirty="0"/>
              <a:t>TU ai </a:t>
            </a:r>
            <a:r>
              <a:rPr lang="en-CA" b="1" dirty="0" err="1"/>
              <a:t>miscat</a:t>
            </a:r>
            <a:r>
              <a:rPr lang="en-CA" b="1" dirty="0"/>
              <a:t> </a:t>
            </a:r>
            <a:r>
              <a:rPr lang="en-CA" b="1" dirty="0" err="1"/>
              <a:t>ansele</a:t>
            </a:r>
            <a:r>
              <a:rPr lang="en-CA" b="1" dirty="0"/>
              <a:t> cu </a:t>
            </a:r>
            <a:r>
              <a:rPr lang="en-CA" b="1" dirty="0" err="1"/>
              <a:t>mintea</a:t>
            </a:r>
            <a:r>
              <a:rPr lang="en-CA" b="1" dirty="0"/>
              <a:t> ta, </a:t>
            </a:r>
            <a:r>
              <a:rPr lang="en-CA" b="1" dirty="0" err="1"/>
              <a:t>deci</a:t>
            </a:r>
            <a:r>
              <a:rPr lang="en-CA" b="1" dirty="0"/>
              <a:t> </a:t>
            </a:r>
            <a:r>
              <a:rPr lang="en-CA" b="1" dirty="0" err="1"/>
              <a:t>tu</a:t>
            </a:r>
            <a:r>
              <a:rPr lang="en-CA" b="1" dirty="0"/>
              <a:t> ai </a:t>
            </a:r>
            <a:r>
              <a:rPr lang="en-CA" b="1" dirty="0" err="1"/>
              <a:t>miscat</a:t>
            </a:r>
            <a:r>
              <a:rPr lang="en-CA" b="1" dirty="0"/>
              <a:t> </a:t>
            </a:r>
            <a:r>
              <a:rPr lang="en-CA" b="1" dirty="0" err="1"/>
              <a:t>materia</a:t>
            </a:r>
            <a:r>
              <a:rPr lang="en-CA" b="1" dirty="0"/>
              <a:t> </a:t>
            </a:r>
            <a:r>
              <a:rPr lang="en-CA" b="1" dirty="0" err="1"/>
              <a:t>fizica</a:t>
            </a:r>
            <a:r>
              <a:rPr lang="en-CA" b="1" dirty="0"/>
              <a:t> !!!</a:t>
            </a:r>
          </a:p>
          <a:p>
            <a:endParaRPr lang="en-CA"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19</a:t>
            </a:fld>
            <a:endParaRPr lang="en-CA"/>
          </a:p>
        </p:txBody>
      </p:sp>
    </p:spTree>
    <p:extLst>
      <p:ext uri="{BB962C8B-B14F-4D97-AF65-F5344CB8AC3E}">
        <p14:creationId xmlns:p14="http://schemas.microsoft.com/office/powerpoint/2010/main" val="313568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823913"/>
            <a:ext cx="4229100" cy="2379662"/>
          </a:xfrm>
        </p:spPr>
      </p:sp>
      <p:sp>
        <p:nvSpPr>
          <p:cNvPr id="3" name="Notes Placeholder 2"/>
          <p:cNvSpPr>
            <a:spLocks noGrp="1"/>
          </p:cNvSpPr>
          <p:nvPr>
            <p:ph type="body" idx="1"/>
          </p:nvPr>
        </p:nvSpPr>
        <p:spPr>
          <a:xfrm>
            <a:off x="685800" y="3370521"/>
            <a:ext cx="5486400" cy="5199321"/>
          </a:xfrm>
        </p:spPr>
        <p:txBody>
          <a:bodyPr/>
          <a:lstStyle/>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2</a:t>
            </a:fld>
            <a:endParaRPr lang="en-CA"/>
          </a:p>
        </p:txBody>
      </p:sp>
    </p:spTree>
    <p:extLst>
      <p:ext uri="{BB962C8B-B14F-4D97-AF65-F5344CB8AC3E}">
        <p14:creationId xmlns:p14="http://schemas.microsoft.com/office/powerpoint/2010/main" val="1541953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20</a:t>
            </a:fld>
            <a:endParaRPr lang="en-CA"/>
          </a:p>
        </p:txBody>
      </p:sp>
    </p:spTree>
    <p:extLst>
      <p:ext uri="{BB962C8B-B14F-4D97-AF65-F5344CB8AC3E}">
        <p14:creationId xmlns:p14="http://schemas.microsoft.com/office/powerpoint/2010/main" val="3563884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81BE16E-0027-4D0C-B6AE-659A79756412}" type="slidenum">
              <a:rPr lang="en-CA" smtClean="0"/>
              <a:t>21</a:t>
            </a:fld>
            <a:endParaRPr lang="en-CA"/>
          </a:p>
        </p:txBody>
      </p:sp>
    </p:spTree>
    <p:extLst>
      <p:ext uri="{BB962C8B-B14F-4D97-AF65-F5344CB8AC3E}">
        <p14:creationId xmlns:p14="http://schemas.microsoft.com/office/powerpoint/2010/main" val="2531944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b="1" dirty="0" err="1"/>
              <a:t>Fizica</a:t>
            </a:r>
            <a:r>
              <a:rPr lang="en-CA" b="1" dirty="0"/>
              <a:t> </a:t>
            </a:r>
            <a:r>
              <a:rPr lang="en-CA" b="1" dirty="0" err="1"/>
              <a:t>newtoniana</a:t>
            </a:r>
            <a:r>
              <a:rPr lang="en-CA" b="1" dirty="0"/>
              <a:t> </a:t>
            </a:r>
            <a:r>
              <a:rPr lang="en-CA" dirty="0"/>
              <a:t>– </a:t>
            </a:r>
            <a:r>
              <a:rPr lang="en-CA" dirty="0" err="1"/>
              <a:t>lucrurile</a:t>
            </a:r>
            <a:r>
              <a:rPr lang="en-CA" dirty="0"/>
              <a:t> </a:t>
            </a:r>
            <a:r>
              <a:rPr lang="en-CA" dirty="0" err="1"/>
              <a:t>ni</a:t>
            </a:r>
            <a:r>
              <a:rPr lang="en-CA" dirty="0"/>
              <a:t> se </a:t>
            </a:r>
            <a:r>
              <a:rPr lang="en-CA" dirty="0" err="1"/>
              <a:t>intampla</a:t>
            </a:r>
            <a:r>
              <a:rPr lang="en-CA" dirty="0"/>
              <a:t> (</a:t>
            </a:r>
            <a:r>
              <a:rPr lang="en-CA" dirty="0" err="1"/>
              <a:t>ceva</a:t>
            </a:r>
            <a:r>
              <a:rPr lang="en-CA" dirty="0"/>
              <a:t> din afara </a:t>
            </a:r>
            <a:r>
              <a:rPr lang="en-CA" dirty="0" err="1"/>
              <a:t>cauzeaza</a:t>
            </a:r>
            <a:r>
              <a:rPr lang="en-CA" dirty="0"/>
              <a:t> </a:t>
            </a:r>
            <a:r>
              <a:rPr lang="en-CA" dirty="0" err="1"/>
              <a:t>efectul</a:t>
            </a:r>
            <a:r>
              <a:rPr lang="en-CA" dirty="0"/>
              <a:t>)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a:t>Sunt </a:t>
            </a:r>
            <a:r>
              <a:rPr lang="en-CA" i="1" dirty="0" err="1"/>
              <a:t>suparata</a:t>
            </a:r>
            <a:r>
              <a:rPr lang="en-CA" i="1" dirty="0"/>
              <a:t> ca x m-a </a:t>
            </a:r>
            <a:r>
              <a:rPr lang="en-CA" i="1" dirty="0" err="1"/>
              <a:t>refuzat</a:t>
            </a:r>
            <a:r>
              <a:rPr lang="en-CA" i="1" dirty="0"/>
              <a:t>, ca y nu a </a:t>
            </a:r>
            <a:r>
              <a:rPr lang="en-CA" i="1" dirty="0" err="1"/>
              <a:t>facut</a:t>
            </a:r>
            <a:r>
              <a:rPr lang="en-CA" i="1" dirty="0"/>
              <a:t> </a:t>
            </a:r>
            <a:r>
              <a:rPr lang="en-CA" i="1" dirty="0" err="1"/>
              <a:t>ce</a:t>
            </a:r>
            <a:r>
              <a:rPr lang="en-CA" i="1" dirty="0"/>
              <a:t> a </a:t>
            </a:r>
            <a:r>
              <a:rPr lang="en-CA" i="1" dirty="0" err="1"/>
              <a:t>zis</a:t>
            </a:r>
            <a:endParaRPr lang="en-CA" i="1" dirty="0"/>
          </a:p>
          <a:p>
            <a:endParaRPr lang="en-CA" dirty="0"/>
          </a:p>
          <a:p>
            <a:r>
              <a:rPr lang="en-CA" b="1" dirty="0" err="1"/>
              <a:t>Fizica</a:t>
            </a:r>
            <a:r>
              <a:rPr lang="en-CA" b="1" dirty="0"/>
              <a:t> </a:t>
            </a:r>
            <a:r>
              <a:rPr lang="en-CA" b="1" dirty="0" err="1"/>
              <a:t>cuantica</a:t>
            </a:r>
            <a:r>
              <a:rPr lang="en-CA" b="1" dirty="0"/>
              <a:t> </a:t>
            </a:r>
            <a:r>
              <a:rPr lang="en-CA" dirty="0"/>
              <a:t>– </a:t>
            </a:r>
            <a:r>
              <a:rPr lang="en-CA" dirty="0" err="1"/>
              <a:t>tu</a:t>
            </a:r>
            <a:r>
              <a:rPr lang="en-CA" dirty="0"/>
              <a:t> </a:t>
            </a:r>
            <a:r>
              <a:rPr lang="en-CA" dirty="0" err="1"/>
              <a:t>esti</a:t>
            </a:r>
            <a:r>
              <a:rPr lang="en-CA" dirty="0"/>
              <a:t> CAUZA </a:t>
            </a:r>
            <a:r>
              <a:rPr lang="en-CA" dirty="0" err="1"/>
              <a:t>si</a:t>
            </a:r>
            <a:r>
              <a:rPr lang="en-CA" dirty="0"/>
              <a:t> EFECTUL</a:t>
            </a:r>
          </a:p>
          <a:p>
            <a:endParaRPr lang="en-CA" dirty="0"/>
          </a:p>
          <a:p>
            <a:endParaRPr lang="en-CA" dirty="0"/>
          </a:p>
          <a:p>
            <a:r>
              <a:rPr lang="en-CA" i="1" dirty="0" err="1"/>
              <a:t>Frecventa</a:t>
            </a:r>
            <a:r>
              <a:rPr lang="en-CA" i="1" dirty="0"/>
              <a:t> ta/</a:t>
            </a:r>
            <a:r>
              <a:rPr lang="en-CA" i="1" dirty="0" err="1"/>
              <a:t>Starea</a:t>
            </a:r>
            <a:r>
              <a:rPr lang="en-CA" i="1" dirty="0"/>
              <a:t> ta </a:t>
            </a:r>
            <a:r>
              <a:rPr lang="en-CA" i="1" dirty="0" err="1"/>
              <a:t>i</a:t>
            </a:r>
            <a:r>
              <a:rPr lang="en-CA" i="1" dirty="0"/>
              <a:t>-a </a:t>
            </a:r>
            <a:r>
              <a:rPr lang="en-CA" i="1" dirty="0" err="1"/>
              <a:t>adus</a:t>
            </a:r>
            <a:r>
              <a:rPr lang="en-CA" i="1" dirty="0"/>
              <a:t> in </a:t>
            </a:r>
            <a:r>
              <a:rPr lang="en-CA" i="1" dirty="0" err="1"/>
              <a:t>viata</a:t>
            </a:r>
            <a:r>
              <a:rPr lang="en-CA" i="1" dirty="0"/>
              <a:t> ta </a:t>
            </a:r>
            <a:r>
              <a:rPr lang="en-CA" i="1" dirty="0" err="1"/>
              <a:t>iar</a:t>
            </a:r>
            <a:r>
              <a:rPr lang="en-CA" i="1" dirty="0"/>
              <a:t> </a:t>
            </a:r>
            <a:r>
              <a:rPr lang="en-CA" i="1" dirty="0" err="1"/>
              <a:t>mai</a:t>
            </a:r>
            <a:r>
              <a:rPr lang="en-CA" i="1" dirty="0"/>
              <a:t> </a:t>
            </a:r>
            <a:r>
              <a:rPr lang="en-CA" i="1" dirty="0" err="1"/>
              <a:t>departe</a:t>
            </a:r>
            <a:r>
              <a:rPr lang="en-CA" i="1" dirty="0"/>
              <a:t> </a:t>
            </a:r>
            <a:r>
              <a:rPr lang="en-CA" i="1" dirty="0" err="1"/>
              <a:t>tu</a:t>
            </a:r>
            <a:r>
              <a:rPr lang="en-CA" i="1" dirty="0"/>
              <a:t> </a:t>
            </a:r>
            <a:r>
              <a:rPr lang="en-CA" i="1" dirty="0" err="1"/>
              <a:t>alegi</a:t>
            </a:r>
            <a:r>
              <a:rPr lang="en-CA" i="1" dirty="0"/>
              <a:t> cum </a:t>
            </a:r>
            <a:r>
              <a:rPr lang="en-CA" i="1" dirty="0" err="1"/>
              <a:t>te</a:t>
            </a:r>
            <a:r>
              <a:rPr lang="en-CA" i="1" dirty="0"/>
              <a:t> </a:t>
            </a:r>
            <a:r>
              <a:rPr lang="en-CA" i="1" dirty="0" err="1"/>
              <a:t>simti</a:t>
            </a:r>
            <a:r>
              <a:rPr lang="en-CA" i="1" dirty="0"/>
              <a:t> in </a:t>
            </a:r>
            <a:r>
              <a:rPr lang="en-CA" i="1" dirty="0" err="1"/>
              <a:t>circumstanta</a:t>
            </a:r>
            <a:r>
              <a:rPr lang="en-CA" i="1" dirty="0"/>
              <a:t> data </a:t>
            </a:r>
            <a:r>
              <a:rPr lang="en-CA" i="1" dirty="0" err="1"/>
              <a:t>si</a:t>
            </a:r>
            <a:r>
              <a:rPr lang="en-CA" i="1" dirty="0"/>
              <a:t> </a:t>
            </a:r>
            <a:r>
              <a:rPr lang="en-CA" i="1" dirty="0" err="1"/>
              <a:t>ce</a:t>
            </a:r>
            <a:r>
              <a:rPr lang="en-CA" i="1" dirty="0"/>
              <a:t> </a:t>
            </a:r>
            <a:r>
              <a:rPr lang="en-CA" i="1" dirty="0" err="1"/>
              <a:t>vei</a:t>
            </a:r>
            <a:r>
              <a:rPr lang="en-CA" i="1" dirty="0"/>
              <a:t> </a:t>
            </a:r>
            <a:r>
              <a:rPr lang="en-CA" i="1" dirty="0" err="1"/>
              <a:t>atrage</a:t>
            </a:r>
            <a:r>
              <a:rPr lang="en-CA" i="1" dirty="0"/>
              <a:t> in </a:t>
            </a:r>
            <a:r>
              <a:rPr lang="en-CA" i="1" dirty="0" err="1"/>
              <a:t>continuare</a:t>
            </a:r>
            <a:endParaRPr lang="en-CA" i="1" dirty="0"/>
          </a:p>
          <a:p>
            <a:endParaRPr lang="en-CA" dirty="0"/>
          </a:p>
          <a:p>
            <a:r>
              <a:rPr lang="en-CA" b="1" dirty="0" err="1"/>
              <a:t>Frecventele</a:t>
            </a:r>
            <a:r>
              <a:rPr lang="en-CA" b="1" dirty="0"/>
              <a:t> </a:t>
            </a:r>
            <a:r>
              <a:rPr lang="en-CA" b="1" dirty="0" err="1"/>
              <a:t>asemanatoare</a:t>
            </a:r>
            <a:r>
              <a:rPr lang="en-CA" b="1" dirty="0"/>
              <a:t> se ATRAG </a:t>
            </a:r>
            <a:r>
              <a:rPr lang="en-CA" b="1" dirty="0" err="1"/>
              <a:t>si</a:t>
            </a:r>
            <a:r>
              <a:rPr lang="en-CA" b="1" dirty="0"/>
              <a:t> </a:t>
            </a:r>
            <a:r>
              <a:rPr lang="en-CA" b="1" dirty="0" err="1"/>
              <a:t>frecventele</a:t>
            </a:r>
            <a:r>
              <a:rPr lang="en-CA" b="1" dirty="0"/>
              <a:t> </a:t>
            </a:r>
            <a:r>
              <a:rPr lang="en-CA" b="1" dirty="0" err="1"/>
              <a:t>diferite</a:t>
            </a:r>
            <a:r>
              <a:rPr lang="en-CA" b="1" dirty="0"/>
              <a:t> DISIPEAZA – </a:t>
            </a:r>
            <a:r>
              <a:rPr lang="en-CA" b="1" dirty="0" err="1"/>
              <a:t>deci</a:t>
            </a:r>
            <a:r>
              <a:rPr lang="en-CA" b="1" dirty="0"/>
              <a:t> </a:t>
            </a:r>
            <a:r>
              <a:rPr lang="en-CA" b="1" dirty="0" err="1"/>
              <a:t>niciodata</a:t>
            </a:r>
            <a:r>
              <a:rPr lang="en-CA" b="1" dirty="0"/>
              <a:t> nu o </a:t>
            </a:r>
            <a:r>
              <a:rPr lang="en-CA" b="1" dirty="0" err="1"/>
              <a:t>sa</a:t>
            </a:r>
            <a:r>
              <a:rPr lang="en-CA" b="1" dirty="0"/>
              <a:t> fie 100% rata de </a:t>
            </a:r>
            <a:r>
              <a:rPr lang="en-CA" b="1" dirty="0" err="1"/>
              <a:t>conversie</a:t>
            </a:r>
            <a:endParaRPr lang="en-CA" b="1" dirty="0"/>
          </a:p>
          <a:p>
            <a:endParaRPr lang="en-CA" dirty="0"/>
          </a:p>
          <a:p>
            <a:r>
              <a:rPr lang="en-CA" dirty="0"/>
              <a:t>TEST MUSCULAR – 3 PERSOANE - </a:t>
            </a:r>
            <a:r>
              <a:rPr lang="en-CA" dirty="0" err="1"/>
              <a:t>Numele</a:t>
            </a:r>
            <a:r>
              <a:rPr lang="en-CA" dirty="0"/>
              <a:t> meu </a:t>
            </a:r>
            <a:r>
              <a:rPr lang="en-CA" dirty="0" err="1"/>
              <a:t>este</a:t>
            </a:r>
            <a:r>
              <a:rPr lang="en-CA" dirty="0"/>
              <a:t> …., </a:t>
            </a:r>
            <a:r>
              <a:rPr lang="en-CA" dirty="0" err="1"/>
              <a:t>Numele</a:t>
            </a:r>
            <a:r>
              <a:rPr lang="en-CA" dirty="0"/>
              <a:t> meu </a:t>
            </a:r>
            <a:r>
              <a:rPr lang="en-CA" dirty="0" err="1"/>
              <a:t>este</a:t>
            </a:r>
            <a:r>
              <a:rPr lang="en-CA" dirty="0"/>
              <a:t> …</a:t>
            </a:r>
          </a:p>
          <a:p>
            <a:endParaRPr lang="en-CA" dirty="0"/>
          </a:p>
          <a:p>
            <a:r>
              <a:rPr lang="en-CA" b="1" dirty="0"/>
              <a:t>ADEVARUL – </a:t>
            </a:r>
            <a:r>
              <a:rPr lang="en-CA" b="1" dirty="0" err="1"/>
              <a:t>frecventa</a:t>
            </a:r>
            <a:r>
              <a:rPr lang="en-CA" b="1" dirty="0"/>
              <a:t> </a:t>
            </a:r>
            <a:r>
              <a:rPr lang="en-CA" b="1" dirty="0" err="1"/>
              <a:t>inalta</a:t>
            </a:r>
            <a:r>
              <a:rPr lang="en-CA" b="1" dirty="0"/>
              <a:t> – </a:t>
            </a:r>
            <a:r>
              <a:rPr lang="en-CA" b="1" dirty="0" err="1"/>
              <a:t>corpul</a:t>
            </a:r>
            <a:r>
              <a:rPr lang="en-CA" b="1" dirty="0"/>
              <a:t> stie      BINECUVANTAREA </a:t>
            </a:r>
            <a:r>
              <a:rPr lang="en-CA" b="1" dirty="0" err="1"/>
              <a:t>schimba</a:t>
            </a:r>
            <a:r>
              <a:rPr lang="en-CA" b="1" dirty="0"/>
              <a:t> </a:t>
            </a:r>
            <a:r>
              <a:rPr lang="en-CA" b="1" dirty="0" err="1"/>
              <a:t>campul</a:t>
            </a:r>
            <a:r>
              <a:rPr lang="en-CA" b="1" dirty="0"/>
              <a:t> electro-magnetic – </a:t>
            </a:r>
            <a:r>
              <a:rPr lang="en-CA" b="1" dirty="0" err="1"/>
              <a:t>frecventa</a:t>
            </a:r>
            <a:r>
              <a:rPr lang="en-CA" b="1" dirty="0"/>
              <a:t> nu are de a face cu CREDINTA</a:t>
            </a:r>
          </a:p>
          <a:p>
            <a:endParaRPr lang="en-CA" dirty="0"/>
          </a:p>
          <a:p>
            <a:r>
              <a:rPr lang="en-CA" dirty="0"/>
              <a:t>Cele 3 PUNGI</a:t>
            </a:r>
          </a:p>
          <a:p>
            <a:r>
              <a:rPr lang="en-CA" dirty="0"/>
              <a:t>BINECUVANTEAZA 8 </a:t>
            </a:r>
            <a:r>
              <a:rPr lang="en-CA" dirty="0" err="1"/>
              <a:t>secunde</a:t>
            </a:r>
            <a:r>
              <a:rPr lang="en-CA" dirty="0"/>
              <a:t> (</a:t>
            </a:r>
            <a:r>
              <a:rPr lang="en-CA" dirty="0" err="1"/>
              <a:t>rugaciune</a:t>
            </a:r>
            <a:r>
              <a:rPr lang="en-CA" dirty="0"/>
              <a:t>) – </a:t>
            </a:r>
            <a:r>
              <a:rPr lang="en-CA" dirty="0" err="1"/>
              <a:t>corpul</a:t>
            </a:r>
            <a:r>
              <a:rPr lang="en-CA" dirty="0"/>
              <a:t> tau stie</a:t>
            </a:r>
          </a:p>
          <a:p>
            <a:endParaRPr lang="en-CA" dirty="0"/>
          </a:p>
          <a:p>
            <a:r>
              <a:rPr lang="en-CA" dirty="0"/>
              <a:t>APA - </a:t>
            </a:r>
            <a:r>
              <a:rPr lang="en-CA" dirty="0" err="1"/>
              <a:t>etichete</a:t>
            </a:r>
            <a:endParaRPr lang="en-CA" dirty="0"/>
          </a:p>
          <a:p>
            <a:endParaRPr lang="en-CA" dirty="0"/>
          </a:p>
          <a:p>
            <a:r>
              <a:rPr lang="en-CA" dirty="0"/>
              <a:t>Sunt </a:t>
            </a:r>
            <a:r>
              <a:rPr lang="en-CA" dirty="0" err="1"/>
              <a:t>capabil</a:t>
            </a:r>
            <a:r>
              <a:rPr lang="en-CA" dirty="0"/>
              <a:t> </a:t>
            </a:r>
            <a:r>
              <a:rPr lang="en-CA" dirty="0" err="1"/>
              <a:t>sa</a:t>
            </a:r>
            <a:r>
              <a:rPr lang="en-CA" dirty="0"/>
              <a:t> </a:t>
            </a:r>
            <a:r>
              <a:rPr lang="en-CA" dirty="0" err="1"/>
              <a:t>creez</a:t>
            </a:r>
            <a:r>
              <a:rPr lang="en-CA" dirty="0"/>
              <a:t> 10000 </a:t>
            </a:r>
            <a:r>
              <a:rPr lang="en-CA" dirty="0" err="1"/>
              <a:t>eur</a:t>
            </a:r>
            <a:r>
              <a:rPr lang="en-CA" dirty="0"/>
              <a:t> in </a:t>
            </a:r>
            <a:r>
              <a:rPr lang="en-CA" dirty="0" err="1"/>
              <a:t>afacerea</a:t>
            </a:r>
            <a:r>
              <a:rPr lang="en-CA" dirty="0"/>
              <a:t> </a:t>
            </a:r>
            <a:r>
              <a:rPr lang="en-CA" dirty="0" err="1"/>
              <a:t>mea</a:t>
            </a:r>
            <a:r>
              <a:rPr lang="en-CA" dirty="0"/>
              <a:t> in </a:t>
            </a:r>
            <a:r>
              <a:rPr lang="en-CA" dirty="0" err="1"/>
              <a:t>urmatoarele</a:t>
            </a:r>
            <a:r>
              <a:rPr lang="en-CA" dirty="0"/>
              <a:t> 3 </a:t>
            </a:r>
            <a:r>
              <a:rPr lang="en-CA" dirty="0" err="1"/>
              <a:t>luni</a:t>
            </a:r>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22</a:t>
            </a:fld>
            <a:endParaRPr lang="en-CA"/>
          </a:p>
        </p:txBody>
      </p:sp>
    </p:spTree>
    <p:extLst>
      <p:ext uri="{BB962C8B-B14F-4D97-AF65-F5344CB8AC3E}">
        <p14:creationId xmlns:p14="http://schemas.microsoft.com/office/powerpoint/2010/main" val="3370652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sz="1800" dirty="0"/>
          </a:p>
          <a:p>
            <a:r>
              <a:rPr lang="en-CA" sz="1800" dirty="0" err="1"/>
              <a:t>Va</a:t>
            </a:r>
            <a:r>
              <a:rPr lang="en-CA" sz="1800" dirty="0"/>
              <a:t> fi important </a:t>
            </a:r>
            <a:r>
              <a:rPr lang="en-CA" sz="1800" dirty="0" err="1"/>
              <a:t>sa</a:t>
            </a:r>
            <a:r>
              <a:rPr lang="en-CA" sz="1800" dirty="0"/>
              <a:t> </a:t>
            </a:r>
            <a:r>
              <a:rPr lang="en-CA" sz="1800" dirty="0" err="1"/>
              <a:t>repetati</a:t>
            </a:r>
            <a:r>
              <a:rPr lang="en-CA" sz="1800" dirty="0"/>
              <a:t> </a:t>
            </a:r>
            <a:r>
              <a:rPr lang="en-CA" sz="1800" dirty="0" err="1"/>
              <a:t>acest</a:t>
            </a:r>
            <a:r>
              <a:rPr lang="en-CA" sz="1800" dirty="0"/>
              <a:t> process </a:t>
            </a:r>
            <a:r>
              <a:rPr lang="en-CA" sz="1800" dirty="0" err="1"/>
              <a:t>simplu</a:t>
            </a:r>
            <a:r>
              <a:rPr lang="en-CA" sz="1800" dirty="0"/>
              <a:t> din </a:t>
            </a:r>
            <a:r>
              <a:rPr lang="en-CA" sz="1800" dirty="0" err="1"/>
              <a:t>nou</a:t>
            </a:r>
            <a:r>
              <a:rPr lang="en-CA" sz="1800" dirty="0"/>
              <a:t> </a:t>
            </a:r>
            <a:r>
              <a:rPr lang="en-CA" sz="1800" dirty="0" err="1"/>
              <a:t>si</a:t>
            </a:r>
            <a:r>
              <a:rPr lang="en-CA" sz="1800" dirty="0"/>
              <a:t> din </a:t>
            </a:r>
            <a:r>
              <a:rPr lang="en-CA" sz="1800" dirty="0" err="1"/>
              <a:t>nou</a:t>
            </a:r>
            <a:r>
              <a:rPr lang="en-CA" sz="1800" dirty="0"/>
              <a:t>, de </a:t>
            </a:r>
            <a:r>
              <a:rPr lang="en-CA" sz="1800" dirty="0" err="1"/>
              <a:t>acum</a:t>
            </a:r>
            <a:r>
              <a:rPr lang="en-CA" sz="1800" dirty="0"/>
              <a:t> </a:t>
            </a:r>
            <a:r>
              <a:rPr lang="en-CA" sz="1800" dirty="0" err="1"/>
              <a:t>inainte</a:t>
            </a:r>
            <a:r>
              <a:rPr lang="en-CA" sz="1800" dirty="0"/>
              <a:t> </a:t>
            </a:r>
            <a:r>
              <a:rPr lang="en-CA" sz="1800" dirty="0" err="1"/>
              <a:t>pentru</a:t>
            </a:r>
            <a:r>
              <a:rPr lang="en-CA" sz="1800" dirty="0"/>
              <a:t> </a:t>
            </a:r>
            <a:r>
              <a:rPr lang="en-CA" sz="1800" dirty="0" err="1"/>
              <a:t>toata</a:t>
            </a:r>
            <a:r>
              <a:rPr lang="en-CA" sz="1800" dirty="0"/>
              <a:t> </a:t>
            </a:r>
            <a:r>
              <a:rPr lang="en-CA" sz="1800" dirty="0" err="1"/>
              <a:t>viata</a:t>
            </a:r>
            <a:r>
              <a:rPr lang="en-CA" sz="1800" dirty="0"/>
              <a:t> </a:t>
            </a:r>
            <a:r>
              <a:rPr lang="en-CA" sz="1800" dirty="0" err="1"/>
              <a:t>voastra</a:t>
            </a:r>
            <a:endParaRPr lang="en-CA" sz="1800" dirty="0"/>
          </a:p>
          <a:p>
            <a:endParaRPr lang="en-CA" sz="1800" dirty="0"/>
          </a:p>
          <a:p>
            <a:pPr marL="342900" indent="-342900">
              <a:buAutoNum type="arabicPeriod"/>
            </a:pPr>
            <a:r>
              <a:rPr lang="en-CA" sz="1800" dirty="0"/>
              <a:t>VISUL – nu </a:t>
            </a:r>
            <a:r>
              <a:rPr lang="en-CA" sz="1800" dirty="0" err="1"/>
              <a:t>yachtul</a:t>
            </a:r>
            <a:r>
              <a:rPr lang="en-CA" sz="1800" dirty="0"/>
              <a:t>, nu </a:t>
            </a:r>
            <a:r>
              <a:rPr lang="en-CA" sz="1800" dirty="0" err="1"/>
              <a:t>milionul</a:t>
            </a:r>
            <a:r>
              <a:rPr lang="en-CA" sz="1800" dirty="0"/>
              <a:t>    ESTE DESPRE o casa cu </a:t>
            </a:r>
            <a:r>
              <a:rPr lang="en-CA" sz="1800" dirty="0" err="1"/>
              <a:t>iubire</a:t>
            </a:r>
            <a:r>
              <a:rPr lang="en-CA" sz="1800" dirty="0"/>
              <a:t>, </a:t>
            </a:r>
            <a:r>
              <a:rPr lang="en-CA" sz="1800" dirty="0" err="1"/>
              <a:t>vreau</a:t>
            </a:r>
            <a:r>
              <a:rPr lang="en-CA" sz="1800" dirty="0"/>
              <a:t> </a:t>
            </a:r>
            <a:r>
              <a:rPr lang="en-CA" sz="1800" dirty="0" err="1"/>
              <a:t>sa</a:t>
            </a:r>
            <a:r>
              <a:rPr lang="en-CA" sz="1800" dirty="0"/>
              <a:t> </a:t>
            </a:r>
            <a:r>
              <a:rPr lang="en-CA" sz="1800" dirty="0" err="1"/>
              <a:t>motivez</a:t>
            </a:r>
            <a:r>
              <a:rPr lang="en-CA" sz="1800" dirty="0"/>
              <a:t> </a:t>
            </a:r>
            <a:r>
              <a:rPr lang="en-CA" sz="1800" dirty="0" err="1"/>
              <a:t>si</a:t>
            </a:r>
            <a:r>
              <a:rPr lang="en-CA" sz="1800" dirty="0"/>
              <a:t>  </a:t>
            </a:r>
            <a:r>
              <a:rPr lang="en-CA" sz="1800" dirty="0" err="1"/>
              <a:t>inspir</a:t>
            </a:r>
            <a:r>
              <a:rPr lang="en-CA" sz="1800" dirty="0"/>
              <a:t> </a:t>
            </a:r>
            <a:r>
              <a:rPr lang="en-CA" sz="1800" dirty="0" err="1"/>
              <a:t>oamenii</a:t>
            </a:r>
            <a:r>
              <a:rPr lang="en-CA" sz="1800" dirty="0"/>
              <a:t>,</a:t>
            </a:r>
          </a:p>
          <a:p>
            <a:pPr marL="342900" indent="-342900">
              <a:buAutoNum type="arabicPeriod"/>
            </a:pPr>
            <a:endParaRPr lang="en-CA" sz="1800" dirty="0"/>
          </a:p>
          <a:p>
            <a:pPr marL="342900" indent="-342900">
              <a:buAutoNum type="arabicPeriod"/>
            </a:pPr>
            <a:r>
              <a:rPr lang="en-CA" sz="1800" dirty="0"/>
              <a:t>FRECVENTA - </a:t>
            </a:r>
            <a:r>
              <a:rPr lang="en-CA" sz="1800" i="1" dirty="0"/>
              <a:t>sunt </a:t>
            </a:r>
            <a:r>
              <a:rPr lang="en-CA" sz="1800" i="1" dirty="0" err="1"/>
              <a:t>fericit</a:t>
            </a:r>
            <a:r>
              <a:rPr lang="en-CA" sz="1800" i="1" dirty="0"/>
              <a:t>, </a:t>
            </a:r>
            <a:r>
              <a:rPr lang="en-CA" sz="1800" i="1" dirty="0" err="1"/>
              <a:t>multumit</a:t>
            </a:r>
            <a:r>
              <a:rPr lang="en-CA" sz="1800" i="1" dirty="0"/>
              <a:t> </a:t>
            </a:r>
            <a:r>
              <a:rPr lang="en-CA" sz="1800" i="1" dirty="0" err="1"/>
              <a:t>si</a:t>
            </a:r>
            <a:r>
              <a:rPr lang="en-CA" sz="1800" i="1" dirty="0"/>
              <a:t> </a:t>
            </a:r>
            <a:r>
              <a:rPr lang="en-CA" sz="1800" i="1" dirty="0" err="1"/>
              <a:t>recunuscator</a:t>
            </a:r>
            <a:r>
              <a:rPr lang="en-CA" sz="1800" i="1" dirty="0"/>
              <a:t> </a:t>
            </a:r>
            <a:r>
              <a:rPr lang="en-CA" sz="1800" i="1" dirty="0" err="1"/>
              <a:t>pentru</a:t>
            </a:r>
            <a:r>
              <a:rPr lang="en-CA" sz="1800" i="1" dirty="0"/>
              <a:t> </a:t>
            </a:r>
            <a:r>
              <a:rPr lang="en-CA" sz="1800" i="1" dirty="0" err="1"/>
              <a:t>afacerea</a:t>
            </a:r>
            <a:r>
              <a:rPr lang="en-CA" sz="1800" i="1" dirty="0"/>
              <a:t> </a:t>
            </a:r>
            <a:r>
              <a:rPr lang="en-CA" sz="1800" i="1" dirty="0" err="1"/>
              <a:t>mea</a:t>
            </a:r>
            <a:r>
              <a:rPr lang="en-CA" sz="1800" i="1" dirty="0"/>
              <a:t> </a:t>
            </a:r>
            <a:r>
              <a:rPr lang="en-CA" sz="1800" i="1" dirty="0" err="1"/>
              <a:t>prin</a:t>
            </a:r>
            <a:r>
              <a:rPr lang="en-CA" sz="1800" i="1" dirty="0"/>
              <a:t> care </a:t>
            </a:r>
            <a:r>
              <a:rPr lang="en-CA" sz="1800" i="1" dirty="0" err="1"/>
              <a:t>impactez</a:t>
            </a:r>
            <a:r>
              <a:rPr lang="en-CA" sz="1800" i="1" dirty="0"/>
              <a:t> in bine </a:t>
            </a:r>
            <a:r>
              <a:rPr lang="en-CA" sz="1800" i="1" dirty="0" err="1"/>
              <a:t>vietile</a:t>
            </a:r>
            <a:r>
              <a:rPr lang="en-CA" sz="1800" i="1" dirty="0"/>
              <a:t> </a:t>
            </a:r>
            <a:r>
              <a:rPr lang="en-CA" sz="1800" i="1" dirty="0" err="1"/>
              <a:t>oamenilor</a:t>
            </a:r>
            <a:r>
              <a:rPr lang="en-CA" sz="1800" i="1" dirty="0"/>
              <a:t> </a:t>
            </a:r>
            <a:r>
              <a:rPr lang="en-CA" sz="1800" dirty="0"/>
              <a:t>-, - </a:t>
            </a:r>
            <a:r>
              <a:rPr lang="en-CA" sz="1800" i="1" dirty="0" err="1"/>
              <a:t>astazi</a:t>
            </a:r>
            <a:r>
              <a:rPr lang="en-CA" sz="1800" i="1" dirty="0"/>
              <a:t> </a:t>
            </a:r>
            <a:r>
              <a:rPr lang="en-CA" sz="1800" i="1" dirty="0" err="1"/>
              <a:t>este</a:t>
            </a:r>
            <a:r>
              <a:rPr lang="en-CA" sz="1800" i="1" dirty="0"/>
              <a:t> </a:t>
            </a:r>
            <a:r>
              <a:rPr lang="en-CA" sz="1800" i="1" dirty="0" err="1"/>
              <a:t>cea</a:t>
            </a:r>
            <a:r>
              <a:rPr lang="en-CA" sz="1800" i="1" dirty="0"/>
              <a:t> </a:t>
            </a:r>
            <a:r>
              <a:rPr lang="en-CA" sz="1800" i="1" dirty="0" err="1"/>
              <a:t>mai</a:t>
            </a:r>
            <a:r>
              <a:rPr lang="en-CA" sz="1800" i="1" dirty="0"/>
              <a:t> buna zi din </a:t>
            </a:r>
            <a:r>
              <a:rPr lang="en-CA" sz="1800" i="1" dirty="0" err="1"/>
              <a:t>viata</a:t>
            </a:r>
            <a:r>
              <a:rPr lang="en-CA" sz="1800" i="1" dirty="0"/>
              <a:t> </a:t>
            </a:r>
            <a:r>
              <a:rPr lang="en-CA" sz="1800" i="1" dirty="0" err="1"/>
              <a:t>mea</a:t>
            </a:r>
            <a:r>
              <a:rPr lang="en-CA" sz="1800" i="1" dirty="0"/>
              <a:t> </a:t>
            </a:r>
            <a:r>
              <a:rPr lang="en-CA" sz="1800" dirty="0"/>
              <a:t>– </a:t>
            </a:r>
            <a:r>
              <a:rPr lang="en-CA" sz="1800" b="1" dirty="0" err="1"/>
              <a:t>urmareste</a:t>
            </a:r>
            <a:r>
              <a:rPr lang="en-CA" sz="1800" b="1" dirty="0"/>
              <a:t> </a:t>
            </a:r>
            <a:r>
              <a:rPr lang="en-CA" sz="1800" b="1" dirty="0" err="1"/>
              <a:t>dovezile</a:t>
            </a:r>
            <a:endParaRPr lang="en-CA" sz="1800" b="1" dirty="0"/>
          </a:p>
          <a:p>
            <a:pPr marL="0" indent="0">
              <a:buNone/>
            </a:pPr>
            <a:r>
              <a:rPr lang="en-CA" sz="1800" b="1" dirty="0"/>
              <a:t>TOOLS</a:t>
            </a:r>
          </a:p>
          <a:p>
            <a:endParaRPr lang="en-CA" sz="1800" dirty="0"/>
          </a:p>
          <a:p>
            <a:r>
              <a:rPr lang="en-CA" sz="1800" b="1" dirty="0"/>
              <a:t>VISION BOARD </a:t>
            </a:r>
            <a:r>
              <a:rPr lang="en-CA" sz="1800" dirty="0"/>
              <a:t>–  </a:t>
            </a:r>
            <a:r>
              <a:rPr lang="en-CA" sz="1800" dirty="0" err="1"/>
              <a:t>vreau</a:t>
            </a:r>
            <a:r>
              <a:rPr lang="en-CA" sz="1800" dirty="0"/>
              <a:t> </a:t>
            </a:r>
            <a:r>
              <a:rPr lang="en-CA" sz="1800" dirty="0" err="1"/>
              <a:t>asta</a:t>
            </a:r>
            <a:r>
              <a:rPr lang="en-CA" sz="1800" dirty="0"/>
              <a:t> … </a:t>
            </a:r>
            <a:r>
              <a:rPr lang="en-CA" sz="1800" dirty="0" err="1"/>
              <a:t>frecventa</a:t>
            </a:r>
            <a:r>
              <a:rPr lang="en-CA" sz="1800" dirty="0"/>
              <a:t> </a:t>
            </a:r>
            <a:r>
              <a:rPr lang="en-CA" sz="1800" dirty="0" err="1"/>
              <a:t>joasa</a:t>
            </a:r>
            <a:r>
              <a:rPr lang="en-CA" sz="1800" dirty="0"/>
              <a:t> = </a:t>
            </a:r>
            <a:r>
              <a:rPr lang="en-CA" sz="1800" dirty="0" err="1"/>
              <a:t>pentru</a:t>
            </a:r>
            <a:r>
              <a:rPr lang="en-CA" sz="1800" dirty="0"/>
              <a:t> ca </a:t>
            </a:r>
            <a:r>
              <a:rPr lang="en-CA" sz="1800" dirty="0" err="1"/>
              <a:t>inseamna</a:t>
            </a:r>
            <a:r>
              <a:rPr lang="en-CA" sz="1800" dirty="0"/>
              <a:t> ca nu am </a:t>
            </a:r>
            <a:r>
              <a:rPr lang="en-CA" sz="1800" dirty="0" err="1"/>
              <a:t>asta</a:t>
            </a:r>
            <a:endParaRPr lang="en-CA" sz="1800" dirty="0"/>
          </a:p>
          <a:p>
            <a:endParaRPr lang="en-CA" sz="1800" dirty="0"/>
          </a:p>
          <a:p>
            <a:r>
              <a:rPr lang="en-CA" sz="1800" dirty="0"/>
              <a:t>ESTE MUSAI SA ITI CRESTI FRECVENTA CAND ITI CONSTRUIESTI AFACEREA!!!</a:t>
            </a:r>
          </a:p>
          <a:p>
            <a:endParaRPr lang="en-CA" sz="1800" dirty="0"/>
          </a:p>
          <a:p>
            <a:r>
              <a:rPr lang="en-CA" sz="1800" dirty="0"/>
              <a:t>3. Nu </a:t>
            </a:r>
            <a:r>
              <a:rPr lang="en-CA" sz="1800" dirty="0" err="1"/>
              <a:t>poti</a:t>
            </a:r>
            <a:r>
              <a:rPr lang="en-CA" sz="1800" dirty="0"/>
              <a:t> </a:t>
            </a:r>
            <a:r>
              <a:rPr lang="en-CA" sz="1800" dirty="0" err="1"/>
              <a:t>doar</a:t>
            </a:r>
            <a:r>
              <a:rPr lang="en-CA" sz="1800" dirty="0"/>
              <a:t> </a:t>
            </a:r>
            <a:r>
              <a:rPr lang="en-CA" sz="1800" dirty="0" err="1"/>
              <a:t>sa</a:t>
            </a:r>
            <a:r>
              <a:rPr lang="en-CA" sz="1800" dirty="0"/>
              <a:t> </a:t>
            </a:r>
            <a:r>
              <a:rPr lang="en-CA" sz="1800" dirty="0" err="1"/>
              <a:t>stai</a:t>
            </a:r>
            <a:r>
              <a:rPr lang="en-CA" sz="1800" dirty="0"/>
              <a:t> in </a:t>
            </a:r>
            <a:r>
              <a:rPr lang="en-CA" sz="1800" dirty="0" err="1"/>
              <a:t>frecventa</a:t>
            </a:r>
            <a:r>
              <a:rPr lang="en-CA" sz="1800" dirty="0"/>
              <a:t> </a:t>
            </a:r>
            <a:r>
              <a:rPr lang="en-CA" sz="1800" dirty="0" err="1"/>
              <a:t>ridicata</a:t>
            </a:r>
            <a:r>
              <a:rPr lang="en-CA" sz="1800" dirty="0"/>
              <a:t> </a:t>
            </a:r>
            <a:r>
              <a:rPr lang="en-CA" sz="1800" dirty="0" err="1"/>
              <a:t>fara</a:t>
            </a:r>
            <a:r>
              <a:rPr lang="en-CA" sz="1800" dirty="0"/>
              <a:t> PFLT </a:t>
            </a:r>
            <a:r>
              <a:rPr lang="en-CA" sz="1800" dirty="0" err="1"/>
              <a:t>si</a:t>
            </a:r>
            <a:r>
              <a:rPr lang="en-CA" sz="1800" dirty="0"/>
              <a:t> </a:t>
            </a:r>
            <a:r>
              <a:rPr lang="en-CA" sz="1800" dirty="0" err="1"/>
              <a:t>nici</a:t>
            </a:r>
            <a:r>
              <a:rPr lang="en-CA" sz="1800" dirty="0"/>
              <a:t> invers</a:t>
            </a:r>
          </a:p>
        </p:txBody>
      </p:sp>
      <p:sp>
        <p:nvSpPr>
          <p:cNvPr id="4" name="Slide Number Placeholder 3"/>
          <p:cNvSpPr>
            <a:spLocks noGrp="1"/>
          </p:cNvSpPr>
          <p:nvPr>
            <p:ph type="sldNum" sz="quarter" idx="10"/>
          </p:nvPr>
        </p:nvSpPr>
        <p:spPr/>
        <p:txBody>
          <a:bodyPr/>
          <a:lstStyle/>
          <a:p>
            <a:fld id="{F81BE16E-0027-4D0C-B6AE-659A79756412}" type="slidenum">
              <a:rPr lang="en-CA" smtClean="0"/>
              <a:t>23</a:t>
            </a:fld>
            <a:endParaRPr lang="en-CA"/>
          </a:p>
        </p:txBody>
      </p:sp>
    </p:spTree>
    <p:extLst>
      <p:ext uri="{BB962C8B-B14F-4D97-AF65-F5344CB8AC3E}">
        <p14:creationId xmlns:p14="http://schemas.microsoft.com/office/powerpoint/2010/main" val="1170982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CA" dirty="0"/>
              <a:t>Sunt </a:t>
            </a:r>
            <a:r>
              <a:rPr lang="en-CA" dirty="0" err="1"/>
              <a:t>extraordinar</a:t>
            </a:r>
            <a:r>
              <a:rPr lang="en-CA" dirty="0"/>
              <a:t>, genial </a:t>
            </a:r>
            <a:r>
              <a:rPr lang="en-CA" dirty="0" err="1"/>
              <a:t>si</a:t>
            </a:r>
            <a:r>
              <a:rPr lang="en-CA" dirty="0"/>
              <a:t> </a:t>
            </a:r>
            <a:r>
              <a:rPr lang="en-CA" dirty="0" err="1"/>
              <a:t>divin</a:t>
            </a:r>
            <a:r>
              <a:rPr lang="en-CA" dirty="0"/>
              <a:t> – am </a:t>
            </a:r>
            <a:r>
              <a:rPr lang="en-CA" dirty="0" err="1"/>
              <a:t>miscat</a:t>
            </a:r>
            <a:r>
              <a:rPr lang="en-CA" dirty="0"/>
              <a:t> </a:t>
            </a:r>
            <a:r>
              <a:rPr lang="en-CA" dirty="0" err="1"/>
              <a:t>ansele</a:t>
            </a:r>
            <a:endParaRPr lang="en-CA" dirty="0"/>
          </a:p>
          <a:p>
            <a:pPr marL="228600" indent="-228600">
              <a:buAutoNum type="arabicPeriod"/>
            </a:pPr>
            <a:endParaRPr lang="en-CA" dirty="0"/>
          </a:p>
          <a:p>
            <a:pPr marL="228600" indent="-228600">
              <a:buAutoNum type="arabicPeriod"/>
            </a:pPr>
            <a:r>
              <a:rPr lang="en-CA" dirty="0"/>
              <a:t>Ce </a:t>
            </a:r>
            <a:r>
              <a:rPr lang="en-CA" dirty="0" err="1"/>
              <a:t>vrei</a:t>
            </a:r>
            <a:r>
              <a:rPr lang="en-CA" dirty="0"/>
              <a:t> – cum </a:t>
            </a:r>
            <a:r>
              <a:rPr lang="en-CA" dirty="0" err="1"/>
              <a:t>vrei</a:t>
            </a:r>
            <a:r>
              <a:rPr lang="en-CA" dirty="0"/>
              <a:t> </a:t>
            </a:r>
            <a:r>
              <a:rPr lang="en-CA" dirty="0" err="1"/>
              <a:t>sa</a:t>
            </a:r>
            <a:r>
              <a:rPr lang="en-CA" dirty="0"/>
              <a:t> fie </a:t>
            </a:r>
            <a:r>
              <a:rPr lang="en-CA" dirty="0" err="1"/>
              <a:t>viata</a:t>
            </a:r>
            <a:r>
              <a:rPr lang="en-CA" dirty="0"/>
              <a:t> ta, cum </a:t>
            </a:r>
            <a:r>
              <a:rPr lang="en-CA" dirty="0" err="1"/>
              <a:t>vrei</a:t>
            </a:r>
            <a:r>
              <a:rPr lang="en-CA" dirty="0"/>
              <a:t> </a:t>
            </a:r>
            <a:r>
              <a:rPr lang="en-CA" dirty="0" err="1"/>
              <a:t>sa</a:t>
            </a:r>
            <a:r>
              <a:rPr lang="en-CA" dirty="0"/>
              <a:t> </a:t>
            </a:r>
            <a:r>
              <a:rPr lang="en-CA" dirty="0" err="1"/>
              <a:t>arate</a:t>
            </a:r>
            <a:r>
              <a:rPr lang="en-CA" dirty="0"/>
              <a:t> o zi </a:t>
            </a:r>
            <a:r>
              <a:rPr lang="en-CA" dirty="0" err="1"/>
              <a:t>ideala</a:t>
            </a:r>
            <a:r>
              <a:rPr lang="en-CA" dirty="0"/>
              <a:t> din </a:t>
            </a:r>
            <a:r>
              <a:rPr lang="en-CA" dirty="0" err="1"/>
              <a:t>viata</a:t>
            </a:r>
            <a:r>
              <a:rPr lang="en-CA" dirty="0"/>
              <a:t> ta – sunt </a:t>
            </a:r>
            <a:r>
              <a:rPr lang="en-CA" dirty="0" err="1"/>
              <a:t>lucrurile</a:t>
            </a:r>
            <a:r>
              <a:rPr lang="en-CA" dirty="0"/>
              <a:t> pe care le </a:t>
            </a:r>
            <a:r>
              <a:rPr lang="en-CA" dirty="0" err="1"/>
              <a:t>invatam</a:t>
            </a:r>
            <a:r>
              <a:rPr lang="en-CA" dirty="0"/>
              <a:t> </a:t>
            </a:r>
            <a:r>
              <a:rPr lang="en-CA" dirty="0" err="1"/>
              <a:t>impreuna</a:t>
            </a:r>
            <a:r>
              <a:rPr lang="en-CA" dirty="0"/>
              <a:t> in </a:t>
            </a:r>
            <a:r>
              <a:rPr lang="en-CA" dirty="0" err="1"/>
              <a:t>programul</a:t>
            </a:r>
            <a:r>
              <a:rPr lang="en-CA" dirty="0"/>
              <a:t> ALT </a:t>
            </a:r>
            <a:r>
              <a:rPr lang="en-CA" dirty="0" err="1"/>
              <a:t>si</a:t>
            </a:r>
            <a:r>
              <a:rPr lang="en-CA" dirty="0"/>
              <a:t> AS</a:t>
            </a:r>
          </a:p>
          <a:p>
            <a:pPr marL="228600" indent="-228600">
              <a:buAutoNum type="arabicPeriod"/>
            </a:pPr>
            <a:endParaRPr lang="en-CA" dirty="0"/>
          </a:p>
          <a:p>
            <a:pPr marL="228600" indent="-228600">
              <a:buAutoNum type="arabicPeriod"/>
            </a:pPr>
            <a:r>
              <a:rPr lang="en-CA" b="1" dirty="0" err="1"/>
              <a:t>Focuseaza-te</a:t>
            </a:r>
            <a:r>
              <a:rPr lang="en-CA" b="1" dirty="0"/>
              <a:t> pe </a:t>
            </a:r>
            <a:r>
              <a:rPr lang="en-CA" b="1" dirty="0" err="1"/>
              <a:t>sentimente</a:t>
            </a:r>
            <a:r>
              <a:rPr lang="en-CA" b="1" dirty="0"/>
              <a:t> </a:t>
            </a:r>
            <a:r>
              <a:rPr lang="en-CA" dirty="0"/>
              <a:t>– </a:t>
            </a:r>
            <a:r>
              <a:rPr lang="en-CA" i="1" dirty="0"/>
              <a:t>sunt </a:t>
            </a:r>
            <a:r>
              <a:rPr lang="en-CA" i="1" dirty="0" err="1"/>
              <a:t>fericit</a:t>
            </a:r>
            <a:r>
              <a:rPr lang="en-CA" i="1" dirty="0"/>
              <a:t>, </a:t>
            </a:r>
            <a:r>
              <a:rPr lang="en-CA" i="1" dirty="0" err="1"/>
              <a:t>multumit</a:t>
            </a:r>
            <a:r>
              <a:rPr lang="en-CA" i="1" dirty="0"/>
              <a:t>, </a:t>
            </a:r>
            <a:r>
              <a:rPr lang="en-CA" i="1" dirty="0" err="1"/>
              <a:t>recunuscator</a:t>
            </a:r>
            <a:r>
              <a:rPr lang="en-CA" i="1" dirty="0"/>
              <a:t> cu </a:t>
            </a:r>
            <a:r>
              <a:rPr lang="en-CA" i="1" dirty="0" err="1"/>
              <a:t>afacerea</a:t>
            </a:r>
            <a:r>
              <a:rPr lang="en-CA" i="1" dirty="0"/>
              <a:t> </a:t>
            </a:r>
            <a:r>
              <a:rPr lang="en-CA" i="1" dirty="0" err="1"/>
              <a:t>mea</a:t>
            </a:r>
            <a:r>
              <a:rPr lang="en-CA" i="1" dirty="0"/>
              <a:t> in care inspire </a:t>
            </a:r>
            <a:r>
              <a:rPr lang="en-CA" i="1" dirty="0" err="1"/>
              <a:t>si</a:t>
            </a:r>
            <a:r>
              <a:rPr lang="en-CA" i="1" dirty="0"/>
              <a:t> </a:t>
            </a:r>
            <a:r>
              <a:rPr lang="en-CA" i="1" dirty="0" err="1"/>
              <a:t>imputernicesc</a:t>
            </a:r>
            <a:r>
              <a:rPr lang="en-CA" i="1" dirty="0"/>
              <a:t> </a:t>
            </a:r>
            <a:r>
              <a:rPr lang="en-CA" i="1" dirty="0" err="1"/>
              <a:t>oamenii</a:t>
            </a:r>
            <a:r>
              <a:rPr lang="en-CA" i="1" dirty="0"/>
              <a:t> </a:t>
            </a:r>
            <a:r>
              <a:rPr lang="en-CA" dirty="0"/>
              <a:t>– </a:t>
            </a:r>
            <a:r>
              <a:rPr lang="en-CA" b="1" dirty="0" err="1"/>
              <a:t>asa</a:t>
            </a:r>
            <a:r>
              <a:rPr lang="en-CA" b="1" dirty="0"/>
              <a:t> cum ai </a:t>
            </a:r>
            <a:r>
              <a:rPr lang="en-CA" b="1" dirty="0" err="1"/>
              <a:t>facut</a:t>
            </a:r>
            <a:r>
              <a:rPr lang="en-CA" b="1" dirty="0"/>
              <a:t> cu </a:t>
            </a:r>
            <a:r>
              <a:rPr lang="en-CA" b="1" dirty="0" err="1"/>
              <a:t>ansele</a:t>
            </a:r>
            <a:endParaRPr lang="en-CA" b="1" dirty="0"/>
          </a:p>
          <a:p>
            <a:pPr marL="228600" indent="-228600">
              <a:buAutoNum type="arabicPeriod"/>
            </a:pPr>
            <a:endParaRPr lang="en-CA" dirty="0"/>
          </a:p>
          <a:p>
            <a:pPr marL="0" indent="0">
              <a:buNone/>
            </a:pPr>
            <a:r>
              <a:rPr lang="en-CA" i="1" dirty="0" err="1"/>
              <a:t>Atrag</a:t>
            </a:r>
            <a:r>
              <a:rPr lang="en-CA" i="1" dirty="0"/>
              <a:t> in </a:t>
            </a:r>
            <a:r>
              <a:rPr lang="en-CA" i="1" dirty="0" err="1"/>
              <a:t>viata</a:t>
            </a:r>
            <a:r>
              <a:rPr lang="en-CA" i="1" dirty="0"/>
              <a:t> </a:t>
            </a:r>
            <a:r>
              <a:rPr lang="en-CA" i="1" dirty="0" err="1"/>
              <a:t>oamenii</a:t>
            </a:r>
            <a:r>
              <a:rPr lang="en-CA" i="1" dirty="0"/>
              <a:t> </a:t>
            </a:r>
            <a:r>
              <a:rPr lang="en-CA" i="1" dirty="0" err="1"/>
              <a:t>oamenii</a:t>
            </a:r>
            <a:r>
              <a:rPr lang="en-CA" i="1" dirty="0"/>
              <a:t> </a:t>
            </a:r>
            <a:r>
              <a:rPr lang="en-CA" i="1" dirty="0" err="1"/>
              <a:t>potriviti</a:t>
            </a:r>
            <a:r>
              <a:rPr lang="en-CA" i="1" dirty="0"/>
              <a:t> </a:t>
            </a:r>
            <a:r>
              <a:rPr lang="en-CA" i="1" dirty="0" err="1"/>
              <a:t>si</a:t>
            </a:r>
            <a:r>
              <a:rPr lang="en-CA" i="1" dirty="0"/>
              <a:t> </a:t>
            </a:r>
            <a:r>
              <a:rPr lang="en-CA" i="1" dirty="0" err="1"/>
              <a:t>capabili</a:t>
            </a:r>
            <a:r>
              <a:rPr lang="en-CA" i="1" dirty="0"/>
              <a:t> </a:t>
            </a:r>
            <a:r>
              <a:rPr lang="en-CA" i="1" dirty="0" err="1"/>
              <a:t>sa</a:t>
            </a:r>
            <a:r>
              <a:rPr lang="en-CA" i="1" dirty="0"/>
              <a:t> </a:t>
            </a:r>
            <a:r>
              <a:rPr lang="en-CA" i="1" dirty="0" err="1"/>
              <a:t>investeasca</a:t>
            </a:r>
            <a:r>
              <a:rPr lang="en-CA" i="1" dirty="0"/>
              <a:t> in </a:t>
            </a:r>
            <a:r>
              <a:rPr lang="en-CA" i="1" dirty="0" err="1"/>
              <a:t>ei</a:t>
            </a:r>
            <a:r>
              <a:rPr lang="en-CA" i="1" dirty="0"/>
              <a:t> a </a:t>
            </a:r>
            <a:r>
              <a:rPr lang="en-CA" i="1" dirty="0" err="1"/>
              <a:t>caror</a:t>
            </a:r>
            <a:r>
              <a:rPr lang="en-CA" i="1" dirty="0"/>
              <a:t> </a:t>
            </a:r>
            <a:r>
              <a:rPr lang="en-CA" i="1" dirty="0" err="1"/>
              <a:t>viata</a:t>
            </a:r>
            <a:r>
              <a:rPr lang="en-CA" i="1" dirty="0"/>
              <a:t> </a:t>
            </a:r>
            <a:r>
              <a:rPr lang="en-CA" i="1" dirty="0" err="1"/>
              <a:t>va</a:t>
            </a:r>
            <a:r>
              <a:rPr lang="en-CA" i="1" dirty="0"/>
              <a:t> fi </a:t>
            </a:r>
            <a:r>
              <a:rPr lang="en-CA" i="1" dirty="0" err="1"/>
              <a:t>trasnformata</a:t>
            </a:r>
            <a:r>
              <a:rPr lang="en-CA" i="1" dirty="0"/>
              <a:t> </a:t>
            </a:r>
            <a:r>
              <a:rPr lang="en-CA" i="1" dirty="0" err="1"/>
              <a:t>si</a:t>
            </a:r>
            <a:r>
              <a:rPr lang="en-CA" i="1" dirty="0"/>
              <a:t> </a:t>
            </a:r>
            <a:r>
              <a:rPr lang="en-CA" i="1" dirty="0" err="1"/>
              <a:t>binecuvantat</a:t>
            </a:r>
            <a:r>
              <a:rPr lang="en-CA" i="1" dirty="0"/>
              <a:t> de mine </a:t>
            </a:r>
            <a:r>
              <a:rPr lang="en-CA" i="1" dirty="0" err="1"/>
              <a:t>si</a:t>
            </a:r>
            <a:r>
              <a:rPr lang="en-CA" i="1" dirty="0"/>
              <a:t> </a:t>
            </a:r>
            <a:r>
              <a:rPr lang="en-CA" i="1" dirty="0" err="1"/>
              <a:t>afacerea</a:t>
            </a:r>
            <a:r>
              <a:rPr lang="en-CA" i="1" dirty="0"/>
              <a:t> </a:t>
            </a:r>
            <a:r>
              <a:rPr lang="en-CA" i="1" dirty="0" err="1"/>
              <a:t>mea</a:t>
            </a:r>
            <a:endParaRPr lang="en-CA" i="1" dirty="0"/>
          </a:p>
          <a:p>
            <a:pPr marL="0" indent="0">
              <a:buNone/>
            </a:pPr>
            <a:endParaRPr lang="en-CA" dirty="0"/>
          </a:p>
          <a:p>
            <a:pPr marL="0" indent="0">
              <a:buNone/>
            </a:pPr>
            <a:r>
              <a:rPr lang="en-CA" dirty="0"/>
              <a:t>4. </a:t>
            </a:r>
            <a:r>
              <a:rPr lang="en-CA" b="1" dirty="0"/>
              <a:t>ACTIUNI INSPIRATE </a:t>
            </a:r>
            <a:r>
              <a:rPr lang="en-CA" dirty="0"/>
              <a:t>– ma </a:t>
            </a:r>
            <a:r>
              <a:rPr lang="en-CA" dirty="0" err="1"/>
              <a:t>uit</a:t>
            </a:r>
            <a:r>
              <a:rPr lang="en-CA" dirty="0"/>
              <a:t> </a:t>
            </a:r>
            <a:r>
              <a:rPr lang="en-CA" dirty="0" err="1"/>
              <a:t>printre</a:t>
            </a:r>
            <a:r>
              <a:rPr lang="en-CA" dirty="0"/>
              <a:t> </a:t>
            </a:r>
            <a:r>
              <a:rPr lang="en-CA" dirty="0" err="1"/>
              <a:t>cei</a:t>
            </a:r>
            <a:r>
              <a:rPr lang="en-CA" dirty="0"/>
              <a:t> cu care mi-au </a:t>
            </a:r>
            <a:r>
              <a:rPr lang="en-CA" dirty="0" err="1"/>
              <a:t>dat</a:t>
            </a:r>
            <a:r>
              <a:rPr lang="en-CA" dirty="0"/>
              <a:t> like, </a:t>
            </a:r>
            <a:r>
              <a:rPr lang="en-CA" dirty="0" err="1"/>
              <a:t>inchid</a:t>
            </a:r>
            <a:r>
              <a:rPr lang="en-CA" dirty="0"/>
              <a:t> </a:t>
            </a:r>
            <a:r>
              <a:rPr lang="en-CA" dirty="0" err="1"/>
              <a:t>ochii</a:t>
            </a:r>
            <a:r>
              <a:rPr lang="en-CA" dirty="0"/>
              <a:t>, ridic </a:t>
            </a:r>
            <a:r>
              <a:rPr lang="en-CA" dirty="0" err="1"/>
              <a:t>frecventa</a:t>
            </a:r>
            <a:r>
              <a:rPr lang="en-CA" dirty="0"/>
              <a:t> </a:t>
            </a:r>
            <a:r>
              <a:rPr lang="en-CA" dirty="0" err="1"/>
              <a:t>si</a:t>
            </a:r>
            <a:r>
              <a:rPr lang="en-CA" dirty="0"/>
              <a:t> </a:t>
            </a:r>
            <a:r>
              <a:rPr lang="en-CA" dirty="0" err="1"/>
              <a:t>ascult</a:t>
            </a:r>
            <a:r>
              <a:rPr lang="en-CA" dirty="0"/>
              <a:t> </a:t>
            </a:r>
            <a:r>
              <a:rPr lang="en-CA" dirty="0" err="1"/>
              <a:t>intuitia</a:t>
            </a:r>
            <a:r>
              <a:rPr lang="en-CA" dirty="0"/>
              <a:t> pe cine </a:t>
            </a:r>
            <a:r>
              <a:rPr lang="en-CA" dirty="0" err="1"/>
              <a:t>sa</a:t>
            </a:r>
            <a:r>
              <a:rPr lang="en-CA" dirty="0"/>
              <a:t> </a:t>
            </a:r>
            <a:r>
              <a:rPr lang="en-CA" dirty="0" err="1"/>
              <a:t>contactez</a:t>
            </a:r>
            <a:r>
              <a:rPr lang="en-CA" dirty="0"/>
              <a:t> – </a:t>
            </a:r>
            <a:r>
              <a:rPr lang="en-CA" dirty="0" err="1"/>
              <a:t>si</a:t>
            </a:r>
            <a:r>
              <a:rPr lang="en-CA" dirty="0"/>
              <a:t> </a:t>
            </a:r>
            <a:r>
              <a:rPr lang="en-CA" dirty="0" err="1"/>
              <a:t>apoi</a:t>
            </a:r>
            <a:r>
              <a:rPr lang="en-CA" dirty="0"/>
              <a:t> </a:t>
            </a:r>
            <a:r>
              <a:rPr lang="en-CA" dirty="0" err="1"/>
              <a:t>contactez</a:t>
            </a:r>
            <a:endParaRPr lang="en-CA" dirty="0"/>
          </a:p>
          <a:p>
            <a:pPr marL="0" indent="0">
              <a:buNone/>
            </a:pPr>
            <a:endParaRPr lang="en-CA" dirty="0"/>
          </a:p>
          <a:p>
            <a:pPr marL="0" indent="0">
              <a:buNone/>
            </a:pPr>
            <a:r>
              <a:rPr lang="en-CA" dirty="0"/>
              <a:t>5.MA UIT CUM IMI RASPUNDE REALITATEA</a:t>
            </a:r>
          </a:p>
          <a:p>
            <a:pPr marL="0" indent="0">
              <a:buNone/>
            </a:pPr>
            <a:endParaRPr lang="en-CA" dirty="0"/>
          </a:p>
          <a:p>
            <a:pPr marL="0" indent="0">
              <a:buNone/>
            </a:pPr>
            <a:r>
              <a:rPr lang="en-CA" dirty="0"/>
              <a:t>6. STAU IN PREZENT – FRECVENTA INALTA – ATENTIE NON STOP CE SIMT</a:t>
            </a:r>
          </a:p>
          <a:p>
            <a:pPr marL="0" indent="0">
              <a:buNone/>
            </a:pPr>
            <a:endParaRPr lang="en-CA" dirty="0"/>
          </a:p>
          <a:p>
            <a:pPr marL="0" indent="0">
              <a:buNone/>
            </a:pPr>
            <a:r>
              <a:rPr lang="en-CA" dirty="0"/>
              <a:t>7. CER AJUTORUL  - COMUNITATEA CARE STIE SI INTELEGE ACESTE LUCRURI SI TE POATE SUSTINE LA ALT NIVEL DE FECVENTA</a:t>
            </a:r>
          </a:p>
          <a:p>
            <a:pPr marL="0" indent="0">
              <a:buNone/>
            </a:pPr>
            <a:endParaRPr lang="en-CA" dirty="0"/>
          </a:p>
          <a:p>
            <a:pPr marL="0" indent="0">
              <a:buNone/>
            </a:pPr>
            <a:endParaRPr lang="en-CA" dirty="0"/>
          </a:p>
          <a:p>
            <a:pPr marL="0" indent="0">
              <a:buNone/>
            </a:pPr>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24</a:t>
            </a:fld>
            <a:endParaRPr lang="en-CA"/>
          </a:p>
        </p:txBody>
      </p:sp>
    </p:spTree>
    <p:extLst>
      <p:ext uri="{BB962C8B-B14F-4D97-AF65-F5344CB8AC3E}">
        <p14:creationId xmlns:p14="http://schemas.microsoft.com/office/powerpoint/2010/main" val="2812695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err="1"/>
              <a:t>Lucrurile</a:t>
            </a:r>
            <a:r>
              <a:rPr lang="en-CA" dirty="0"/>
              <a:t> </a:t>
            </a:r>
            <a:r>
              <a:rPr lang="en-CA" dirty="0" err="1"/>
              <a:t>acestea</a:t>
            </a:r>
            <a:r>
              <a:rPr lang="en-CA" dirty="0"/>
              <a:t> </a:t>
            </a:r>
            <a:r>
              <a:rPr lang="en-CA" dirty="0" err="1"/>
              <a:t>functioneaza</a:t>
            </a:r>
            <a:r>
              <a:rPr lang="en-CA" dirty="0"/>
              <a:t>, </a:t>
            </a:r>
            <a:r>
              <a:rPr lang="en-CA" dirty="0" err="1"/>
              <a:t>dar</a:t>
            </a:r>
            <a:r>
              <a:rPr lang="en-CA" dirty="0"/>
              <a:t> </a:t>
            </a:r>
            <a:r>
              <a:rPr lang="en-CA" dirty="0" err="1"/>
              <a:t>doar</a:t>
            </a:r>
            <a:r>
              <a:rPr lang="en-CA" dirty="0"/>
              <a:t> 100%</a:t>
            </a:r>
          </a:p>
        </p:txBody>
      </p:sp>
      <p:sp>
        <p:nvSpPr>
          <p:cNvPr id="4" name="Slide Number Placeholder 3"/>
          <p:cNvSpPr>
            <a:spLocks noGrp="1"/>
          </p:cNvSpPr>
          <p:nvPr>
            <p:ph type="sldNum" sz="quarter" idx="10"/>
          </p:nvPr>
        </p:nvSpPr>
        <p:spPr/>
        <p:txBody>
          <a:bodyPr/>
          <a:lstStyle/>
          <a:p>
            <a:fld id="{F81BE16E-0027-4D0C-B6AE-659A79756412}" type="slidenum">
              <a:rPr lang="en-CA" smtClean="0"/>
              <a:t>25</a:t>
            </a:fld>
            <a:endParaRPr lang="en-CA"/>
          </a:p>
        </p:txBody>
      </p:sp>
    </p:spTree>
    <p:extLst>
      <p:ext uri="{BB962C8B-B14F-4D97-AF65-F5344CB8AC3E}">
        <p14:creationId xmlns:p14="http://schemas.microsoft.com/office/powerpoint/2010/main" val="3764666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err="1"/>
              <a:t>Vindecarea</a:t>
            </a:r>
            <a:r>
              <a:rPr lang="en-CA" dirty="0"/>
              <a:t> </a:t>
            </a:r>
            <a:r>
              <a:rPr lang="en-CA" dirty="0" err="1"/>
              <a:t>personala</a:t>
            </a:r>
            <a:r>
              <a:rPr lang="en-CA" dirty="0"/>
              <a:t> = </a:t>
            </a:r>
            <a:r>
              <a:rPr lang="en-CA" dirty="0" err="1"/>
              <a:t>trezirea</a:t>
            </a:r>
            <a:r>
              <a:rPr lang="en-CA" dirty="0"/>
              <a:t>, ai </a:t>
            </a:r>
            <a:r>
              <a:rPr lang="en-CA" dirty="0" err="1"/>
              <a:t>creat</a:t>
            </a:r>
            <a:r>
              <a:rPr lang="en-CA" dirty="0"/>
              <a:t> </a:t>
            </a:r>
            <a:r>
              <a:rPr lang="en-CA" dirty="0" err="1"/>
              <a:t>inconstient</a:t>
            </a:r>
            <a:r>
              <a:rPr lang="en-CA" dirty="0"/>
              <a:t>, </a:t>
            </a:r>
            <a:r>
              <a:rPr lang="en-CA" dirty="0" err="1"/>
              <a:t>acum</a:t>
            </a:r>
            <a:r>
              <a:rPr lang="en-CA" dirty="0"/>
              <a:t> </a:t>
            </a:r>
            <a:r>
              <a:rPr lang="en-CA" dirty="0" err="1"/>
              <a:t>constientizezi</a:t>
            </a:r>
            <a:r>
              <a:rPr lang="en-CA" dirty="0"/>
              <a:t> </a:t>
            </a:r>
            <a:r>
              <a:rPr lang="en-CA" dirty="0" err="1"/>
              <a:t>si</a:t>
            </a:r>
            <a:r>
              <a:rPr lang="en-CA" dirty="0"/>
              <a:t> </a:t>
            </a:r>
            <a:r>
              <a:rPr lang="en-CA" dirty="0" err="1"/>
              <a:t>creezi</a:t>
            </a:r>
            <a:r>
              <a:rPr lang="en-CA" dirty="0"/>
              <a:t> </a:t>
            </a:r>
            <a:r>
              <a:rPr lang="en-CA" dirty="0" err="1"/>
              <a:t>constient</a:t>
            </a:r>
            <a:r>
              <a:rPr lang="en-CA" dirty="0"/>
              <a:t>, </a:t>
            </a:r>
            <a:r>
              <a:rPr lang="en-CA" dirty="0" err="1"/>
              <a:t>iti</a:t>
            </a:r>
            <a:r>
              <a:rPr lang="en-CA" dirty="0"/>
              <a:t> </a:t>
            </a:r>
            <a:r>
              <a:rPr lang="en-CA" dirty="0" err="1"/>
              <a:t>cresti</a:t>
            </a:r>
            <a:r>
              <a:rPr lang="en-CA" dirty="0"/>
              <a:t> </a:t>
            </a:r>
            <a:r>
              <a:rPr lang="en-CA" dirty="0" err="1"/>
              <a:t>ferecventa</a:t>
            </a:r>
            <a:r>
              <a:rPr lang="en-CA" dirty="0"/>
              <a:t> </a:t>
            </a:r>
            <a:r>
              <a:rPr lang="en-CA" dirty="0" err="1"/>
              <a:t>si</a:t>
            </a:r>
            <a:r>
              <a:rPr lang="en-CA" dirty="0"/>
              <a:t> </a:t>
            </a:r>
            <a:r>
              <a:rPr lang="en-CA" dirty="0" err="1"/>
              <a:t>astfel</a:t>
            </a:r>
            <a:r>
              <a:rPr lang="en-CA" dirty="0"/>
              <a:t> </a:t>
            </a:r>
            <a:r>
              <a:rPr lang="en-CA" dirty="0" err="1"/>
              <a:t>constiinta</a:t>
            </a:r>
            <a:r>
              <a:rPr lang="en-CA" dirty="0"/>
              <a:t> </a:t>
            </a:r>
            <a:r>
              <a:rPr lang="en-CA" dirty="0" err="1"/>
              <a:t>colectiva</a:t>
            </a:r>
            <a:r>
              <a:rPr lang="en-CA" dirty="0"/>
              <a:t> </a:t>
            </a:r>
            <a:r>
              <a:rPr lang="en-CA" dirty="0" err="1"/>
              <a:t>isi</a:t>
            </a:r>
            <a:r>
              <a:rPr lang="en-CA" dirty="0"/>
              <a:t> </a:t>
            </a:r>
            <a:r>
              <a:rPr lang="en-CA" dirty="0" err="1"/>
              <a:t>poate</a:t>
            </a:r>
            <a:r>
              <a:rPr lang="en-CA" dirty="0"/>
              <a:t> </a:t>
            </a:r>
            <a:r>
              <a:rPr lang="en-CA" dirty="0" err="1"/>
              <a:t>creste</a:t>
            </a:r>
            <a:r>
              <a:rPr lang="en-CA" dirty="0"/>
              <a:t> </a:t>
            </a:r>
            <a:r>
              <a:rPr lang="en-CA" dirty="0" err="1"/>
              <a:t>frecventa</a:t>
            </a:r>
            <a:endParaRPr lang="en-CA" dirty="0"/>
          </a:p>
          <a:p>
            <a:endParaRPr lang="en-CA" dirty="0"/>
          </a:p>
          <a:p>
            <a:r>
              <a:rPr lang="en-CA" dirty="0" err="1"/>
              <a:t>Boala</a:t>
            </a:r>
            <a:r>
              <a:rPr lang="en-CA" dirty="0"/>
              <a:t> – ne </a:t>
            </a:r>
            <a:r>
              <a:rPr lang="en-CA" dirty="0" err="1"/>
              <a:t>rugam</a:t>
            </a:r>
            <a:r>
              <a:rPr lang="en-CA" dirty="0"/>
              <a:t> </a:t>
            </a:r>
            <a:r>
              <a:rPr lang="en-CA" dirty="0" err="1"/>
              <a:t>insa</a:t>
            </a:r>
            <a:r>
              <a:rPr lang="en-CA" dirty="0"/>
              <a:t> nu o </a:t>
            </a:r>
            <a:r>
              <a:rPr lang="en-CA" dirty="0" err="1"/>
              <a:t>facem</a:t>
            </a:r>
            <a:r>
              <a:rPr lang="en-CA" dirty="0"/>
              <a:t> cu 100% </a:t>
            </a:r>
            <a:r>
              <a:rPr lang="en-CA" dirty="0" err="1"/>
              <a:t>credinta</a:t>
            </a:r>
            <a:r>
              <a:rPr lang="en-CA" dirty="0"/>
              <a:t> din </a:t>
            </a:r>
            <a:r>
              <a:rPr lang="en-CA" dirty="0" err="1"/>
              <a:t>recunostinta</a:t>
            </a:r>
            <a:r>
              <a:rPr lang="en-CA" dirty="0"/>
              <a:t> ca </a:t>
            </a:r>
            <a:r>
              <a:rPr lang="en-CA" dirty="0" err="1"/>
              <a:t>este</a:t>
            </a:r>
            <a:r>
              <a:rPr lang="en-CA" dirty="0"/>
              <a:t> </a:t>
            </a:r>
            <a:r>
              <a:rPr lang="en-CA" dirty="0" err="1"/>
              <a:t>deja</a:t>
            </a:r>
            <a:r>
              <a:rPr lang="en-CA" dirty="0"/>
              <a:t> </a:t>
            </a:r>
            <a:r>
              <a:rPr lang="en-CA" dirty="0" err="1"/>
              <a:t>vindecata</a:t>
            </a:r>
            <a:r>
              <a:rPr lang="en-CA" dirty="0"/>
              <a:t>, ci ne </a:t>
            </a:r>
            <a:r>
              <a:rPr lang="en-CA" dirty="0" err="1"/>
              <a:t>rugam</a:t>
            </a:r>
            <a:r>
              <a:rPr lang="en-CA" dirty="0"/>
              <a:t> cu </a:t>
            </a:r>
            <a:r>
              <a:rPr lang="en-CA" dirty="0" err="1"/>
              <a:t>frica</a:t>
            </a:r>
            <a:endParaRPr lang="en-CA" dirty="0"/>
          </a:p>
          <a:p>
            <a:endParaRPr lang="en-CA" dirty="0"/>
          </a:p>
          <a:p>
            <a:r>
              <a:rPr lang="en-CA" dirty="0" err="1"/>
              <a:t>Frica</a:t>
            </a:r>
            <a:r>
              <a:rPr lang="en-CA" dirty="0"/>
              <a:t> </a:t>
            </a:r>
            <a:r>
              <a:rPr lang="en-CA" dirty="0" err="1"/>
              <a:t>este</a:t>
            </a:r>
            <a:r>
              <a:rPr lang="en-CA" dirty="0"/>
              <a:t> </a:t>
            </a:r>
            <a:r>
              <a:rPr lang="en-CA" dirty="0" err="1"/>
              <a:t>una</a:t>
            </a:r>
            <a:r>
              <a:rPr lang="en-CA" dirty="0"/>
              <a:t> </a:t>
            </a:r>
            <a:r>
              <a:rPr lang="en-CA" dirty="0" err="1"/>
              <a:t>dintre</a:t>
            </a:r>
            <a:r>
              <a:rPr lang="en-CA" dirty="0"/>
              <a:t> </a:t>
            </a:r>
            <a:r>
              <a:rPr lang="en-CA" dirty="0" err="1"/>
              <a:t>cele</a:t>
            </a:r>
            <a:r>
              <a:rPr lang="en-CA" dirty="0"/>
              <a:t> </a:t>
            </a:r>
            <a:r>
              <a:rPr lang="en-CA" dirty="0" err="1"/>
              <a:t>mai</a:t>
            </a:r>
            <a:r>
              <a:rPr lang="en-CA" dirty="0"/>
              <a:t> </a:t>
            </a:r>
            <a:r>
              <a:rPr lang="en-CA" dirty="0" err="1"/>
              <a:t>joase</a:t>
            </a:r>
            <a:r>
              <a:rPr lang="en-CA" dirty="0"/>
              <a:t> </a:t>
            </a:r>
            <a:r>
              <a:rPr lang="en-CA" dirty="0" err="1"/>
              <a:t>frecvente</a:t>
            </a:r>
            <a:r>
              <a:rPr lang="en-CA" dirty="0"/>
              <a:t> – David Hopkins </a:t>
            </a:r>
            <a:r>
              <a:rPr lang="en-CA" dirty="0" err="1"/>
              <a:t>vorbeste</a:t>
            </a:r>
            <a:r>
              <a:rPr lang="en-CA" dirty="0"/>
              <a:t> </a:t>
            </a:r>
            <a:r>
              <a:rPr lang="en-CA" dirty="0" err="1"/>
              <a:t>despre</a:t>
            </a:r>
            <a:r>
              <a:rPr lang="en-CA" dirty="0"/>
              <a:t> </a:t>
            </a:r>
            <a:r>
              <a:rPr lang="en-CA" dirty="0" err="1"/>
              <a:t>frecvente</a:t>
            </a:r>
            <a:r>
              <a:rPr lang="en-CA" dirty="0"/>
              <a:t> </a:t>
            </a:r>
          </a:p>
          <a:p>
            <a:endParaRPr lang="en-CA" dirty="0"/>
          </a:p>
          <a:p>
            <a:r>
              <a:rPr lang="en-CA" dirty="0">
                <a:solidFill>
                  <a:schemeClr val="bg1"/>
                </a:solidFill>
              </a:rPr>
              <a:t>Deci </a:t>
            </a:r>
            <a:r>
              <a:rPr lang="en-CA" dirty="0" err="1">
                <a:solidFill>
                  <a:schemeClr val="bg1"/>
                </a:solidFill>
              </a:rPr>
              <a:t>cresterea</a:t>
            </a:r>
            <a:r>
              <a:rPr lang="en-CA" dirty="0">
                <a:solidFill>
                  <a:schemeClr val="bg1"/>
                </a:solidFill>
              </a:rPr>
              <a:t> </a:t>
            </a:r>
            <a:r>
              <a:rPr lang="en-CA" dirty="0" err="1">
                <a:solidFill>
                  <a:schemeClr val="bg1"/>
                </a:solidFill>
              </a:rPr>
              <a:t>frecventei</a:t>
            </a:r>
            <a:r>
              <a:rPr lang="en-CA" dirty="0">
                <a:solidFill>
                  <a:schemeClr val="bg1"/>
                </a:solidFill>
              </a:rPr>
              <a:t> </a:t>
            </a:r>
            <a:r>
              <a:rPr lang="en-CA" dirty="0" err="1">
                <a:solidFill>
                  <a:schemeClr val="bg1"/>
                </a:solidFill>
              </a:rPr>
              <a:t>porneste</a:t>
            </a:r>
            <a:r>
              <a:rPr lang="en-CA" dirty="0">
                <a:solidFill>
                  <a:schemeClr val="bg1"/>
                </a:solidFill>
              </a:rPr>
              <a:t> de la INTENTIE </a:t>
            </a:r>
          </a:p>
        </p:txBody>
      </p:sp>
      <p:sp>
        <p:nvSpPr>
          <p:cNvPr id="4" name="Slide Number Placeholder 3"/>
          <p:cNvSpPr>
            <a:spLocks noGrp="1"/>
          </p:cNvSpPr>
          <p:nvPr>
            <p:ph type="sldNum" sz="quarter" idx="10"/>
          </p:nvPr>
        </p:nvSpPr>
        <p:spPr/>
        <p:txBody>
          <a:bodyPr/>
          <a:lstStyle/>
          <a:p>
            <a:fld id="{F81BE16E-0027-4D0C-B6AE-659A79756412}" type="slidenum">
              <a:rPr lang="en-CA" smtClean="0"/>
              <a:t>26</a:t>
            </a:fld>
            <a:endParaRPr lang="en-CA"/>
          </a:p>
        </p:txBody>
      </p:sp>
    </p:spTree>
    <p:extLst>
      <p:ext uri="{BB962C8B-B14F-4D97-AF65-F5344CB8AC3E}">
        <p14:creationId xmlns:p14="http://schemas.microsoft.com/office/powerpoint/2010/main" val="1797573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81BE16E-0027-4D0C-B6AE-659A79756412}" type="slidenum">
              <a:rPr lang="en-CA" smtClean="0"/>
              <a:t>27</a:t>
            </a:fld>
            <a:endParaRPr lang="en-CA"/>
          </a:p>
        </p:txBody>
      </p:sp>
    </p:spTree>
    <p:extLst>
      <p:ext uri="{BB962C8B-B14F-4D97-AF65-F5344CB8AC3E}">
        <p14:creationId xmlns:p14="http://schemas.microsoft.com/office/powerpoint/2010/main" val="57535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4250" y="835025"/>
            <a:ext cx="4587875" cy="2581275"/>
          </a:xfrm>
        </p:spPr>
      </p:sp>
      <p:sp>
        <p:nvSpPr>
          <p:cNvPr id="3" name="Notes Placeholder 2"/>
          <p:cNvSpPr>
            <a:spLocks noGrp="1"/>
          </p:cNvSpPr>
          <p:nvPr>
            <p:ph type="body" idx="1"/>
          </p:nvPr>
        </p:nvSpPr>
        <p:spPr>
          <a:xfrm>
            <a:off x="685800" y="3827721"/>
            <a:ext cx="5486400" cy="4173279"/>
          </a:xfrm>
        </p:spPr>
        <p:txBody>
          <a:bodyPr/>
          <a:lstStyle/>
          <a:p>
            <a:endParaRPr lang="en-CA" dirty="0"/>
          </a:p>
          <a:p>
            <a:r>
              <a:rPr lang="en-CA" sz="1800" b="1" dirty="0" err="1"/>
              <a:t>Te</a:t>
            </a:r>
            <a:r>
              <a:rPr lang="en-CA" sz="1800" b="1" dirty="0"/>
              <a:t> </a:t>
            </a:r>
            <a:r>
              <a:rPr lang="en-CA" sz="1800" b="1" dirty="0" err="1"/>
              <a:t>invit</a:t>
            </a:r>
            <a:r>
              <a:rPr lang="en-CA" sz="1800" b="1" dirty="0"/>
              <a:t> </a:t>
            </a:r>
            <a:r>
              <a:rPr lang="en-CA" sz="1800" b="1" dirty="0" err="1"/>
              <a:t>sa</a:t>
            </a:r>
            <a:r>
              <a:rPr lang="en-CA" sz="1800" b="1" dirty="0"/>
              <a:t> </a:t>
            </a:r>
            <a:r>
              <a:rPr lang="en-CA" sz="1800" b="1" dirty="0" err="1"/>
              <a:t>scrii</a:t>
            </a:r>
            <a:r>
              <a:rPr lang="en-CA" sz="1800" b="1" dirty="0"/>
              <a:t> </a:t>
            </a:r>
            <a:r>
              <a:rPr lang="en-CA" sz="1800" b="1" dirty="0" err="1"/>
              <a:t>si</a:t>
            </a:r>
            <a:r>
              <a:rPr lang="en-CA" sz="1800" b="1" dirty="0"/>
              <a:t> </a:t>
            </a:r>
            <a:r>
              <a:rPr lang="en-CA" sz="1800" b="1" dirty="0" err="1"/>
              <a:t>sa</a:t>
            </a:r>
            <a:r>
              <a:rPr lang="en-CA" sz="1800" b="1" dirty="0"/>
              <a:t> </a:t>
            </a:r>
            <a:r>
              <a:rPr lang="en-CA" sz="1800" b="1" dirty="0" err="1"/>
              <a:t>inviti</a:t>
            </a:r>
            <a:r>
              <a:rPr lang="en-CA" sz="1800" b="1" dirty="0"/>
              <a:t> </a:t>
            </a:r>
            <a:r>
              <a:rPr lang="en-CA" sz="1800" b="1" dirty="0" err="1"/>
              <a:t>intentia</a:t>
            </a:r>
            <a:r>
              <a:rPr lang="en-CA" sz="1800" b="1" dirty="0"/>
              <a:t> de a </a:t>
            </a:r>
            <a:r>
              <a:rPr lang="en-CA" sz="1800" b="1" dirty="0" err="1"/>
              <a:t>ti</a:t>
            </a:r>
            <a:r>
              <a:rPr lang="en-CA" sz="1800" b="1" dirty="0"/>
              <a:t> se </a:t>
            </a:r>
            <a:r>
              <a:rPr lang="en-CA" sz="1800" b="1" dirty="0" err="1"/>
              <a:t>aprinde</a:t>
            </a:r>
            <a:r>
              <a:rPr lang="en-CA" sz="1800" b="1" dirty="0"/>
              <a:t> </a:t>
            </a:r>
            <a:r>
              <a:rPr lang="en-CA" sz="1800" b="1" dirty="0" err="1"/>
              <a:t>becuri</a:t>
            </a:r>
            <a:endParaRPr lang="en-CA" sz="1800" b="1" dirty="0"/>
          </a:p>
          <a:p>
            <a:endParaRPr lang="en-CA" sz="1800" b="1" dirty="0"/>
          </a:p>
          <a:p>
            <a:r>
              <a:rPr lang="en-CA" sz="1800" b="1" dirty="0">
                <a:highlight>
                  <a:srgbClr val="00FF00"/>
                </a:highlight>
              </a:rPr>
              <a:t>EXERCITIU IN SCRIS</a:t>
            </a:r>
          </a:p>
          <a:p>
            <a:endParaRPr lang="en-CA" sz="1800" b="1" dirty="0"/>
          </a:p>
          <a:p>
            <a:r>
              <a:rPr lang="en-CA" dirty="0"/>
              <a:t>Chopin - Spring Waltz - </a:t>
            </a:r>
            <a:r>
              <a:rPr lang="en-CA" u="sng" dirty="0" err="1">
                <a:hlinkClick r:id="rId3"/>
              </a:rPr>
              <a:t>AlexsandRe</a:t>
            </a:r>
            <a:r>
              <a:rPr lang="en-CA" u="sng" dirty="0">
                <a:hlinkClick r:id="rId3"/>
              </a:rPr>
              <a:t> </a:t>
            </a:r>
            <a:r>
              <a:rPr lang="en-CA" u="sng" dirty="0" err="1">
                <a:hlinkClick r:id="rId3"/>
              </a:rPr>
              <a:t>Tabidze</a:t>
            </a:r>
            <a:endParaRPr lang="en-CA" dirty="0"/>
          </a:p>
          <a:p>
            <a:pPr fontAlgn="t"/>
            <a:r>
              <a:rPr lang="en-CA" dirty="0"/>
              <a:t> – You Tube  </a:t>
            </a:r>
            <a:r>
              <a:rPr lang="en-CA" u="sng" dirty="0">
                <a:hlinkClick r:id="rId4"/>
              </a:rPr>
              <a:t>https://www.youtube.com/watch?v=KmzFDEu2RoA</a:t>
            </a:r>
            <a:endParaRPr lang="en-CA" dirty="0"/>
          </a:p>
          <a:p>
            <a:pPr fontAlgn="t"/>
            <a:r>
              <a:rPr lang="en-CA" dirty="0"/>
              <a:t> </a:t>
            </a:r>
          </a:p>
          <a:p>
            <a:r>
              <a:rPr lang="en-CA" sz="1800" b="1" dirty="0">
                <a:highlight>
                  <a:srgbClr val="FFFF00"/>
                </a:highlight>
              </a:rPr>
              <a:t>IMPARTASESTE CU UN PARTENER CE AI SCRIS 5 MIN</a:t>
            </a:r>
          </a:p>
          <a:p>
            <a:endParaRPr lang="en-CA" sz="1800" b="1" dirty="0">
              <a:highlight>
                <a:srgbClr val="FFFF00"/>
              </a:highlight>
            </a:endParaRPr>
          </a:p>
          <a:p>
            <a:r>
              <a:rPr lang="en-CA" sz="1800" b="1" dirty="0">
                <a:highlight>
                  <a:srgbClr val="FFFF00"/>
                </a:highlight>
              </a:rPr>
              <a:t>IMPARTASESTE CU GRUPUL</a:t>
            </a:r>
          </a:p>
          <a:p>
            <a:endParaRPr lang="en-CA" sz="1600" b="1" dirty="0"/>
          </a:p>
          <a:p>
            <a:r>
              <a:rPr lang="en-CA" sz="1600" b="1" dirty="0">
                <a:effectLst>
                  <a:outerShdw blurRad="38100" dist="19050" dir="2700000" algn="tl">
                    <a:schemeClr val="dk1">
                      <a:alpha val="40000"/>
                    </a:schemeClr>
                  </a:outerShdw>
                </a:effectLst>
                <a:highlight>
                  <a:srgbClr val="00FFFF"/>
                </a:highlight>
              </a:rPr>
              <a:t>SCHIMBA STAREA </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Intoarce-te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catre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persoana</a:t>
            </a:r>
            <a:r>
              <a:rPr lang="en-CA" sz="1600" dirty="0">
                <a:effectLst>
                  <a:outerShdw blurRad="38100" dist="19050" dir="2700000" algn="tl">
                    <a:schemeClr val="dk1">
                      <a:alpha val="40000"/>
                    </a:schemeClr>
                  </a:outerShdw>
                </a:effectLst>
              </a:rPr>
              <a:t> de </a:t>
            </a:r>
            <a:r>
              <a:rPr lang="en-CA" sz="1600" dirty="0" err="1">
                <a:effectLst>
                  <a:outerShdw blurRad="38100" dist="19050" dir="2700000" algn="tl">
                    <a:schemeClr val="dk1">
                      <a:alpha val="40000"/>
                    </a:schemeClr>
                  </a:outerShdw>
                </a:effectLst>
              </a:rPr>
              <a:t>langa</a:t>
            </a:r>
            <a:r>
              <a:rPr lang="en-CA" sz="1600" dirty="0">
                <a:effectLst>
                  <a:outerShdw blurRad="38100" dist="19050" dir="2700000" algn="tl">
                    <a:schemeClr val="dk1">
                      <a:alpha val="40000"/>
                    </a:schemeClr>
                  </a:outerShdw>
                </a:effectLst>
              </a:rPr>
              <a:t> tine </a:t>
            </a:r>
            <a:r>
              <a:rPr lang="en-CA" sz="1600" dirty="0" err="1">
                <a:effectLst>
                  <a:outerShdw blurRad="38100" dist="19050" dir="2700000" algn="tl">
                    <a:schemeClr val="dk1">
                      <a:alpha val="40000"/>
                    </a:schemeClr>
                  </a:outerShdw>
                </a:effectLst>
              </a:rPr>
              <a:t>si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spune-i</a:t>
            </a:r>
            <a:r>
              <a:rPr lang="en-CA" sz="1600" dirty="0">
                <a:effectLst>
                  <a:outerShdw blurRad="38100" dist="19050" dir="2700000" algn="tl">
                    <a:schemeClr val="dk1">
                      <a:alpha val="40000"/>
                    </a:schemeClr>
                  </a:outerShdw>
                </a:effectLst>
              </a:rPr>
              <a:t> – “</a:t>
            </a:r>
            <a:r>
              <a:rPr lang="en-CA" sz="1600" dirty="0" err="1">
                <a:effectLst>
                  <a:outerShdw blurRad="38100" dist="19050" dir="2700000" algn="tl">
                    <a:schemeClr val="dk1">
                      <a:alpha val="40000"/>
                    </a:schemeClr>
                  </a:outerShdw>
                </a:effectLst>
              </a:rPr>
              <a:t>esti</a:t>
            </a:r>
            <a:r>
              <a:rPr lang="en-CA" sz="1600" dirty="0">
                <a:effectLst>
                  <a:outerShdw blurRad="38100" dist="19050" dir="2700000" algn="tl">
                    <a:schemeClr val="dk1">
                      <a:alpha val="40000"/>
                    </a:schemeClr>
                  </a:outerShdw>
                </a:effectLst>
              </a:rPr>
              <a:t> un creator </a:t>
            </a:r>
            <a:r>
              <a:rPr lang="en-CA" sz="1600" dirty="0" err="1">
                <a:effectLst>
                  <a:outerShdw blurRad="38100" dist="19050" dir="2700000" algn="tl">
                    <a:schemeClr val="dk1">
                      <a:alpha val="40000"/>
                    </a:schemeClr>
                  </a:outerShdw>
                </a:effectLst>
              </a:rPr>
              <a:t>extraordinar</a:t>
            </a:r>
            <a:r>
              <a:rPr lang="en-CA" sz="1600" dirty="0">
                <a:effectLst>
                  <a:outerShdw blurRad="38100" dist="19050" dir="2700000" algn="tl">
                    <a:schemeClr val="dk1">
                      <a:alpha val="40000"/>
                    </a:schemeClr>
                  </a:outerShdw>
                </a:effectLst>
              </a:rPr>
              <a:t>! ”</a:t>
            </a:r>
            <a:endParaRPr lang="en-CA" sz="1600" dirty="0"/>
          </a:p>
          <a:p>
            <a:r>
              <a:rPr lang="en-CA" sz="1600" dirty="0">
                <a:effectLst>
                  <a:outerShdw blurRad="38100" dist="19050" dir="2700000" algn="tl">
                    <a:schemeClr val="dk1">
                      <a:alpha val="40000"/>
                    </a:schemeClr>
                  </a:outerShdw>
                </a:effectLst>
              </a:rPr>
              <a:t> Si </a:t>
            </a:r>
            <a:r>
              <a:rPr lang="en-CA" sz="1600" dirty="0" err="1">
                <a:effectLst>
                  <a:outerShdw blurRad="38100" dist="19050" dir="2700000" algn="tl">
                    <a:schemeClr val="dk1">
                      <a:alpha val="40000"/>
                    </a:schemeClr>
                  </a:outerShdw>
                </a:effectLst>
              </a:rPr>
              <a:t>el</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va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raspunde</a:t>
            </a:r>
            <a:r>
              <a:rPr lang="en-CA" sz="1600" dirty="0">
                <a:effectLst>
                  <a:outerShdw blurRad="38100" dist="19050" dir="2700000" algn="tl">
                    <a:schemeClr val="dk1">
                      <a:alpha val="40000"/>
                    </a:schemeClr>
                  </a:outerShdw>
                </a:effectLst>
              </a:rPr>
              <a:t> – “SUNT un creator </a:t>
            </a:r>
            <a:r>
              <a:rPr lang="en-CA" sz="1600" dirty="0" err="1">
                <a:effectLst>
                  <a:outerShdw blurRad="38100" dist="19050" dir="2700000" algn="tl">
                    <a:schemeClr val="dk1">
                      <a:alpha val="40000"/>
                    </a:schemeClr>
                  </a:outerShdw>
                </a:effectLst>
              </a:rPr>
              <a:t>extraordinar</a:t>
            </a:r>
            <a:r>
              <a:rPr lang="en-CA" sz="1600" dirty="0">
                <a:effectLst>
                  <a:outerShdw blurRad="38100" dist="19050" dir="2700000" algn="tl">
                    <a:schemeClr val="dk1">
                      <a:alpha val="40000"/>
                    </a:schemeClr>
                  </a:outerShdw>
                </a:effectLst>
              </a:rPr>
              <a:t>! ”</a:t>
            </a:r>
            <a:endParaRPr lang="en-CA" sz="1600" dirty="0"/>
          </a:p>
          <a:p>
            <a:endParaRPr lang="en-CA" sz="1600" dirty="0"/>
          </a:p>
          <a:p>
            <a:r>
              <a:rPr lang="en-CA" sz="1600" dirty="0">
                <a:effectLst>
                  <a:outerShdw blurRad="38100" dist="19050" dir="2700000" algn="tl">
                    <a:schemeClr val="dk1">
                      <a:alpha val="40000"/>
                    </a:schemeClr>
                  </a:outerShdw>
                </a:effectLst>
              </a:rPr>
              <a:t>	</a:t>
            </a:r>
            <a:endParaRPr lang="en-CA" sz="1800" b="1" dirty="0"/>
          </a:p>
        </p:txBody>
      </p:sp>
      <p:sp>
        <p:nvSpPr>
          <p:cNvPr id="4" name="Slide Number Placeholder 3"/>
          <p:cNvSpPr>
            <a:spLocks noGrp="1"/>
          </p:cNvSpPr>
          <p:nvPr>
            <p:ph type="sldNum" sz="quarter" idx="10"/>
          </p:nvPr>
        </p:nvSpPr>
        <p:spPr/>
        <p:txBody>
          <a:bodyPr/>
          <a:lstStyle/>
          <a:p>
            <a:fld id="{F81BE16E-0027-4D0C-B6AE-659A79756412}" type="slidenum">
              <a:rPr lang="en-CA" smtClean="0"/>
              <a:t>28</a:t>
            </a:fld>
            <a:endParaRPr lang="en-CA"/>
          </a:p>
        </p:txBody>
      </p:sp>
    </p:spTree>
    <p:extLst>
      <p:ext uri="{BB962C8B-B14F-4D97-AF65-F5344CB8AC3E}">
        <p14:creationId xmlns:p14="http://schemas.microsoft.com/office/powerpoint/2010/main" val="4224298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b="1" dirty="0"/>
              <a:t>IDENTIFICA TI PASIUNILE</a:t>
            </a:r>
          </a:p>
          <a:p>
            <a:endParaRPr lang="en-CA" dirty="0"/>
          </a:p>
          <a:p>
            <a:r>
              <a:rPr lang="en-CA" b="1" dirty="0" err="1"/>
              <a:t>Lucrurile</a:t>
            </a:r>
            <a:r>
              <a:rPr lang="en-CA" b="1" dirty="0"/>
              <a:t> pe care le </a:t>
            </a:r>
            <a:r>
              <a:rPr lang="en-CA" b="1" dirty="0" err="1"/>
              <a:t>iubesti</a:t>
            </a:r>
            <a:r>
              <a:rPr lang="en-CA" b="1" dirty="0"/>
              <a:t> </a:t>
            </a:r>
            <a:r>
              <a:rPr lang="en-CA" b="1" dirty="0" err="1"/>
              <a:t>si</a:t>
            </a:r>
            <a:r>
              <a:rPr lang="en-CA" b="1" dirty="0"/>
              <a:t> de care </a:t>
            </a:r>
            <a:r>
              <a:rPr lang="en-CA" b="1" dirty="0" err="1"/>
              <a:t>iti</a:t>
            </a:r>
            <a:r>
              <a:rPr lang="en-CA" b="1" dirty="0"/>
              <a:t> </a:t>
            </a:r>
            <a:r>
              <a:rPr lang="en-CA" b="1" dirty="0" err="1"/>
              <a:t>pasa</a:t>
            </a:r>
            <a:r>
              <a:rPr lang="en-CA" b="1" dirty="0"/>
              <a:t> </a:t>
            </a:r>
            <a:r>
              <a:rPr lang="en-CA" b="1" dirty="0" err="1"/>
              <a:t>te</a:t>
            </a:r>
            <a:r>
              <a:rPr lang="en-CA" b="1" dirty="0"/>
              <a:t> </a:t>
            </a:r>
            <a:r>
              <a:rPr lang="en-CA" b="1" dirty="0" err="1"/>
              <a:t>vor</a:t>
            </a:r>
            <a:r>
              <a:rPr lang="en-CA" b="1" dirty="0"/>
              <a:t> </a:t>
            </a:r>
            <a:r>
              <a:rPr lang="en-CA" b="1" dirty="0" err="1"/>
              <a:t>duce</a:t>
            </a:r>
            <a:r>
              <a:rPr lang="en-CA" b="1" dirty="0"/>
              <a:t> pe </a:t>
            </a:r>
            <a:r>
              <a:rPr lang="en-CA" b="1" dirty="0" err="1"/>
              <a:t>calea</a:t>
            </a:r>
            <a:r>
              <a:rPr lang="en-CA" b="1" dirty="0"/>
              <a:t> </a:t>
            </a:r>
            <a:r>
              <a:rPr lang="en-CA" b="1" dirty="0" err="1"/>
              <a:t>implinirii</a:t>
            </a:r>
            <a:r>
              <a:rPr lang="en-CA" b="1" dirty="0"/>
              <a:t> </a:t>
            </a:r>
            <a:r>
              <a:rPr lang="en-CA" b="1" dirty="0" err="1"/>
              <a:t>misiunii</a:t>
            </a:r>
            <a:r>
              <a:rPr lang="en-CA" b="1" dirty="0"/>
              <a:t> tale in </a:t>
            </a:r>
            <a:r>
              <a:rPr lang="en-CA" b="1" dirty="0" err="1"/>
              <a:t>aceasta</a:t>
            </a:r>
            <a:r>
              <a:rPr lang="en-CA" b="1" dirty="0"/>
              <a:t> </a:t>
            </a:r>
            <a:r>
              <a:rPr lang="en-CA" b="1" dirty="0" err="1"/>
              <a:t>viata</a:t>
            </a:r>
            <a:r>
              <a:rPr lang="en-CA" b="1" dirty="0"/>
              <a:t>. </a:t>
            </a:r>
            <a:r>
              <a:rPr lang="en-CA" b="1" dirty="0" err="1"/>
              <a:t>Acestea</a:t>
            </a:r>
            <a:r>
              <a:rPr lang="en-CA" b="1" dirty="0"/>
              <a:t> sunt </a:t>
            </a:r>
            <a:r>
              <a:rPr lang="en-CA" b="1" dirty="0" err="1"/>
              <a:t>cele</a:t>
            </a:r>
            <a:r>
              <a:rPr lang="en-CA" b="1" dirty="0"/>
              <a:t> care </a:t>
            </a:r>
            <a:r>
              <a:rPr lang="en-CA" b="1" dirty="0" err="1"/>
              <a:t>te</a:t>
            </a:r>
            <a:r>
              <a:rPr lang="en-CA" b="1" dirty="0"/>
              <a:t> </a:t>
            </a:r>
            <a:r>
              <a:rPr lang="en-CA" b="1" dirty="0" err="1"/>
              <a:t>conduc</a:t>
            </a:r>
            <a:r>
              <a:rPr lang="en-CA" b="1" dirty="0"/>
              <a:t> la </a:t>
            </a:r>
            <a:r>
              <a:rPr lang="en-CA" b="1" dirty="0" err="1"/>
              <a:t>bucurie</a:t>
            </a:r>
            <a:r>
              <a:rPr lang="en-CA" b="1" dirty="0"/>
              <a:t> </a:t>
            </a:r>
            <a:r>
              <a:rPr lang="en-CA" b="1" dirty="0" err="1"/>
              <a:t>si</a:t>
            </a:r>
            <a:r>
              <a:rPr lang="en-CA" b="1" dirty="0"/>
              <a:t> </a:t>
            </a:r>
            <a:r>
              <a:rPr lang="en-CA" b="1" dirty="0" err="1"/>
              <a:t>implinire</a:t>
            </a:r>
            <a:r>
              <a:rPr lang="en-CA" b="1" dirty="0"/>
              <a:t>. </a:t>
            </a:r>
          </a:p>
          <a:p>
            <a:endParaRPr lang="en-CA" dirty="0"/>
          </a:p>
          <a:p>
            <a:r>
              <a:rPr lang="en-CA" b="1" dirty="0"/>
              <a:t>SLIDE</a:t>
            </a:r>
            <a:r>
              <a:rPr lang="en-CA" dirty="0"/>
              <a:t> - “</a:t>
            </a:r>
            <a:r>
              <a:rPr lang="en-CA" dirty="0" err="1"/>
              <a:t>Baza</a:t>
            </a:r>
            <a:r>
              <a:rPr lang="en-CA" dirty="0"/>
              <a:t> </a:t>
            </a:r>
            <a:r>
              <a:rPr lang="en-CA" dirty="0" err="1"/>
              <a:t>vietii</a:t>
            </a:r>
            <a:r>
              <a:rPr lang="en-CA" dirty="0"/>
              <a:t> </a:t>
            </a:r>
            <a:r>
              <a:rPr lang="en-CA" dirty="0" err="1"/>
              <a:t>este</a:t>
            </a:r>
            <a:r>
              <a:rPr lang="en-CA" dirty="0"/>
              <a:t> </a:t>
            </a:r>
            <a:r>
              <a:rPr lang="en-CA" dirty="0" err="1"/>
              <a:t>libertatea</a:t>
            </a:r>
            <a:r>
              <a:rPr lang="en-CA" dirty="0"/>
              <a:t>. </a:t>
            </a:r>
            <a:r>
              <a:rPr lang="en-CA" dirty="0" err="1"/>
              <a:t>Rezultatul</a:t>
            </a:r>
            <a:r>
              <a:rPr lang="en-CA" dirty="0"/>
              <a:t> </a:t>
            </a:r>
            <a:r>
              <a:rPr lang="en-CA" dirty="0" err="1"/>
              <a:t>vietii</a:t>
            </a:r>
            <a:r>
              <a:rPr lang="en-CA" dirty="0"/>
              <a:t> </a:t>
            </a:r>
            <a:r>
              <a:rPr lang="en-CA" dirty="0" err="1"/>
              <a:t>este</a:t>
            </a:r>
            <a:r>
              <a:rPr lang="en-CA" dirty="0"/>
              <a:t> </a:t>
            </a:r>
            <a:r>
              <a:rPr lang="en-CA" dirty="0" err="1"/>
              <a:t>expansiunea</a:t>
            </a:r>
            <a:r>
              <a:rPr lang="en-CA" dirty="0"/>
              <a:t>. Si </a:t>
            </a:r>
            <a:r>
              <a:rPr lang="en-CA" dirty="0" err="1"/>
              <a:t>scopul</a:t>
            </a:r>
            <a:r>
              <a:rPr lang="en-CA" dirty="0"/>
              <a:t> </a:t>
            </a:r>
            <a:r>
              <a:rPr lang="en-CA" dirty="0" err="1"/>
              <a:t>vietii</a:t>
            </a:r>
            <a:r>
              <a:rPr lang="en-CA" dirty="0"/>
              <a:t> </a:t>
            </a:r>
            <a:r>
              <a:rPr lang="en-CA" dirty="0" err="1"/>
              <a:t>este</a:t>
            </a:r>
            <a:r>
              <a:rPr lang="en-CA" dirty="0"/>
              <a:t> </a:t>
            </a:r>
            <a:r>
              <a:rPr lang="en-CA" dirty="0" err="1"/>
              <a:t>bucuria</a:t>
            </a:r>
            <a:r>
              <a:rPr lang="en-CA" dirty="0"/>
              <a:t>”  Esther Hicks</a:t>
            </a:r>
          </a:p>
          <a:p>
            <a:endParaRPr lang="en-CA" dirty="0"/>
          </a:p>
          <a:p>
            <a:r>
              <a:rPr lang="en-CA" dirty="0"/>
              <a:t>LIBERTATE – EXPANSIUNE – BUCURIE</a:t>
            </a: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29</a:t>
            </a:fld>
            <a:endParaRPr lang="en-CA"/>
          </a:p>
        </p:txBody>
      </p:sp>
    </p:spTree>
    <p:extLst>
      <p:ext uri="{BB962C8B-B14F-4D97-AF65-F5344CB8AC3E}">
        <p14:creationId xmlns:p14="http://schemas.microsoft.com/office/powerpoint/2010/main" val="356602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Ce </a:t>
            </a:r>
            <a:r>
              <a:rPr lang="en-CA" dirty="0" err="1"/>
              <a:t>vom</a:t>
            </a:r>
            <a:r>
              <a:rPr lang="en-CA" dirty="0"/>
              <a:t> face in </a:t>
            </a:r>
            <a:r>
              <a:rPr lang="en-CA" dirty="0" err="1"/>
              <a:t>aceste</a:t>
            </a:r>
            <a:r>
              <a:rPr lang="en-CA" dirty="0"/>
              <a:t> 2 </a:t>
            </a:r>
            <a:r>
              <a:rPr lang="en-CA" dirty="0" err="1"/>
              <a:t>zile</a:t>
            </a:r>
            <a:r>
              <a:rPr lang="en-CA" dirty="0"/>
              <a:t> </a:t>
            </a:r>
            <a:r>
              <a:rPr lang="en-CA" dirty="0" err="1"/>
              <a:t>si</a:t>
            </a:r>
            <a:r>
              <a:rPr lang="en-CA" dirty="0"/>
              <a:t> </a:t>
            </a:r>
            <a:r>
              <a:rPr lang="en-CA" dirty="0" err="1"/>
              <a:t>jumatate</a:t>
            </a:r>
            <a:endParaRPr lang="en-CA"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3</a:t>
            </a:fld>
            <a:endParaRPr lang="en-CA"/>
          </a:p>
        </p:txBody>
      </p:sp>
    </p:spTree>
    <p:extLst>
      <p:ext uri="{BB962C8B-B14F-4D97-AF65-F5344CB8AC3E}">
        <p14:creationId xmlns:p14="http://schemas.microsoft.com/office/powerpoint/2010/main" val="89611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6025" y="579438"/>
            <a:ext cx="4257675" cy="2395537"/>
          </a:xfrm>
        </p:spPr>
      </p:sp>
      <p:sp>
        <p:nvSpPr>
          <p:cNvPr id="3" name="Notes Placeholder 2"/>
          <p:cNvSpPr>
            <a:spLocks noGrp="1"/>
          </p:cNvSpPr>
          <p:nvPr>
            <p:ph type="body" idx="1"/>
          </p:nvPr>
        </p:nvSpPr>
        <p:spPr>
          <a:xfrm>
            <a:off x="685800" y="3285459"/>
            <a:ext cx="5486400" cy="5114261"/>
          </a:xfrm>
        </p:spPr>
        <p:txBody>
          <a:bodyPr/>
          <a:lstStyle/>
          <a:p>
            <a:endParaRPr lang="en-CA" sz="1600" dirty="0"/>
          </a:p>
          <a:p>
            <a:pPr fontAlgn="t"/>
            <a:r>
              <a:rPr lang="en-CA" sz="1600" dirty="0" err="1"/>
              <a:t>pachelbel's</a:t>
            </a:r>
            <a:r>
              <a:rPr lang="en-CA" sz="1600" dirty="0"/>
              <a:t> Canon in D--Soothing music(the best version) – You Tube</a:t>
            </a:r>
          </a:p>
          <a:p>
            <a:r>
              <a:rPr lang="en-CA" sz="1600" dirty="0"/>
              <a:t> </a:t>
            </a: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30</a:t>
            </a:fld>
            <a:endParaRPr lang="en-CA"/>
          </a:p>
        </p:txBody>
      </p:sp>
    </p:spTree>
    <p:extLst>
      <p:ext uri="{BB962C8B-B14F-4D97-AF65-F5344CB8AC3E}">
        <p14:creationId xmlns:p14="http://schemas.microsoft.com/office/powerpoint/2010/main" val="2215550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755650"/>
            <a:ext cx="2870200" cy="1616075"/>
          </a:xfrm>
        </p:spPr>
      </p:sp>
      <p:sp>
        <p:nvSpPr>
          <p:cNvPr id="3" name="Notes Placeholder 2"/>
          <p:cNvSpPr>
            <a:spLocks noGrp="1"/>
          </p:cNvSpPr>
          <p:nvPr>
            <p:ph type="body" idx="1"/>
          </p:nvPr>
        </p:nvSpPr>
        <p:spPr>
          <a:xfrm>
            <a:off x="685800" y="2743199"/>
            <a:ext cx="5486400" cy="5401340"/>
          </a:xfrm>
        </p:spPr>
        <p:txBody>
          <a:bodyPr/>
          <a:lstStyle/>
          <a:p>
            <a:r>
              <a:rPr lang="en-CA" sz="1600" dirty="0">
                <a:effectLst>
                  <a:outerShdw blurRad="38100" dist="19050" dir="2700000" algn="tl">
                    <a:schemeClr val="dk1">
                      <a:alpha val="40000"/>
                    </a:schemeClr>
                  </a:outerShdw>
                </a:effectLst>
              </a:rPr>
              <a:t> </a:t>
            </a:r>
            <a:endParaRPr lang="en-CA" sz="1600" dirty="0"/>
          </a:p>
          <a:p>
            <a:r>
              <a:rPr lang="en-CA" sz="1600" b="1" dirty="0">
                <a:effectLst>
                  <a:outerShdw blurRad="38100" dist="19050" dir="2700000" algn="tl">
                    <a:schemeClr val="dk1">
                      <a:alpha val="40000"/>
                    </a:schemeClr>
                  </a:outerShdw>
                </a:effectLst>
              </a:rPr>
              <a:t>LISTA PASIUNILOR TALE</a:t>
            </a:r>
            <a:endParaRPr lang="en-CA" sz="1600" dirty="0"/>
          </a:p>
          <a:p>
            <a:r>
              <a:rPr lang="en-CA" sz="1600" dirty="0">
                <a:effectLst>
                  <a:outerShdw blurRad="38100" dist="19050" dir="2700000" algn="tl">
                    <a:schemeClr val="dk1">
                      <a:alpha val="40000"/>
                    </a:schemeClr>
                  </a:outerShdw>
                </a:effectLst>
              </a:rPr>
              <a:t>CLARITATE </a:t>
            </a:r>
            <a:r>
              <a:rPr lang="en-CA" sz="1600" dirty="0" err="1">
                <a:effectLst>
                  <a:outerShdw blurRad="38100" dist="19050" dir="2700000" algn="tl">
                    <a:schemeClr val="dk1">
                      <a:alpha val="40000"/>
                    </a:schemeClr>
                  </a:outerShdw>
                </a:effectLst>
              </a:rPr>
              <a:t>inseamna</a:t>
            </a:r>
            <a:r>
              <a:rPr lang="en-CA" sz="1600" dirty="0">
                <a:effectLst>
                  <a:outerShdw blurRad="38100" dist="19050" dir="2700000" algn="tl">
                    <a:schemeClr val="dk1">
                      <a:alpha val="40000"/>
                    </a:schemeClr>
                  </a:outerShdw>
                </a:effectLst>
              </a:rPr>
              <a:t> PUTERE.</a:t>
            </a:r>
            <a:endParaRPr lang="en-CA" sz="1600" dirty="0"/>
          </a:p>
          <a:p>
            <a:r>
              <a:rPr lang="en-CA" sz="1600" dirty="0">
                <a:effectLst>
                  <a:outerShdw blurRad="38100" dist="19050" dir="2700000" algn="tl">
                    <a:schemeClr val="dk1">
                      <a:alpha val="40000"/>
                    </a:schemeClr>
                  </a:outerShdw>
                </a:effectLst>
              </a:rPr>
              <a:t>Cand </a:t>
            </a:r>
            <a:r>
              <a:rPr lang="en-CA" sz="1600" dirty="0" err="1">
                <a:effectLst>
                  <a:outerShdw blurRad="38100" dist="19050" dir="2700000" algn="tl">
                    <a:schemeClr val="dk1">
                      <a:alpha val="40000"/>
                    </a:schemeClr>
                  </a:outerShdw>
                </a:effectLst>
              </a:rPr>
              <a:t>tu</a:t>
            </a:r>
            <a:r>
              <a:rPr lang="en-CA" sz="1600" dirty="0">
                <a:effectLst>
                  <a:outerShdw blurRad="38100" dist="19050" dir="2700000" algn="tl">
                    <a:schemeClr val="dk1">
                      <a:alpha val="40000"/>
                    </a:schemeClr>
                  </a:outerShdw>
                </a:effectLst>
              </a:rPr>
              <a:t> ai </a:t>
            </a:r>
            <a:r>
              <a:rPr lang="en-CA" sz="1600" dirty="0" err="1">
                <a:effectLst>
                  <a:outerShdw blurRad="38100" dist="19050" dir="2700000" algn="tl">
                    <a:schemeClr val="dk1">
                      <a:alpha val="40000"/>
                    </a:schemeClr>
                  </a:outerShdw>
                </a:effectLst>
              </a:rPr>
              <a:t>claritate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atunci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aceste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lucruri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incep</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apara</a:t>
            </a:r>
            <a:r>
              <a:rPr lang="en-CA" sz="1600" dirty="0">
                <a:effectLst>
                  <a:outerShdw blurRad="38100" dist="19050" dir="2700000" algn="tl">
                    <a:schemeClr val="dk1">
                      <a:alpha val="40000"/>
                    </a:schemeClr>
                  </a:outerShdw>
                </a:effectLst>
              </a:rPr>
              <a:t> in </a:t>
            </a:r>
            <a:r>
              <a:rPr lang="en-CA" sz="1600" dirty="0" err="1">
                <a:effectLst>
                  <a:outerShdw blurRad="38100" dist="19050" dir="2700000" algn="tl">
                    <a:schemeClr val="dk1">
                      <a:alpha val="40000"/>
                    </a:schemeClr>
                  </a:outerShdw>
                </a:effectLst>
              </a:rPr>
              <a:t>viata</a:t>
            </a:r>
            <a:r>
              <a:rPr lang="en-CA" sz="1600" dirty="0">
                <a:effectLst>
                  <a:outerShdw blurRad="38100" dist="19050" dir="2700000" algn="tl">
                    <a:schemeClr val="dk1">
                      <a:alpha val="40000"/>
                    </a:schemeClr>
                  </a:outerShdw>
                </a:effectLst>
              </a:rPr>
              <a:t> ta, </a:t>
            </a:r>
            <a:r>
              <a:rPr lang="en-CA" sz="1600" dirty="0" err="1">
                <a:effectLst>
                  <a:outerShdw blurRad="38100" dist="19050" dir="2700000" algn="tl">
                    <a:schemeClr val="dk1">
                      <a:alpha val="40000"/>
                    </a:schemeClr>
                  </a:outerShdw>
                </a:effectLst>
              </a:rPr>
              <a:t>insa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doar</a:t>
            </a:r>
            <a:r>
              <a:rPr lang="en-CA" sz="1600" dirty="0">
                <a:effectLst>
                  <a:outerShdw blurRad="38100" dist="19050" dir="2700000" algn="tl">
                    <a:schemeClr val="dk1">
                      <a:alpha val="40000"/>
                    </a:schemeClr>
                  </a:outerShdw>
                </a:effectLst>
              </a:rPr>
              <a:t> la </a:t>
            </a:r>
            <a:r>
              <a:rPr lang="en-CA" sz="1600" dirty="0" err="1">
                <a:effectLst>
                  <a:outerShdw blurRad="38100" dist="19050" dir="2700000" algn="tl">
                    <a:schemeClr val="dk1">
                      <a:alpha val="40000"/>
                    </a:schemeClr>
                  </a:outerShdw>
                </a:effectLst>
              </a:rPr>
              <a:t>nivelul</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claritatii</a:t>
            </a:r>
            <a:r>
              <a:rPr lang="en-CA" sz="1600" dirty="0">
                <a:effectLst>
                  <a:outerShdw blurRad="38100" dist="19050" dir="2700000" algn="tl">
                    <a:schemeClr val="dk1">
                      <a:alpha val="40000"/>
                    </a:schemeClr>
                  </a:outerShdw>
                </a:effectLst>
              </a:rPr>
              <a:t> tale. </a:t>
            </a:r>
          </a:p>
          <a:p>
            <a:endParaRPr lang="en-CA" sz="1600" dirty="0"/>
          </a:p>
          <a:p>
            <a:r>
              <a:rPr lang="en-CA" sz="1600" dirty="0">
                <a:effectLst>
                  <a:outerShdw blurRad="38100" dist="19050" dir="2700000" algn="tl">
                    <a:schemeClr val="dk1">
                      <a:alpha val="40000"/>
                    </a:schemeClr>
                  </a:outerShdw>
                </a:effectLst>
                <a:highlight>
                  <a:srgbClr val="FFFF00"/>
                </a:highlight>
              </a:rPr>
              <a:t>EXERCITIU POST-It</a:t>
            </a:r>
          </a:p>
          <a:p>
            <a:endParaRPr lang="en-CA" sz="1600" dirty="0"/>
          </a:p>
          <a:p>
            <a:pPr lvl="0"/>
            <a:endParaRPr lang="en-CA" sz="1600" dirty="0">
              <a:effectLst>
                <a:outerShdw blurRad="38100" dist="19050" dir="2700000" algn="tl">
                  <a:schemeClr val="dk1">
                    <a:alpha val="40000"/>
                  </a:schemeClr>
                </a:outerShdw>
              </a:effectLst>
            </a:endParaRPr>
          </a:p>
          <a:p>
            <a:pPr lvl="0"/>
            <a:endParaRPr lang="en-CA"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31</a:t>
            </a:fld>
            <a:endParaRPr lang="en-CA"/>
          </a:p>
        </p:txBody>
      </p:sp>
    </p:spTree>
    <p:extLst>
      <p:ext uri="{BB962C8B-B14F-4D97-AF65-F5344CB8AC3E}">
        <p14:creationId xmlns:p14="http://schemas.microsoft.com/office/powerpoint/2010/main" val="3799756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7613" y="930275"/>
            <a:ext cx="4013200" cy="2257425"/>
          </a:xfrm>
        </p:spPr>
      </p:sp>
      <p:sp>
        <p:nvSpPr>
          <p:cNvPr id="3" name="Notes Placeholder 2"/>
          <p:cNvSpPr>
            <a:spLocks noGrp="1"/>
          </p:cNvSpPr>
          <p:nvPr>
            <p:ph type="body" idx="1"/>
          </p:nvPr>
        </p:nvSpPr>
        <p:spPr>
          <a:xfrm>
            <a:off x="685800" y="3381153"/>
            <a:ext cx="5486400" cy="5082363"/>
          </a:xfrm>
        </p:spPr>
        <p:txBody>
          <a:bodyPr/>
          <a:lstStyle/>
          <a:p>
            <a:r>
              <a:rPr lang="en-CA" sz="1600" b="1" dirty="0">
                <a:effectLst>
                  <a:outerShdw blurRad="38100" dist="19050" dir="2700000" algn="tl">
                    <a:schemeClr val="dk1">
                      <a:alpha val="40000"/>
                    </a:schemeClr>
                  </a:outerShdw>
                </a:effectLst>
              </a:rPr>
              <a:t>CLASIFICAREA PASIUNILOR TALE</a:t>
            </a:r>
            <a:endParaRPr lang="en-CA" sz="1600" dirty="0"/>
          </a:p>
          <a:p>
            <a:r>
              <a:rPr lang="en-CA" sz="1600" b="1" dirty="0">
                <a:effectLst>
                  <a:outerShdw blurRad="38100" dist="19050" dir="2700000" algn="tl">
                    <a:schemeClr val="dk1">
                      <a:alpha val="40000"/>
                    </a:schemeClr>
                  </a:outerShdw>
                </a:effectLst>
              </a:rPr>
              <a:t> </a:t>
            </a:r>
            <a:endParaRPr lang="en-CA" sz="1600" dirty="0"/>
          </a:p>
          <a:p>
            <a:r>
              <a:rPr lang="en-CA" sz="1600" dirty="0">
                <a:effectLst>
                  <a:outerShdw blurRad="38100" dist="19050" dir="2700000" algn="tl">
                    <a:schemeClr val="dk1">
                      <a:alpha val="40000"/>
                    </a:schemeClr>
                  </a:outerShdw>
                </a:effectLst>
              </a:rPr>
              <a:t>Pune </a:t>
            </a:r>
            <a:r>
              <a:rPr lang="en-CA" sz="1600" dirty="0" err="1">
                <a:effectLst>
                  <a:outerShdw blurRad="38100" dist="19050" dir="2700000" algn="tl">
                    <a:schemeClr val="dk1">
                      <a:alpha val="40000"/>
                    </a:schemeClr>
                  </a:outerShdw>
                </a:effectLst>
              </a:rPr>
              <a:t>toate</a:t>
            </a:r>
            <a:r>
              <a:rPr lang="en-CA" sz="1600" dirty="0">
                <a:effectLst>
                  <a:outerShdw blurRad="38100" dist="19050" dir="2700000" algn="tl">
                    <a:schemeClr val="dk1">
                      <a:alpha val="40000"/>
                    </a:schemeClr>
                  </a:outerShdw>
                </a:effectLst>
              </a:rPr>
              <a:t> post it urile pe </a:t>
            </a:r>
            <a:r>
              <a:rPr lang="en-CA" sz="1600" dirty="0" err="1">
                <a:effectLst>
                  <a:outerShdw blurRad="38100" dist="19050" dir="2700000" algn="tl">
                    <a:schemeClr val="dk1">
                      <a:alpha val="40000"/>
                    </a:schemeClr>
                  </a:outerShdw>
                </a:effectLst>
              </a:rPr>
              <a:t>orizontala</a:t>
            </a:r>
            <a:r>
              <a:rPr lang="en-CA" sz="1600" dirty="0">
                <a:effectLst>
                  <a:outerShdw blurRad="38100" dist="19050" dir="2700000" algn="tl">
                    <a:schemeClr val="dk1">
                      <a:alpha val="40000"/>
                    </a:schemeClr>
                  </a:outerShdw>
                </a:effectLst>
              </a:rPr>
              <a:t> pe </a:t>
            </a:r>
            <a:r>
              <a:rPr lang="en-CA" sz="1600" dirty="0" err="1">
                <a:effectLst>
                  <a:outerShdw blurRad="38100" dist="19050" dir="2700000" algn="tl">
                    <a:schemeClr val="dk1">
                      <a:alpha val="40000"/>
                    </a:schemeClr>
                  </a:outerShdw>
                </a:effectLst>
              </a:rPr>
              <a:t>zid</a:t>
            </a:r>
            <a:endParaRPr lang="en-CA" sz="1600" dirty="0"/>
          </a:p>
          <a:p>
            <a:r>
              <a:rPr lang="en-CA" sz="1600" dirty="0">
                <a:effectLst>
                  <a:outerShdw blurRad="38100" dist="19050" dir="2700000" algn="tl">
                    <a:schemeClr val="dk1">
                      <a:alpha val="40000"/>
                    </a:schemeClr>
                  </a:outerShdw>
                </a:effectLst>
              </a:rPr>
              <a:t> </a:t>
            </a:r>
            <a:endParaRPr lang="en-CA" sz="1600" dirty="0"/>
          </a:p>
          <a:p>
            <a:r>
              <a:rPr lang="en-CA" sz="1600" dirty="0" err="1">
                <a:effectLst>
                  <a:outerShdw blurRad="38100" dist="19050" dir="2700000" algn="tl">
                    <a:schemeClr val="dk1">
                      <a:alpha val="40000"/>
                    </a:schemeClr>
                  </a:outerShdw>
                </a:effectLst>
              </a:rPr>
              <a:t>Începe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prin</a:t>
            </a:r>
            <a:r>
              <a:rPr lang="en-CA" sz="1600" dirty="0">
                <a:effectLst>
                  <a:outerShdw blurRad="38100" dist="19050" dir="2700000" algn="tl">
                    <a:schemeClr val="dk1">
                      <a:alpha val="40000"/>
                    </a:schemeClr>
                  </a:outerShdw>
                </a:effectLst>
              </a:rPr>
              <a:t> a </a:t>
            </a:r>
            <a:r>
              <a:rPr lang="en-CA" sz="1600" dirty="0" err="1">
                <a:effectLst>
                  <a:outerShdw blurRad="38100" dist="19050" dir="2700000" algn="tl">
                    <a:schemeClr val="dk1">
                      <a:alpha val="40000"/>
                    </a:schemeClr>
                  </a:outerShdw>
                </a:effectLst>
              </a:rPr>
              <a:t>compara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primul</a:t>
            </a:r>
            <a:r>
              <a:rPr lang="en-CA" sz="1600" dirty="0">
                <a:effectLst>
                  <a:outerShdw blurRad="38100" dist="19050" dir="2700000" algn="tl">
                    <a:schemeClr val="dk1">
                      <a:alpha val="40000"/>
                    </a:schemeClr>
                  </a:outerShdw>
                </a:effectLst>
              </a:rPr>
              <a:t> post it cu al </a:t>
            </a:r>
            <a:r>
              <a:rPr lang="en-CA" sz="1600" dirty="0" err="1">
                <a:effectLst>
                  <a:outerShdw blurRad="38100" dist="19050" dir="2700000" algn="tl">
                    <a:schemeClr val="dk1">
                      <a:alpha val="40000"/>
                    </a:schemeClr>
                  </a:outerShdw>
                </a:effectLst>
              </a:rPr>
              <a:t>doilea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intrebandu-te</a:t>
            </a:r>
            <a:r>
              <a:rPr lang="en-CA" sz="1600" dirty="0">
                <a:effectLst>
                  <a:outerShdw blurRad="38100" dist="19050" dir="2700000" algn="tl">
                    <a:schemeClr val="dk1">
                      <a:alpha val="40000"/>
                    </a:schemeClr>
                  </a:outerShdw>
                </a:effectLst>
              </a:rPr>
              <a:t> “Ce </a:t>
            </a:r>
            <a:r>
              <a:rPr lang="en-CA" sz="1600" dirty="0" err="1">
                <a:effectLst>
                  <a:outerShdw blurRad="38100" dist="19050" dir="2700000" algn="tl">
                    <a:schemeClr val="dk1">
                      <a:alpha val="40000"/>
                    </a:schemeClr>
                  </a:outerShdw>
                </a:effectLst>
              </a:rPr>
              <a:t>este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mai</a:t>
            </a:r>
            <a:r>
              <a:rPr lang="en-CA" sz="1600" dirty="0">
                <a:effectLst>
                  <a:outerShdw blurRad="38100" dist="19050" dir="2700000" algn="tl">
                    <a:schemeClr val="dk1">
                      <a:alpha val="40000"/>
                    </a:schemeClr>
                  </a:outerShdw>
                </a:effectLst>
              </a:rPr>
              <a:t> important </a:t>
            </a:r>
            <a:r>
              <a:rPr lang="en-CA" sz="1600" dirty="0" err="1">
                <a:effectLst>
                  <a:outerShdw blurRad="38100" dist="19050" dir="2700000" algn="tl">
                    <a:schemeClr val="dk1">
                      <a:alpha val="40000"/>
                    </a:schemeClr>
                  </a:outerShdw>
                </a:effectLst>
              </a:rPr>
              <a:t>pentru</a:t>
            </a:r>
            <a:r>
              <a:rPr lang="en-CA" sz="1600" dirty="0">
                <a:effectLst>
                  <a:outerShdw blurRad="38100" dist="19050" dir="2700000" algn="tl">
                    <a:schemeClr val="dk1">
                      <a:alpha val="40000"/>
                    </a:schemeClr>
                  </a:outerShdw>
                </a:effectLst>
              </a:rPr>
              <a:t> mine, 1 </a:t>
            </a:r>
            <a:r>
              <a:rPr lang="en-CA" sz="1600" dirty="0" err="1">
                <a:effectLst>
                  <a:outerShdw blurRad="38100" dist="19050" dir="2700000" algn="tl">
                    <a:schemeClr val="dk1">
                      <a:alpha val="40000"/>
                    </a:schemeClr>
                  </a:outerShdw>
                </a:effectLst>
              </a:rPr>
              <a:t>sau</a:t>
            </a:r>
            <a:r>
              <a:rPr lang="en-CA" sz="1600" dirty="0">
                <a:effectLst>
                  <a:outerShdw blurRad="38100" dist="19050" dir="2700000" algn="tl">
                    <a:schemeClr val="dk1">
                      <a:alpha val="40000"/>
                    </a:schemeClr>
                  </a:outerShdw>
                </a:effectLst>
              </a:rPr>
              <a:t> 2?</a:t>
            </a:r>
            <a:endParaRPr lang="en-CA" sz="1600" dirty="0"/>
          </a:p>
          <a:p>
            <a:r>
              <a:rPr lang="en-CA" sz="1600" dirty="0">
                <a:effectLst>
                  <a:outerShdw blurRad="38100" dist="19050" dir="2700000" algn="tl">
                    <a:schemeClr val="dk1">
                      <a:alpha val="40000"/>
                    </a:schemeClr>
                  </a:outerShdw>
                </a:effectLst>
              </a:rPr>
              <a:t> </a:t>
            </a:r>
          </a:p>
          <a:p>
            <a:r>
              <a:rPr lang="en-CA" sz="1600" dirty="0">
                <a:effectLst>
                  <a:outerShdw blurRad="38100" dist="19050" dir="2700000" algn="tl">
                    <a:schemeClr val="dk1">
                      <a:alpha val="40000"/>
                    </a:schemeClr>
                  </a:outerShdw>
                </a:effectLst>
              </a:rPr>
              <a:t>Daca nu </a:t>
            </a:r>
            <a:r>
              <a:rPr lang="en-CA" sz="1600" dirty="0" err="1">
                <a:effectLst>
                  <a:outerShdw blurRad="38100" dist="19050" dir="2700000" algn="tl">
                    <a:schemeClr val="dk1">
                      <a:alpha val="40000"/>
                    </a:schemeClr>
                  </a:outerShdw>
                </a:effectLst>
              </a:rPr>
              <a:t>stii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alegi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atunci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intreba-te</a:t>
            </a:r>
            <a:r>
              <a:rPr lang="en-CA" sz="1600" dirty="0">
                <a:effectLst>
                  <a:outerShdw blurRad="38100" dist="19050" dir="2700000" algn="tl">
                    <a:schemeClr val="dk1">
                      <a:alpha val="40000"/>
                    </a:schemeClr>
                  </a:outerShdw>
                </a:effectLst>
              </a:rPr>
              <a:t> – </a:t>
            </a:r>
            <a:r>
              <a:rPr lang="en-CA" sz="1600" dirty="0" err="1">
                <a:effectLst>
                  <a:outerShdw blurRad="38100" dist="19050" dir="2700000" algn="tl">
                    <a:schemeClr val="dk1">
                      <a:alpha val="40000"/>
                    </a:schemeClr>
                  </a:outerShdw>
                </a:effectLst>
              </a:rPr>
              <a:t>daca</a:t>
            </a:r>
            <a:r>
              <a:rPr lang="en-CA" sz="1600" dirty="0">
                <a:effectLst>
                  <a:outerShdw blurRad="38100" dist="19050" dir="2700000" algn="tl">
                    <a:schemeClr val="dk1">
                      <a:alpha val="40000"/>
                    </a:schemeClr>
                  </a:outerShdw>
                </a:effectLst>
              </a:rPr>
              <a:t> as </a:t>
            </a:r>
            <a:r>
              <a:rPr lang="en-CA" sz="1600" dirty="0" err="1">
                <a:effectLst>
                  <a:outerShdw blurRad="38100" dist="19050" dir="2700000" algn="tl">
                    <a:schemeClr val="dk1">
                      <a:alpha val="40000"/>
                    </a:schemeClr>
                  </a:outerShdw>
                </a:effectLst>
              </a:rPr>
              <a:t>putea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avea</a:t>
            </a:r>
            <a:r>
              <a:rPr lang="en-CA" sz="1600" dirty="0">
                <a:effectLst>
                  <a:outerShdw blurRad="38100" dist="19050" dir="2700000" algn="tl">
                    <a:schemeClr val="dk1">
                      <a:alpha val="40000"/>
                    </a:schemeClr>
                  </a:outerShdw>
                </a:effectLst>
              </a:rPr>
              <a:t> 1, </a:t>
            </a:r>
            <a:r>
              <a:rPr lang="en-CA" sz="1600" dirty="0" err="1">
                <a:effectLst>
                  <a:outerShdw blurRad="38100" dist="19050" dir="2700000" algn="tl">
                    <a:schemeClr val="dk1">
                      <a:alpha val="40000"/>
                    </a:schemeClr>
                  </a:outerShdw>
                </a:effectLst>
              </a:rPr>
              <a:t>dar</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niciodata</a:t>
            </a:r>
            <a:r>
              <a:rPr lang="en-CA" sz="1600" dirty="0">
                <a:effectLst>
                  <a:outerShdw blurRad="38100" dist="19050" dir="2700000" algn="tl">
                    <a:schemeClr val="dk1">
                      <a:alpha val="40000"/>
                    </a:schemeClr>
                  </a:outerShdw>
                </a:effectLst>
              </a:rPr>
              <a:t> 2 </a:t>
            </a:r>
            <a:r>
              <a:rPr lang="en-CA" sz="1600" dirty="0" err="1">
                <a:effectLst>
                  <a:outerShdw blurRad="38100" dist="19050" dir="2700000" algn="tl">
                    <a:schemeClr val="dk1">
                      <a:alpha val="40000"/>
                    </a:schemeClr>
                  </a:outerShdw>
                </a:effectLst>
              </a:rPr>
              <a:t>sau</a:t>
            </a:r>
            <a:r>
              <a:rPr lang="en-CA" sz="1600" dirty="0">
                <a:effectLst>
                  <a:outerShdw blurRad="38100" dist="19050" dir="2700000" algn="tl">
                    <a:schemeClr val="dk1">
                      <a:alpha val="40000"/>
                    </a:schemeClr>
                  </a:outerShdw>
                </a:effectLst>
              </a:rPr>
              <a:t> as </a:t>
            </a:r>
            <a:r>
              <a:rPr lang="en-CA" sz="1600" dirty="0" err="1">
                <a:effectLst>
                  <a:outerShdw blurRad="38100" dist="19050" dir="2700000" algn="tl">
                    <a:schemeClr val="dk1">
                      <a:alpha val="40000"/>
                    </a:schemeClr>
                  </a:outerShdw>
                </a:effectLst>
              </a:rPr>
              <a:t>putea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avea</a:t>
            </a:r>
            <a:r>
              <a:rPr lang="en-CA" sz="1600" dirty="0">
                <a:effectLst>
                  <a:outerShdw blurRad="38100" dist="19050" dir="2700000" algn="tl">
                    <a:schemeClr val="dk1">
                      <a:alpha val="40000"/>
                    </a:schemeClr>
                  </a:outerShdw>
                </a:effectLst>
              </a:rPr>
              <a:t> 2, </a:t>
            </a:r>
            <a:r>
              <a:rPr lang="en-CA" sz="1600" dirty="0" err="1">
                <a:effectLst>
                  <a:outerShdw blurRad="38100" dist="19050" dir="2700000" algn="tl">
                    <a:schemeClr val="dk1">
                      <a:alpha val="40000"/>
                    </a:schemeClr>
                  </a:outerShdw>
                </a:effectLst>
              </a:rPr>
              <a:t>dar</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niciodata</a:t>
            </a:r>
            <a:r>
              <a:rPr lang="en-CA" sz="1600" dirty="0">
                <a:effectLst>
                  <a:outerShdw blurRad="38100" dist="19050" dir="2700000" algn="tl">
                    <a:schemeClr val="dk1">
                      <a:alpha val="40000"/>
                    </a:schemeClr>
                  </a:outerShdw>
                </a:effectLst>
              </a:rPr>
              <a:t> 1, </a:t>
            </a:r>
            <a:r>
              <a:rPr lang="en-CA" sz="1600" dirty="0" err="1">
                <a:effectLst>
                  <a:outerShdw blurRad="38100" dist="19050" dir="2700000" algn="tl">
                    <a:schemeClr val="dk1">
                      <a:alpha val="40000"/>
                    </a:schemeClr>
                  </a:outerShdw>
                </a:effectLst>
              </a:rPr>
              <a:t>atunci</a:t>
            </a:r>
            <a:r>
              <a:rPr lang="en-CA" sz="1600" dirty="0">
                <a:effectLst>
                  <a:outerShdw blurRad="38100" dist="19050" dir="2700000" algn="tl">
                    <a:schemeClr val="dk1">
                      <a:alpha val="40000"/>
                    </a:schemeClr>
                  </a:outerShdw>
                </a:effectLst>
              </a:rPr>
              <a:t> care </a:t>
            </a:r>
            <a:r>
              <a:rPr lang="en-CA" sz="1600" dirty="0" err="1">
                <a:effectLst>
                  <a:outerShdw blurRad="38100" dist="19050" dir="2700000" algn="tl">
                    <a:schemeClr val="dk1">
                      <a:alpha val="40000"/>
                    </a:schemeClr>
                  </a:outerShdw>
                </a:effectLst>
              </a:rPr>
              <a:t>este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mai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importanta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pentru</a:t>
            </a:r>
            <a:r>
              <a:rPr lang="en-CA" sz="1600" dirty="0">
                <a:effectLst>
                  <a:outerShdw blurRad="38100" dist="19050" dir="2700000" algn="tl">
                    <a:schemeClr val="dk1">
                      <a:alpha val="40000"/>
                    </a:schemeClr>
                  </a:outerShdw>
                </a:effectLst>
              </a:rPr>
              <a:t> mine?</a:t>
            </a:r>
          </a:p>
          <a:p>
            <a:endParaRPr lang="en-CA" sz="1600" dirty="0"/>
          </a:p>
          <a:p>
            <a:r>
              <a:rPr lang="en-CA" sz="1600" dirty="0">
                <a:effectLst>
                  <a:outerShdw blurRad="38100" dist="19050" dir="2700000" algn="tl">
                    <a:schemeClr val="dk1">
                      <a:alpha val="40000"/>
                    </a:schemeClr>
                  </a:outerShdw>
                </a:effectLst>
              </a:rPr>
              <a:t> </a:t>
            </a:r>
            <a:endParaRPr lang="en-CA" sz="1600" dirty="0"/>
          </a:p>
          <a:p>
            <a:r>
              <a:rPr lang="en-CA" sz="1600" dirty="0" err="1">
                <a:effectLst>
                  <a:outerShdw blurRad="38100" dist="19050" dir="2700000" algn="tl">
                    <a:schemeClr val="dk1">
                      <a:alpha val="40000"/>
                    </a:schemeClr>
                  </a:outerShdw>
                </a:effectLst>
              </a:rPr>
              <a:t>Pasiunile</a:t>
            </a:r>
            <a:r>
              <a:rPr lang="en-CA" sz="1600" dirty="0">
                <a:effectLst>
                  <a:outerShdw blurRad="38100" dist="19050" dir="2700000" algn="tl">
                    <a:schemeClr val="dk1">
                      <a:alpha val="40000"/>
                    </a:schemeClr>
                  </a:outerShdw>
                </a:effectLst>
              </a:rPr>
              <a:t> vin din </a:t>
            </a:r>
            <a:r>
              <a:rPr lang="en-CA" sz="1600" dirty="0" err="1">
                <a:effectLst>
                  <a:outerShdw blurRad="38100" dist="19050" dir="2700000" algn="tl">
                    <a:schemeClr val="dk1">
                      <a:alpha val="40000"/>
                    </a:schemeClr>
                  </a:outerShdw>
                </a:effectLst>
              </a:rPr>
              <a:t>inima</a:t>
            </a:r>
            <a:r>
              <a:rPr lang="en-CA" sz="1600" dirty="0">
                <a:effectLst>
                  <a:outerShdw blurRad="38100" dist="19050" dir="2700000" algn="tl">
                    <a:schemeClr val="dk1">
                      <a:alpha val="40000"/>
                    </a:schemeClr>
                  </a:outerShdw>
                </a:effectLst>
              </a:rPr>
              <a:t>, nu din </a:t>
            </a:r>
            <a:r>
              <a:rPr lang="en-CA" sz="1600" dirty="0" err="1">
                <a:effectLst>
                  <a:outerShdw blurRad="38100" dist="19050" dir="2700000" algn="tl">
                    <a:schemeClr val="dk1">
                      <a:alpha val="40000"/>
                    </a:schemeClr>
                  </a:outerShdw>
                </a:effectLst>
              </a:rPr>
              <a:t>minte</a:t>
            </a:r>
            <a:r>
              <a:rPr lang="en-CA" sz="1600" dirty="0">
                <a:effectLst>
                  <a:outerShdw blurRad="38100" dist="19050" dir="2700000" algn="tl">
                    <a:schemeClr val="dk1">
                      <a:alpha val="40000"/>
                    </a:schemeClr>
                  </a:outerShdw>
                </a:effectLst>
              </a:rPr>
              <a:t>.  Asa ca </a:t>
            </a:r>
            <a:r>
              <a:rPr lang="en-CA" sz="1600" dirty="0" err="1">
                <a:effectLst>
                  <a:outerShdw blurRad="38100" dist="19050" dir="2700000" algn="tl">
                    <a:schemeClr val="dk1">
                      <a:alpha val="40000"/>
                    </a:schemeClr>
                  </a:outerShdw>
                </a:effectLst>
              </a:rPr>
              <a:t>lasa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raspunsurile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vina la tine.</a:t>
            </a:r>
            <a:endParaRPr lang="en-CA" sz="1600" dirty="0"/>
          </a:p>
          <a:p>
            <a:r>
              <a:rPr lang="en-CA" sz="1600" dirty="0">
                <a:effectLst>
                  <a:outerShdw blurRad="38100" dist="19050" dir="2700000" algn="tl">
                    <a:schemeClr val="dk1">
                      <a:alpha val="40000"/>
                    </a:schemeClr>
                  </a:outerShdw>
                </a:effectLst>
              </a:rPr>
              <a:t> </a:t>
            </a:r>
            <a:endParaRPr lang="en-CA" sz="1600" dirty="0"/>
          </a:p>
          <a:p>
            <a:r>
              <a:rPr lang="en-CA" sz="1600" b="1" dirty="0">
                <a:highlight>
                  <a:srgbClr val="FFFF00"/>
                </a:highlight>
              </a:rPr>
              <a:t>IMPARTASESTE CU PARTENERUL</a:t>
            </a:r>
            <a:endParaRPr lang="en-CA" sz="1600" dirty="0">
              <a:highlight>
                <a:srgbClr val="FFFF00"/>
              </a:highlight>
            </a:endParaRPr>
          </a:p>
          <a:p>
            <a:r>
              <a:rPr lang="en-CA" sz="1600" b="1" dirty="0">
                <a:highlight>
                  <a:srgbClr val="FFFF00"/>
                </a:highlight>
              </a:rPr>
              <a:t>IMPARTASESTE CU CLASA</a:t>
            </a:r>
            <a:endParaRPr lang="en-CA" sz="1600" dirty="0">
              <a:highlight>
                <a:srgbClr val="FFFF00"/>
              </a:highlight>
            </a:endParaRPr>
          </a:p>
          <a:p>
            <a:r>
              <a:rPr lang="en-CA" sz="1600" b="1" dirty="0">
                <a:effectLst>
                  <a:outerShdw blurRad="38100" dist="19050" dir="2700000" algn="tl">
                    <a:schemeClr val="dk1">
                      <a:alpha val="40000"/>
                    </a:schemeClr>
                  </a:outerShdw>
                </a:effectLst>
                <a:highlight>
                  <a:srgbClr val="00FFFF"/>
                </a:highlight>
              </a:rPr>
              <a:t>SCHIMBA STAREA </a:t>
            </a:r>
            <a:r>
              <a:rPr lang="en-CA" sz="1600" dirty="0">
                <a:effectLst>
                  <a:outerShdw blurRad="38100" dist="19050" dir="2700000" algn="tl">
                    <a:schemeClr val="dk1">
                      <a:alpha val="40000"/>
                    </a:schemeClr>
                  </a:outerShdw>
                </a:effectLst>
                <a:highlight>
                  <a:srgbClr val="00FFFF"/>
                </a:highlight>
              </a:rPr>
              <a:t>– </a:t>
            </a:r>
            <a:r>
              <a:rPr lang="en-CA" sz="1600" dirty="0" err="1">
                <a:effectLst>
                  <a:outerShdw blurRad="38100" dist="19050" dir="2700000" algn="tl">
                    <a:schemeClr val="dk1">
                      <a:alpha val="40000"/>
                    </a:schemeClr>
                  </a:outerShdw>
                </a:effectLst>
              </a:rPr>
              <a:t>Intoarce-te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catre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persoana</a:t>
            </a:r>
            <a:r>
              <a:rPr lang="en-CA" sz="1600" dirty="0">
                <a:effectLst>
                  <a:outerShdw blurRad="38100" dist="19050" dir="2700000" algn="tl">
                    <a:schemeClr val="dk1">
                      <a:alpha val="40000"/>
                    </a:schemeClr>
                  </a:outerShdw>
                </a:effectLst>
              </a:rPr>
              <a:t> de </a:t>
            </a:r>
            <a:r>
              <a:rPr lang="en-CA" sz="1600" dirty="0" err="1">
                <a:effectLst>
                  <a:outerShdw blurRad="38100" dist="19050" dir="2700000" algn="tl">
                    <a:schemeClr val="dk1">
                      <a:alpha val="40000"/>
                    </a:schemeClr>
                  </a:outerShdw>
                </a:effectLst>
              </a:rPr>
              <a:t>langa</a:t>
            </a:r>
            <a:r>
              <a:rPr lang="en-CA" sz="1600" dirty="0">
                <a:effectLst>
                  <a:outerShdw blurRad="38100" dist="19050" dir="2700000" algn="tl">
                    <a:schemeClr val="dk1">
                      <a:alpha val="40000"/>
                    </a:schemeClr>
                  </a:outerShdw>
                </a:effectLst>
              </a:rPr>
              <a:t> tine </a:t>
            </a:r>
            <a:r>
              <a:rPr lang="en-CA" sz="1600" dirty="0" err="1">
                <a:effectLst>
                  <a:outerShdw blurRad="38100" dist="19050" dir="2700000" algn="tl">
                    <a:schemeClr val="dk1">
                      <a:alpha val="40000"/>
                    </a:schemeClr>
                  </a:outerShdw>
                </a:effectLst>
              </a:rPr>
              <a:t>si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spune</a:t>
            </a:r>
            <a:r>
              <a:rPr lang="en-CA" sz="1600" dirty="0">
                <a:effectLst>
                  <a:outerShdw blurRad="38100" dist="19050" dir="2700000" algn="tl">
                    <a:schemeClr val="dk1">
                      <a:alpha val="40000"/>
                    </a:schemeClr>
                  </a:outerShdw>
                </a:effectLst>
              </a:rPr>
              <a:t>-I - “ESTI genial”</a:t>
            </a:r>
            <a:endParaRPr lang="en-CA" sz="1600" dirty="0"/>
          </a:p>
          <a:p>
            <a:r>
              <a:rPr lang="en-CA" sz="1600" dirty="0">
                <a:effectLst>
                  <a:outerShdw blurRad="38100" dist="19050" dir="2700000" algn="tl">
                    <a:schemeClr val="dk1">
                      <a:alpha val="40000"/>
                    </a:schemeClr>
                  </a:outerShdw>
                </a:effectLst>
              </a:rPr>
              <a:t>	Si </a:t>
            </a:r>
            <a:r>
              <a:rPr lang="en-CA" sz="1600" dirty="0" err="1">
                <a:effectLst>
                  <a:outerShdw blurRad="38100" dist="19050" dir="2700000" algn="tl">
                    <a:schemeClr val="dk1">
                      <a:alpha val="40000"/>
                    </a:schemeClr>
                  </a:outerShdw>
                </a:effectLst>
              </a:rPr>
              <a:t>el</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spune</a:t>
            </a:r>
            <a:r>
              <a:rPr lang="en-CA" sz="1600" dirty="0">
                <a:effectLst>
                  <a:outerShdw blurRad="38100" dist="19050" dir="2700000" algn="tl">
                    <a:schemeClr val="dk1">
                      <a:alpha val="40000"/>
                    </a:schemeClr>
                  </a:outerShdw>
                </a:effectLst>
              </a:rPr>
              <a:t>  “SUNT genial”</a:t>
            </a:r>
            <a:endParaRPr lang="en-CA" sz="1600"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32</a:t>
            </a:fld>
            <a:endParaRPr lang="en-CA"/>
          </a:p>
        </p:txBody>
      </p:sp>
    </p:spTree>
    <p:extLst>
      <p:ext uri="{BB962C8B-B14F-4D97-AF65-F5344CB8AC3E}">
        <p14:creationId xmlns:p14="http://schemas.microsoft.com/office/powerpoint/2010/main" val="1167144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8763" y="663575"/>
            <a:ext cx="3351212" cy="1885950"/>
          </a:xfrm>
        </p:spPr>
      </p:sp>
      <p:sp>
        <p:nvSpPr>
          <p:cNvPr id="3" name="Notes Placeholder 2"/>
          <p:cNvSpPr>
            <a:spLocks noGrp="1"/>
          </p:cNvSpPr>
          <p:nvPr>
            <p:ph type="body" idx="1"/>
          </p:nvPr>
        </p:nvSpPr>
        <p:spPr>
          <a:xfrm>
            <a:off x="685800" y="2838893"/>
            <a:ext cx="5486400" cy="5162107"/>
          </a:xfrm>
        </p:spPr>
        <p:txBody>
          <a:bodyPr/>
          <a:lstStyle/>
          <a:p>
            <a:r>
              <a:rPr lang="en-CA" sz="1600" b="1" dirty="0">
                <a:effectLst>
                  <a:outerShdw blurRad="38100" dist="19050" dir="2700000" algn="tl">
                    <a:schemeClr val="dk1">
                      <a:alpha val="40000"/>
                    </a:schemeClr>
                  </a:outerShdw>
                </a:effectLst>
              </a:rPr>
              <a:t>CLASIFICAREA PASIUNILOR TALE</a:t>
            </a:r>
            <a:endParaRPr lang="en-CA" sz="1600" dirty="0"/>
          </a:p>
          <a:p>
            <a:r>
              <a:rPr lang="en-CA" sz="1600" b="1" dirty="0">
                <a:effectLst>
                  <a:outerShdw blurRad="38100" dist="19050" dir="2700000" algn="tl">
                    <a:schemeClr val="dk1">
                      <a:alpha val="40000"/>
                    </a:schemeClr>
                  </a:outerShdw>
                </a:effectLst>
              </a:rPr>
              <a:t> </a:t>
            </a:r>
            <a:endParaRPr lang="en-CA" sz="1600" dirty="0"/>
          </a:p>
          <a:p>
            <a:r>
              <a:rPr lang="en-CA" sz="1600" dirty="0" err="1">
                <a:effectLst>
                  <a:outerShdw blurRad="38100" dist="19050" dir="2700000" algn="tl">
                    <a:schemeClr val="dk1">
                      <a:alpha val="40000"/>
                    </a:schemeClr>
                  </a:outerShdw>
                </a:effectLst>
              </a:rPr>
              <a:t>Noteaza-ti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cele</a:t>
            </a:r>
            <a:r>
              <a:rPr lang="en-CA" sz="1600" dirty="0">
                <a:effectLst>
                  <a:outerShdw blurRad="38100" dist="19050" dir="2700000" algn="tl">
                    <a:schemeClr val="dk1">
                      <a:alpha val="40000"/>
                    </a:schemeClr>
                  </a:outerShdw>
                </a:effectLst>
              </a:rPr>
              <a:t> 5 top </a:t>
            </a:r>
            <a:r>
              <a:rPr lang="en-CA" sz="1600" dirty="0" err="1">
                <a:effectLst>
                  <a:outerShdw blurRad="38100" dist="19050" dir="2700000" algn="tl">
                    <a:schemeClr val="dk1">
                      <a:alpha val="40000"/>
                    </a:schemeClr>
                  </a:outerShdw>
                </a:effectLst>
              </a:rPr>
              <a:t>pasiuni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lae</a:t>
            </a:r>
            <a:r>
              <a:rPr lang="en-CA" sz="1600" dirty="0">
                <a:effectLst>
                  <a:outerShdw blurRad="38100" dist="19050" dir="2700000" algn="tl">
                    <a:schemeClr val="dk1">
                      <a:alpha val="40000"/>
                    </a:schemeClr>
                  </a:outerShdw>
                </a:effectLst>
              </a:rPr>
              <a:t> tale </a:t>
            </a:r>
            <a:r>
              <a:rPr lang="en-CA" sz="1600" dirty="0" err="1">
                <a:effectLst>
                  <a:outerShdw blurRad="38100" dist="19050" dir="2700000" algn="tl">
                    <a:schemeClr val="dk1">
                      <a:alpha val="40000"/>
                    </a:schemeClr>
                  </a:outerShdw>
                </a:effectLst>
              </a:rPr>
              <a:t>si</a:t>
            </a:r>
            <a:r>
              <a:rPr lang="en-CA" sz="1600" dirty="0">
                <a:effectLst>
                  <a:outerShdw blurRad="38100" dist="19050" dir="2700000" algn="tl">
                    <a:schemeClr val="dk1">
                      <a:alpha val="40000"/>
                    </a:schemeClr>
                  </a:outerShdw>
                </a:effectLst>
              </a:rPr>
              <a:t> da-</a:t>
            </a:r>
            <a:r>
              <a:rPr lang="en-CA" sz="1600" dirty="0" err="1">
                <a:effectLst>
                  <a:outerShdw blurRad="38100" dist="19050" dir="2700000" algn="tl">
                    <a:schemeClr val="dk1">
                      <a:alpha val="40000"/>
                    </a:schemeClr>
                  </a:outerShdw>
                </a:effectLst>
              </a:rPr>
              <a: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fiecaruia</a:t>
            </a:r>
            <a:r>
              <a:rPr lang="en-CA" sz="1600" dirty="0">
                <a:effectLst>
                  <a:outerShdw blurRad="38100" dist="19050" dir="2700000" algn="tl">
                    <a:schemeClr val="dk1">
                      <a:alpha val="40000"/>
                    </a:schemeClr>
                  </a:outerShdw>
                </a:effectLst>
              </a:rPr>
              <a:t> un </a:t>
            </a:r>
            <a:r>
              <a:rPr lang="en-CA" sz="1600" dirty="0" err="1">
                <a:effectLst>
                  <a:outerShdw blurRad="38100" dist="19050" dir="2700000" algn="tl">
                    <a:schemeClr val="dk1">
                      <a:alpha val="40000"/>
                    </a:schemeClr>
                  </a:outerShdw>
                </a:effectLst>
              </a:rPr>
              <a:t>scor</a:t>
            </a:r>
            <a:r>
              <a:rPr lang="en-CA" sz="1600" dirty="0">
                <a:effectLst>
                  <a:outerShdw blurRad="38100" dist="19050" dir="2700000" algn="tl">
                    <a:schemeClr val="dk1">
                      <a:alpha val="40000"/>
                    </a:schemeClr>
                  </a:outerShdw>
                </a:effectLst>
              </a:rPr>
              <a:t> de la o la 10. </a:t>
            </a:r>
          </a:p>
          <a:p>
            <a:endParaRPr lang="en-CA" sz="1600" dirty="0">
              <a:effectLst>
                <a:outerShdw blurRad="38100" dist="19050" dir="2700000" algn="tl">
                  <a:schemeClr val="dk1">
                    <a:alpha val="40000"/>
                  </a:schemeClr>
                </a:outerShdw>
              </a:effectLst>
            </a:endParaRPr>
          </a:p>
          <a:p>
            <a:r>
              <a:rPr lang="en-CA" sz="1600" dirty="0">
                <a:effectLst>
                  <a:outerShdw blurRad="38100" dist="19050" dir="2700000" algn="tl">
                    <a:schemeClr val="dk1">
                      <a:alpha val="40000"/>
                    </a:schemeClr>
                  </a:outerShdw>
                </a:effectLst>
              </a:rPr>
              <a:t>10 </a:t>
            </a:r>
            <a:r>
              <a:rPr lang="en-CA" sz="1600" dirty="0" err="1">
                <a:effectLst>
                  <a:outerShdw blurRad="38100" dist="19050" dir="2700000" algn="tl">
                    <a:schemeClr val="dk1">
                      <a:alpha val="40000"/>
                    </a:schemeClr>
                  </a:outerShdw>
                </a:effectLst>
              </a:rPr>
              <a:t>inseamna</a:t>
            </a:r>
            <a:r>
              <a:rPr lang="en-CA" sz="1600" dirty="0">
                <a:effectLst>
                  <a:outerShdw blurRad="38100" dist="19050" dir="2700000" algn="tl">
                    <a:schemeClr val="dk1">
                      <a:alpha val="40000"/>
                    </a:schemeClr>
                  </a:outerShdw>
                </a:effectLst>
              </a:rPr>
              <a:t> ca </a:t>
            </a:r>
            <a:r>
              <a:rPr lang="en-CA" sz="1600" dirty="0" err="1">
                <a:effectLst>
                  <a:outerShdw blurRad="38100" dist="19050" dir="2700000" algn="tl">
                    <a:schemeClr val="dk1">
                      <a:alpha val="40000"/>
                    </a:schemeClr>
                  </a:outerShdw>
                </a:effectLst>
              </a:rPr>
              <a:t>iti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traiesti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complet</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aceasta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pasiune</a:t>
            </a:r>
            <a:endParaRPr lang="en-CA" sz="1600" dirty="0"/>
          </a:p>
          <a:p>
            <a:r>
              <a:rPr lang="en-CA" sz="1600" dirty="0">
                <a:effectLst>
                  <a:outerShdw blurRad="38100" dist="19050" dir="2700000" algn="tl">
                    <a:schemeClr val="dk1">
                      <a:alpha val="40000"/>
                    </a:schemeClr>
                  </a:outerShdw>
                </a:effectLst>
              </a:rPr>
              <a:t>0 </a:t>
            </a:r>
            <a:r>
              <a:rPr lang="en-CA" sz="1600" dirty="0" err="1">
                <a:effectLst>
                  <a:outerShdw blurRad="38100" dist="19050" dir="2700000" algn="tl">
                    <a:schemeClr val="dk1">
                      <a:alpha val="40000"/>
                    </a:schemeClr>
                  </a:outerShdw>
                </a:effectLst>
              </a:rPr>
              <a:t>inseamna</a:t>
            </a:r>
            <a:r>
              <a:rPr lang="en-CA" sz="1600" dirty="0">
                <a:effectLst>
                  <a:outerShdw blurRad="38100" dist="19050" dir="2700000" algn="tl">
                    <a:schemeClr val="dk1">
                      <a:alpha val="40000"/>
                    </a:schemeClr>
                  </a:outerShdw>
                </a:effectLst>
              </a:rPr>
              <a:t> ca nu o </a:t>
            </a:r>
            <a:r>
              <a:rPr lang="en-CA" sz="1600" dirty="0" err="1">
                <a:effectLst>
                  <a:outerShdw blurRad="38100" dist="19050" dir="2700000" algn="tl">
                    <a:schemeClr val="dk1">
                      <a:alpha val="40000"/>
                    </a:schemeClr>
                  </a:outerShdw>
                </a:effectLst>
              </a:rPr>
              <a:t>traiesti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deloc</a:t>
            </a:r>
            <a:r>
              <a:rPr lang="en-CA" sz="1600" dirty="0">
                <a:effectLst>
                  <a:outerShdw blurRad="38100" dist="19050" dir="2700000" algn="tl">
                    <a:schemeClr val="dk1">
                      <a:alpha val="40000"/>
                    </a:schemeClr>
                  </a:outerShdw>
                </a:effectLst>
              </a:rPr>
              <a:t>, nu </a:t>
            </a:r>
            <a:r>
              <a:rPr lang="en-CA" sz="1600" dirty="0" err="1">
                <a:effectLst>
                  <a:outerShdw blurRad="38100" dist="19050" dir="2700000" algn="tl">
                    <a:schemeClr val="dk1">
                      <a:alpha val="40000"/>
                    </a:schemeClr>
                  </a:outerShdw>
                </a:effectLst>
              </a:rPr>
              <a:t>apare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deloc</a:t>
            </a:r>
            <a:r>
              <a:rPr lang="en-CA" sz="1600" dirty="0">
                <a:effectLst>
                  <a:outerShdw blurRad="38100" dist="19050" dir="2700000" algn="tl">
                    <a:schemeClr val="dk1">
                      <a:alpha val="40000"/>
                    </a:schemeClr>
                  </a:outerShdw>
                </a:effectLst>
              </a:rPr>
              <a:t> in </a:t>
            </a:r>
            <a:r>
              <a:rPr lang="en-CA" sz="1600" dirty="0" err="1">
                <a:effectLst>
                  <a:outerShdw blurRad="38100" dist="19050" dir="2700000" algn="tl">
                    <a:schemeClr val="dk1">
                      <a:alpha val="40000"/>
                    </a:schemeClr>
                  </a:outerShdw>
                </a:effectLst>
              </a:rPr>
              <a:t>viata</a:t>
            </a:r>
            <a:r>
              <a:rPr lang="en-CA" sz="1600" dirty="0">
                <a:effectLst>
                  <a:outerShdw blurRad="38100" dist="19050" dir="2700000" algn="tl">
                    <a:schemeClr val="dk1">
                      <a:alpha val="40000"/>
                    </a:schemeClr>
                  </a:outerShdw>
                </a:effectLst>
              </a:rPr>
              <a:t> ta</a:t>
            </a:r>
            <a:endParaRPr lang="en-CA" sz="1600" dirty="0"/>
          </a:p>
          <a:p>
            <a:r>
              <a:rPr lang="en-CA" sz="1600" dirty="0">
                <a:effectLst>
                  <a:outerShdw blurRad="38100" dist="19050" dir="2700000" algn="tl">
                    <a:schemeClr val="dk1">
                      <a:alpha val="40000"/>
                    </a:schemeClr>
                  </a:outerShdw>
                </a:effectLst>
              </a:rPr>
              <a:t> </a:t>
            </a:r>
            <a:endParaRPr lang="en-CA" sz="1600" dirty="0"/>
          </a:p>
          <a:p>
            <a:r>
              <a:rPr lang="en-CA" sz="1600" b="1" i="1" dirty="0">
                <a:effectLst>
                  <a:outerShdw blurRad="38100" dist="19050" dir="2700000" algn="tl">
                    <a:schemeClr val="dk1">
                      <a:alpha val="40000"/>
                    </a:schemeClr>
                  </a:outerShdw>
                </a:effectLst>
              </a:rPr>
              <a:t>Daca le-ai </a:t>
            </a:r>
            <a:r>
              <a:rPr lang="en-CA" sz="1600" b="1" i="1" dirty="0" err="1">
                <a:effectLst>
                  <a:outerShdw blurRad="38100" dist="19050" dir="2700000" algn="tl">
                    <a:schemeClr val="dk1">
                      <a:alpha val="40000"/>
                    </a:schemeClr>
                  </a:outerShdw>
                </a:effectLst>
              </a:rPr>
              <a:t>dat</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scoruri</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mari</a:t>
            </a:r>
            <a:r>
              <a:rPr lang="en-CA" sz="1600" b="1" i="1" dirty="0">
                <a:effectLst>
                  <a:outerShdw blurRad="38100" dist="19050" dir="2700000" algn="tl">
                    <a:schemeClr val="dk1">
                      <a:alpha val="40000"/>
                    </a:schemeClr>
                  </a:outerShdw>
                </a:effectLst>
              </a:rPr>
              <a:t>, ai </a:t>
            </a:r>
            <a:r>
              <a:rPr lang="en-CA" sz="1600" b="1" i="1" dirty="0" err="1">
                <a:effectLst>
                  <a:outerShdw blurRad="38100" dist="19050" dir="2700000" algn="tl">
                    <a:schemeClr val="dk1">
                      <a:alpha val="40000"/>
                    </a:schemeClr>
                  </a:outerShdw>
                </a:effectLst>
              </a:rPr>
              <a:t>oferit</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multa</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atentie</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acestor</a:t>
            </a:r>
            <a:r>
              <a:rPr lang="en-CA" sz="1600" b="1" i="1" dirty="0">
                <a:effectLst>
                  <a:outerShdw blurRad="38100" dist="19050" dir="2700000" algn="tl">
                    <a:schemeClr val="dk1">
                      <a:alpha val="40000"/>
                    </a:schemeClr>
                  </a:outerShdw>
                </a:effectLst>
              </a:rPr>
              <a:t> top 5 </a:t>
            </a:r>
            <a:r>
              <a:rPr lang="en-CA" sz="1600" b="1" i="1" dirty="0" err="1">
                <a:effectLst>
                  <a:outerShdw blurRad="38100" dist="19050" dir="2700000" algn="tl">
                    <a:schemeClr val="dk1">
                      <a:alpha val="40000"/>
                    </a:schemeClr>
                  </a:outerShdw>
                </a:effectLst>
              </a:rPr>
              <a:t>pasiuni</a:t>
            </a:r>
            <a:r>
              <a:rPr lang="en-CA" sz="1600" b="1" i="1" dirty="0">
                <a:effectLst>
                  <a:outerShdw blurRad="38100" dist="19050" dir="2700000" algn="tl">
                    <a:schemeClr val="dk1">
                      <a:alpha val="40000"/>
                    </a:schemeClr>
                  </a:outerShdw>
                </a:effectLst>
              </a:rPr>
              <a:t> ale tale? Ai </a:t>
            </a:r>
            <a:r>
              <a:rPr lang="en-CA" sz="1600" b="1" i="1" dirty="0" err="1">
                <a:effectLst>
                  <a:outerShdw blurRad="38100" dist="19050" dir="2700000" algn="tl">
                    <a:schemeClr val="dk1">
                      <a:alpha val="40000"/>
                    </a:schemeClr>
                  </a:outerShdw>
                </a:effectLst>
              </a:rPr>
              <a:t>actionat</a:t>
            </a:r>
            <a:r>
              <a:rPr lang="en-CA" sz="1600" b="1" i="1" dirty="0">
                <a:effectLst>
                  <a:outerShdw blurRad="38100" dist="19050" dir="2700000" algn="tl">
                    <a:schemeClr val="dk1">
                      <a:alpha val="40000"/>
                    </a:schemeClr>
                  </a:outerShdw>
                </a:effectLst>
              </a:rPr>
              <a:t> in </a:t>
            </a:r>
            <a:r>
              <a:rPr lang="en-CA" sz="1600" b="1" i="1" dirty="0" err="1">
                <a:effectLst>
                  <a:outerShdw blurRad="38100" dist="19050" dir="2700000" algn="tl">
                    <a:schemeClr val="dk1">
                      <a:alpha val="40000"/>
                    </a:schemeClr>
                  </a:outerShdw>
                </a:effectLst>
              </a:rPr>
              <a:t>aceste</a:t>
            </a:r>
            <a:r>
              <a:rPr lang="en-CA" sz="1600" b="1" i="1" dirty="0">
                <a:effectLst>
                  <a:outerShdw blurRad="38100" dist="19050" dir="2700000" algn="tl">
                    <a:schemeClr val="dk1">
                      <a:alpha val="40000"/>
                    </a:schemeClr>
                  </a:outerShdw>
                </a:effectLst>
              </a:rPr>
              <a:t> 5 </a:t>
            </a:r>
            <a:r>
              <a:rPr lang="en-CA" sz="1600" b="1" i="1" dirty="0" err="1">
                <a:effectLst>
                  <a:outerShdw blurRad="38100" dist="19050" dir="2700000" algn="tl">
                    <a:schemeClr val="dk1">
                      <a:alpha val="40000"/>
                    </a:schemeClr>
                  </a:outerShdw>
                </a:effectLst>
              </a:rPr>
              <a:t>arii</a:t>
            </a:r>
            <a:r>
              <a:rPr lang="en-CA" sz="1600" b="1" i="1" dirty="0">
                <a:effectLst>
                  <a:outerShdw blurRad="38100" dist="19050" dir="2700000" algn="tl">
                    <a:schemeClr val="dk1">
                      <a:alpha val="40000"/>
                    </a:schemeClr>
                  </a:outerShdw>
                </a:effectLst>
              </a:rPr>
              <a:t>? </a:t>
            </a:r>
          </a:p>
          <a:p>
            <a:endParaRPr lang="en-CA" sz="1600" b="1" dirty="0">
              <a:effectLst>
                <a:outerShdw blurRad="38100" dist="19050" dir="2700000" algn="tl">
                  <a:schemeClr val="dk1">
                    <a:alpha val="40000"/>
                  </a:schemeClr>
                </a:outerShdw>
              </a:effectLst>
            </a:endParaRPr>
          </a:p>
          <a:p>
            <a:r>
              <a:rPr lang="en-CA" sz="1600" b="1" i="1" dirty="0">
                <a:effectLst>
                  <a:outerShdw blurRad="38100" dist="19050" dir="2700000" algn="tl">
                    <a:schemeClr val="dk1">
                      <a:alpha val="40000"/>
                    </a:schemeClr>
                  </a:outerShdw>
                </a:effectLst>
              </a:rPr>
              <a:t>Daca ai </a:t>
            </a:r>
            <a:r>
              <a:rPr lang="en-CA" sz="1600" b="1" i="1" dirty="0" err="1">
                <a:effectLst>
                  <a:outerShdw blurRad="38100" dist="19050" dir="2700000" algn="tl">
                    <a:schemeClr val="dk1">
                      <a:alpha val="40000"/>
                    </a:schemeClr>
                  </a:outerShdw>
                </a:effectLst>
              </a:rPr>
              <a:t>scoruri</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mici</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atunci</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ce</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iti</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spune</a:t>
            </a:r>
            <a:r>
              <a:rPr lang="en-CA" sz="1600" b="1" i="1" dirty="0">
                <a:effectLst>
                  <a:outerShdw blurRad="38100" dist="19050" dir="2700000" algn="tl">
                    <a:schemeClr val="dk1">
                      <a:alpha val="40000"/>
                    </a:schemeClr>
                  </a:outerShdw>
                </a:effectLst>
              </a:rPr>
              <a:t> tie </a:t>
            </a:r>
            <a:r>
              <a:rPr lang="en-CA" sz="1600" b="1" i="1" dirty="0" err="1">
                <a:effectLst>
                  <a:outerShdw blurRad="38100" dist="19050" dir="2700000" algn="tl">
                    <a:schemeClr val="dk1">
                      <a:alpha val="40000"/>
                    </a:schemeClr>
                  </a:outerShdw>
                </a:effectLst>
              </a:rPr>
              <a:t>asta</a:t>
            </a:r>
            <a:r>
              <a:rPr lang="en-CA" sz="1600" b="1" i="1" dirty="0">
                <a:effectLst>
                  <a:outerShdw blurRad="38100" dist="19050" dir="2700000" algn="tl">
                    <a:schemeClr val="dk1">
                      <a:alpha val="40000"/>
                    </a:schemeClr>
                  </a:outerShdw>
                </a:effectLst>
              </a:rPr>
              <a:t>? </a:t>
            </a:r>
          </a:p>
          <a:p>
            <a:r>
              <a:rPr lang="en-CA" sz="1600" b="1" dirty="0">
                <a:effectLst>
                  <a:outerShdw blurRad="38100" dist="19050" dir="2700000" algn="tl">
                    <a:schemeClr val="dk1">
                      <a:alpha val="40000"/>
                    </a:schemeClr>
                  </a:outerShdw>
                </a:effectLst>
              </a:rPr>
              <a:t> </a:t>
            </a:r>
            <a:endParaRPr lang="en-CA" sz="1600" b="1" dirty="0"/>
          </a:p>
          <a:p>
            <a:r>
              <a:rPr lang="en-CA" sz="1600" b="1" i="1" dirty="0">
                <a:effectLst>
                  <a:outerShdw blurRad="38100" dist="19050" dir="2700000" algn="tl">
                    <a:schemeClr val="dk1">
                      <a:alpha val="40000"/>
                    </a:schemeClr>
                  </a:outerShdw>
                </a:effectLst>
              </a:rPr>
              <a:t>Care </a:t>
            </a:r>
            <a:r>
              <a:rPr lang="en-CA" sz="1600" b="1" i="1" dirty="0" err="1">
                <a:effectLst>
                  <a:outerShdw blurRad="38100" dist="19050" dir="2700000" algn="tl">
                    <a:schemeClr val="dk1">
                      <a:alpha val="40000"/>
                    </a:schemeClr>
                  </a:outerShdw>
                </a:effectLst>
              </a:rPr>
              <a:t>arii</a:t>
            </a:r>
            <a:r>
              <a:rPr lang="en-CA" sz="1600" b="1" i="1" dirty="0">
                <a:effectLst>
                  <a:outerShdw blurRad="38100" dist="19050" dir="2700000" algn="tl">
                    <a:schemeClr val="dk1">
                      <a:alpha val="40000"/>
                    </a:schemeClr>
                  </a:outerShdw>
                </a:effectLst>
              </a:rPr>
              <a:t> din </a:t>
            </a:r>
            <a:r>
              <a:rPr lang="en-CA" sz="1600" b="1" i="1" dirty="0" err="1">
                <a:effectLst>
                  <a:outerShdw blurRad="38100" dist="19050" dir="2700000" algn="tl">
                    <a:schemeClr val="dk1">
                      <a:alpha val="40000"/>
                    </a:schemeClr>
                  </a:outerShdw>
                </a:effectLst>
              </a:rPr>
              <a:t>viata</a:t>
            </a:r>
            <a:r>
              <a:rPr lang="en-CA" sz="1600" b="1" i="1" dirty="0">
                <a:effectLst>
                  <a:outerShdw blurRad="38100" dist="19050" dir="2700000" algn="tl">
                    <a:schemeClr val="dk1">
                      <a:alpha val="40000"/>
                    </a:schemeClr>
                  </a:outerShdw>
                </a:effectLst>
              </a:rPr>
              <a:t> ta au </a:t>
            </a:r>
            <a:r>
              <a:rPr lang="en-CA" sz="1600" b="1" i="1" dirty="0" err="1">
                <a:effectLst>
                  <a:outerShdw blurRad="38100" dist="19050" dir="2700000" algn="tl">
                    <a:schemeClr val="dk1">
                      <a:alpha val="40000"/>
                    </a:schemeClr>
                  </a:outerShdw>
                </a:effectLst>
              </a:rPr>
              <a:t>nevoie</a:t>
            </a:r>
            <a:r>
              <a:rPr lang="en-CA" sz="1600" b="1" i="1" dirty="0">
                <a:effectLst>
                  <a:outerShdw blurRad="38100" dist="19050" dir="2700000" algn="tl">
                    <a:schemeClr val="dk1">
                      <a:alpha val="40000"/>
                    </a:schemeClr>
                  </a:outerShdw>
                </a:effectLst>
              </a:rPr>
              <a:t> de </a:t>
            </a:r>
            <a:r>
              <a:rPr lang="en-CA" sz="1600" b="1" i="1" dirty="0" err="1">
                <a:effectLst>
                  <a:outerShdw blurRad="38100" dist="19050" dir="2700000" algn="tl">
                    <a:schemeClr val="dk1">
                      <a:alpha val="40000"/>
                    </a:schemeClr>
                  </a:outerShdw>
                </a:effectLst>
              </a:rPr>
              <a:t>mai</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multa</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atentie</a:t>
            </a:r>
            <a:r>
              <a:rPr lang="en-CA" sz="1600" b="1" i="1" dirty="0">
                <a:effectLst>
                  <a:outerShdw blurRad="38100" dist="19050" dir="2700000" algn="tl">
                    <a:schemeClr val="dk1">
                      <a:alpha val="40000"/>
                    </a:schemeClr>
                  </a:outerShdw>
                </a:effectLst>
              </a:rPr>
              <a:t> din </a:t>
            </a:r>
            <a:r>
              <a:rPr lang="en-CA" sz="1600" b="1" i="1" dirty="0" err="1">
                <a:effectLst>
                  <a:outerShdw blurRad="38100" dist="19050" dir="2700000" algn="tl">
                    <a:schemeClr val="dk1">
                      <a:alpha val="40000"/>
                    </a:schemeClr>
                  </a:outerShdw>
                </a:effectLst>
              </a:rPr>
              <a:t>partea</a:t>
            </a:r>
            <a:r>
              <a:rPr lang="en-CA" sz="1600" b="1" i="1" dirty="0">
                <a:effectLst>
                  <a:outerShdw blurRad="38100" dist="19050" dir="2700000" algn="tl">
                    <a:schemeClr val="dk1">
                      <a:alpha val="40000"/>
                    </a:schemeClr>
                  </a:outerShdw>
                </a:effectLst>
              </a:rPr>
              <a:t> ta?</a:t>
            </a:r>
          </a:p>
          <a:p>
            <a:r>
              <a:rPr lang="en-CA" sz="1600" dirty="0">
                <a:effectLst>
                  <a:outerShdw blurRad="38100" dist="19050" dir="2700000" algn="tl">
                    <a:schemeClr val="dk1">
                      <a:alpha val="40000"/>
                    </a:schemeClr>
                  </a:outerShdw>
                </a:effectLst>
              </a:rPr>
              <a:t>   </a:t>
            </a:r>
            <a:r>
              <a:rPr lang="en-CA" sz="1600" dirty="0">
                <a:highlight>
                  <a:srgbClr val="FFFF00"/>
                </a:highlight>
              </a:rPr>
              <a:t>IMPARTASESTE CU GRUPUL</a:t>
            </a:r>
          </a:p>
          <a:p>
            <a:r>
              <a:rPr lang="en-CA" sz="1600" b="1" dirty="0">
                <a:effectLst>
                  <a:outerShdw blurRad="38100" dist="19050" dir="2700000" algn="tl">
                    <a:schemeClr val="dk1">
                      <a:alpha val="40000"/>
                    </a:schemeClr>
                  </a:outerShdw>
                </a:effectLst>
                <a:highlight>
                  <a:srgbClr val="00FFFF"/>
                </a:highlight>
              </a:rPr>
              <a:t>SCHIMBAM STAREA </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Intoarce-te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catre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persoana</a:t>
            </a:r>
            <a:r>
              <a:rPr lang="en-CA" sz="1600" dirty="0">
                <a:effectLst>
                  <a:outerShdw blurRad="38100" dist="19050" dir="2700000" algn="tl">
                    <a:schemeClr val="dk1">
                      <a:alpha val="40000"/>
                    </a:schemeClr>
                  </a:outerShdw>
                </a:effectLst>
              </a:rPr>
              <a:t> de </a:t>
            </a:r>
            <a:r>
              <a:rPr lang="en-CA" sz="1600" dirty="0" err="1">
                <a:effectLst>
                  <a:outerShdw blurRad="38100" dist="19050" dir="2700000" algn="tl">
                    <a:schemeClr val="dk1">
                      <a:alpha val="40000"/>
                    </a:schemeClr>
                  </a:outerShdw>
                </a:effectLst>
              </a:rPr>
              <a:t>langa</a:t>
            </a:r>
            <a:r>
              <a:rPr lang="en-CA" sz="1600" dirty="0">
                <a:effectLst>
                  <a:outerShdw blurRad="38100" dist="19050" dir="2700000" algn="tl">
                    <a:schemeClr val="dk1">
                      <a:alpha val="40000"/>
                    </a:schemeClr>
                  </a:outerShdw>
                </a:effectLst>
              </a:rPr>
              <a:t> tine </a:t>
            </a:r>
            <a:r>
              <a:rPr lang="en-CA" sz="1600" dirty="0" err="1">
                <a:effectLst>
                  <a:outerShdw blurRad="38100" dist="19050" dir="2700000" algn="tl">
                    <a:schemeClr val="dk1">
                      <a:alpha val="40000"/>
                    </a:schemeClr>
                  </a:outerShdw>
                </a:effectLst>
              </a:rPr>
              <a:t>si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spune</a:t>
            </a:r>
            <a:r>
              <a:rPr lang="en-CA" sz="1600" dirty="0">
                <a:effectLst>
                  <a:outerShdw blurRad="38100" dist="19050" dir="2700000" algn="tl">
                    <a:schemeClr val="dk1">
                      <a:alpha val="40000"/>
                    </a:schemeClr>
                  </a:outerShdw>
                </a:effectLst>
              </a:rPr>
              <a:t>-I “ESTI </a:t>
            </a:r>
            <a:r>
              <a:rPr lang="en-CA" sz="1600" dirty="0" err="1">
                <a:effectLst>
                  <a:outerShdw blurRad="38100" dist="19050" dir="2700000" algn="tl">
                    <a:schemeClr val="dk1">
                      <a:alpha val="40000"/>
                    </a:schemeClr>
                  </a:outerShdw>
                </a:effectLst>
              </a:rPr>
              <a:t>divin</a:t>
            </a:r>
            <a:r>
              <a:rPr lang="en-CA" sz="1600" dirty="0">
                <a:effectLst>
                  <a:outerShdw blurRad="38100" dist="19050" dir="2700000" algn="tl">
                    <a:schemeClr val="dk1">
                      <a:alpha val="40000"/>
                    </a:schemeClr>
                  </a:outerShdw>
                </a:effectLst>
              </a:rPr>
              <a:t>/a”</a:t>
            </a:r>
            <a:endParaRPr lang="en-CA" sz="1600" dirty="0"/>
          </a:p>
          <a:p>
            <a:r>
              <a:rPr lang="en-CA" sz="1600" dirty="0">
                <a:effectLst>
                  <a:outerShdw blurRad="38100" dist="19050" dir="2700000" algn="tl">
                    <a:schemeClr val="dk1">
                      <a:alpha val="40000"/>
                    </a:schemeClr>
                  </a:outerShdw>
                </a:effectLst>
              </a:rPr>
              <a:t>	El/</a:t>
            </a:r>
            <a:r>
              <a:rPr lang="en-CA" sz="1600" dirty="0" err="1">
                <a:effectLst>
                  <a:outerShdw blurRad="38100" dist="19050" dir="2700000" algn="tl">
                    <a:schemeClr val="dk1">
                      <a:alpha val="40000"/>
                    </a:schemeClr>
                  </a:outerShdw>
                </a:effectLst>
              </a:rPr>
              <a:t>ea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raspunde</a:t>
            </a:r>
            <a:r>
              <a:rPr lang="en-CA" sz="1600" dirty="0">
                <a:effectLst>
                  <a:outerShdw blurRad="38100" dist="19050" dir="2700000" algn="tl">
                    <a:schemeClr val="dk1">
                      <a:alpha val="40000"/>
                    </a:schemeClr>
                  </a:outerShdw>
                </a:effectLst>
              </a:rPr>
              <a:t> “SUNT </a:t>
            </a:r>
            <a:r>
              <a:rPr lang="en-CA" sz="1600" dirty="0" err="1">
                <a:effectLst>
                  <a:outerShdw blurRad="38100" dist="19050" dir="2700000" algn="tl">
                    <a:schemeClr val="dk1">
                      <a:alpha val="40000"/>
                    </a:schemeClr>
                  </a:outerShdw>
                </a:effectLst>
              </a:rPr>
              <a:t>divin</a:t>
            </a:r>
            <a:r>
              <a:rPr lang="en-CA" sz="1600" dirty="0">
                <a:effectLst>
                  <a:outerShdw blurRad="38100" dist="19050" dir="2700000" algn="tl">
                    <a:schemeClr val="dk1">
                      <a:alpha val="40000"/>
                    </a:schemeClr>
                  </a:outerShdw>
                </a:effectLst>
              </a:rPr>
              <a:t>/a.”</a:t>
            </a:r>
            <a:endParaRPr lang="en-CA" sz="1600"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33</a:t>
            </a:fld>
            <a:endParaRPr lang="en-CA"/>
          </a:p>
        </p:txBody>
      </p:sp>
    </p:spTree>
    <p:extLst>
      <p:ext uri="{BB962C8B-B14F-4D97-AF65-F5344CB8AC3E}">
        <p14:creationId xmlns:p14="http://schemas.microsoft.com/office/powerpoint/2010/main" val="511504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r>
              <a:rPr lang="en-CA" sz="1600" b="1" dirty="0">
                <a:highlight>
                  <a:srgbClr val="00FF00"/>
                </a:highlight>
              </a:rPr>
              <a:t>11:45 PAUZA – Letting it go!  Clap low, middle, high and YEAH!</a:t>
            </a:r>
            <a:endParaRPr lang="en-CA" sz="1600" dirty="0">
              <a:highlight>
                <a:srgbClr val="00FF00"/>
              </a:highlight>
            </a:endParaRPr>
          </a:p>
          <a:p>
            <a:endParaRPr lang="en-CA" sz="1600" dirty="0">
              <a:highlight>
                <a:srgbClr val="00FF00"/>
              </a:highlight>
            </a:endParaRPr>
          </a:p>
          <a:p>
            <a:endParaRPr lang="en-CA" sz="1600" dirty="0"/>
          </a:p>
          <a:p>
            <a:r>
              <a:rPr lang="en-CA" sz="1600" dirty="0"/>
              <a:t>INTOARCERE DIN PAUZA</a:t>
            </a:r>
          </a:p>
          <a:p>
            <a:endParaRPr lang="en-CA" sz="1600" dirty="0"/>
          </a:p>
          <a:p>
            <a:r>
              <a:rPr lang="en-CA" sz="1600" b="1" dirty="0">
                <a:highlight>
                  <a:srgbClr val="00FFFF"/>
                </a:highlight>
              </a:rPr>
              <a:t>Maroon 5 - Moves Like Jagger ft. Christina Aguilera</a:t>
            </a: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34</a:t>
            </a:fld>
            <a:endParaRPr lang="en-CA"/>
          </a:p>
        </p:txBody>
      </p:sp>
    </p:spTree>
    <p:extLst>
      <p:ext uri="{BB962C8B-B14F-4D97-AF65-F5344CB8AC3E}">
        <p14:creationId xmlns:p14="http://schemas.microsoft.com/office/powerpoint/2010/main" val="3079078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35</a:t>
            </a:fld>
            <a:endParaRPr lang="en-CA"/>
          </a:p>
        </p:txBody>
      </p:sp>
    </p:spTree>
    <p:extLst>
      <p:ext uri="{BB962C8B-B14F-4D97-AF65-F5344CB8AC3E}">
        <p14:creationId xmlns:p14="http://schemas.microsoft.com/office/powerpoint/2010/main" val="4084409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36</a:t>
            </a:fld>
            <a:endParaRPr lang="en-CA"/>
          </a:p>
        </p:txBody>
      </p:sp>
    </p:spTree>
    <p:extLst>
      <p:ext uri="{BB962C8B-B14F-4D97-AF65-F5344CB8AC3E}">
        <p14:creationId xmlns:p14="http://schemas.microsoft.com/office/powerpoint/2010/main" val="330271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5018567"/>
            <a:ext cx="5486400" cy="2982433"/>
          </a:xfrm>
        </p:spPr>
        <p:txBody>
          <a:bodyPr/>
          <a:lstStyle/>
          <a:p>
            <a:r>
              <a:rPr lang="en-CA" sz="1600" dirty="0" err="1">
                <a:highlight>
                  <a:srgbClr val="FFFF00"/>
                </a:highlight>
              </a:rPr>
              <a:t>EmWave</a:t>
            </a:r>
            <a:r>
              <a:rPr lang="en-CA" sz="1600" dirty="0">
                <a:highlight>
                  <a:srgbClr val="FFFF00"/>
                </a:highlight>
              </a:rPr>
              <a:t> 3 People</a:t>
            </a:r>
          </a:p>
          <a:p>
            <a:endParaRPr lang="en-CA" sz="1600" dirty="0">
              <a:highlight>
                <a:srgbClr val="FFFF00"/>
              </a:highlight>
            </a:endParaRPr>
          </a:p>
          <a:p>
            <a:r>
              <a:rPr lang="en-CA" sz="1600" dirty="0">
                <a:highlight>
                  <a:srgbClr val="FFFF00"/>
                </a:highlight>
              </a:rPr>
              <a:t>WHOLE Group</a:t>
            </a:r>
          </a:p>
        </p:txBody>
      </p:sp>
      <p:sp>
        <p:nvSpPr>
          <p:cNvPr id="4" name="Slide Number Placeholder 3"/>
          <p:cNvSpPr>
            <a:spLocks noGrp="1"/>
          </p:cNvSpPr>
          <p:nvPr>
            <p:ph type="sldNum" sz="quarter" idx="10"/>
          </p:nvPr>
        </p:nvSpPr>
        <p:spPr/>
        <p:txBody>
          <a:bodyPr/>
          <a:lstStyle/>
          <a:p>
            <a:fld id="{F81BE16E-0027-4D0C-B6AE-659A79756412}" type="slidenum">
              <a:rPr lang="en-CA" smtClean="0"/>
              <a:t>37</a:t>
            </a:fld>
            <a:endParaRPr lang="en-CA"/>
          </a:p>
        </p:txBody>
      </p:sp>
    </p:spTree>
    <p:extLst>
      <p:ext uri="{BB962C8B-B14F-4D97-AF65-F5344CB8AC3E}">
        <p14:creationId xmlns:p14="http://schemas.microsoft.com/office/powerpoint/2010/main" val="2281323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5018566"/>
            <a:ext cx="5486400" cy="2982433"/>
          </a:xfrm>
        </p:spPr>
        <p:txBody>
          <a:bodyPr/>
          <a:lstStyle/>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38</a:t>
            </a:fld>
            <a:endParaRPr lang="en-CA"/>
          </a:p>
        </p:txBody>
      </p:sp>
    </p:spTree>
    <p:extLst>
      <p:ext uri="{BB962C8B-B14F-4D97-AF65-F5344CB8AC3E}">
        <p14:creationId xmlns:p14="http://schemas.microsoft.com/office/powerpoint/2010/main" val="236825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0313" y="823913"/>
            <a:ext cx="4191000" cy="2359025"/>
          </a:xfrm>
        </p:spPr>
      </p:sp>
      <p:sp>
        <p:nvSpPr>
          <p:cNvPr id="3" name="Notes Placeholder 2"/>
          <p:cNvSpPr>
            <a:spLocks noGrp="1"/>
          </p:cNvSpPr>
          <p:nvPr>
            <p:ph type="body" idx="1"/>
          </p:nvPr>
        </p:nvSpPr>
        <p:spPr>
          <a:xfrm>
            <a:off x="685800" y="3689498"/>
            <a:ext cx="5486400" cy="4311502"/>
          </a:xfrm>
        </p:spPr>
        <p:txBody>
          <a:bodyPr/>
          <a:lstStyle/>
          <a:p>
            <a:pPr fontAlgn="t"/>
            <a:r>
              <a:rPr lang="en-CA" sz="1600" b="1" dirty="0"/>
              <a:t>ENERGIA TA!!!</a:t>
            </a:r>
          </a:p>
          <a:p>
            <a:pPr fontAlgn="t"/>
            <a:r>
              <a:rPr lang="en-CA" sz="1600" b="1" dirty="0"/>
              <a:t> </a:t>
            </a:r>
          </a:p>
          <a:p>
            <a:pPr fontAlgn="t"/>
            <a:r>
              <a:rPr lang="en-CA" sz="1600" dirty="0" err="1"/>
              <a:t>Frecventa</a:t>
            </a:r>
            <a:r>
              <a:rPr lang="en-CA" sz="1600" dirty="0"/>
              <a:t> finite tale </a:t>
            </a:r>
            <a:r>
              <a:rPr lang="en-CA" sz="1600" dirty="0" err="1"/>
              <a:t>este</a:t>
            </a:r>
            <a:r>
              <a:rPr lang="en-CA" sz="1600" dirty="0"/>
              <a:t> </a:t>
            </a:r>
            <a:r>
              <a:rPr lang="en-CA" sz="1600" dirty="0" err="1"/>
              <a:t>totalitatea</a:t>
            </a:r>
            <a:r>
              <a:rPr lang="en-CA" sz="1600" dirty="0"/>
              <a:t> </a:t>
            </a:r>
            <a:r>
              <a:rPr lang="en-CA" sz="1600" dirty="0" err="1"/>
              <a:t>succesului</a:t>
            </a:r>
            <a:r>
              <a:rPr lang="en-CA" sz="1600" dirty="0"/>
              <a:t> tau!</a:t>
            </a:r>
            <a:endParaRPr lang="en-CA" sz="1600" b="1" dirty="0"/>
          </a:p>
          <a:p>
            <a:pPr fontAlgn="t"/>
            <a:r>
              <a:rPr lang="en-CA" sz="1600" dirty="0"/>
              <a:t> </a:t>
            </a:r>
            <a:endParaRPr lang="en-CA" sz="1600" b="1" dirty="0"/>
          </a:p>
          <a:p>
            <a:pPr fontAlgn="t"/>
            <a:r>
              <a:rPr lang="ro-RO" sz="1600" dirty="0"/>
              <a:t>Succesul tău nu are aproape nimic de-a face cu ceea ce spui, cum vorbești sau te îmbraci și cum arăți.</a:t>
            </a:r>
            <a:r>
              <a:rPr lang="en-CA" sz="1600" dirty="0"/>
              <a:t> </a:t>
            </a:r>
          </a:p>
          <a:p>
            <a:pPr fontAlgn="t"/>
            <a:endParaRPr lang="en-CA" sz="1600" b="1" dirty="0"/>
          </a:p>
          <a:p>
            <a:pPr fontAlgn="t"/>
            <a:r>
              <a:rPr lang="en-CA" sz="1600" dirty="0"/>
              <a:t>Tot </a:t>
            </a:r>
            <a:r>
              <a:rPr lang="en-CA" sz="1600" dirty="0" err="1"/>
              <a:t>ce</a:t>
            </a:r>
            <a:r>
              <a:rPr lang="en-CA" sz="1600" dirty="0"/>
              <a:t> </a:t>
            </a:r>
            <a:r>
              <a:rPr lang="en-CA" sz="1600" dirty="0" err="1"/>
              <a:t>vor</a:t>
            </a:r>
            <a:r>
              <a:rPr lang="en-CA" sz="1600" dirty="0"/>
              <a:t> </a:t>
            </a:r>
            <a:r>
              <a:rPr lang="en-CA" sz="1600" dirty="0" err="1"/>
              <a:t>oamenii</a:t>
            </a:r>
            <a:r>
              <a:rPr lang="en-CA" sz="1600" dirty="0"/>
              <a:t> </a:t>
            </a:r>
            <a:r>
              <a:rPr lang="en-CA" sz="1600" dirty="0" err="1"/>
              <a:t>este</a:t>
            </a:r>
            <a:r>
              <a:rPr lang="en-CA" sz="1600" dirty="0"/>
              <a:t> </a:t>
            </a:r>
            <a:r>
              <a:rPr lang="en-CA" sz="1600" dirty="0" err="1"/>
              <a:t>energia</a:t>
            </a:r>
            <a:r>
              <a:rPr lang="en-CA" sz="1600" dirty="0"/>
              <a:t> ta.  Sunt </a:t>
            </a:r>
            <a:r>
              <a:rPr lang="en-CA" sz="1600" dirty="0" err="1"/>
              <a:t>infometati</a:t>
            </a:r>
            <a:r>
              <a:rPr lang="en-CA" sz="1600" dirty="0"/>
              <a:t> de o </a:t>
            </a:r>
            <a:r>
              <a:rPr lang="en-CA" sz="1600" dirty="0" err="1"/>
              <a:t>vibratie</a:t>
            </a:r>
            <a:r>
              <a:rPr lang="en-CA" sz="1600" dirty="0"/>
              <a:t> </a:t>
            </a:r>
            <a:r>
              <a:rPr lang="en-CA" sz="1600" dirty="0" err="1"/>
              <a:t>mai</a:t>
            </a:r>
            <a:r>
              <a:rPr lang="en-CA" sz="1600" dirty="0"/>
              <a:t> mare, </a:t>
            </a:r>
            <a:r>
              <a:rPr lang="en-CA" sz="1600" dirty="0" err="1"/>
              <a:t>inspiratie</a:t>
            </a:r>
            <a:r>
              <a:rPr lang="en-CA" sz="1600" dirty="0"/>
              <a:t> </a:t>
            </a:r>
            <a:r>
              <a:rPr lang="en-CA" sz="1600" dirty="0" err="1"/>
              <a:t>si</a:t>
            </a:r>
            <a:r>
              <a:rPr lang="en-CA" sz="1600" dirty="0"/>
              <a:t> </a:t>
            </a:r>
            <a:r>
              <a:rPr lang="en-CA" sz="1600" dirty="0" err="1"/>
              <a:t>frecventa</a:t>
            </a:r>
            <a:r>
              <a:rPr lang="en-CA" sz="1600" dirty="0"/>
              <a:t> </a:t>
            </a:r>
            <a:r>
              <a:rPr lang="en-CA" sz="1600" dirty="0" err="1"/>
              <a:t>diferite</a:t>
            </a:r>
            <a:r>
              <a:rPr lang="en-CA" sz="1600" dirty="0"/>
              <a:t>. </a:t>
            </a:r>
          </a:p>
          <a:p>
            <a:pPr fontAlgn="t"/>
            <a:r>
              <a:rPr lang="en-CA" sz="1600" dirty="0"/>
              <a:t> </a:t>
            </a:r>
            <a:endParaRPr lang="en-CA" sz="1600" b="1" dirty="0"/>
          </a:p>
          <a:p>
            <a:pPr fontAlgn="t"/>
            <a:r>
              <a:rPr lang="en-CA" sz="1600" dirty="0"/>
              <a:t>Charisma – </a:t>
            </a:r>
            <a:r>
              <a:rPr lang="en-CA" sz="1600" dirty="0" err="1"/>
              <a:t>cuvantul</a:t>
            </a:r>
            <a:r>
              <a:rPr lang="en-CA" sz="1600" dirty="0"/>
              <a:t> </a:t>
            </a:r>
            <a:r>
              <a:rPr lang="en-CA" sz="1600" dirty="0" err="1"/>
              <a:t>greces</a:t>
            </a:r>
            <a:r>
              <a:rPr lang="en-CA" sz="1600" dirty="0"/>
              <a:t> </a:t>
            </a:r>
            <a:r>
              <a:rPr lang="en-CA" sz="1600" dirty="0" err="1"/>
              <a:t>pentru</a:t>
            </a:r>
            <a:r>
              <a:rPr lang="en-CA" sz="1600" dirty="0"/>
              <a:t> VAS</a:t>
            </a:r>
          </a:p>
          <a:p>
            <a:pPr fontAlgn="t"/>
            <a:endParaRPr lang="en-CA" sz="1600" b="1" dirty="0"/>
          </a:p>
          <a:p>
            <a:pPr fontAlgn="t"/>
            <a:r>
              <a:rPr lang="ro-RO" sz="1600" b="1" dirty="0"/>
              <a:t>Dacă ești cu adevărat carismatic, ești lipsit de sine. Lași Sursa, Divinul să vină prin tine. CARISMA = AUTENTICITATEA TA</a:t>
            </a:r>
            <a:endParaRPr lang="en-CA" sz="1600" b="1" dirty="0"/>
          </a:p>
          <a:p>
            <a:pPr fontAlgn="t"/>
            <a:endParaRPr lang="en-CA" sz="1600" b="1"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39</a:t>
            </a:fld>
            <a:endParaRPr lang="en-CA"/>
          </a:p>
        </p:txBody>
      </p:sp>
    </p:spTree>
    <p:extLst>
      <p:ext uri="{BB962C8B-B14F-4D97-AF65-F5344CB8AC3E}">
        <p14:creationId xmlns:p14="http://schemas.microsoft.com/office/powerpoint/2010/main" val="157493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3650" y="760413"/>
            <a:ext cx="3998913" cy="2251075"/>
          </a:xfrm>
        </p:spPr>
      </p:sp>
      <p:sp>
        <p:nvSpPr>
          <p:cNvPr id="3" name="Notes Placeholder 2"/>
          <p:cNvSpPr>
            <a:spLocks noGrp="1"/>
          </p:cNvSpPr>
          <p:nvPr>
            <p:ph type="body" idx="1"/>
          </p:nvPr>
        </p:nvSpPr>
        <p:spPr>
          <a:xfrm>
            <a:off x="685800" y="3327991"/>
            <a:ext cx="5486400" cy="5357222"/>
          </a:xfrm>
        </p:spPr>
        <p:txBody>
          <a:bodyPr/>
          <a:lstStyle/>
          <a:p>
            <a:r>
              <a:rPr lang="en-CA" b="1" dirty="0"/>
              <a:t>SLIDE - INVITATION</a:t>
            </a:r>
            <a:r>
              <a:rPr lang="en-CA" dirty="0"/>
              <a:t> – </a:t>
            </a:r>
            <a:r>
              <a:rPr lang="en-CA" dirty="0" err="1"/>
              <a:t>Abordează</a:t>
            </a:r>
            <a:r>
              <a:rPr lang="en-CA" dirty="0"/>
              <a:t> </a:t>
            </a:r>
            <a:r>
              <a:rPr lang="en-CA" dirty="0" err="1"/>
              <a:t>această</a:t>
            </a:r>
            <a:r>
              <a:rPr lang="en-CA" dirty="0"/>
              <a:t> zi</a:t>
            </a:r>
          </a:p>
          <a:p>
            <a:r>
              <a:rPr lang="en-CA" dirty="0"/>
              <a:t>	</a:t>
            </a:r>
          </a:p>
          <a:p>
            <a:r>
              <a:rPr lang="en-CA" dirty="0" err="1"/>
              <a:t>Fara</a:t>
            </a:r>
            <a:r>
              <a:rPr lang="en-CA" dirty="0"/>
              <a:t> REZISTENTA  (ai </a:t>
            </a:r>
            <a:r>
              <a:rPr lang="en-CA" dirty="0" err="1"/>
              <a:t>mai</a:t>
            </a:r>
            <a:r>
              <a:rPr lang="en-CA" dirty="0"/>
              <a:t> </a:t>
            </a:r>
            <a:r>
              <a:rPr lang="en-CA" dirty="0" err="1"/>
              <a:t>auzit</a:t>
            </a:r>
            <a:r>
              <a:rPr lang="en-CA" dirty="0"/>
              <a:t> </a:t>
            </a:r>
            <a:r>
              <a:rPr lang="en-CA" dirty="0" err="1"/>
              <a:t>aceste</a:t>
            </a:r>
            <a:r>
              <a:rPr lang="en-CA" dirty="0"/>
              <a:t> </a:t>
            </a:r>
            <a:r>
              <a:rPr lang="en-CA" dirty="0" err="1"/>
              <a:t>lucruri</a:t>
            </a:r>
            <a:r>
              <a:rPr lang="en-CA" dirty="0"/>
              <a:t> in </a:t>
            </a:r>
            <a:r>
              <a:rPr lang="en-CA" dirty="0" err="1"/>
              <a:t>trecut</a:t>
            </a:r>
            <a:r>
              <a:rPr lang="en-CA" dirty="0"/>
              <a:t> … le </a:t>
            </a:r>
            <a:r>
              <a:rPr lang="en-CA" dirty="0" err="1"/>
              <a:t>stii</a:t>
            </a:r>
            <a:r>
              <a:rPr lang="en-CA" dirty="0"/>
              <a:t> </a:t>
            </a:r>
            <a:r>
              <a:rPr lang="en-CA" dirty="0" err="1"/>
              <a:t>deja</a:t>
            </a:r>
            <a:r>
              <a:rPr lang="en-CA" dirty="0"/>
              <a:t>/le-ai </a:t>
            </a:r>
            <a:r>
              <a:rPr lang="en-CA" dirty="0" err="1"/>
              <a:t>mai</a:t>
            </a:r>
            <a:r>
              <a:rPr lang="en-CA" dirty="0"/>
              <a:t> </a:t>
            </a:r>
            <a:r>
              <a:rPr lang="en-CA" dirty="0" err="1"/>
              <a:t>facut</a:t>
            </a:r>
            <a:r>
              <a:rPr lang="en-CA" dirty="0"/>
              <a:t>)</a:t>
            </a:r>
          </a:p>
          <a:p>
            <a:r>
              <a:rPr lang="en-CA" dirty="0"/>
              <a:t>	</a:t>
            </a:r>
            <a:r>
              <a:rPr lang="en-CA" i="1" dirty="0" err="1"/>
              <a:t>Niciodata</a:t>
            </a:r>
            <a:r>
              <a:rPr lang="en-CA" i="1" dirty="0"/>
              <a:t> nu </a:t>
            </a:r>
            <a:r>
              <a:rPr lang="en-CA" i="1" dirty="0" err="1"/>
              <a:t>iti</a:t>
            </a:r>
            <a:r>
              <a:rPr lang="en-CA" i="1" dirty="0"/>
              <a:t> </a:t>
            </a:r>
            <a:r>
              <a:rPr lang="en-CA" i="1" dirty="0" err="1"/>
              <a:t>poti</a:t>
            </a:r>
            <a:r>
              <a:rPr lang="en-CA" i="1" dirty="0"/>
              <a:t> </a:t>
            </a:r>
            <a:r>
              <a:rPr lang="en-CA" i="1" dirty="0" err="1"/>
              <a:t>pune</a:t>
            </a:r>
            <a:r>
              <a:rPr lang="en-CA" i="1" dirty="0"/>
              <a:t> </a:t>
            </a:r>
            <a:r>
              <a:rPr lang="en-CA" i="1" dirty="0" err="1"/>
              <a:t>degetul</a:t>
            </a:r>
            <a:r>
              <a:rPr lang="en-CA" i="1" dirty="0"/>
              <a:t> de </a:t>
            </a:r>
            <a:r>
              <a:rPr lang="en-CA" i="1" dirty="0" err="1"/>
              <a:t>doua</a:t>
            </a:r>
            <a:r>
              <a:rPr lang="en-CA" i="1" dirty="0"/>
              <a:t> </a:t>
            </a:r>
            <a:r>
              <a:rPr lang="en-CA" i="1" dirty="0" err="1"/>
              <a:t>ori</a:t>
            </a:r>
            <a:r>
              <a:rPr lang="en-CA" i="1" dirty="0"/>
              <a:t>  in </a:t>
            </a:r>
            <a:r>
              <a:rPr lang="en-CA" i="1" dirty="0" err="1"/>
              <a:t>acelasi</a:t>
            </a:r>
            <a:r>
              <a:rPr lang="en-CA" i="1" dirty="0"/>
              <a:t> </a:t>
            </a:r>
            <a:r>
              <a:rPr lang="en-CA" i="1" dirty="0" err="1"/>
              <a:t>rau</a:t>
            </a:r>
            <a:r>
              <a:rPr lang="en-CA" i="1" dirty="0"/>
              <a:t>.</a:t>
            </a:r>
          </a:p>
          <a:p>
            <a:endParaRPr lang="en-CA" dirty="0"/>
          </a:p>
          <a:p>
            <a:r>
              <a:rPr lang="en-CA" dirty="0" err="1"/>
              <a:t>Fara</a:t>
            </a:r>
            <a:r>
              <a:rPr lang="en-CA" dirty="0"/>
              <a:t> JUDECATA (OMG, </a:t>
            </a:r>
            <a:r>
              <a:rPr lang="en-CA" dirty="0" err="1"/>
              <a:t>uita-te</a:t>
            </a:r>
            <a:r>
              <a:rPr lang="en-CA" dirty="0"/>
              <a:t> la </a:t>
            </a:r>
            <a:r>
              <a:rPr lang="en-CA" dirty="0" err="1"/>
              <a:t>pantofii</a:t>
            </a:r>
            <a:r>
              <a:rPr lang="en-CA" dirty="0"/>
              <a:t> </a:t>
            </a:r>
            <a:r>
              <a:rPr lang="en-CA" dirty="0" err="1"/>
              <a:t>ei</a:t>
            </a:r>
            <a:r>
              <a:rPr lang="en-CA" dirty="0"/>
              <a:t>!  </a:t>
            </a:r>
            <a:r>
              <a:rPr lang="en-CA" dirty="0" err="1"/>
              <a:t>DoChiar</a:t>
            </a:r>
            <a:r>
              <a:rPr lang="en-CA" dirty="0"/>
              <a:t> </a:t>
            </a:r>
            <a:r>
              <a:rPr lang="en-CA" dirty="0" err="1"/>
              <a:t>crede</a:t>
            </a:r>
            <a:r>
              <a:rPr lang="en-CA" dirty="0"/>
              <a:t> </a:t>
            </a:r>
            <a:r>
              <a:rPr lang="en-CA" dirty="0" err="1"/>
              <a:t>asta</a:t>
            </a:r>
            <a:r>
              <a:rPr lang="en-CA" dirty="0"/>
              <a:t>? </a:t>
            </a:r>
            <a:r>
              <a:rPr lang="en-CA" dirty="0" err="1"/>
              <a:t>Chiar</a:t>
            </a:r>
            <a:r>
              <a:rPr lang="en-CA" dirty="0"/>
              <a:t> </a:t>
            </a:r>
            <a:r>
              <a:rPr lang="en-CA" dirty="0" err="1"/>
              <a:t>gandeste</a:t>
            </a:r>
            <a:r>
              <a:rPr lang="en-CA" dirty="0"/>
              <a:t> </a:t>
            </a:r>
            <a:r>
              <a:rPr lang="en-CA" dirty="0" err="1"/>
              <a:t>asa</a:t>
            </a:r>
            <a:r>
              <a:rPr lang="en-CA" dirty="0"/>
              <a:t>!)</a:t>
            </a:r>
          </a:p>
          <a:p>
            <a:r>
              <a:rPr lang="en-CA" dirty="0"/>
              <a:t>	</a:t>
            </a:r>
          </a:p>
          <a:p>
            <a:r>
              <a:rPr lang="en-CA" dirty="0" err="1"/>
              <a:t>Fara</a:t>
            </a:r>
            <a:r>
              <a:rPr lang="en-CA" dirty="0"/>
              <a:t> ATASAMENT  (Have an intention, but be unattached to the outcome)</a:t>
            </a:r>
          </a:p>
          <a:p>
            <a:r>
              <a:rPr lang="en-CA" dirty="0"/>
              <a:t>	Allow the Universe to surprise and delight you!</a:t>
            </a:r>
          </a:p>
          <a:p>
            <a:r>
              <a:rPr lang="en-CA" b="1" dirty="0"/>
              <a:t> </a:t>
            </a:r>
            <a:endParaRPr lang="en-CA" dirty="0"/>
          </a:p>
          <a:p>
            <a:r>
              <a:rPr lang="en-CA" b="1" dirty="0"/>
              <a:t>LOGISTICA – </a:t>
            </a:r>
            <a:r>
              <a:rPr lang="en-CA" b="1" dirty="0" err="1"/>
              <a:t>Toaletele</a:t>
            </a:r>
            <a:endParaRPr lang="en-CA" b="1" dirty="0"/>
          </a:p>
          <a:p>
            <a:endParaRPr lang="en-CA" b="1" dirty="0"/>
          </a:p>
          <a:p>
            <a:r>
              <a:rPr lang="en-CA" b="1" dirty="0" err="1"/>
              <a:t>Telefoanele</a:t>
            </a:r>
            <a:r>
              <a:rPr lang="en-CA" b="1" dirty="0"/>
              <a:t> </a:t>
            </a:r>
            <a:r>
              <a:rPr lang="en-CA" b="1" dirty="0" err="1"/>
              <a:t>inchise</a:t>
            </a:r>
            <a:r>
              <a:rPr lang="en-CA" b="1" dirty="0"/>
              <a:t>/</a:t>
            </a:r>
            <a:r>
              <a:rPr lang="en-CA" b="1" dirty="0" err="1"/>
              <a:t>puse</a:t>
            </a:r>
            <a:r>
              <a:rPr lang="en-CA" b="1" dirty="0"/>
              <a:t> pe </a:t>
            </a:r>
            <a:r>
              <a:rPr lang="en-CA" b="1" dirty="0" err="1"/>
              <a:t>silentios</a:t>
            </a:r>
            <a:endParaRPr lang="en-CA" b="1" dirty="0"/>
          </a:p>
          <a:p>
            <a:endParaRPr lang="en-CA" dirty="0"/>
          </a:p>
          <a:p>
            <a:r>
              <a:rPr lang="en-CA" b="1" dirty="0" err="1"/>
              <a:t>Învatarea</a:t>
            </a:r>
            <a:r>
              <a:rPr lang="en-CA" b="1" dirty="0"/>
              <a:t> </a:t>
            </a:r>
            <a:r>
              <a:rPr lang="en-CA" b="1" dirty="0" err="1"/>
              <a:t>Accelerata</a:t>
            </a:r>
            <a:r>
              <a:rPr lang="en-CA" b="1" dirty="0"/>
              <a:t> </a:t>
            </a:r>
            <a:r>
              <a:rPr lang="en-CA" b="1" dirty="0" err="1"/>
              <a:t>inseamna</a:t>
            </a:r>
            <a:r>
              <a:rPr lang="en-CA" b="1" dirty="0"/>
              <a:t> PARTICIPARE – Cat de </a:t>
            </a:r>
            <a:r>
              <a:rPr lang="en-CA" b="1" dirty="0" err="1"/>
              <a:t>mult</a:t>
            </a:r>
            <a:r>
              <a:rPr lang="en-CA" b="1" dirty="0"/>
              <a:t> </a:t>
            </a:r>
            <a:r>
              <a:rPr lang="en-CA" b="1" dirty="0" err="1"/>
              <a:t>iti</a:t>
            </a:r>
            <a:r>
              <a:rPr lang="en-CA" b="1" dirty="0"/>
              <a:t> </a:t>
            </a:r>
            <a:r>
              <a:rPr lang="en-CA" b="1" dirty="0" err="1"/>
              <a:t>doresti</a:t>
            </a:r>
            <a:r>
              <a:rPr lang="en-CA" b="1" dirty="0"/>
              <a:t> </a:t>
            </a:r>
            <a:r>
              <a:rPr lang="en-CA" b="1" dirty="0" err="1"/>
              <a:t>sa</a:t>
            </a:r>
            <a:r>
              <a:rPr lang="en-CA" b="1" dirty="0"/>
              <a:t> </a:t>
            </a:r>
            <a:r>
              <a:rPr lang="en-CA" b="1" dirty="0" err="1"/>
              <a:t>participi</a:t>
            </a:r>
            <a:r>
              <a:rPr lang="en-CA" b="1" dirty="0"/>
              <a:t> 100%? </a:t>
            </a:r>
          </a:p>
          <a:p>
            <a:endParaRPr lang="en-CA" b="1" dirty="0"/>
          </a:p>
          <a:p>
            <a:r>
              <a:rPr lang="en-CA" dirty="0"/>
              <a:t>Ma </a:t>
            </a:r>
            <a:r>
              <a:rPr lang="en-CA" dirty="0" err="1"/>
              <a:t>puteti</a:t>
            </a:r>
            <a:r>
              <a:rPr lang="en-CA" dirty="0"/>
              <a:t>/ ne </a:t>
            </a:r>
            <a:r>
              <a:rPr lang="en-CA" dirty="0" err="1"/>
              <a:t>puteti</a:t>
            </a:r>
            <a:r>
              <a:rPr lang="en-CA" dirty="0"/>
              <a:t> </a:t>
            </a:r>
            <a:r>
              <a:rPr lang="en-CA" dirty="0" err="1"/>
              <a:t>intrerupe</a:t>
            </a:r>
            <a:r>
              <a:rPr lang="en-CA" dirty="0"/>
              <a:t> ca </a:t>
            </a:r>
            <a:r>
              <a:rPr lang="en-CA" dirty="0" err="1"/>
              <a:t>sa</a:t>
            </a:r>
            <a:r>
              <a:rPr lang="en-CA" dirty="0"/>
              <a:t> </a:t>
            </a:r>
            <a:r>
              <a:rPr lang="en-CA" dirty="0" err="1"/>
              <a:t>adresati</a:t>
            </a:r>
            <a:r>
              <a:rPr lang="en-CA" dirty="0"/>
              <a:t> </a:t>
            </a:r>
            <a:r>
              <a:rPr lang="en-CA" dirty="0" err="1"/>
              <a:t>intrebari</a:t>
            </a:r>
            <a:r>
              <a:rPr lang="en-CA" dirty="0"/>
              <a:t>!</a:t>
            </a:r>
          </a:p>
          <a:p>
            <a:endParaRPr lang="en-CA"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4</a:t>
            </a:fld>
            <a:endParaRPr lang="en-CA"/>
          </a:p>
        </p:txBody>
      </p:sp>
    </p:spTree>
    <p:extLst>
      <p:ext uri="{BB962C8B-B14F-4D97-AF65-F5344CB8AC3E}">
        <p14:creationId xmlns:p14="http://schemas.microsoft.com/office/powerpoint/2010/main" val="2228685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898525"/>
            <a:ext cx="3503613" cy="1971675"/>
          </a:xfrm>
        </p:spPr>
      </p:sp>
      <p:sp>
        <p:nvSpPr>
          <p:cNvPr id="3" name="Notes Placeholder 2"/>
          <p:cNvSpPr>
            <a:spLocks noGrp="1"/>
          </p:cNvSpPr>
          <p:nvPr>
            <p:ph type="body" idx="1"/>
          </p:nvPr>
        </p:nvSpPr>
        <p:spPr>
          <a:xfrm>
            <a:off x="685800" y="3253563"/>
            <a:ext cx="5486400" cy="5263115"/>
          </a:xfrm>
        </p:spPr>
        <p:txBody>
          <a:bodyPr/>
          <a:lstStyle/>
          <a:p>
            <a:pPr fontAlgn="t"/>
            <a:r>
              <a:rPr lang="en-CA" sz="1600" dirty="0"/>
              <a:t> </a:t>
            </a:r>
          </a:p>
          <a:p>
            <a:pPr fontAlgn="t"/>
            <a:r>
              <a:rPr lang="en-CA" sz="1600" dirty="0"/>
              <a:t>Cum ai </a:t>
            </a:r>
            <a:r>
              <a:rPr lang="en-CA" sz="1600" dirty="0" err="1"/>
              <a:t>descrie</a:t>
            </a:r>
            <a:r>
              <a:rPr lang="en-CA" sz="1600" dirty="0"/>
              <a:t> cine </a:t>
            </a:r>
            <a:r>
              <a:rPr lang="en-CA" sz="1600" dirty="0" err="1"/>
              <a:t>esti</a:t>
            </a:r>
            <a:r>
              <a:rPr lang="en-CA" sz="1600" dirty="0"/>
              <a:t> </a:t>
            </a:r>
            <a:r>
              <a:rPr lang="en-CA" sz="1600" dirty="0" err="1"/>
              <a:t>tu</a:t>
            </a:r>
            <a:r>
              <a:rPr lang="en-CA" sz="1600" dirty="0"/>
              <a:t>? Ce </a:t>
            </a:r>
            <a:r>
              <a:rPr lang="en-CA" sz="1600" dirty="0" err="1"/>
              <a:t>calitati</a:t>
            </a:r>
            <a:r>
              <a:rPr lang="en-CA" sz="1600" dirty="0"/>
              <a:t> </a:t>
            </a:r>
            <a:r>
              <a:rPr lang="en-CA" sz="1600" dirty="0" err="1"/>
              <a:t>unice</a:t>
            </a:r>
            <a:r>
              <a:rPr lang="en-CA" sz="1600" dirty="0"/>
              <a:t> ai? Cum </a:t>
            </a:r>
            <a:r>
              <a:rPr lang="en-CA" sz="1600" dirty="0" err="1"/>
              <a:t>te-ar</a:t>
            </a:r>
            <a:r>
              <a:rPr lang="en-CA" sz="1600" dirty="0"/>
              <a:t> </a:t>
            </a:r>
            <a:r>
              <a:rPr lang="en-CA" sz="1600" dirty="0" err="1"/>
              <a:t>descrie</a:t>
            </a:r>
            <a:r>
              <a:rPr lang="en-CA" sz="1600" dirty="0"/>
              <a:t> </a:t>
            </a:r>
            <a:r>
              <a:rPr lang="en-CA" sz="1600" dirty="0" err="1"/>
              <a:t>prietenii</a:t>
            </a:r>
            <a:r>
              <a:rPr lang="en-CA" sz="1600" dirty="0"/>
              <a:t> tai?</a:t>
            </a:r>
          </a:p>
          <a:p>
            <a:pPr fontAlgn="t"/>
            <a:r>
              <a:rPr lang="en-CA" sz="1600" dirty="0"/>
              <a:t> </a:t>
            </a:r>
          </a:p>
          <a:p>
            <a:pPr fontAlgn="t"/>
            <a:r>
              <a:rPr lang="en-CA" sz="1600" dirty="0"/>
              <a:t>Care sunt </a:t>
            </a:r>
            <a:r>
              <a:rPr lang="en-CA" sz="1600" dirty="0" err="1"/>
              <a:t>talentele</a:t>
            </a:r>
            <a:r>
              <a:rPr lang="en-CA" sz="1600" dirty="0"/>
              <a:t> </a:t>
            </a:r>
            <a:r>
              <a:rPr lang="en-CA" sz="1600" dirty="0" err="1"/>
              <a:t>si</a:t>
            </a:r>
            <a:r>
              <a:rPr lang="en-CA" sz="1600" dirty="0"/>
              <a:t> </a:t>
            </a:r>
            <a:r>
              <a:rPr lang="en-CA" sz="1600" dirty="0" err="1"/>
              <a:t>cadourile</a:t>
            </a:r>
            <a:r>
              <a:rPr lang="en-CA" sz="1600" dirty="0"/>
              <a:t> tale?  La </a:t>
            </a:r>
            <a:r>
              <a:rPr lang="en-CA" sz="1600" dirty="0" err="1"/>
              <a:t>ce</a:t>
            </a:r>
            <a:r>
              <a:rPr lang="en-CA" sz="1600" dirty="0"/>
              <a:t> </a:t>
            </a:r>
            <a:r>
              <a:rPr lang="en-CA" sz="1600" dirty="0" err="1"/>
              <a:t>esti</a:t>
            </a:r>
            <a:r>
              <a:rPr lang="en-CA" sz="1600" dirty="0"/>
              <a:t> bun/a?</a:t>
            </a:r>
          </a:p>
          <a:p>
            <a:pPr fontAlgn="t"/>
            <a:r>
              <a:rPr lang="en-CA" sz="1600" dirty="0"/>
              <a:t> </a:t>
            </a:r>
          </a:p>
          <a:p>
            <a:pPr fontAlgn="t"/>
            <a:r>
              <a:rPr lang="en-US" sz="1600" b="1" dirty="0">
                <a:highlight>
                  <a:srgbClr val="00FFFF"/>
                </a:highlight>
              </a:rPr>
              <a:t>MUSIC:  </a:t>
            </a:r>
            <a:r>
              <a:rPr lang="en-US" sz="1600" dirty="0"/>
              <a:t>Calm Piano Music - study music, think, reflect, write, code, paint</a:t>
            </a:r>
          </a:p>
          <a:p>
            <a:pPr fontAlgn="t"/>
            <a:r>
              <a:rPr lang="en-CA" sz="1600" dirty="0"/>
              <a:t>  </a:t>
            </a:r>
          </a:p>
          <a:p>
            <a:r>
              <a:rPr lang="en-CA" sz="1600" b="1" dirty="0">
                <a:highlight>
                  <a:srgbClr val="FFFF00"/>
                </a:highlight>
              </a:rPr>
              <a:t>IMPARTASESTE CU PARTENERUL</a:t>
            </a:r>
            <a:r>
              <a:rPr lang="en-CA" sz="1600" dirty="0"/>
              <a:t>– In </a:t>
            </a:r>
            <a:r>
              <a:rPr lang="en-CA" sz="1600" dirty="0" err="1"/>
              <a:t>grupuri</a:t>
            </a:r>
            <a:r>
              <a:rPr lang="en-CA" sz="1600" dirty="0"/>
              <a:t> de 3 – o mana pe </a:t>
            </a:r>
            <a:r>
              <a:rPr lang="en-CA" sz="1600" dirty="0" err="1"/>
              <a:t>umar</a:t>
            </a:r>
            <a:r>
              <a:rPr lang="en-CA" sz="1600" dirty="0"/>
              <a:t>, o mana pe </a:t>
            </a:r>
            <a:r>
              <a:rPr lang="en-CA" sz="1600" dirty="0" err="1"/>
              <a:t>centrul</a:t>
            </a:r>
            <a:r>
              <a:rPr lang="en-CA" sz="1600" dirty="0"/>
              <a:t> </a:t>
            </a:r>
            <a:r>
              <a:rPr lang="en-CA" sz="1600" dirty="0" err="1"/>
              <a:t>spatelui</a:t>
            </a:r>
            <a:r>
              <a:rPr lang="en-CA" sz="1600" dirty="0"/>
              <a:t>. </a:t>
            </a:r>
            <a:r>
              <a:rPr lang="en-CA" sz="1600" dirty="0" err="1"/>
              <a:t>Declara</a:t>
            </a:r>
            <a:r>
              <a:rPr lang="en-CA" sz="1600" dirty="0"/>
              <a:t> cu voce tare cine </a:t>
            </a:r>
            <a:r>
              <a:rPr lang="en-CA" sz="1600" dirty="0" err="1"/>
              <a:t>esti</a:t>
            </a:r>
            <a:r>
              <a:rPr lang="en-CA" sz="1600" dirty="0"/>
              <a:t> </a:t>
            </a:r>
            <a:r>
              <a:rPr lang="en-CA" sz="1600" dirty="0" err="1"/>
              <a:t>tu</a:t>
            </a:r>
            <a:r>
              <a:rPr lang="en-CA" sz="1600" dirty="0"/>
              <a:t> </a:t>
            </a:r>
            <a:r>
              <a:rPr lang="en-CA" sz="1600" dirty="0" err="1"/>
              <a:t>si</a:t>
            </a:r>
            <a:r>
              <a:rPr lang="en-CA" sz="1600" dirty="0"/>
              <a:t> care sunt </a:t>
            </a:r>
            <a:r>
              <a:rPr lang="en-CA" sz="1600" dirty="0" err="1"/>
              <a:t>calitatile</a:t>
            </a:r>
            <a:r>
              <a:rPr lang="en-CA" sz="1600" dirty="0"/>
              <a:t> tale. </a:t>
            </a:r>
          </a:p>
          <a:p>
            <a:endParaRPr lang="en-CA" sz="1600" dirty="0"/>
          </a:p>
          <a:p>
            <a:r>
              <a:rPr lang="en-CA" sz="1600" b="1" dirty="0" err="1">
                <a:highlight>
                  <a:srgbClr val="FFFF00"/>
                </a:highlight>
              </a:rPr>
              <a:t>Impartaseste</a:t>
            </a:r>
            <a:r>
              <a:rPr lang="en-CA" sz="1600" b="1" dirty="0">
                <a:highlight>
                  <a:srgbClr val="FFFF00"/>
                </a:highlight>
              </a:rPr>
              <a:t> cu GRUPUL</a:t>
            </a:r>
          </a:p>
          <a:p>
            <a:endParaRPr lang="en-CA" sz="1600" b="1" dirty="0">
              <a:highlight>
                <a:srgbClr val="FFFF00"/>
              </a:highlight>
            </a:endParaRPr>
          </a:p>
          <a:p>
            <a:endParaRPr lang="en-CA" sz="1600" b="1" dirty="0">
              <a:highlight>
                <a:srgbClr val="00FF00"/>
              </a:highlight>
            </a:endParaRPr>
          </a:p>
          <a:p>
            <a:r>
              <a:rPr lang="en-CA" sz="1600" b="1" dirty="0">
                <a:highlight>
                  <a:srgbClr val="00FF00"/>
                </a:highlight>
              </a:rPr>
              <a:t>STATE CHANGE – Bounce &amp; Shake</a:t>
            </a:r>
            <a:endParaRPr lang="en-CA" sz="1600" dirty="0">
              <a:highlight>
                <a:srgbClr val="00FF00"/>
              </a:highlight>
            </a:endParaRPr>
          </a:p>
          <a:p>
            <a:endParaRPr lang="en-CA" sz="1600" b="1" dirty="0">
              <a:highlight>
                <a:srgbClr val="00FF00"/>
              </a:highlight>
            </a:endParaRPr>
          </a:p>
          <a:p>
            <a:endParaRPr lang="en-CA" sz="1600" b="1" dirty="0">
              <a:highlight>
                <a:srgbClr val="FFFF00"/>
              </a:highlight>
            </a:endParaRP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40</a:t>
            </a:fld>
            <a:endParaRPr lang="en-CA"/>
          </a:p>
        </p:txBody>
      </p:sp>
    </p:spTree>
    <p:extLst>
      <p:ext uri="{BB962C8B-B14F-4D97-AF65-F5344CB8AC3E}">
        <p14:creationId xmlns:p14="http://schemas.microsoft.com/office/powerpoint/2010/main" val="1886182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81BE16E-0027-4D0C-B6AE-659A79756412}" type="slidenum">
              <a:rPr lang="en-CA" smtClean="0"/>
              <a:t>41</a:t>
            </a:fld>
            <a:endParaRPr lang="en-CA"/>
          </a:p>
        </p:txBody>
      </p:sp>
    </p:spTree>
    <p:extLst>
      <p:ext uri="{BB962C8B-B14F-4D97-AF65-F5344CB8AC3E}">
        <p14:creationId xmlns:p14="http://schemas.microsoft.com/office/powerpoint/2010/main" val="3866576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4276725" cy="2406650"/>
          </a:xfrm>
        </p:spPr>
      </p:sp>
      <p:sp>
        <p:nvSpPr>
          <p:cNvPr id="3" name="Notes Placeholder 2"/>
          <p:cNvSpPr>
            <a:spLocks noGrp="1"/>
          </p:cNvSpPr>
          <p:nvPr>
            <p:ph type="body" idx="1"/>
          </p:nvPr>
        </p:nvSpPr>
        <p:spPr>
          <a:xfrm>
            <a:off x="685800" y="3997842"/>
            <a:ext cx="5486400" cy="4199860"/>
          </a:xfrm>
        </p:spPr>
        <p:txBody>
          <a:bodyPr/>
          <a:lstStyle/>
          <a:p>
            <a:r>
              <a:rPr lang="en-CA" sz="1600" dirty="0">
                <a:highlight>
                  <a:srgbClr val="00FF00"/>
                </a:highlight>
              </a:rPr>
              <a:t>EXERCITIU</a:t>
            </a:r>
            <a:r>
              <a:rPr lang="en-CA" sz="1600" dirty="0"/>
              <a:t> - </a:t>
            </a:r>
            <a:r>
              <a:rPr lang="en-CA" sz="1600" dirty="0" err="1"/>
              <a:t>Hartie</a:t>
            </a:r>
            <a:r>
              <a:rPr lang="en-CA" sz="1600" dirty="0"/>
              <a:t> – </a:t>
            </a:r>
            <a:r>
              <a:rPr lang="en-CA" sz="1600" dirty="0" err="1"/>
              <a:t>creioane</a:t>
            </a:r>
            <a:r>
              <a:rPr lang="en-CA" sz="1600" dirty="0"/>
              <a:t> </a:t>
            </a:r>
            <a:r>
              <a:rPr lang="en-CA" sz="1600" dirty="0" err="1"/>
              <a:t>colorate</a:t>
            </a:r>
            <a:r>
              <a:rPr lang="en-CA" sz="1600" dirty="0"/>
              <a:t> </a:t>
            </a:r>
            <a:r>
              <a:rPr lang="en-CA" sz="1600" dirty="0" err="1"/>
              <a:t>si</a:t>
            </a:r>
            <a:r>
              <a:rPr lang="en-CA" sz="1600" dirty="0"/>
              <a:t> </a:t>
            </a:r>
            <a:r>
              <a:rPr lang="en-CA" sz="1600" dirty="0" err="1"/>
              <a:t>markere</a:t>
            </a:r>
            <a:r>
              <a:rPr lang="en-CA" sz="1600" dirty="0"/>
              <a:t>  </a:t>
            </a:r>
            <a:r>
              <a:rPr lang="en-CA" sz="1600" dirty="0" err="1"/>
              <a:t>scrie-ti</a:t>
            </a:r>
            <a:r>
              <a:rPr lang="en-CA" sz="1600" dirty="0"/>
              <a:t> </a:t>
            </a:r>
            <a:r>
              <a:rPr lang="en-CA" sz="1600" dirty="0" err="1"/>
              <a:t>misiunea</a:t>
            </a:r>
            <a:r>
              <a:rPr lang="en-CA" sz="1600" dirty="0"/>
              <a:t> in </a:t>
            </a:r>
            <a:r>
              <a:rPr lang="en-CA" sz="1600" dirty="0" err="1"/>
              <a:t>culori</a:t>
            </a:r>
            <a:r>
              <a:rPr lang="en-CA" sz="1600" dirty="0"/>
              <a:t>.  </a:t>
            </a:r>
            <a:r>
              <a:rPr lang="en-CA" sz="1600" dirty="0" err="1"/>
              <a:t>Exprima-te</a:t>
            </a:r>
            <a:r>
              <a:rPr lang="en-CA" sz="1600" dirty="0"/>
              <a:t> pe tine </a:t>
            </a:r>
            <a:r>
              <a:rPr lang="en-CA" sz="1600" dirty="0" err="1"/>
              <a:t>insuti</a:t>
            </a:r>
            <a:r>
              <a:rPr lang="en-CA" sz="1600" dirty="0"/>
              <a:t>/</a:t>
            </a:r>
            <a:r>
              <a:rPr lang="en-CA" sz="1600" dirty="0" err="1"/>
              <a:t>insati</a:t>
            </a:r>
            <a:r>
              <a:rPr lang="en-CA" sz="1600" dirty="0"/>
              <a:t>!</a:t>
            </a:r>
          </a:p>
          <a:p>
            <a:endParaRPr lang="en-CA" sz="1600" dirty="0"/>
          </a:p>
          <a:p>
            <a:pPr fontAlgn="t"/>
            <a:r>
              <a:rPr lang="en-CA" sz="1600" dirty="0">
                <a:highlight>
                  <a:srgbClr val="00FFFF"/>
                </a:highlight>
              </a:rPr>
              <a:t>MUSIC </a:t>
            </a:r>
            <a:r>
              <a:rPr lang="en-CA" sz="1600" dirty="0"/>
              <a:t>- The Best of Debussy</a:t>
            </a:r>
            <a:endParaRPr lang="en-CA" sz="1600" b="1" dirty="0"/>
          </a:p>
          <a:p>
            <a:r>
              <a:rPr lang="en-CA" sz="1600" u="sng" dirty="0" err="1">
                <a:hlinkClick r:id="rId3"/>
              </a:rPr>
              <a:t>TopClassicalMusic</a:t>
            </a:r>
            <a:endParaRPr lang="en-CA" sz="1600" dirty="0"/>
          </a:p>
          <a:p>
            <a:r>
              <a:rPr lang="en-CA" sz="1600" dirty="0"/>
              <a:t> </a:t>
            </a:r>
          </a:p>
          <a:p>
            <a:endParaRPr lang="en-CA" sz="1600" dirty="0">
              <a:highlight>
                <a:srgbClr val="FFFF00"/>
              </a:highlight>
            </a:endParaRPr>
          </a:p>
          <a:p>
            <a:endParaRPr lang="en-CA" sz="1600" dirty="0">
              <a:highlight>
                <a:srgbClr val="FFFF00"/>
              </a:highlight>
            </a:endParaRPr>
          </a:p>
          <a:p>
            <a:r>
              <a:rPr lang="en-CA" sz="1600" b="1" dirty="0">
                <a:effectLst>
                  <a:outerShdw blurRad="38100" dist="19050" dir="2700000" algn="tl">
                    <a:schemeClr val="dk1">
                      <a:alpha val="40000"/>
                    </a:schemeClr>
                  </a:outerShdw>
                </a:effectLst>
                <a:highlight>
                  <a:srgbClr val="00FF00"/>
                </a:highlight>
              </a:rPr>
              <a:t>SCHIMBA STAREA</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Imbratiseaza</a:t>
            </a:r>
            <a:r>
              <a:rPr lang="en-CA" sz="1600" b="1" dirty="0">
                <a:effectLst>
                  <a:outerShdw blurRad="38100" dist="19050" dir="2700000" algn="tl">
                    <a:schemeClr val="dk1">
                      <a:alpha val="40000"/>
                    </a:schemeClr>
                  </a:outerShdw>
                </a:effectLst>
              </a:rPr>
              <a:t> 3 </a:t>
            </a:r>
            <a:r>
              <a:rPr lang="en-CA" sz="1600" b="1" dirty="0" err="1">
                <a:effectLst>
                  <a:outerShdw blurRad="38100" dist="19050" dir="2700000" algn="tl">
                    <a:schemeClr val="dk1">
                      <a:alpha val="40000"/>
                    </a:schemeClr>
                  </a:outerShdw>
                </a:effectLst>
              </a:rPr>
              <a:t>persoane</a:t>
            </a:r>
            <a:endParaRPr lang="en-CA" sz="1600" b="1" dirty="0">
              <a:effectLst>
                <a:outerShdw blurRad="38100" dist="19050" dir="2700000" algn="tl">
                  <a:schemeClr val="dk1">
                    <a:alpha val="40000"/>
                  </a:schemeClr>
                </a:outerShdw>
              </a:effectLst>
            </a:endParaRPr>
          </a:p>
          <a:p>
            <a:endParaRPr lang="en-CA" sz="1600" b="1" dirty="0">
              <a:effectLst>
                <a:outerShdw blurRad="38100" dist="19050" dir="2700000" algn="tl">
                  <a:schemeClr val="dk1">
                    <a:alpha val="40000"/>
                  </a:schemeClr>
                </a:outerShdw>
              </a:effectLst>
            </a:endParaRPr>
          </a:p>
          <a:p>
            <a:r>
              <a:rPr lang="en-CA" sz="1600" b="1" dirty="0">
                <a:effectLst>
                  <a:outerShdw blurRad="38100" dist="19050" dir="2700000" algn="tl">
                    <a:schemeClr val="dk1">
                      <a:alpha val="40000"/>
                    </a:schemeClr>
                  </a:outerShdw>
                </a:effectLst>
                <a:highlight>
                  <a:srgbClr val="00FF00"/>
                </a:highlight>
              </a:rPr>
              <a:t>SCHIMBA STAREA </a:t>
            </a:r>
            <a:r>
              <a:rPr lang="en-CA" sz="1600" b="1" dirty="0">
                <a:effectLst>
                  <a:outerShdw blurRad="38100" dist="19050" dir="2700000" algn="tl">
                    <a:schemeClr val="dk1">
                      <a:alpha val="40000"/>
                    </a:schemeClr>
                  </a:outerShdw>
                </a:effectLst>
              </a:rPr>
              <a:t>– RELAXEAZA GATUL STANGA DREAPTA</a:t>
            </a:r>
          </a:p>
          <a:p>
            <a:endParaRPr lang="en-CA" sz="1600" b="1" dirty="0">
              <a:effectLst>
                <a:outerShdw blurRad="38100" dist="19050" dir="2700000" algn="tl">
                  <a:schemeClr val="dk1">
                    <a:alpha val="40000"/>
                  </a:schemeClr>
                </a:outerShdw>
              </a:effectLst>
            </a:endParaRPr>
          </a:p>
          <a:p>
            <a:endParaRPr lang="en-CA" sz="1600" b="1" dirty="0">
              <a:effectLst>
                <a:outerShdw blurRad="38100" dist="19050" dir="2700000" algn="tl">
                  <a:schemeClr val="dk1">
                    <a:alpha val="40000"/>
                  </a:scheme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err="1">
                <a:highlight>
                  <a:srgbClr val="FFFF00"/>
                </a:highlight>
              </a:rPr>
              <a:t>Umpartaseste</a:t>
            </a:r>
            <a:r>
              <a:rPr lang="en-CA" sz="1600" b="1" dirty="0">
                <a:highlight>
                  <a:srgbClr val="FFFF00"/>
                </a:highlight>
              </a:rPr>
              <a:t> cu GRUPUL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b="1" dirty="0">
              <a:highlight>
                <a:srgbClr val="FFFF00"/>
              </a:highlight>
            </a:endParaRPr>
          </a:p>
          <a:p>
            <a:r>
              <a:rPr lang="en-CA" sz="1600" dirty="0" err="1"/>
              <a:t>Vreun</a:t>
            </a:r>
            <a:r>
              <a:rPr lang="en-CA" sz="1600" dirty="0"/>
              <a:t> AHA? DE CE ESTI PE PLANETA ACEASTA?</a:t>
            </a:r>
          </a:p>
          <a:p>
            <a:endParaRPr lang="en-CA" sz="1600" dirty="0"/>
          </a:p>
          <a:p>
            <a:r>
              <a:rPr lang="en-CA" sz="1600" dirty="0" err="1"/>
              <a:t>Vehiculul</a:t>
            </a:r>
            <a:r>
              <a:rPr lang="en-CA" sz="1600" dirty="0"/>
              <a:t> </a:t>
            </a:r>
            <a:r>
              <a:rPr lang="en-CA" sz="1600" dirty="0" err="1"/>
              <a:t>poate</a:t>
            </a:r>
            <a:r>
              <a:rPr lang="en-CA" sz="1600" dirty="0"/>
              <a:t> fi </a:t>
            </a:r>
            <a:r>
              <a:rPr lang="en-CA" sz="1600" dirty="0" err="1"/>
              <a:t>orice</a:t>
            </a:r>
            <a:r>
              <a:rPr lang="en-CA" sz="1600" dirty="0"/>
              <a:t> </a:t>
            </a:r>
          </a:p>
          <a:p>
            <a:endParaRPr lang="en-CA" sz="1600" dirty="0"/>
          </a:p>
          <a:p>
            <a:endParaRPr lang="en-CA" sz="1600"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42</a:t>
            </a:fld>
            <a:endParaRPr lang="en-CA"/>
          </a:p>
        </p:txBody>
      </p:sp>
    </p:spTree>
    <p:extLst>
      <p:ext uri="{BB962C8B-B14F-4D97-AF65-F5344CB8AC3E}">
        <p14:creationId xmlns:p14="http://schemas.microsoft.com/office/powerpoint/2010/main" val="29897890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6338" y="919163"/>
            <a:ext cx="4064000" cy="2287587"/>
          </a:xfrm>
        </p:spPr>
      </p:sp>
      <p:sp>
        <p:nvSpPr>
          <p:cNvPr id="3" name="Notes Placeholder 2"/>
          <p:cNvSpPr>
            <a:spLocks noGrp="1"/>
          </p:cNvSpPr>
          <p:nvPr>
            <p:ph type="body" idx="1"/>
          </p:nvPr>
        </p:nvSpPr>
        <p:spPr>
          <a:xfrm>
            <a:off x="685800" y="3763927"/>
            <a:ext cx="5486400" cy="4561366"/>
          </a:xfrm>
        </p:spPr>
        <p:txBody>
          <a:bodyPr/>
          <a:lstStyle/>
          <a:p>
            <a:r>
              <a:rPr lang="en-CA" sz="1600" u="sng" dirty="0">
                <a:effectLst>
                  <a:outerShdw blurRad="38100" dist="19050" dir="2700000" algn="tl">
                    <a:schemeClr val="dk1">
                      <a:alpha val="40000"/>
                    </a:schemeClr>
                  </a:outerShdw>
                </a:effectLst>
              </a:rPr>
              <a:t>3 Things I Believe </a:t>
            </a:r>
          </a:p>
          <a:p>
            <a:endParaRPr lang="en-CA" sz="1600" u="sng" dirty="0">
              <a:effectLst>
                <a:outerShdw blurRad="38100" dist="19050" dir="2700000" algn="tl">
                  <a:schemeClr val="dk1">
                    <a:alpha val="40000"/>
                  </a:schemeClr>
                </a:outerShdw>
              </a:effectLst>
            </a:endParaRPr>
          </a:p>
          <a:p>
            <a:r>
              <a:rPr lang="en-CA" sz="1600" dirty="0">
                <a:effectLst>
                  <a:outerShdw blurRad="38100" dist="19050" dir="2700000" algn="tl">
                    <a:schemeClr val="dk1">
                      <a:alpha val="40000"/>
                    </a:schemeClr>
                  </a:outerShdw>
                </a:effectLst>
                <a:highlight>
                  <a:srgbClr val="00FFFF"/>
                </a:highlight>
              </a:rPr>
              <a:t>EXERCISE:   </a:t>
            </a:r>
            <a:r>
              <a:rPr lang="en-CA" sz="1600" b="1" dirty="0" err="1">
                <a:effectLst>
                  <a:outerShdw blurRad="38100" dist="19050" dir="2700000" algn="tl">
                    <a:schemeClr val="dk1">
                      <a:alpha val="40000"/>
                    </a:schemeClr>
                  </a:outerShdw>
                </a:effectLst>
              </a:rPr>
              <a:t>Scrie</a:t>
            </a:r>
            <a:r>
              <a:rPr lang="en-CA" sz="1600" b="1" dirty="0">
                <a:effectLst>
                  <a:outerShdw blurRad="38100" dist="19050" dir="2700000" algn="tl">
                    <a:schemeClr val="dk1">
                      <a:alpha val="40000"/>
                    </a:schemeClr>
                  </a:outerShdw>
                </a:effectLst>
              </a:rPr>
              <a:t> 3 </a:t>
            </a:r>
            <a:r>
              <a:rPr lang="en-CA" sz="1600" b="1" dirty="0" err="1">
                <a:effectLst>
                  <a:outerShdw blurRad="38100" dist="19050" dir="2700000" algn="tl">
                    <a:schemeClr val="dk1">
                      <a:alpha val="40000"/>
                    </a:schemeClr>
                  </a:outerShdw>
                </a:effectLst>
              </a:rPr>
              <a:t>declaratii</a:t>
            </a:r>
            <a:r>
              <a:rPr lang="en-CA" sz="1600" b="1" dirty="0">
                <a:effectLst>
                  <a:outerShdw blurRad="38100" dist="19050" dir="2700000" algn="tl">
                    <a:schemeClr val="dk1">
                      <a:alpha val="40000"/>
                    </a:schemeClr>
                  </a:outerShdw>
                </a:effectLst>
              </a:rPr>
              <a:t> justificative </a:t>
            </a:r>
            <a:r>
              <a:rPr lang="en-CA" sz="1600" b="1" dirty="0" err="1">
                <a:effectLst>
                  <a:outerShdw blurRad="38100" dist="19050" dir="2700000" algn="tl">
                    <a:schemeClr val="dk1">
                      <a:alpha val="40000"/>
                    </a:schemeClr>
                  </a:outerShdw>
                </a:effectLst>
              </a:rPr>
              <a:t>despre</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ceea</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ce</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iti</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permite</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si</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te</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sustine</a:t>
            </a:r>
            <a:r>
              <a:rPr lang="en-CA" sz="1600" b="1" dirty="0">
                <a:effectLst>
                  <a:outerShdw blurRad="38100" dist="19050" dir="2700000" algn="tl">
                    <a:schemeClr val="dk1">
                      <a:alpha val="40000"/>
                    </a:schemeClr>
                  </a:outerShdw>
                </a:effectLst>
              </a:rPr>
              <a:t> in </a:t>
            </a:r>
            <a:r>
              <a:rPr lang="en-CA" sz="1600" b="1" dirty="0" err="1">
                <a:effectLst>
                  <a:outerShdw blurRad="38100" dist="19050" dir="2700000" algn="tl">
                    <a:schemeClr val="dk1">
                      <a:alpha val="40000"/>
                    </a:schemeClr>
                  </a:outerShdw>
                </a:effectLst>
              </a:rPr>
              <a:t>indepilinirea</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misiunii</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sufletului</a:t>
            </a:r>
            <a:r>
              <a:rPr lang="en-CA" sz="1600" b="1" dirty="0">
                <a:effectLst>
                  <a:outerShdw blurRad="38100" dist="19050" dir="2700000" algn="tl">
                    <a:schemeClr val="dk1">
                      <a:alpha val="40000"/>
                    </a:schemeClr>
                  </a:outerShdw>
                </a:effectLst>
              </a:rPr>
              <a:t> tau. </a:t>
            </a:r>
          </a:p>
          <a:p>
            <a:endParaRPr lang="en-CA" sz="1600" dirty="0">
              <a:effectLst>
                <a:outerShdw blurRad="38100" dist="19050" dir="2700000" algn="tl">
                  <a:schemeClr val="dk1">
                    <a:alpha val="40000"/>
                  </a:schemeClr>
                </a:outerShdw>
              </a:effectLst>
            </a:endParaRPr>
          </a:p>
          <a:p>
            <a:r>
              <a:rPr lang="en-CA" sz="1600" b="1" i="1" dirty="0">
                <a:effectLst>
                  <a:outerShdw blurRad="38100" dist="19050" dir="2700000" algn="tl">
                    <a:schemeClr val="dk1">
                      <a:alpha val="40000"/>
                    </a:schemeClr>
                  </a:outerShdw>
                </a:effectLst>
              </a:rPr>
              <a:t>Ce </a:t>
            </a:r>
            <a:r>
              <a:rPr lang="en-CA" sz="1600" b="1" i="1" dirty="0" err="1">
                <a:effectLst>
                  <a:outerShdw blurRad="38100" dist="19050" dir="2700000" algn="tl">
                    <a:schemeClr val="dk1">
                      <a:alpha val="40000"/>
                    </a:schemeClr>
                  </a:outerShdw>
                </a:effectLst>
              </a:rPr>
              <a:t>crezi</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despre</a:t>
            </a:r>
            <a:r>
              <a:rPr lang="en-CA" sz="1600" b="1" i="1" dirty="0">
                <a:effectLst>
                  <a:outerShdw blurRad="38100" dist="19050" dir="2700000" algn="tl">
                    <a:schemeClr val="dk1">
                      <a:alpha val="40000"/>
                    </a:schemeClr>
                  </a:outerShdw>
                </a:effectLst>
              </a:rPr>
              <a:t> tine </a:t>
            </a:r>
            <a:r>
              <a:rPr lang="en-CA" sz="1600" b="1" i="1" dirty="0" err="1">
                <a:effectLst>
                  <a:outerShdw blurRad="38100" dist="19050" dir="2700000" algn="tl">
                    <a:schemeClr val="dk1">
                      <a:alpha val="40000"/>
                    </a:schemeClr>
                  </a:outerShdw>
                </a:effectLst>
              </a:rPr>
              <a:t>si</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despre</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semnatura</a:t>
            </a:r>
            <a:r>
              <a:rPr lang="en-CA" sz="1600" b="1" i="1" dirty="0">
                <a:effectLst>
                  <a:outerShdw blurRad="38100" dist="19050" dir="2700000" algn="tl">
                    <a:schemeClr val="dk1">
                      <a:alpha val="40000"/>
                    </a:schemeClr>
                  </a:outerShdw>
                </a:effectLst>
              </a:rPr>
              <a:t> </a:t>
            </a:r>
            <a:r>
              <a:rPr lang="en-CA" sz="1600" b="1" i="1" dirty="0" err="1">
                <a:effectLst>
                  <a:outerShdw blurRad="38100" dist="19050" dir="2700000" algn="tl">
                    <a:schemeClr val="dk1">
                      <a:alpha val="40000"/>
                    </a:schemeClr>
                  </a:outerShdw>
                </a:effectLst>
              </a:rPr>
              <a:t>sufletului</a:t>
            </a:r>
            <a:r>
              <a:rPr lang="en-CA" sz="1600" b="1" i="1" dirty="0">
                <a:effectLst>
                  <a:outerShdw blurRad="38100" dist="19050" dir="2700000" algn="tl">
                    <a:schemeClr val="dk1">
                      <a:alpha val="40000"/>
                    </a:schemeClr>
                  </a:outerShdw>
                </a:effectLst>
              </a:rPr>
              <a:t> tau? </a:t>
            </a:r>
          </a:p>
          <a:p>
            <a:endParaRPr lang="en-CA" sz="1600" dirty="0"/>
          </a:p>
          <a:p>
            <a:pPr lvl="0"/>
            <a:r>
              <a:rPr lang="en-CA" sz="1600" dirty="0">
                <a:effectLst>
                  <a:outerShdw blurRad="38100" dist="19050" dir="2700000" algn="tl">
                    <a:schemeClr val="dk1">
                      <a:alpha val="40000"/>
                    </a:schemeClr>
                  </a:outerShdw>
                </a:effectLst>
              </a:rPr>
              <a:t>Cred ca </a:t>
            </a:r>
            <a:r>
              <a:rPr lang="en-CA" sz="1600" dirty="0" err="1">
                <a:effectLst>
                  <a:outerShdw blurRad="38100" dist="19050" dir="2700000" algn="tl">
                    <a:schemeClr val="dk1">
                      <a:alpha val="40000"/>
                    </a:schemeClr>
                  </a:outerShdw>
                </a:effectLst>
              </a:rPr>
              <a:t>ceea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ce</a:t>
            </a:r>
            <a:r>
              <a:rPr lang="en-CA" sz="1600" dirty="0">
                <a:effectLst>
                  <a:outerShdw blurRad="38100" dist="19050" dir="2700000" algn="tl">
                    <a:schemeClr val="dk1">
                      <a:alpha val="40000"/>
                    </a:schemeClr>
                  </a:outerShdw>
                </a:effectLst>
              </a:rPr>
              <a:t> fac le </a:t>
            </a:r>
            <a:r>
              <a:rPr lang="en-CA" sz="1600" dirty="0" err="1">
                <a:effectLst>
                  <a:outerShdw blurRad="38100" dist="19050" dir="2700000" algn="tl">
                    <a:schemeClr val="dk1">
                      <a:alpha val="40000"/>
                    </a:schemeClr>
                  </a:outerShdw>
                </a:effectLst>
              </a:rPr>
              <a:t>binecuvanteaza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transforma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vietile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oamenilor</a:t>
            </a:r>
            <a:endParaRPr lang="en-CA" sz="1600" dirty="0"/>
          </a:p>
          <a:p>
            <a:pPr lvl="0"/>
            <a:r>
              <a:rPr lang="en-CA" sz="1600" dirty="0">
                <a:effectLst>
                  <a:outerShdw blurRad="38100" dist="19050" dir="2700000" algn="tl">
                    <a:schemeClr val="dk1">
                      <a:alpha val="40000"/>
                    </a:schemeClr>
                  </a:outerShdw>
                </a:effectLst>
              </a:rPr>
              <a:t>Cred ca am un </a:t>
            </a:r>
            <a:r>
              <a:rPr lang="en-CA" sz="1600" dirty="0" err="1">
                <a:effectLst>
                  <a:outerShdw blurRad="38100" dist="19050" dir="2700000" algn="tl">
                    <a:schemeClr val="dk1">
                      <a:alpha val="40000"/>
                    </a:schemeClr>
                  </a:outerShdw>
                </a:effectLst>
              </a:rPr>
              <a:t>cadou</a:t>
            </a:r>
            <a:r>
              <a:rPr lang="en-CA" sz="1600" dirty="0">
                <a:effectLst>
                  <a:outerShdw blurRad="38100" dist="19050" dir="2700000" algn="tl">
                    <a:schemeClr val="dk1">
                      <a:alpha val="40000"/>
                    </a:schemeClr>
                  </a:outerShdw>
                </a:effectLst>
              </a:rPr>
              <a:t> special de </a:t>
            </a:r>
            <a:r>
              <a:rPr lang="en-CA" sz="1600" dirty="0" err="1">
                <a:effectLst>
                  <a:outerShdw blurRad="38100" dist="19050" dir="2700000" algn="tl">
                    <a:schemeClr val="dk1">
                      <a:alpha val="40000"/>
                    </a:schemeClr>
                  </a:outerShdw>
                </a:effectLst>
              </a:rPr>
              <a:t>oferit</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oamenilor</a:t>
            </a:r>
            <a:endParaRPr lang="en-CA" sz="1600" dirty="0"/>
          </a:p>
          <a:p>
            <a:pPr lvl="0"/>
            <a:r>
              <a:rPr lang="en-CA" sz="1600" dirty="0">
                <a:effectLst>
                  <a:outerShdw blurRad="38100" dist="19050" dir="2700000" algn="tl">
                    <a:schemeClr val="dk1">
                      <a:alpha val="40000"/>
                    </a:schemeClr>
                  </a:outerShdw>
                </a:effectLst>
              </a:rPr>
              <a:t>Cred ca am o </a:t>
            </a:r>
            <a:r>
              <a:rPr lang="en-CA" sz="1600" dirty="0" err="1">
                <a:effectLst>
                  <a:outerShdw blurRad="38100" dist="19050" dir="2700000" algn="tl">
                    <a:schemeClr val="dk1">
                      <a:alpha val="40000"/>
                    </a:schemeClr>
                  </a:outerShdw>
                </a:effectLst>
              </a:rPr>
              <a:t>chemare</a:t>
            </a:r>
            <a:r>
              <a:rPr lang="en-CA" sz="1600" dirty="0">
                <a:effectLst>
                  <a:outerShdw blurRad="38100" dist="19050" dir="2700000" algn="tl">
                    <a:schemeClr val="dk1">
                      <a:alpha val="40000"/>
                    </a:schemeClr>
                  </a:outerShdw>
                </a:effectLst>
              </a:rPr>
              <a:t> unica</a:t>
            </a:r>
          </a:p>
          <a:p>
            <a:pPr lvl="0"/>
            <a:endParaRPr lang="en-CA" sz="1600" dirty="0">
              <a:effectLst>
                <a:outerShdw blurRad="38100" dist="19050" dir="2700000" algn="tl">
                  <a:schemeClr val="dk1">
                    <a:alpha val="40000"/>
                  </a:schemeClr>
                </a:outerShdw>
              </a:effectLst>
            </a:endParaRPr>
          </a:p>
          <a:p>
            <a:r>
              <a:rPr lang="en-CA" sz="1600" b="1" dirty="0">
                <a:effectLst>
                  <a:outerShdw blurRad="38100" dist="19050" dir="2700000" algn="tl">
                    <a:schemeClr val="dk1">
                      <a:alpha val="40000"/>
                    </a:schemeClr>
                  </a:outerShdw>
                </a:effectLst>
                <a:highlight>
                  <a:srgbClr val="00FF00"/>
                </a:highlight>
              </a:rPr>
              <a:t>MUZICA </a:t>
            </a:r>
            <a:r>
              <a:rPr lang="en-CA" sz="1600" dirty="0">
                <a:effectLst>
                  <a:outerShdw blurRad="38100" dist="19050" dir="2700000" algn="tl">
                    <a:schemeClr val="dk1">
                      <a:alpha val="40000"/>
                    </a:schemeClr>
                  </a:outerShdw>
                </a:effectLst>
                <a:highlight>
                  <a:srgbClr val="00FF00"/>
                </a:highlight>
              </a:rPr>
              <a:t>- P</a:t>
            </a:r>
            <a:r>
              <a:rPr lang="en-CA" sz="1600" dirty="0">
                <a:highlight>
                  <a:srgbClr val="00FF00"/>
                </a:highlight>
              </a:rPr>
              <a:t>achelbel's Canon</a:t>
            </a:r>
          </a:p>
          <a:p>
            <a:endParaRPr lang="en-CA" b="1" dirty="0"/>
          </a:p>
          <a:p>
            <a:r>
              <a:rPr lang="en-CA" sz="1600" b="1" dirty="0">
                <a:highlight>
                  <a:srgbClr val="FFFF00"/>
                </a:highlight>
              </a:rPr>
              <a:t>IMPARTASESTE CU PARTENERUL</a:t>
            </a:r>
          </a:p>
          <a:p>
            <a:endParaRPr lang="en-CA" sz="1600" dirty="0">
              <a:highlight>
                <a:srgbClr val="FFFF00"/>
              </a:highlight>
            </a:endParaRPr>
          </a:p>
          <a:p>
            <a:r>
              <a:rPr lang="en-CA" sz="1600" b="1" dirty="0" err="1">
                <a:highlight>
                  <a:srgbClr val="FFFF00"/>
                </a:highlight>
              </a:rPr>
              <a:t>Impartaseste</a:t>
            </a:r>
            <a:r>
              <a:rPr lang="en-CA" sz="1600" b="1" dirty="0">
                <a:highlight>
                  <a:srgbClr val="FFFF00"/>
                </a:highlight>
              </a:rPr>
              <a:t> cu GRUPUL</a:t>
            </a:r>
            <a:endParaRPr lang="en-CA" sz="1600" dirty="0">
              <a:highlight>
                <a:srgbClr val="FFFF00"/>
              </a:highlight>
            </a:endParaRPr>
          </a:p>
          <a:p>
            <a:endParaRPr lang="en-CA" b="1" dirty="0"/>
          </a:p>
        </p:txBody>
      </p:sp>
      <p:sp>
        <p:nvSpPr>
          <p:cNvPr id="4" name="Slide Number Placeholder 3"/>
          <p:cNvSpPr>
            <a:spLocks noGrp="1"/>
          </p:cNvSpPr>
          <p:nvPr>
            <p:ph type="sldNum" sz="quarter" idx="10"/>
          </p:nvPr>
        </p:nvSpPr>
        <p:spPr/>
        <p:txBody>
          <a:bodyPr/>
          <a:lstStyle/>
          <a:p>
            <a:fld id="{F81BE16E-0027-4D0C-B6AE-659A79756412}" type="slidenum">
              <a:rPr lang="en-CA" smtClean="0"/>
              <a:t>43</a:t>
            </a:fld>
            <a:endParaRPr lang="en-CA"/>
          </a:p>
        </p:txBody>
      </p:sp>
    </p:spTree>
    <p:extLst>
      <p:ext uri="{BB962C8B-B14F-4D97-AF65-F5344CB8AC3E}">
        <p14:creationId xmlns:p14="http://schemas.microsoft.com/office/powerpoint/2010/main" val="4201884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59219" y="4572000"/>
            <a:ext cx="5486400" cy="3600450"/>
          </a:xfrm>
        </p:spPr>
        <p:txBody>
          <a:bodyPr/>
          <a:lstStyle/>
          <a:p>
            <a:r>
              <a:rPr lang="en-CA" sz="1600" dirty="0">
                <a:effectLst>
                  <a:outerShdw blurRad="38100" dist="19050" dir="2700000" algn="tl">
                    <a:schemeClr val="dk1">
                      <a:alpha val="40000"/>
                    </a:schemeClr>
                  </a:outerShdw>
                </a:effectLst>
                <a:highlight>
                  <a:srgbClr val="00FFFF"/>
                </a:highlight>
              </a:rPr>
              <a:t>EXERCISE:  </a:t>
            </a:r>
            <a:r>
              <a:rPr lang="en-CA" sz="1600" dirty="0" err="1">
                <a:effectLst>
                  <a:outerShdw blurRad="38100" dist="19050" dir="2700000" algn="tl">
                    <a:schemeClr val="dk1">
                      <a:alpha val="40000"/>
                    </a:schemeClr>
                  </a:outerShdw>
                </a:effectLst>
              </a:rPr>
              <a:t>Scrie</a:t>
            </a:r>
            <a:r>
              <a:rPr lang="en-CA" sz="1600" dirty="0">
                <a:effectLst>
                  <a:outerShdw blurRad="38100" dist="19050" dir="2700000" algn="tl">
                    <a:schemeClr val="dk1">
                      <a:alpha val="40000"/>
                    </a:schemeClr>
                  </a:outerShdw>
                </a:effectLst>
              </a:rPr>
              <a:t> 3 motive</a:t>
            </a:r>
          </a:p>
          <a:p>
            <a:endParaRPr lang="en-CA" sz="1600" dirty="0">
              <a:effectLst>
                <a:outerShdw blurRad="38100" dist="19050" dir="2700000" algn="tl">
                  <a:schemeClr val="dk1">
                    <a:alpha val="40000"/>
                  </a:schemeClr>
                </a:outerShdw>
              </a:effectLst>
            </a:endParaRPr>
          </a:p>
          <a:p>
            <a:r>
              <a:rPr lang="en-CA" sz="1600" b="1" dirty="0">
                <a:effectLst>
                  <a:outerShdw blurRad="38100" dist="19050" dir="2700000" algn="tl">
                    <a:schemeClr val="dk1">
                      <a:alpha val="40000"/>
                    </a:schemeClr>
                  </a:outerShdw>
                </a:effectLst>
                <a:highlight>
                  <a:srgbClr val="00FF00"/>
                </a:highlight>
              </a:rPr>
              <a:t>MUSIC </a:t>
            </a:r>
            <a:r>
              <a:rPr lang="en-CA" sz="1600" dirty="0">
                <a:effectLst>
                  <a:outerShdw blurRad="38100" dist="19050" dir="2700000" algn="tl">
                    <a:schemeClr val="dk1">
                      <a:alpha val="40000"/>
                    </a:schemeClr>
                  </a:outerShdw>
                </a:effectLst>
                <a:highlight>
                  <a:srgbClr val="00FF00"/>
                </a:highlight>
              </a:rPr>
              <a:t>- P</a:t>
            </a:r>
            <a:r>
              <a:rPr lang="en-CA" sz="1600" dirty="0">
                <a:highlight>
                  <a:srgbClr val="00FF00"/>
                </a:highlight>
              </a:rPr>
              <a:t>achelbel's Canon</a:t>
            </a:r>
          </a:p>
          <a:p>
            <a:endParaRPr lang="en-CA" sz="1600" dirty="0">
              <a:effectLst>
                <a:outerShdw blurRad="38100" dist="19050" dir="2700000" algn="tl">
                  <a:schemeClr val="dk1">
                    <a:alpha val="40000"/>
                  </a:schemeClr>
                </a:outerShdw>
              </a:effectLst>
            </a:endParaRPr>
          </a:p>
          <a:p>
            <a:r>
              <a:rPr lang="en-CA" sz="1600" b="1" dirty="0" err="1">
                <a:highlight>
                  <a:srgbClr val="FFFF00"/>
                </a:highlight>
              </a:rPr>
              <a:t>Impartaseste</a:t>
            </a:r>
            <a:r>
              <a:rPr lang="en-CA" sz="1600" b="1" dirty="0">
                <a:highlight>
                  <a:srgbClr val="FFFF00"/>
                </a:highlight>
              </a:rPr>
              <a:t> cu GRUPUL DE LA MASA </a:t>
            </a:r>
          </a:p>
          <a:p>
            <a:endParaRPr lang="en-CA" sz="1600" b="1" dirty="0">
              <a:highlight>
                <a:srgbClr val="FFFF00"/>
              </a:highlight>
            </a:endParaRPr>
          </a:p>
          <a:p>
            <a:r>
              <a:rPr lang="en-CA" sz="1600" b="1" dirty="0">
                <a:highlight>
                  <a:srgbClr val="FFFF00"/>
                </a:highlight>
              </a:rPr>
              <a:t>HIGH 5 STANGA DREAPTA  – sunt </a:t>
            </a:r>
            <a:r>
              <a:rPr lang="en-CA" sz="1600" b="1" dirty="0" err="1">
                <a:highlight>
                  <a:srgbClr val="FFFF00"/>
                </a:highlight>
              </a:rPr>
              <a:t>extarordinar</a:t>
            </a:r>
            <a:r>
              <a:rPr lang="en-CA" sz="1600" b="1" dirty="0">
                <a:highlight>
                  <a:srgbClr val="FFFF00"/>
                </a:highlight>
              </a:rPr>
              <a:t>, genial </a:t>
            </a:r>
            <a:r>
              <a:rPr lang="en-CA" sz="1600" b="1" dirty="0" err="1">
                <a:highlight>
                  <a:srgbClr val="FFFF00"/>
                </a:highlight>
              </a:rPr>
              <a:t>si</a:t>
            </a:r>
            <a:r>
              <a:rPr lang="en-CA" sz="1600" b="1" dirty="0">
                <a:highlight>
                  <a:srgbClr val="FFFF00"/>
                </a:highlight>
              </a:rPr>
              <a:t> </a:t>
            </a:r>
            <a:r>
              <a:rPr lang="en-CA" sz="1600" b="1" dirty="0" err="1">
                <a:highlight>
                  <a:srgbClr val="FFFF00"/>
                </a:highlight>
              </a:rPr>
              <a:t>divin</a:t>
            </a:r>
            <a:r>
              <a:rPr lang="en-CA" sz="1600" b="1" dirty="0">
                <a:highlight>
                  <a:srgbClr val="FFFF00"/>
                </a:highlight>
              </a:rPr>
              <a:t>! </a:t>
            </a:r>
            <a:r>
              <a:rPr lang="en-CA" sz="1600" b="1" dirty="0" err="1">
                <a:highlight>
                  <a:srgbClr val="FFFF00"/>
                </a:highlight>
              </a:rPr>
              <a:t>Esti</a:t>
            </a:r>
            <a:r>
              <a:rPr lang="en-CA" sz="1600" b="1" dirty="0">
                <a:highlight>
                  <a:srgbClr val="FFFF00"/>
                </a:highlight>
              </a:rPr>
              <a:t> </a:t>
            </a:r>
            <a:r>
              <a:rPr lang="en-CA" sz="1600" b="1" dirty="0" err="1">
                <a:highlight>
                  <a:srgbClr val="FFFF00"/>
                </a:highlight>
              </a:rPr>
              <a:t>extraordinar</a:t>
            </a:r>
            <a:r>
              <a:rPr lang="en-CA" sz="1600" b="1" dirty="0">
                <a:highlight>
                  <a:srgbClr val="FFFF00"/>
                </a:highlight>
              </a:rPr>
              <a:t>, genial </a:t>
            </a:r>
            <a:r>
              <a:rPr lang="en-CA" sz="1600" b="1" dirty="0" err="1">
                <a:highlight>
                  <a:srgbClr val="FFFF00"/>
                </a:highlight>
              </a:rPr>
              <a:t>si</a:t>
            </a:r>
            <a:r>
              <a:rPr lang="en-CA" sz="1600" b="1" dirty="0">
                <a:highlight>
                  <a:srgbClr val="FFFF00"/>
                </a:highlight>
              </a:rPr>
              <a:t> </a:t>
            </a:r>
            <a:r>
              <a:rPr lang="en-CA" sz="1600" b="1" dirty="0" err="1">
                <a:highlight>
                  <a:srgbClr val="FFFF00"/>
                </a:highlight>
              </a:rPr>
              <a:t>divin</a:t>
            </a:r>
            <a:r>
              <a:rPr lang="en-CA" sz="1600" b="1" dirty="0">
                <a:highlight>
                  <a:srgbClr val="FFFF00"/>
                </a:highlight>
              </a:rPr>
              <a:t>!</a:t>
            </a:r>
          </a:p>
          <a:p>
            <a:endParaRPr lang="en-CA" sz="1600" dirty="0">
              <a:highlight>
                <a:srgbClr val="FFFF00"/>
              </a:highlight>
            </a:endParaRPr>
          </a:p>
          <a:p>
            <a:endParaRPr lang="en-CA" sz="1600" b="1" dirty="0">
              <a:highlight>
                <a:srgbClr val="FFFF00"/>
              </a:highlight>
            </a:endParaRP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44</a:t>
            </a:fld>
            <a:endParaRPr lang="en-CA"/>
          </a:p>
        </p:txBody>
      </p:sp>
    </p:spTree>
    <p:extLst>
      <p:ext uri="{BB962C8B-B14F-4D97-AF65-F5344CB8AC3E}">
        <p14:creationId xmlns:p14="http://schemas.microsoft.com/office/powerpoint/2010/main" val="8186366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r>
              <a:rPr lang="en-CA" sz="1600" b="1" dirty="0">
                <a:highlight>
                  <a:srgbClr val="00FF00"/>
                </a:highlight>
              </a:rPr>
              <a:t>18:00 – 18:10 PAUZA – Letting it go!  Clap low, middle, high and YEAH!</a:t>
            </a:r>
            <a:endParaRPr lang="en-CA" sz="1600" dirty="0">
              <a:highlight>
                <a:srgbClr val="00FF00"/>
              </a:highlight>
            </a:endParaRPr>
          </a:p>
          <a:p>
            <a:endParaRPr lang="en-CA" sz="1600" dirty="0">
              <a:highlight>
                <a:srgbClr val="00FF00"/>
              </a:highlight>
            </a:endParaRPr>
          </a:p>
          <a:p>
            <a:endParaRPr lang="en-CA" sz="1600" dirty="0"/>
          </a:p>
          <a:p>
            <a:r>
              <a:rPr lang="en-CA" sz="1600" dirty="0"/>
              <a:t>INTOARCERE DIN PAUZA</a:t>
            </a:r>
          </a:p>
          <a:p>
            <a:endParaRPr lang="en-CA" sz="1600" dirty="0"/>
          </a:p>
          <a:p>
            <a:r>
              <a:rPr lang="en-CA" sz="1600" b="1" dirty="0">
                <a:highlight>
                  <a:srgbClr val="00FFFF"/>
                </a:highlight>
              </a:rPr>
              <a:t>Maroon 5 - Moves Like Jagger ft. Christina Aguilera</a:t>
            </a: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45</a:t>
            </a:fld>
            <a:endParaRPr lang="en-CA"/>
          </a:p>
        </p:txBody>
      </p:sp>
    </p:spTree>
    <p:extLst>
      <p:ext uri="{BB962C8B-B14F-4D97-AF65-F5344CB8AC3E}">
        <p14:creationId xmlns:p14="http://schemas.microsoft.com/office/powerpoint/2010/main" val="3927031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Sa </a:t>
            </a:r>
            <a:r>
              <a:rPr lang="en-CA" dirty="0" err="1"/>
              <a:t>isi</a:t>
            </a:r>
            <a:r>
              <a:rPr lang="en-CA" dirty="0"/>
              <a:t> </a:t>
            </a:r>
            <a:r>
              <a:rPr lang="en-CA" dirty="0" err="1"/>
              <a:t>citeasca</a:t>
            </a:r>
            <a:r>
              <a:rPr lang="en-CA" dirty="0"/>
              <a:t> </a:t>
            </a:r>
            <a:r>
              <a:rPr lang="en-CA" dirty="0" err="1"/>
              <a:t>misiunile</a:t>
            </a:r>
            <a:r>
              <a:rPr lang="en-CA" dirty="0"/>
              <a:t> la heart math</a:t>
            </a:r>
          </a:p>
          <a:p>
            <a:endParaRPr lang="en-CA" dirty="0"/>
          </a:p>
          <a:p>
            <a:r>
              <a:rPr lang="en-CA" dirty="0" err="1"/>
              <a:t>Primele</a:t>
            </a:r>
            <a:r>
              <a:rPr lang="en-CA" dirty="0"/>
              <a:t> 3 </a:t>
            </a:r>
            <a:r>
              <a:rPr lang="en-CA" dirty="0" err="1"/>
              <a:t>lucruri</a:t>
            </a:r>
            <a:r>
              <a:rPr lang="en-CA" dirty="0"/>
              <a:t> </a:t>
            </a:r>
            <a:r>
              <a:rPr lang="en-CA" dirty="0" err="1"/>
              <a:t>cele</a:t>
            </a:r>
            <a:r>
              <a:rPr lang="en-CA" dirty="0"/>
              <a:t> </a:t>
            </a:r>
            <a:r>
              <a:rPr lang="en-CA" dirty="0" err="1"/>
              <a:t>mai</a:t>
            </a:r>
            <a:r>
              <a:rPr lang="en-CA" dirty="0"/>
              <a:t> </a:t>
            </a:r>
            <a:r>
              <a:rPr lang="en-CA" dirty="0" err="1"/>
              <a:t>importante</a:t>
            </a:r>
            <a:r>
              <a:rPr lang="en-CA" dirty="0"/>
              <a:t> 3 </a:t>
            </a:r>
            <a:r>
              <a:rPr lang="en-CA" dirty="0" err="1"/>
              <a:t>lucruri</a:t>
            </a:r>
            <a:r>
              <a:rPr lang="en-CA" dirty="0"/>
              <a:t> din </a:t>
            </a:r>
            <a:r>
              <a:rPr lang="en-CA" dirty="0" err="1"/>
              <a:t>viata</a:t>
            </a:r>
            <a:r>
              <a:rPr lang="en-CA" dirty="0"/>
              <a:t> </a:t>
            </a:r>
            <a:r>
              <a:rPr lang="en-CA" dirty="0" err="1"/>
              <a:t>ei</a:t>
            </a:r>
            <a:r>
              <a:rPr lang="en-CA" dirty="0"/>
              <a:t>?</a:t>
            </a:r>
          </a:p>
          <a:p>
            <a:endParaRPr lang="en-CA" dirty="0"/>
          </a:p>
          <a:p>
            <a:r>
              <a:rPr lang="en-CA" dirty="0" err="1"/>
              <a:t>Povesteste</a:t>
            </a:r>
            <a:r>
              <a:rPr lang="en-CA" dirty="0"/>
              <a:t>-ne </a:t>
            </a:r>
            <a:r>
              <a:rPr lang="en-CA" dirty="0" err="1"/>
              <a:t>despre</a:t>
            </a:r>
            <a:r>
              <a:rPr lang="en-CA" dirty="0"/>
              <a:t> </a:t>
            </a:r>
            <a:r>
              <a:rPr lang="en-CA" dirty="0" err="1"/>
              <a:t>afacerea</a:t>
            </a:r>
            <a:r>
              <a:rPr lang="en-CA" dirty="0"/>
              <a:t> ta</a:t>
            </a:r>
          </a:p>
          <a:p>
            <a:endParaRPr lang="en-CA" dirty="0"/>
          </a:p>
          <a:p>
            <a:r>
              <a:rPr lang="en-CA" dirty="0"/>
              <a:t>Care </a:t>
            </a:r>
            <a:r>
              <a:rPr lang="en-CA" dirty="0" err="1"/>
              <a:t>este</a:t>
            </a:r>
            <a:r>
              <a:rPr lang="en-CA" dirty="0"/>
              <a:t> </a:t>
            </a:r>
            <a:r>
              <a:rPr lang="en-CA" dirty="0" err="1"/>
              <a:t>visul</a:t>
            </a:r>
            <a:r>
              <a:rPr lang="en-CA" dirty="0"/>
              <a:t> tau cu </a:t>
            </a:r>
            <a:r>
              <a:rPr lang="en-CA" dirty="0" err="1"/>
              <a:t>afacerea</a:t>
            </a:r>
            <a:r>
              <a:rPr lang="en-CA" dirty="0"/>
              <a:t> ta</a:t>
            </a:r>
          </a:p>
          <a:p>
            <a:endParaRPr lang="en-CA" dirty="0"/>
          </a:p>
          <a:p>
            <a:r>
              <a:rPr lang="en-CA" dirty="0"/>
              <a:t>Ce </a:t>
            </a:r>
            <a:r>
              <a:rPr lang="en-CA" dirty="0" err="1"/>
              <a:t>ar</a:t>
            </a:r>
            <a:r>
              <a:rPr lang="en-CA" dirty="0"/>
              <a:t> fi </a:t>
            </a:r>
            <a:r>
              <a:rPr lang="en-CA" dirty="0" err="1"/>
              <a:t>trebuit</a:t>
            </a:r>
            <a:r>
              <a:rPr lang="en-CA" dirty="0"/>
              <a:t> </a:t>
            </a:r>
            <a:r>
              <a:rPr lang="en-CA" dirty="0" err="1"/>
              <a:t>sa</a:t>
            </a:r>
            <a:r>
              <a:rPr lang="en-CA" dirty="0"/>
              <a:t> se </a:t>
            </a:r>
            <a:r>
              <a:rPr lang="en-CA" dirty="0" err="1"/>
              <a:t>intample</a:t>
            </a:r>
            <a:r>
              <a:rPr lang="en-CA" dirty="0"/>
              <a:t> in </a:t>
            </a:r>
            <a:r>
              <a:rPr lang="en-CA" dirty="0" err="1"/>
              <a:t>viata</a:t>
            </a:r>
            <a:r>
              <a:rPr lang="en-CA" dirty="0"/>
              <a:t> ta ca </a:t>
            </a:r>
            <a:r>
              <a:rPr lang="en-CA" dirty="0" err="1"/>
              <a:t>tu</a:t>
            </a:r>
            <a:r>
              <a:rPr lang="en-CA" dirty="0"/>
              <a:t> </a:t>
            </a:r>
            <a:r>
              <a:rPr lang="en-CA" dirty="0" err="1"/>
              <a:t>sa</a:t>
            </a:r>
            <a:r>
              <a:rPr lang="en-CA" dirty="0"/>
              <a:t> </a:t>
            </a:r>
            <a:r>
              <a:rPr lang="en-CA" dirty="0" err="1"/>
              <a:t>te</a:t>
            </a:r>
            <a:r>
              <a:rPr lang="en-CA" dirty="0"/>
              <a:t> </a:t>
            </a:r>
            <a:r>
              <a:rPr lang="en-CA" dirty="0" err="1"/>
              <a:t>simti</a:t>
            </a:r>
            <a:r>
              <a:rPr lang="en-CA" dirty="0"/>
              <a:t> </a:t>
            </a:r>
            <a:r>
              <a:rPr lang="en-CA" dirty="0" err="1"/>
              <a:t>mandra</a:t>
            </a:r>
            <a:r>
              <a:rPr lang="en-CA" dirty="0"/>
              <a:t> de tine </a:t>
            </a:r>
            <a:r>
              <a:rPr lang="en-CA" dirty="0" err="1"/>
              <a:t>si</a:t>
            </a:r>
            <a:r>
              <a:rPr lang="en-CA" dirty="0"/>
              <a:t> </a:t>
            </a:r>
            <a:r>
              <a:rPr lang="en-CA" dirty="0" err="1"/>
              <a:t>impacata</a:t>
            </a:r>
            <a:r>
              <a:rPr lang="en-CA" dirty="0"/>
              <a:t> cu tine</a:t>
            </a:r>
          </a:p>
        </p:txBody>
      </p:sp>
      <p:sp>
        <p:nvSpPr>
          <p:cNvPr id="4" name="Slide Number Placeholder 3"/>
          <p:cNvSpPr>
            <a:spLocks noGrp="1"/>
          </p:cNvSpPr>
          <p:nvPr>
            <p:ph type="sldNum" sz="quarter" idx="10"/>
          </p:nvPr>
        </p:nvSpPr>
        <p:spPr/>
        <p:txBody>
          <a:bodyPr/>
          <a:lstStyle/>
          <a:p>
            <a:fld id="{F81BE16E-0027-4D0C-B6AE-659A79756412}" type="slidenum">
              <a:rPr lang="en-CA" smtClean="0"/>
              <a:t>46</a:t>
            </a:fld>
            <a:endParaRPr lang="en-CA"/>
          </a:p>
        </p:txBody>
      </p:sp>
    </p:spTree>
    <p:extLst>
      <p:ext uri="{BB962C8B-B14F-4D97-AF65-F5344CB8AC3E}">
        <p14:creationId xmlns:p14="http://schemas.microsoft.com/office/powerpoint/2010/main" val="146486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47</a:t>
            </a:fld>
            <a:endParaRPr lang="en-CA"/>
          </a:p>
        </p:txBody>
      </p:sp>
    </p:spTree>
    <p:extLst>
      <p:ext uri="{BB962C8B-B14F-4D97-AF65-F5344CB8AC3E}">
        <p14:creationId xmlns:p14="http://schemas.microsoft.com/office/powerpoint/2010/main" val="292675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48</a:t>
            </a:fld>
            <a:endParaRPr lang="en-CA"/>
          </a:p>
        </p:txBody>
      </p:sp>
    </p:spTree>
    <p:extLst>
      <p:ext uri="{BB962C8B-B14F-4D97-AF65-F5344CB8AC3E}">
        <p14:creationId xmlns:p14="http://schemas.microsoft.com/office/powerpoint/2010/main" val="590342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err="1"/>
              <a:t>Testul</a:t>
            </a:r>
            <a:r>
              <a:rPr lang="en-CA" dirty="0"/>
              <a:t> muscular, heath math</a:t>
            </a:r>
          </a:p>
        </p:txBody>
      </p:sp>
      <p:sp>
        <p:nvSpPr>
          <p:cNvPr id="4" name="Slide Number Placeholder 3"/>
          <p:cNvSpPr>
            <a:spLocks noGrp="1"/>
          </p:cNvSpPr>
          <p:nvPr>
            <p:ph type="sldNum" sz="quarter" idx="10"/>
          </p:nvPr>
        </p:nvSpPr>
        <p:spPr/>
        <p:txBody>
          <a:bodyPr/>
          <a:lstStyle/>
          <a:p>
            <a:fld id="{F81BE16E-0027-4D0C-B6AE-659A79756412}" type="slidenum">
              <a:rPr lang="en-CA" smtClean="0"/>
              <a:t>49</a:t>
            </a:fld>
            <a:endParaRPr lang="en-CA"/>
          </a:p>
        </p:txBody>
      </p:sp>
    </p:spTree>
    <p:extLst>
      <p:ext uri="{BB962C8B-B14F-4D97-AF65-F5344CB8AC3E}">
        <p14:creationId xmlns:p14="http://schemas.microsoft.com/office/powerpoint/2010/main" val="91334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Ce </a:t>
            </a:r>
            <a:r>
              <a:rPr lang="en-CA" dirty="0" err="1"/>
              <a:t>vom</a:t>
            </a:r>
            <a:r>
              <a:rPr lang="en-CA" dirty="0"/>
              <a:t> face in </a:t>
            </a:r>
            <a:r>
              <a:rPr lang="en-CA" dirty="0" err="1"/>
              <a:t>aceste</a:t>
            </a:r>
            <a:r>
              <a:rPr lang="en-CA" dirty="0"/>
              <a:t> 2 </a:t>
            </a:r>
            <a:r>
              <a:rPr lang="en-CA" dirty="0" err="1"/>
              <a:t>zile</a:t>
            </a:r>
            <a:r>
              <a:rPr lang="en-CA" dirty="0"/>
              <a:t> </a:t>
            </a:r>
            <a:r>
              <a:rPr lang="en-CA" dirty="0" err="1"/>
              <a:t>si</a:t>
            </a:r>
            <a:r>
              <a:rPr lang="en-CA" dirty="0"/>
              <a:t> </a:t>
            </a:r>
            <a:r>
              <a:rPr lang="en-CA" dirty="0" err="1"/>
              <a:t>jumatate</a:t>
            </a:r>
            <a:endParaRPr lang="en-CA"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5</a:t>
            </a:fld>
            <a:endParaRPr lang="en-CA"/>
          </a:p>
        </p:txBody>
      </p:sp>
    </p:spTree>
    <p:extLst>
      <p:ext uri="{BB962C8B-B14F-4D97-AF65-F5344CB8AC3E}">
        <p14:creationId xmlns:p14="http://schemas.microsoft.com/office/powerpoint/2010/main" val="2633017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50</a:t>
            </a:fld>
            <a:endParaRPr lang="en-CA"/>
          </a:p>
        </p:txBody>
      </p:sp>
    </p:spTree>
    <p:extLst>
      <p:ext uri="{BB962C8B-B14F-4D97-AF65-F5344CB8AC3E}">
        <p14:creationId xmlns:p14="http://schemas.microsoft.com/office/powerpoint/2010/main" val="3767597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CA" sz="1600" dirty="0"/>
              <a:t> </a:t>
            </a:r>
            <a:r>
              <a:rPr lang="en-CA" sz="1600" u="sng" dirty="0"/>
              <a:t>NIVEL PREA DE SUPRAFATA:  </a:t>
            </a:r>
            <a:endParaRPr lang="en-CA" sz="1600" dirty="0"/>
          </a:p>
          <a:p>
            <a:endParaRPr lang="en-CA" sz="1600" dirty="0"/>
          </a:p>
          <a:p>
            <a:r>
              <a:rPr lang="ro-RO" sz="1600" b="1" dirty="0"/>
              <a:t>Majoritatea obiectivelor tale nu ajung la rădăcina a ceea ce creează cu adevărat toate rezultatele în viața ta. </a:t>
            </a:r>
          </a:p>
          <a:p>
            <a:endParaRPr lang="ro-RO" sz="1600" dirty="0"/>
          </a:p>
          <a:p>
            <a:r>
              <a:rPr lang="ro-RO" sz="1600" dirty="0"/>
              <a:t>Ele nu ies la </a:t>
            </a:r>
            <a:r>
              <a:rPr lang="ro-RO" sz="1600" dirty="0" err="1"/>
              <a:t>suprafata</a:t>
            </a:r>
            <a:r>
              <a:rPr lang="ro-RO" sz="1600" dirty="0"/>
              <a:t> din interiorul </a:t>
            </a:r>
            <a:r>
              <a:rPr lang="ro-RO" sz="1600" dirty="0" err="1"/>
              <a:t>tau</a:t>
            </a:r>
            <a:r>
              <a:rPr lang="ro-RO" sz="1600" dirty="0"/>
              <a:t>. </a:t>
            </a:r>
          </a:p>
          <a:p>
            <a:r>
              <a:rPr lang="ro-RO" sz="1600" dirty="0"/>
              <a:t>Ele sunt mai mult din ceea ce „ar trebui” să faci </a:t>
            </a:r>
          </a:p>
          <a:p>
            <a:pPr lvl="1"/>
            <a:r>
              <a:rPr lang="ro-RO" sz="1600" dirty="0" err="1"/>
              <a:t>Slăbeste</a:t>
            </a:r>
            <a:r>
              <a:rPr lang="ro-RO" sz="1600" dirty="0"/>
              <a:t> 10 kilograme  </a:t>
            </a:r>
          </a:p>
          <a:p>
            <a:pPr lvl="1"/>
            <a:r>
              <a:rPr lang="ro-RO" sz="1600" dirty="0"/>
              <a:t>Fă mai mult sport </a:t>
            </a:r>
          </a:p>
          <a:p>
            <a:pPr lvl="1"/>
            <a:r>
              <a:rPr lang="ro-RO" sz="1600" dirty="0"/>
              <a:t>Fii mai bun la ...</a:t>
            </a:r>
          </a:p>
          <a:p>
            <a:pPr lvl="1"/>
            <a:r>
              <a:rPr lang="ro-RO" sz="1600" dirty="0"/>
              <a:t> Fii mai organizat/eficace/eficient/productiv </a:t>
            </a:r>
          </a:p>
          <a:p>
            <a:pPr lvl="1"/>
            <a:endParaRPr lang="ro-RO" sz="1600" dirty="0"/>
          </a:p>
          <a:p>
            <a:pPr marL="0" lvl="1"/>
            <a:r>
              <a:rPr lang="ro-RO" sz="1600" dirty="0"/>
              <a:t>Ar putea fi convingerile altcuiva despre ceea ce ar trebui să faceți / normele societății.</a:t>
            </a:r>
            <a:endParaRPr lang="en-CA" sz="1600" dirty="0"/>
          </a:p>
          <a:p>
            <a:endParaRPr lang="en-CA" sz="1600" dirty="0"/>
          </a:p>
          <a:p>
            <a:r>
              <a:rPr lang="en-CA" sz="1600" b="1" dirty="0"/>
              <a:t>O </a:t>
            </a:r>
            <a:r>
              <a:rPr lang="en-CA" sz="1600" b="1" dirty="0" err="1"/>
              <a:t>viața</a:t>
            </a:r>
            <a:r>
              <a:rPr lang="en-CA" sz="1600" b="1" dirty="0"/>
              <a:t> pe care IUBESTI CU ADEVARAT </a:t>
            </a:r>
            <a:r>
              <a:rPr lang="en-CA" sz="1600" b="1" dirty="0" err="1"/>
              <a:t>sa</a:t>
            </a:r>
            <a:r>
              <a:rPr lang="en-CA" sz="1600" b="1" dirty="0"/>
              <a:t> o </a:t>
            </a:r>
            <a:r>
              <a:rPr lang="en-CA" sz="1600" b="1" dirty="0" err="1"/>
              <a:t>traiesti</a:t>
            </a:r>
            <a:r>
              <a:rPr lang="en-CA" sz="1600" b="1" dirty="0"/>
              <a:t> vine din </a:t>
            </a:r>
            <a:r>
              <a:rPr lang="en-CA" sz="1600" b="1" dirty="0" err="1"/>
              <a:t>interiorul</a:t>
            </a:r>
            <a:r>
              <a:rPr lang="en-CA" sz="1600" b="1" dirty="0"/>
              <a:t> tau. Nu </a:t>
            </a:r>
            <a:r>
              <a:rPr lang="en-CA" sz="1600" b="1" dirty="0" err="1"/>
              <a:t>doar</a:t>
            </a:r>
            <a:r>
              <a:rPr lang="en-CA" sz="1600" b="1" dirty="0"/>
              <a:t> o </a:t>
            </a:r>
            <a:r>
              <a:rPr lang="en-CA" sz="1600" b="1" dirty="0" err="1"/>
              <a:t>gramada</a:t>
            </a:r>
            <a:r>
              <a:rPr lang="en-CA" sz="1600" b="1" dirty="0"/>
              <a:t> de </a:t>
            </a:r>
            <a:r>
              <a:rPr lang="en-CA" sz="1600" b="1" dirty="0" err="1"/>
              <a:t>obiective</a:t>
            </a:r>
            <a:r>
              <a:rPr lang="en-CA" sz="1600" b="1" dirty="0"/>
              <a:t>, ci </a:t>
            </a:r>
            <a:r>
              <a:rPr lang="en-CA" sz="1600" b="1" dirty="0" err="1"/>
              <a:t>ceea</a:t>
            </a:r>
            <a:r>
              <a:rPr lang="en-CA" sz="1600" b="1" dirty="0"/>
              <a:t> </a:t>
            </a:r>
            <a:r>
              <a:rPr lang="en-CA" sz="1600" b="1" dirty="0" err="1"/>
              <a:t>ce</a:t>
            </a:r>
            <a:r>
              <a:rPr lang="en-CA" sz="1600" b="1" dirty="0"/>
              <a:t> </a:t>
            </a:r>
            <a:r>
              <a:rPr lang="en-CA" sz="1600" b="1" dirty="0" err="1"/>
              <a:t>conteaza</a:t>
            </a:r>
            <a:r>
              <a:rPr lang="en-CA" sz="1600" b="1" dirty="0"/>
              <a:t> cu </a:t>
            </a:r>
            <a:r>
              <a:rPr lang="en-CA" sz="1600" b="1" dirty="0" err="1"/>
              <a:t>adevarat</a:t>
            </a:r>
            <a:r>
              <a:rPr lang="en-CA" sz="1600" b="1" dirty="0"/>
              <a:t> </a:t>
            </a:r>
            <a:r>
              <a:rPr lang="en-CA" sz="1600" b="1" dirty="0" err="1"/>
              <a:t>pentru</a:t>
            </a:r>
            <a:r>
              <a:rPr lang="en-CA" sz="1600" b="1" dirty="0"/>
              <a:t> tine. </a:t>
            </a:r>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51</a:t>
            </a:fld>
            <a:endParaRPr lang="en-CA"/>
          </a:p>
        </p:txBody>
      </p:sp>
    </p:spTree>
    <p:extLst>
      <p:ext uri="{BB962C8B-B14F-4D97-AF65-F5344CB8AC3E}">
        <p14:creationId xmlns:p14="http://schemas.microsoft.com/office/powerpoint/2010/main" val="1664959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6700" y="909638"/>
            <a:ext cx="3759200" cy="2114550"/>
          </a:xfrm>
        </p:spPr>
      </p:sp>
      <p:sp>
        <p:nvSpPr>
          <p:cNvPr id="3" name="Notes Placeholder 2"/>
          <p:cNvSpPr>
            <a:spLocks noGrp="1"/>
          </p:cNvSpPr>
          <p:nvPr>
            <p:ph type="body" idx="1"/>
          </p:nvPr>
        </p:nvSpPr>
        <p:spPr>
          <a:xfrm>
            <a:off x="685800" y="3413051"/>
            <a:ext cx="5486400" cy="5272161"/>
          </a:xfrm>
        </p:spPr>
        <p:txBody>
          <a:bodyPr/>
          <a:lstStyle/>
          <a:p>
            <a:pPr lvl="0"/>
            <a:r>
              <a:rPr lang="en-CA" sz="1600" u="sng" dirty="0" err="1">
                <a:effectLst>
                  <a:outerShdw blurRad="38100" dist="19050" dir="2700000" algn="tl">
                    <a:schemeClr val="dk1">
                      <a:alpha val="40000"/>
                    </a:schemeClr>
                  </a:outerShdw>
                </a:effectLst>
              </a:rPr>
              <a:t>Neconcordanta</a:t>
            </a:r>
            <a:r>
              <a:rPr lang="en-CA" sz="1600" u="sng" dirty="0">
                <a:effectLst>
                  <a:outerShdw blurRad="38100" dist="19050" dir="2700000" algn="tl">
                    <a:schemeClr val="dk1">
                      <a:alpha val="40000"/>
                    </a:schemeClr>
                  </a:outerShdw>
                </a:effectLst>
              </a:rPr>
              <a:t> </a:t>
            </a:r>
            <a:r>
              <a:rPr lang="en-CA" sz="1600" u="sng" dirty="0" err="1">
                <a:effectLst>
                  <a:outerShdw blurRad="38100" dist="19050" dir="2700000" algn="tl">
                    <a:schemeClr val="dk1">
                      <a:alpha val="40000"/>
                    </a:schemeClr>
                  </a:outerShdw>
                </a:effectLst>
              </a:rPr>
              <a:t>Vibrațională</a:t>
            </a:r>
            <a:r>
              <a:rPr lang="en-CA" sz="1600" u="sng" dirty="0">
                <a:effectLst>
                  <a:outerShdw blurRad="38100" dist="19050" dir="2700000" algn="tl">
                    <a:schemeClr val="dk1">
                      <a:alpha val="40000"/>
                    </a:schemeClr>
                  </a:outerShdw>
                </a:effectLst>
              </a:rPr>
              <a:t>:</a:t>
            </a:r>
          </a:p>
          <a:p>
            <a:pPr lvl="0"/>
            <a:endParaRPr lang="en-CA" sz="1600" dirty="0"/>
          </a:p>
          <a:p>
            <a:pPr lvl="0"/>
            <a:r>
              <a:rPr lang="en-CA" sz="1600" dirty="0" err="1"/>
              <a:t>Obiective</a:t>
            </a:r>
            <a:r>
              <a:rPr lang="en-CA" sz="1600" dirty="0"/>
              <a:t> create ca </a:t>
            </a:r>
            <a:r>
              <a:rPr lang="en-CA" sz="1600" dirty="0" err="1"/>
              <a:t>și</a:t>
            </a:r>
            <a:r>
              <a:rPr lang="en-CA" sz="1600" dirty="0"/>
              <a:t> </a:t>
            </a:r>
            <a:r>
              <a:rPr lang="en-CA" sz="1600" dirty="0" err="1"/>
              <a:t>reacție</a:t>
            </a:r>
            <a:r>
              <a:rPr lang="en-CA" sz="1600" dirty="0"/>
              <a:t> la </a:t>
            </a:r>
            <a:r>
              <a:rPr lang="en-CA" sz="1600" dirty="0" err="1"/>
              <a:t>ceea</a:t>
            </a:r>
            <a:r>
              <a:rPr lang="en-CA" sz="1600" dirty="0"/>
              <a:t> </a:t>
            </a:r>
            <a:r>
              <a:rPr lang="en-CA" sz="1600" dirty="0" err="1"/>
              <a:t>ce</a:t>
            </a:r>
            <a:r>
              <a:rPr lang="en-CA" sz="1600" dirty="0"/>
              <a:t> NU VREI, </a:t>
            </a:r>
            <a:r>
              <a:rPr lang="en-CA" sz="1600" dirty="0" err="1"/>
              <a:t>în</a:t>
            </a:r>
            <a:r>
              <a:rPr lang="en-CA" sz="1600" dirty="0"/>
              <a:t> loc de </a:t>
            </a:r>
            <a:r>
              <a:rPr lang="en-CA" sz="1600" dirty="0" err="1"/>
              <a:t>ceea</a:t>
            </a:r>
            <a:r>
              <a:rPr lang="en-CA" sz="1600" dirty="0"/>
              <a:t> CE VREI cu </a:t>
            </a:r>
            <a:r>
              <a:rPr lang="en-CA" sz="1600" dirty="0" err="1"/>
              <a:t>adevărat</a:t>
            </a:r>
            <a:r>
              <a:rPr lang="en-CA" sz="1600" dirty="0"/>
              <a:t>. </a:t>
            </a:r>
            <a:endParaRPr lang="en-US" sz="1600" dirty="0"/>
          </a:p>
          <a:p>
            <a:endParaRPr lang="en-CA" sz="1600" dirty="0"/>
          </a:p>
          <a:p>
            <a:pPr lvl="0"/>
            <a:r>
              <a:rPr lang="en-CA" sz="1600" dirty="0" err="1">
                <a:effectLst>
                  <a:outerShdw blurRad="38100" dist="19050" dir="2700000" algn="tl">
                    <a:schemeClr val="dk1">
                      <a:alpha val="40000"/>
                    </a:schemeClr>
                  </a:outerShdw>
                </a:effectLst>
              </a:rPr>
              <a:t>Să</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imi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platesc</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toate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datoriile</a:t>
            </a:r>
            <a:endParaRPr lang="en-CA" sz="1600" dirty="0"/>
          </a:p>
          <a:p>
            <a:pPr lvl="0"/>
            <a:r>
              <a:rPr lang="en-CA" sz="1600" dirty="0">
                <a:effectLst>
                  <a:outerShdw blurRad="38100" dist="19050" dir="2700000" algn="tl">
                    <a:schemeClr val="dk1">
                      <a:alpha val="40000"/>
                    </a:schemeClr>
                  </a:outerShdw>
                </a:effectLst>
              </a:rPr>
              <a:t>Sa </a:t>
            </a:r>
            <a:r>
              <a:rPr lang="en-CA" sz="1600" dirty="0" err="1">
                <a:effectLst>
                  <a:outerShdw blurRad="38100" dist="19050" dir="2700000" algn="tl">
                    <a:schemeClr val="dk1">
                      <a:alpha val="40000"/>
                    </a:schemeClr>
                  </a:outerShdw>
                </a:effectLst>
              </a:rPr>
              <a:t>simt</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mai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putina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anxietate</a:t>
            </a:r>
            <a:r>
              <a:rPr lang="en-CA" sz="1600" dirty="0">
                <a:effectLst>
                  <a:outerShdw blurRad="38100" dist="19050" dir="2700000" algn="tl">
                    <a:schemeClr val="dk1">
                      <a:alpha val="40000"/>
                    </a:schemeClr>
                  </a:outerShdw>
                </a:effectLst>
              </a:rPr>
              <a:t>/</a:t>
            </a:r>
            <a:r>
              <a:rPr lang="en-CA" sz="1600" dirty="0" err="1">
                <a:effectLst>
                  <a:outerShdw blurRad="38100" dist="19050" dir="2700000" algn="tl">
                    <a:schemeClr val="dk1">
                      <a:alpha val="40000"/>
                    </a:schemeClr>
                  </a:outerShdw>
                </a:effectLst>
              </a:rPr>
              <a:t>ingrijoarare</a:t>
            </a:r>
            <a:r>
              <a:rPr lang="en-CA" sz="1600" dirty="0">
                <a:effectLst>
                  <a:outerShdw blurRad="38100" dist="19050" dir="2700000" algn="tl">
                    <a:schemeClr val="dk1">
                      <a:alpha val="40000"/>
                    </a:schemeClr>
                  </a:outerShdw>
                </a:effectLst>
              </a:rPr>
              <a:t>/</a:t>
            </a:r>
            <a:r>
              <a:rPr lang="en-CA" sz="1600" dirty="0" err="1">
                <a:effectLst>
                  <a:outerShdw blurRad="38100" dist="19050" dir="2700000" algn="tl">
                    <a:schemeClr val="dk1">
                      <a:alpha val="40000"/>
                    </a:schemeClr>
                  </a:outerShdw>
                </a:effectLst>
              </a:rPr>
              <a:t>frica</a:t>
            </a:r>
            <a:endParaRPr lang="en-CA" sz="1600" dirty="0"/>
          </a:p>
          <a:p>
            <a:pPr lvl="0"/>
            <a:r>
              <a:rPr lang="en-CA" sz="1600" dirty="0">
                <a:effectLst>
                  <a:outerShdw blurRad="38100" dist="19050" dir="2700000" algn="tl">
                    <a:schemeClr val="dk1">
                      <a:alpha val="40000"/>
                    </a:schemeClr>
                  </a:outerShdw>
                </a:effectLst>
              </a:rPr>
              <a:t>Sa </a:t>
            </a:r>
            <a:r>
              <a:rPr lang="en-CA" sz="1600" dirty="0" err="1">
                <a:effectLst>
                  <a:outerShdw blurRad="38100" dist="19050" dir="2700000" algn="tl">
                    <a:schemeClr val="dk1">
                      <a:alpha val="40000"/>
                    </a:schemeClr>
                  </a:outerShdw>
                </a:effectLst>
              </a:rPr>
              <a:t>simt</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mai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putina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durere</a:t>
            </a:r>
            <a:endParaRPr lang="en-CA" sz="1600" dirty="0">
              <a:effectLst>
                <a:outerShdw blurRad="38100" dist="19050" dir="2700000" algn="tl">
                  <a:schemeClr val="dk1">
                    <a:alpha val="40000"/>
                  </a:schemeClr>
                </a:outerShdw>
              </a:effectLst>
            </a:endParaRPr>
          </a:p>
          <a:p>
            <a:pPr lvl="0"/>
            <a:endParaRPr lang="en-CA" sz="1600" dirty="0"/>
          </a:p>
          <a:p>
            <a:r>
              <a:rPr lang="en-CA" sz="1600" dirty="0" err="1">
                <a:effectLst>
                  <a:outerShdw blurRad="38100" dist="19050" dir="2700000" algn="tl">
                    <a:schemeClr val="dk1">
                      <a:alpha val="40000"/>
                    </a:schemeClr>
                  </a:outerShdw>
                </a:effectLst>
              </a:rPr>
              <a:t>Mintea</a:t>
            </a:r>
            <a:r>
              <a:rPr lang="en-CA" sz="1600" dirty="0">
                <a:effectLst>
                  <a:outerShdw blurRad="38100" dist="19050" dir="2700000" algn="tl">
                    <a:schemeClr val="dk1">
                      <a:alpha val="40000"/>
                    </a:schemeClr>
                  </a:outerShdw>
                </a:effectLst>
              </a:rPr>
              <a:t> ta </a:t>
            </a:r>
            <a:r>
              <a:rPr lang="en-CA" sz="1600" dirty="0" err="1">
                <a:effectLst>
                  <a:outerShdw blurRad="38100" dist="19050" dir="2700000" algn="tl">
                    <a:schemeClr val="dk1">
                      <a:alpha val="40000"/>
                    </a:schemeClr>
                  </a:outerShdw>
                </a:effectLst>
              </a:rPr>
              <a:t>gandeste</a:t>
            </a:r>
            <a:r>
              <a:rPr lang="en-CA" sz="1600" dirty="0">
                <a:effectLst>
                  <a:outerShdw blurRad="38100" dist="19050" dir="2700000" algn="tl">
                    <a:schemeClr val="dk1">
                      <a:alpha val="40000"/>
                    </a:schemeClr>
                  </a:outerShdw>
                </a:effectLst>
              </a:rPr>
              <a:t> in </a:t>
            </a:r>
            <a:r>
              <a:rPr lang="en-CA" sz="1600" dirty="0" err="1">
                <a:effectLst>
                  <a:outerShdw blurRad="38100" dist="19050" dir="2700000" algn="tl">
                    <a:schemeClr val="dk1">
                      <a:alpha val="40000"/>
                    </a:schemeClr>
                  </a:outerShdw>
                </a:effectLst>
              </a:rPr>
              <a:t>imagini</a:t>
            </a:r>
            <a:r>
              <a:rPr lang="en-CA" sz="1600" dirty="0">
                <a:effectLst>
                  <a:outerShdw blurRad="38100" dist="19050" dir="2700000" algn="tl">
                    <a:schemeClr val="dk1">
                      <a:alpha val="40000"/>
                    </a:schemeClr>
                  </a:outerShdw>
                </a:effectLst>
              </a:rPr>
              <a:t>.  Daca </a:t>
            </a:r>
            <a:r>
              <a:rPr lang="en-CA" sz="1600" dirty="0" err="1">
                <a:effectLst>
                  <a:outerShdw blurRad="38100" dist="19050" dir="2700000" algn="tl">
                    <a:schemeClr val="dk1">
                      <a:alpha val="40000"/>
                    </a:schemeClr>
                  </a:outerShdw>
                </a:effectLst>
              </a:rPr>
              <a:t>eu</a:t>
            </a:r>
            <a:r>
              <a:rPr lang="en-CA" sz="1600" dirty="0">
                <a:effectLst>
                  <a:outerShdw blurRad="38100" dist="19050" dir="2700000" algn="tl">
                    <a:schemeClr val="dk1">
                      <a:alpha val="40000"/>
                    </a:schemeClr>
                  </a:outerShdw>
                </a:effectLst>
              </a:rPr>
              <a:t> spun:</a:t>
            </a:r>
            <a:endParaRPr lang="en-CA" sz="1600" dirty="0"/>
          </a:p>
          <a:p>
            <a:pPr lvl="0"/>
            <a:r>
              <a:rPr lang="en-CA" sz="1600" dirty="0" err="1">
                <a:effectLst>
                  <a:outerShdw blurRad="38100" dist="19050" dir="2700000" algn="tl">
                    <a:schemeClr val="dk1">
                      <a:alpha val="40000"/>
                    </a:schemeClr>
                  </a:outerShdw>
                </a:effectLst>
              </a:rPr>
              <a:t>Bucataria</a:t>
            </a:r>
            <a:r>
              <a:rPr lang="en-CA" sz="1600" dirty="0">
                <a:effectLst>
                  <a:outerShdw blurRad="38100" dist="19050" dir="2700000" algn="tl">
                    <a:schemeClr val="dk1">
                      <a:alpha val="40000"/>
                    </a:schemeClr>
                  </a:outerShdw>
                </a:effectLst>
              </a:rPr>
              <a:t> ta se </a:t>
            </a:r>
            <a:r>
              <a:rPr lang="en-CA" sz="1600" dirty="0" err="1">
                <a:effectLst>
                  <a:outerShdw blurRad="38100" dist="19050" dir="2700000" algn="tl">
                    <a:schemeClr val="dk1">
                      <a:alpha val="40000"/>
                    </a:schemeClr>
                  </a:outerShdw>
                </a:effectLst>
              </a:rPr>
              <a:t>scufunda</a:t>
            </a:r>
            <a:endParaRPr lang="en-CA" sz="1600" dirty="0"/>
          </a:p>
          <a:p>
            <a:pPr lvl="0"/>
            <a:r>
              <a:rPr lang="en-CA" sz="1600" dirty="0" err="1">
                <a:effectLst>
                  <a:outerShdw blurRad="38100" dist="19050" dir="2700000" algn="tl">
                    <a:schemeClr val="dk1">
                      <a:alpha val="40000"/>
                    </a:schemeClr>
                  </a:outerShdw>
                </a:effectLst>
              </a:rPr>
              <a:t>Pisicuta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pufoasa</a:t>
            </a:r>
            <a:endParaRPr lang="en-CA" sz="1600" dirty="0"/>
          </a:p>
          <a:p>
            <a:pPr lvl="0"/>
            <a:r>
              <a:rPr lang="en-CA" sz="1600" dirty="0" err="1">
                <a:effectLst>
                  <a:outerShdw blurRad="38100" dist="19050" dir="2700000" algn="tl">
                    <a:schemeClr val="dk1">
                      <a:alpha val="40000"/>
                    </a:schemeClr>
                  </a:outerShdw>
                </a:effectLst>
              </a:rPr>
              <a:t>Usa</a:t>
            </a:r>
            <a:r>
              <a:rPr lang="en-CA" sz="1600" dirty="0">
                <a:effectLst>
                  <a:outerShdw blurRad="38100" dist="19050" dir="2700000" algn="tl">
                    <a:schemeClr val="dk1">
                      <a:alpha val="40000"/>
                    </a:schemeClr>
                  </a:outerShdw>
                </a:effectLst>
              </a:rPr>
              <a:t> de la </a:t>
            </a:r>
            <a:r>
              <a:rPr lang="en-CA" sz="1600" dirty="0" err="1">
                <a:effectLst>
                  <a:outerShdw blurRad="38100" dist="19050" dir="2700000" algn="tl">
                    <a:schemeClr val="dk1">
                      <a:alpha val="40000"/>
                    </a:schemeClr>
                  </a:outerShdw>
                </a:effectLst>
              </a:rPr>
              <a:t>intrarea</a:t>
            </a:r>
            <a:r>
              <a:rPr lang="en-CA" sz="1600" dirty="0">
                <a:effectLst>
                  <a:outerShdw blurRad="38100" dist="19050" dir="2700000" algn="tl">
                    <a:schemeClr val="dk1">
                      <a:alpha val="40000"/>
                    </a:schemeClr>
                  </a:outerShdw>
                </a:effectLst>
              </a:rPr>
              <a:t> din casa ta</a:t>
            </a:r>
          </a:p>
          <a:p>
            <a:pPr lvl="0"/>
            <a:endParaRPr lang="en-CA" sz="1600" dirty="0"/>
          </a:p>
          <a:p>
            <a:r>
              <a:rPr lang="en-CA" sz="1600" dirty="0" err="1">
                <a:effectLst>
                  <a:outerShdw blurRad="38100" dist="19050" dir="2700000" algn="tl">
                    <a:schemeClr val="dk1">
                      <a:alpha val="40000"/>
                    </a:schemeClr>
                  </a:outerShdw>
                </a:effectLst>
              </a:rPr>
              <a:t>Mintea</a:t>
            </a:r>
            <a:r>
              <a:rPr lang="en-CA" sz="1600" dirty="0">
                <a:effectLst>
                  <a:outerShdw blurRad="38100" dist="19050" dir="2700000" algn="tl">
                    <a:schemeClr val="dk1">
                      <a:alpha val="40000"/>
                    </a:schemeClr>
                  </a:outerShdw>
                </a:effectLst>
              </a:rPr>
              <a:t> ta nu </a:t>
            </a:r>
            <a:r>
              <a:rPr lang="en-CA" sz="1600" dirty="0" err="1">
                <a:effectLst>
                  <a:outerShdw blurRad="38100" dist="19050" dir="2700000" algn="tl">
                    <a:schemeClr val="dk1">
                      <a:alpha val="40000"/>
                    </a:schemeClr>
                  </a:outerShdw>
                </a:effectLst>
              </a:rPr>
              <a:t>vede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literele</a:t>
            </a:r>
            <a:r>
              <a:rPr lang="en-CA" sz="1600" dirty="0">
                <a:effectLst>
                  <a:outerShdw blurRad="38100" dist="19050" dir="2700000" algn="tl">
                    <a:schemeClr val="dk1">
                      <a:alpha val="40000"/>
                    </a:schemeClr>
                  </a:outerShdw>
                </a:effectLst>
              </a:rPr>
              <a:t> B-U_C_A_T_A_R_I_A, </a:t>
            </a:r>
            <a:r>
              <a:rPr lang="en-CA" sz="1600" dirty="0" err="1">
                <a:effectLst>
                  <a:outerShdw blurRad="38100" dist="19050" dir="2700000" algn="tl">
                    <a:schemeClr val="dk1">
                      <a:alpha val="40000"/>
                    </a:schemeClr>
                  </a:outerShdw>
                </a:effectLst>
              </a:rPr>
              <a:t>sau</a:t>
            </a:r>
            <a:r>
              <a:rPr lang="en-CA" sz="1600" dirty="0">
                <a:effectLst>
                  <a:outerShdw blurRad="38100" dist="19050" dir="2700000" algn="tl">
                    <a:schemeClr val="dk1">
                      <a:alpha val="40000"/>
                    </a:schemeClr>
                  </a:outerShdw>
                </a:effectLst>
              </a:rPr>
              <a:t> P_I_S_I_C_U_T_A</a:t>
            </a:r>
          </a:p>
          <a:p>
            <a:endParaRPr lang="en-CA" sz="1600" dirty="0"/>
          </a:p>
          <a:p>
            <a:r>
              <a:rPr lang="en-CA" sz="1600" dirty="0" err="1">
                <a:effectLst>
                  <a:outerShdw blurRad="38100" dist="19050" dir="2700000" algn="tl">
                    <a:schemeClr val="dk1">
                      <a:alpha val="40000"/>
                    </a:schemeClr>
                  </a:outerShdw>
                </a:effectLst>
              </a:rPr>
              <a:t>Mintile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noastre</a:t>
            </a:r>
            <a:r>
              <a:rPr lang="en-CA" sz="1600" dirty="0">
                <a:effectLst>
                  <a:outerShdw blurRad="38100" dist="19050" dir="2700000" algn="tl">
                    <a:schemeClr val="dk1">
                      <a:alpha val="40000"/>
                    </a:schemeClr>
                  </a:outerShdw>
                </a:effectLst>
              </a:rPr>
              <a:t> au </a:t>
            </a:r>
            <a:r>
              <a:rPr lang="en-CA" sz="1600" dirty="0" err="1">
                <a:effectLst>
                  <a:outerShdw blurRad="38100" dist="19050" dir="2700000" algn="tl">
                    <a:schemeClr val="dk1">
                      <a:alpha val="40000"/>
                    </a:schemeClr>
                  </a:outerShdw>
                </a:effectLst>
              </a:rPr>
              <a:t>nevoi</a:t>
            </a:r>
            <a:r>
              <a:rPr lang="en-CA" sz="1600" dirty="0">
                <a:effectLst>
                  <a:outerShdw blurRad="38100" dist="19050" dir="2700000" algn="tl">
                    <a:schemeClr val="dk1">
                      <a:alpha val="40000"/>
                    </a:schemeClr>
                  </a:outerShdw>
                </a:effectLst>
              </a:rPr>
              <a:t>/sunt </a:t>
            </a:r>
            <a:r>
              <a:rPr lang="en-CA" sz="1600" dirty="0" err="1">
                <a:effectLst>
                  <a:outerShdw blurRad="38100" dist="19050" dir="2700000" algn="tl">
                    <a:schemeClr val="dk1">
                      <a:alpha val="40000"/>
                    </a:schemeClr>
                  </a:outerShdw>
                </a:effectLst>
              </a:rPr>
              <a:t>programate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aduca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ceva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decat</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scape de </a:t>
            </a:r>
            <a:r>
              <a:rPr lang="en-CA" sz="1600" dirty="0" err="1">
                <a:effectLst>
                  <a:outerShdw blurRad="38100" dist="19050" dir="2700000" algn="tl">
                    <a:schemeClr val="dk1">
                      <a:alpha val="40000"/>
                    </a:schemeClr>
                  </a:outerShdw>
                </a:effectLst>
              </a:rPr>
              <a:t>ceva</a:t>
            </a:r>
            <a:r>
              <a:rPr lang="en-CA" sz="1600" dirty="0">
                <a:effectLst>
                  <a:outerShdw blurRad="38100" dist="19050" dir="2700000" algn="tl">
                    <a:schemeClr val="dk1">
                      <a:alpha val="40000"/>
                    </a:schemeClr>
                  </a:outerShdw>
                </a:effectLst>
              </a:rPr>
              <a:t>. </a:t>
            </a:r>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52</a:t>
            </a:fld>
            <a:endParaRPr lang="en-CA"/>
          </a:p>
        </p:txBody>
      </p:sp>
    </p:spTree>
    <p:extLst>
      <p:ext uri="{BB962C8B-B14F-4D97-AF65-F5344CB8AC3E}">
        <p14:creationId xmlns:p14="http://schemas.microsoft.com/office/powerpoint/2010/main" val="66682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CA" sz="1600" u="sng" dirty="0">
                <a:effectLst>
                  <a:outerShdw blurRad="38100" dist="19050" dir="2700000" algn="tl">
                    <a:schemeClr val="dk1">
                      <a:alpha val="40000"/>
                    </a:schemeClr>
                  </a:outerShdw>
                </a:effectLst>
              </a:rPr>
              <a:t>LIPSA SPECIFICITATII</a:t>
            </a:r>
          </a:p>
          <a:p>
            <a:pPr lvl="0"/>
            <a:endParaRPr lang="en-CA" sz="1600" dirty="0"/>
          </a:p>
          <a:p>
            <a:r>
              <a:rPr lang="en-CA" sz="1600" dirty="0" err="1">
                <a:effectLst>
                  <a:outerShdw blurRad="38100" dist="19050" dir="2700000" algn="tl">
                    <a:schemeClr val="dk1">
                      <a:alpha val="40000"/>
                    </a:schemeClr>
                  </a:outerShdw>
                </a:effectLst>
              </a:rPr>
              <a:t>Ceeea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iubesti</a:t>
            </a:r>
            <a:r>
              <a:rPr lang="en-CA" sz="1600" dirty="0">
                <a:effectLst>
                  <a:outerShdw blurRad="38100" dist="19050" dir="2700000" algn="tl">
                    <a:schemeClr val="dk1">
                      <a:alpha val="40000"/>
                    </a:schemeClr>
                  </a:outerShdw>
                </a:effectLst>
              </a:rPr>
              <a:t> cu </a:t>
            </a:r>
            <a:r>
              <a:rPr lang="en-CA" sz="1600" dirty="0" err="1">
                <a:effectLst>
                  <a:outerShdw blurRad="38100" dist="19050" dir="2700000" algn="tl">
                    <a:schemeClr val="dk1">
                      <a:alpha val="40000"/>
                    </a:schemeClr>
                  </a:outerShdw>
                </a:effectLst>
              </a:rPr>
              <a:t>adevarat</a:t>
            </a:r>
            <a:r>
              <a:rPr lang="en-CA" sz="1600" dirty="0">
                <a:effectLst>
                  <a:outerShdw blurRad="38100" dist="19050" dir="2700000" algn="tl">
                    <a:schemeClr val="dk1">
                      <a:alpha val="40000"/>
                    </a:schemeClr>
                  </a:outerShdw>
                </a:effectLst>
              </a:rPr>
              <a:t>, nu </a:t>
            </a:r>
            <a:r>
              <a:rPr lang="en-CA" sz="1600" dirty="0" err="1">
                <a:effectLst>
                  <a:outerShdw blurRad="38100" dist="19050" dir="2700000" algn="tl">
                    <a:schemeClr val="dk1">
                      <a:alpha val="40000"/>
                    </a:schemeClr>
                  </a:outerShdw>
                </a:effectLst>
              </a:rPr>
              <a:t>ceea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crezi</a:t>
            </a:r>
            <a:r>
              <a:rPr lang="en-CA" sz="1600" dirty="0">
                <a:effectLst>
                  <a:outerShdw blurRad="38100" dist="19050" dir="2700000" algn="tl">
                    <a:schemeClr val="dk1">
                      <a:alpha val="40000"/>
                    </a:schemeClr>
                  </a:outerShdw>
                </a:effectLst>
              </a:rPr>
              <a:t> ca </a:t>
            </a:r>
            <a:r>
              <a:rPr lang="en-CA" sz="1600" dirty="0" err="1">
                <a:effectLst>
                  <a:outerShdw blurRad="38100" dist="19050" dir="2700000" algn="tl">
                    <a:schemeClr val="dk1">
                      <a:alpha val="40000"/>
                    </a:schemeClr>
                  </a:outerShdw>
                </a:effectLst>
              </a:rPr>
              <a:t>poti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avea</a:t>
            </a:r>
            <a:r>
              <a:rPr lang="en-CA" sz="1600" dirty="0">
                <a:effectLst>
                  <a:outerShdw blurRad="38100" dist="19050" dir="2700000" algn="tl">
                    <a:schemeClr val="dk1">
                      <a:alpha val="40000"/>
                    </a:schemeClr>
                  </a:outerShdw>
                </a:effectLst>
              </a:rPr>
              <a:t> – nu </a:t>
            </a:r>
            <a:r>
              <a:rPr lang="en-CA" sz="1600" dirty="0" err="1">
                <a:effectLst>
                  <a:outerShdw blurRad="38100" dist="19050" dir="2700000" algn="tl">
                    <a:schemeClr val="dk1">
                      <a:alpha val="40000"/>
                    </a:schemeClr>
                  </a:outerShdw>
                </a:effectLst>
              </a:rPr>
              <a:t>ceea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economia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sau</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oamenii</a:t>
            </a:r>
            <a:r>
              <a:rPr lang="en-CA" sz="1600" dirty="0">
                <a:effectLst>
                  <a:outerShdw blurRad="38100" dist="19050" dir="2700000" algn="tl">
                    <a:schemeClr val="dk1">
                      <a:alpha val="40000"/>
                    </a:schemeClr>
                  </a:outerShdw>
                </a:effectLst>
              </a:rPr>
              <a:t> din </a:t>
            </a:r>
            <a:r>
              <a:rPr lang="en-CA" sz="1600" dirty="0" err="1">
                <a:effectLst>
                  <a:outerShdw blurRad="38100" dist="19050" dir="2700000" algn="tl">
                    <a:schemeClr val="dk1">
                      <a:alpha val="40000"/>
                    </a:schemeClr>
                  </a:outerShdw>
                </a:effectLst>
              </a:rPr>
              <a:t>jurul</a:t>
            </a:r>
            <a:r>
              <a:rPr lang="en-CA" sz="1600" dirty="0">
                <a:effectLst>
                  <a:outerShdw blurRad="38100" dist="19050" dir="2700000" algn="tl">
                    <a:schemeClr val="dk1">
                      <a:alpha val="40000"/>
                    </a:schemeClr>
                  </a:outerShdw>
                </a:effectLst>
              </a:rPr>
              <a:t> tau </a:t>
            </a:r>
            <a:r>
              <a:rPr lang="en-CA" sz="1600" dirty="0" err="1">
                <a:effectLst>
                  <a:outerShdw blurRad="38100" dist="19050" dir="2700000" algn="tl">
                    <a:schemeClr val="dk1">
                      <a:alpha val="40000"/>
                    </a:schemeClr>
                  </a:outerShdw>
                </a:effectLst>
              </a:rPr>
              <a:t>iti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dicteaza</a:t>
            </a:r>
            <a:r>
              <a:rPr lang="en-CA" sz="1600" dirty="0">
                <a:effectLst>
                  <a:outerShdw blurRad="38100" dist="19050" dir="2700000" algn="tl">
                    <a:schemeClr val="dk1">
                      <a:alpha val="40000"/>
                    </a:schemeClr>
                  </a:outerShdw>
                </a:effectLst>
              </a:rPr>
              <a:t>. </a:t>
            </a:r>
          </a:p>
          <a:p>
            <a:endParaRPr lang="en-CA" sz="1600" dirty="0">
              <a:effectLst>
                <a:outerShdw blurRad="38100" dist="19050" dir="2700000" algn="tl">
                  <a:schemeClr val="dk1">
                    <a:alpha val="40000"/>
                  </a:schemeClr>
                </a:outerShdw>
              </a:effectLst>
            </a:endParaRPr>
          </a:p>
          <a:p>
            <a:r>
              <a:rPr lang="en-CA" sz="1600" dirty="0">
                <a:effectLst>
                  <a:outerShdw blurRad="38100" dist="19050" dir="2700000" algn="tl">
                    <a:schemeClr val="dk1">
                      <a:alpha val="40000"/>
                    </a:schemeClr>
                  </a:outerShdw>
                </a:effectLst>
              </a:rPr>
              <a:t>Nu </a:t>
            </a:r>
            <a:r>
              <a:rPr lang="en-CA" sz="1600" dirty="0" err="1">
                <a:effectLst>
                  <a:outerShdw blurRad="38100" dist="19050" dir="2700000" algn="tl">
                    <a:schemeClr val="dk1">
                      <a:alpha val="40000"/>
                    </a:schemeClr>
                  </a:outerShdw>
                </a:effectLst>
              </a:rPr>
              <a:t>poti</a:t>
            </a:r>
            <a:r>
              <a:rPr lang="en-CA" sz="1600" dirty="0">
                <a:effectLst>
                  <a:outerShdw blurRad="38100" dist="19050" dir="2700000" algn="tl">
                    <a:schemeClr val="dk1">
                      <a:alpha val="40000"/>
                    </a:schemeClr>
                  </a:outerShdw>
                </a:effectLst>
              </a:rPr>
              <a:t> merge la un architect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ii </a:t>
            </a:r>
            <a:r>
              <a:rPr lang="en-CA" sz="1600" dirty="0" err="1">
                <a:effectLst>
                  <a:outerShdw blurRad="38100" dist="19050" dir="2700000" algn="tl">
                    <a:schemeClr val="dk1">
                      <a:alpha val="40000"/>
                    </a:schemeClr>
                  </a:outerShdw>
                </a:effectLst>
              </a:rPr>
              <a:t>spui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construiasca</a:t>
            </a:r>
            <a:r>
              <a:rPr lang="en-CA" sz="1600" dirty="0">
                <a:effectLst>
                  <a:outerShdw blurRad="38100" dist="19050" dir="2700000" algn="tl">
                    <a:schemeClr val="dk1">
                      <a:alpha val="40000"/>
                    </a:schemeClr>
                  </a:outerShdw>
                </a:effectLst>
              </a:rPr>
              <a:t> casa </a:t>
            </a:r>
            <a:r>
              <a:rPr lang="en-CA" sz="1600" dirty="0" err="1">
                <a:effectLst>
                  <a:outerShdw blurRad="38100" dist="19050" dir="2700000" algn="tl">
                    <a:schemeClr val="dk1">
                      <a:alpha val="40000"/>
                    </a:schemeClr>
                  </a:outerShdw>
                </a:effectLst>
              </a:rPr>
              <a:t>visurilor</a:t>
            </a:r>
            <a:r>
              <a:rPr lang="en-CA" sz="1600" dirty="0">
                <a:effectLst>
                  <a:outerShdw blurRad="38100" dist="19050" dir="2700000" algn="tl">
                    <a:schemeClr val="dk1">
                      <a:alpha val="40000"/>
                    </a:schemeClr>
                  </a:outerShdw>
                </a:effectLst>
              </a:rPr>
              <a:t> tale </a:t>
            </a:r>
            <a:r>
              <a:rPr lang="en-CA" sz="1600" dirty="0" err="1">
                <a:effectLst>
                  <a:outerShdw blurRad="38100" dist="19050" dir="2700000" algn="tl">
                    <a:schemeClr val="dk1">
                      <a:alpha val="40000"/>
                    </a:schemeClr>
                  </a:outerShdw>
                </a:effectLst>
              </a:rPr>
              <a:t>fara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ii </a:t>
            </a:r>
            <a:r>
              <a:rPr lang="en-CA" sz="1600" dirty="0" err="1">
                <a:effectLst>
                  <a:outerShdw blurRad="38100" dist="19050" dir="2700000" algn="tl">
                    <a:schemeClr val="dk1">
                      <a:alpha val="40000"/>
                    </a:schemeClr>
                  </a:outerShdw>
                </a:effectLst>
              </a:rPr>
              <a:t>spui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niciun</a:t>
            </a:r>
            <a:r>
              <a:rPr lang="en-CA" sz="1600" dirty="0">
                <a:effectLst>
                  <a:outerShdw blurRad="38100" dist="19050" dir="2700000" algn="tl">
                    <a:schemeClr val="dk1">
                      <a:alpha val="40000"/>
                    </a:schemeClr>
                  </a:outerShdw>
                </a:effectLst>
              </a:rPr>
              <a:t> alt </a:t>
            </a:r>
            <a:r>
              <a:rPr lang="en-CA" sz="1600" dirty="0" err="1">
                <a:effectLst>
                  <a:outerShdw blurRad="38100" dist="19050" dir="2700000" algn="tl">
                    <a:schemeClr val="dk1">
                      <a:alpha val="40000"/>
                    </a:schemeClr>
                  </a:outerShdw>
                </a:effectLst>
              </a:rPr>
              <a:t>detaliu</a:t>
            </a:r>
            <a:r>
              <a:rPr lang="en-CA" sz="1600" dirty="0">
                <a:effectLst>
                  <a:outerShdw blurRad="38100" dist="19050" dir="2700000" algn="tl">
                    <a:schemeClr val="dk1">
                      <a:alpha val="40000"/>
                    </a:schemeClr>
                  </a:outerShdw>
                </a:effectLst>
              </a:rPr>
              <a:t>. </a:t>
            </a:r>
          </a:p>
          <a:p>
            <a:endParaRPr lang="en-CA" sz="1600" dirty="0">
              <a:effectLst>
                <a:outerShdw blurRad="38100" dist="19050" dir="2700000" algn="tl">
                  <a:schemeClr val="dk1">
                    <a:alpha val="40000"/>
                  </a:schemeClr>
                </a:outerShdw>
              </a:effectLst>
            </a:endParaRPr>
          </a:p>
          <a:p>
            <a:r>
              <a:rPr lang="en-CA" sz="1600" dirty="0">
                <a:effectLst>
                  <a:outerShdw blurRad="38100" dist="19050" dir="2700000" algn="tl">
                    <a:schemeClr val="dk1">
                      <a:alpha val="40000"/>
                    </a:schemeClr>
                  </a:outerShdw>
                </a:effectLst>
              </a:rPr>
              <a:t>Este </a:t>
            </a:r>
            <a:r>
              <a:rPr lang="en-CA" sz="1600" dirty="0" err="1">
                <a:effectLst>
                  <a:outerShdw blurRad="38100" dist="19050" dir="2700000" algn="tl">
                    <a:schemeClr val="dk1">
                      <a:alpha val="40000"/>
                    </a:schemeClr>
                  </a:outerShdw>
                </a:effectLst>
              </a:rPr>
              <a:t>nevoie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ii </a:t>
            </a:r>
            <a:r>
              <a:rPr lang="en-CA" sz="1600" dirty="0" err="1">
                <a:effectLst>
                  <a:outerShdw blurRad="38100" dist="19050" dir="2700000" algn="tl">
                    <a:schemeClr val="dk1">
                      <a:alpha val="40000"/>
                    </a:schemeClr>
                  </a:outerShdw>
                </a:effectLst>
              </a:rPr>
              <a:t>spui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arhitectului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cateva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lucruri</a:t>
            </a:r>
            <a:r>
              <a:rPr lang="en-CA" sz="1600" dirty="0">
                <a:effectLst>
                  <a:outerShdw blurRad="38100" dist="19050" dir="2700000" algn="tl">
                    <a:schemeClr val="dk1">
                      <a:alpha val="40000"/>
                    </a:schemeClr>
                  </a:outerShdw>
                </a:effectLst>
              </a:rPr>
              <a:t> specific </a:t>
            </a:r>
            <a:r>
              <a:rPr lang="en-CA" sz="1600" dirty="0" err="1">
                <a:effectLst>
                  <a:outerShdw blurRad="38100" dist="19050" dir="2700000" algn="tl">
                    <a:schemeClr val="dk1">
                      <a:alpha val="40000"/>
                    </a:schemeClr>
                  </a:outerShdw>
                </a:effectLst>
              </a:rPr>
              <a:t>vizavid</a:t>
            </a:r>
            <a:r>
              <a:rPr lang="en-CA" sz="1600" dirty="0">
                <a:effectLst>
                  <a:outerShdw blurRad="38100" dist="19050" dir="2700000" algn="tl">
                    <a:schemeClr val="dk1">
                      <a:alpha val="40000"/>
                    </a:schemeClr>
                  </a:outerShdw>
                </a:effectLst>
              </a:rPr>
              <a:t> e casa </a:t>
            </a:r>
            <a:r>
              <a:rPr lang="en-CA" sz="1600" dirty="0" err="1">
                <a:effectLst>
                  <a:outerShdw blurRad="38100" dist="19050" dir="2700000" algn="tl">
                    <a:schemeClr val="dk1">
                      <a:alpha val="40000"/>
                    </a:schemeClr>
                  </a:outerShdw>
                </a:effectLst>
              </a:rPr>
              <a:t>visurilor</a:t>
            </a:r>
            <a:r>
              <a:rPr lang="en-CA" sz="1600" dirty="0">
                <a:effectLst>
                  <a:outerShdw blurRad="38100" dist="19050" dir="2700000" algn="tl">
                    <a:schemeClr val="dk1">
                      <a:alpha val="40000"/>
                    </a:schemeClr>
                  </a:outerShdw>
                </a:effectLst>
              </a:rPr>
              <a:t> tale. </a:t>
            </a:r>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53</a:t>
            </a:fld>
            <a:endParaRPr lang="en-CA"/>
          </a:p>
        </p:txBody>
      </p:sp>
    </p:spTree>
    <p:extLst>
      <p:ext uri="{BB962C8B-B14F-4D97-AF65-F5344CB8AC3E}">
        <p14:creationId xmlns:p14="http://schemas.microsoft.com/office/powerpoint/2010/main" val="28294698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CA" sz="1600" dirty="0"/>
              <a:t> </a:t>
            </a:r>
            <a:r>
              <a:rPr lang="en-CA" sz="1600" u="sng" dirty="0">
                <a:effectLst>
                  <a:outerShdw blurRad="38100" dist="19050" dir="2700000" algn="tl">
                    <a:schemeClr val="dk1">
                      <a:alpha val="40000"/>
                    </a:schemeClr>
                  </a:outerShdw>
                </a:effectLst>
              </a:rPr>
              <a:t>LIPSA SUSTINERII SI </a:t>
            </a:r>
            <a:r>
              <a:rPr lang="en-CA" sz="1600" u="sng" dirty="0" err="1">
                <a:effectLst>
                  <a:outerShdw blurRad="38100" dist="19050" dir="2700000" algn="tl">
                    <a:schemeClr val="dk1">
                      <a:alpha val="40000"/>
                    </a:schemeClr>
                  </a:outerShdw>
                </a:effectLst>
              </a:rPr>
              <a:t>INcurAJARII</a:t>
            </a:r>
            <a:endParaRPr lang="en-CA" sz="1600" u="sng" dirty="0">
              <a:effectLst>
                <a:outerShdw blurRad="38100" dist="19050" dir="2700000" algn="tl">
                  <a:schemeClr val="dk1">
                    <a:alpha val="40000"/>
                  </a:schemeClr>
                </a:outerShdw>
              </a:effectLst>
            </a:endParaRPr>
          </a:p>
          <a:p>
            <a:pPr lvl="0"/>
            <a:endParaRPr lang="en-CA" sz="1600" dirty="0"/>
          </a:p>
          <a:p>
            <a:r>
              <a:rPr lang="en-CA" sz="1600" dirty="0" err="1">
                <a:effectLst>
                  <a:outerShdw blurRad="38100" dist="19050" dir="2700000" algn="tl">
                    <a:schemeClr val="dk1">
                      <a:alpha val="40000"/>
                    </a:schemeClr>
                  </a:outerShdw>
                </a:effectLst>
              </a:rPr>
              <a:t>Oamenii</a:t>
            </a:r>
            <a:r>
              <a:rPr lang="en-CA" sz="1600" dirty="0">
                <a:effectLst>
                  <a:outerShdw blurRad="38100" dist="19050" dir="2700000" algn="tl">
                    <a:schemeClr val="dk1">
                      <a:alpha val="40000"/>
                    </a:schemeClr>
                  </a:outerShdw>
                </a:effectLst>
              </a:rPr>
              <a:t> nu </a:t>
            </a:r>
            <a:r>
              <a:rPr lang="en-CA" sz="1600" dirty="0" err="1">
                <a:effectLst>
                  <a:outerShdw blurRad="38100" dist="19050" dir="2700000" algn="tl">
                    <a:schemeClr val="dk1">
                      <a:alpha val="40000"/>
                    </a:schemeClr>
                  </a:outerShdw>
                </a:effectLst>
              </a:rPr>
              <a:t>reusesc</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adesea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isi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traiasca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dintr</a:t>
            </a:r>
            <a:r>
              <a:rPr lang="en-CA" sz="1600" dirty="0">
                <a:effectLst>
                  <a:outerShdw blurRad="38100" dist="19050" dir="2700000" algn="tl">
                    <a:schemeClr val="dk1">
                      <a:alpha val="40000"/>
                    </a:schemeClr>
                  </a:outerShdw>
                </a:effectLst>
              </a:rPr>
              <a:t>-un scop </a:t>
            </a:r>
            <a:r>
              <a:rPr lang="en-CA" sz="1600" dirty="0" err="1">
                <a:effectLst>
                  <a:outerShdw blurRad="38100" dist="19050" dir="2700000" algn="tl">
                    <a:schemeClr val="dk1">
                      <a:alpha val="40000"/>
                    </a:schemeClr>
                  </a:outerShdw>
                </a:effectLst>
              </a:rPr>
              <a:t>pentru</a:t>
            </a:r>
            <a:r>
              <a:rPr lang="en-CA" sz="1600" dirty="0">
                <a:effectLst>
                  <a:outerShdw blurRad="38100" dist="19050" dir="2700000" algn="tl">
                    <a:schemeClr val="dk1">
                      <a:alpha val="40000"/>
                    </a:schemeClr>
                  </a:outerShdw>
                </a:effectLst>
              </a:rPr>
              <a:t> ca nu au </a:t>
            </a:r>
            <a:r>
              <a:rPr lang="en-CA" sz="1600" dirty="0" err="1">
                <a:effectLst>
                  <a:outerShdw blurRad="38100" dist="19050" dir="2700000" algn="tl">
                    <a:schemeClr val="dk1">
                      <a:alpha val="40000"/>
                    </a:schemeClr>
                  </a:outerShdw>
                </a:effectLst>
              </a:rPr>
              <a:t>sprijin</a:t>
            </a:r>
            <a:r>
              <a:rPr lang="en-CA" sz="1600" dirty="0">
                <a:effectLst>
                  <a:outerShdw blurRad="38100" dist="19050" dir="2700000" algn="tl">
                    <a:schemeClr val="dk1">
                      <a:alpha val="40000"/>
                    </a:schemeClr>
                  </a:outerShdw>
                </a:effectLst>
              </a:rPr>
              <a:t>. S-</a:t>
            </a:r>
            <a:r>
              <a:rPr lang="en-CA" sz="1600" dirty="0" err="1">
                <a:effectLst>
                  <a:outerShdw blurRad="38100" dist="19050" dir="2700000" algn="tl">
                    <a:schemeClr val="dk1">
                      <a:alpha val="40000"/>
                    </a:schemeClr>
                  </a:outerShdw>
                </a:effectLst>
              </a:rPr>
              <a:t>ar</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putea</a:t>
            </a:r>
            <a:r>
              <a:rPr lang="en-CA" sz="1600" dirty="0">
                <a:effectLst>
                  <a:outerShdw blurRad="38100" dist="19050" dir="2700000" algn="tl">
                    <a:schemeClr val="dk1">
                      <a:alpha val="40000"/>
                    </a:schemeClr>
                  </a:outerShdw>
                </a:effectLst>
              </a:rPr>
              <a:t> ca </a:t>
            </a:r>
            <a:r>
              <a:rPr lang="en-CA" sz="1600" dirty="0" err="1">
                <a:effectLst>
                  <a:outerShdw blurRad="38100" dist="19050" dir="2700000" algn="tl">
                    <a:schemeClr val="dk1">
                      <a:alpha val="40000"/>
                    </a:schemeClr>
                  </a:outerShdw>
                </a:effectLst>
              </a:rPr>
              <a:t>oamneii</a:t>
            </a:r>
            <a:r>
              <a:rPr lang="en-CA" sz="1600" dirty="0">
                <a:effectLst>
                  <a:outerShdw blurRad="38100" dist="19050" dir="2700000" algn="tl">
                    <a:schemeClr val="dk1">
                      <a:alpha val="40000"/>
                    </a:schemeClr>
                  </a:outerShdw>
                </a:effectLst>
              </a:rPr>
              <a:t> din </a:t>
            </a:r>
            <a:r>
              <a:rPr lang="en-CA" sz="1600" dirty="0" err="1">
                <a:effectLst>
                  <a:outerShdw blurRad="38100" dist="19050" dir="2700000" algn="tl">
                    <a:schemeClr val="dk1">
                      <a:alpha val="40000"/>
                    </a:schemeClr>
                  </a:outerShdw>
                </a:effectLst>
              </a:rPr>
              <a:t>jurul</a:t>
            </a:r>
            <a:r>
              <a:rPr lang="en-CA" sz="1600" dirty="0">
                <a:effectLst>
                  <a:outerShdw blurRad="38100" dist="19050" dir="2700000" algn="tl">
                    <a:schemeClr val="dk1">
                      <a:alpha val="40000"/>
                    </a:schemeClr>
                  </a:outerShdw>
                </a:effectLst>
              </a:rPr>
              <a:t> lor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nu </a:t>
            </a:r>
            <a:r>
              <a:rPr lang="en-CA" sz="1600" dirty="0" err="1">
                <a:effectLst>
                  <a:outerShdw blurRad="38100" dist="19050" dir="2700000" algn="tl">
                    <a:schemeClr val="dk1">
                      <a:alpha val="40000"/>
                    </a:schemeClr>
                  </a:outerShdw>
                </a:effectLst>
              </a:rPr>
              <a:t>creada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pentru</a:t>
            </a:r>
            <a:r>
              <a:rPr lang="en-CA" sz="1600" dirty="0">
                <a:effectLst>
                  <a:outerShdw blurRad="38100" dist="19050" dir="2700000" algn="tl">
                    <a:schemeClr val="dk1">
                      <a:alpha val="40000"/>
                    </a:schemeClr>
                  </a:outerShdw>
                </a:effectLst>
              </a:rPr>
              <a:t> ca nu </a:t>
            </a:r>
            <a:r>
              <a:rPr lang="en-CA" sz="1600" dirty="0" err="1">
                <a:effectLst>
                  <a:outerShdw blurRad="38100" dist="19050" dir="2700000" algn="tl">
                    <a:schemeClr val="dk1">
                      <a:alpha val="40000"/>
                    </a:schemeClr>
                  </a:outerShdw>
                </a:effectLst>
              </a:rPr>
              <a:t>viseaza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prea</a:t>
            </a:r>
            <a:r>
              <a:rPr lang="en-CA" sz="1600" dirty="0">
                <a:effectLst>
                  <a:outerShdw blurRad="38100" dist="19050" dir="2700000" algn="tl">
                    <a:schemeClr val="dk1">
                      <a:alpha val="40000"/>
                    </a:schemeClr>
                  </a:outerShdw>
                </a:effectLst>
              </a:rPr>
              <a:t> mare in </a:t>
            </a:r>
            <a:r>
              <a:rPr lang="en-CA" sz="1600" dirty="0" err="1">
                <a:effectLst>
                  <a:outerShdw blurRad="38100" dist="19050" dir="2700000" algn="tl">
                    <a:schemeClr val="dk1">
                      <a:alpha val="40000"/>
                    </a:schemeClr>
                  </a:outerShdw>
                </a:effectLst>
              </a:rPr>
              <a:t>vietile</a:t>
            </a:r>
            <a:r>
              <a:rPr lang="en-CA" sz="1600" dirty="0">
                <a:effectLst>
                  <a:outerShdw blurRad="38100" dist="19050" dir="2700000" algn="tl">
                    <a:schemeClr val="dk1">
                      <a:alpha val="40000"/>
                    </a:schemeClr>
                  </a:outerShdw>
                </a:effectLst>
              </a:rPr>
              <a:t> lor.</a:t>
            </a:r>
            <a:endParaRPr lang="en-CA" sz="1600" dirty="0"/>
          </a:p>
          <a:p>
            <a:r>
              <a:rPr lang="en-CA" sz="1600" dirty="0">
                <a:effectLst>
                  <a:outerShdw blurRad="38100" dist="19050" dir="2700000" algn="tl">
                    <a:schemeClr val="dk1">
                      <a:alpha val="40000"/>
                    </a:schemeClr>
                  </a:outerShdw>
                </a:effectLst>
              </a:rPr>
              <a:t> </a:t>
            </a:r>
            <a:endParaRPr lang="en-CA" sz="1600" dirty="0"/>
          </a:p>
          <a:p>
            <a:r>
              <a:rPr lang="en-CA" sz="1600" dirty="0" err="1">
                <a:effectLst>
                  <a:outerShdw blurRad="38100" dist="19050" dir="2700000" algn="tl">
                    <a:schemeClr val="dk1">
                      <a:alpha val="40000"/>
                    </a:schemeClr>
                  </a:outerShdw>
                </a:effectLst>
              </a:rPr>
              <a:t>Avem</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nevoie</a:t>
            </a:r>
            <a:r>
              <a:rPr lang="en-CA" sz="1600" dirty="0">
                <a:effectLst>
                  <a:outerShdw blurRad="38100" dist="19050" dir="2700000" algn="tl">
                    <a:schemeClr val="dk1">
                      <a:alpha val="40000"/>
                    </a:schemeClr>
                  </a:outerShdw>
                </a:effectLst>
              </a:rPr>
              <a:t> de </a:t>
            </a:r>
            <a:r>
              <a:rPr lang="en-CA" sz="1600" dirty="0" err="1">
                <a:effectLst>
                  <a:outerShdw blurRad="38100" dist="19050" dir="2700000" algn="tl">
                    <a:schemeClr val="dk1">
                      <a:alpha val="40000"/>
                    </a:schemeClr>
                  </a:outerShdw>
                </a:effectLst>
              </a:rPr>
              <a:t>parteneri</a:t>
            </a:r>
            <a:r>
              <a:rPr lang="en-CA" sz="1600" dirty="0">
                <a:effectLst>
                  <a:outerShdw blurRad="38100" dist="19050" dir="2700000" algn="tl">
                    <a:schemeClr val="dk1">
                      <a:alpha val="40000"/>
                    </a:schemeClr>
                  </a:outerShdw>
                </a:effectLst>
              </a:rPr>
              <a:t> in </a:t>
            </a:r>
            <a:r>
              <a:rPr lang="en-CA" sz="1600" dirty="0" err="1">
                <a:effectLst>
                  <a:outerShdw blurRad="38100" dist="19050" dir="2700000" algn="tl">
                    <a:schemeClr val="dk1">
                      <a:alpha val="40000"/>
                    </a:schemeClr>
                  </a:outerShdw>
                </a:effectLst>
              </a:rPr>
              <a:t>credintele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noastre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Avem</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nevoie</a:t>
            </a:r>
            <a:r>
              <a:rPr lang="en-CA" sz="1600" dirty="0">
                <a:effectLst>
                  <a:outerShdw blurRad="38100" dist="19050" dir="2700000" algn="tl">
                    <a:schemeClr val="dk1">
                      <a:alpha val="40000"/>
                    </a:schemeClr>
                  </a:outerShdw>
                </a:effectLst>
              </a:rPr>
              <a:t> de </a:t>
            </a:r>
            <a:r>
              <a:rPr lang="en-CA" sz="1600" dirty="0" err="1">
                <a:effectLst>
                  <a:outerShdw blurRad="38100" dist="19050" dir="2700000" algn="tl">
                    <a:schemeClr val="dk1">
                      <a:alpha val="40000"/>
                    </a:schemeClr>
                  </a:outerShdw>
                </a:effectLst>
              </a:rPr>
              <a:t>cinve</a:t>
            </a:r>
            <a:r>
              <a:rPr lang="en-CA" sz="1600" dirty="0">
                <a:effectLst>
                  <a:outerShdw blurRad="38100" dist="19050" dir="2700000" algn="tl">
                    <a:schemeClr val="dk1">
                      <a:alpha val="40000"/>
                    </a:schemeClr>
                  </a:outerShdw>
                </a:effectLst>
              </a:rPr>
              <a:t> care </a:t>
            </a:r>
            <a:r>
              <a:rPr lang="en-CA" sz="1600" dirty="0" err="1">
                <a:effectLst>
                  <a:outerShdw blurRad="38100" dist="19050" dir="2700000" algn="tl">
                    <a:schemeClr val="dk1">
                      <a:alpha val="40000"/>
                    </a:schemeClr>
                  </a:outerShdw>
                </a:effectLst>
              </a:rPr>
              <a:t>crede</a:t>
            </a:r>
            <a:r>
              <a:rPr lang="en-CA" sz="1600" dirty="0">
                <a:effectLst>
                  <a:outerShdw blurRad="38100" dist="19050" dir="2700000" algn="tl">
                    <a:schemeClr val="dk1">
                      <a:alpha val="40000"/>
                    </a:schemeClr>
                  </a:outerShdw>
                </a:effectLst>
              </a:rPr>
              <a:t> in </a:t>
            </a:r>
            <a:r>
              <a:rPr lang="en-CA" sz="1600" dirty="0" err="1">
                <a:effectLst>
                  <a:outerShdw blurRad="38100" dist="19050" dir="2700000" algn="tl">
                    <a:schemeClr val="dk1">
                      <a:alpha val="40000"/>
                    </a:schemeClr>
                  </a:outerShdw>
                </a:effectLst>
              </a:rPr>
              <a:t>noi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mai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mult</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decat</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credem</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noi</a:t>
            </a:r>
            <a:r>
              <a:rPr lang="en-CA" sz="1600" dirty="0">
                <a:effectLst>
                  <a:outerShdw blurRad="38100" dist="19050" dir="2700000" algn="tl">
                    <a:schemeClr val="dk1">
                      <a:alpha val="40000"/>
                    </a:schemeClr>
                  </a:outerShdw>
                </a:effectLst>
              </a:rPr>
              <a:t> in </a:t>
            </a:r>
            <a:r>
              <a:rPr lang="en-CA" sz="1600" dirty="0" err="1">
                <a:effectLst>
                  <a:outerShdw blurRad="38100" dist="19050" dir="2700000" algn="tl">
                    <a:schemeClr val="dk1">
                      <a:alpha val="40000"/>
                    </a:schemeClr>
                  </a:outerShdw>
                </a:effectLst>
              </a:rPr>
              <a:t>noi</a:t>
            </a:r>
            <a:r>
              <a:rPr lang="en-CA" sz="1600" dirty="0">
                <a:effectLst>
                  <a:outerShdw blurRad="38100" dist="19050" dir="2700000" algn="tl">
                    <a:schemeClr val="dk1">
                      <a:alpha val="40000"/>
                    </a:schemeClr>
                  </a:outerShdw>
                </a:effectLst>
              </a:rPr>
              <a:t>. </a:t>
            </a:r>
          </a:p>
          <a:p>
            <a:endParaRPr lang="en-CA" sz="1600" dirty="0">
              <a:effectLst>
                <a:outerShdw blurRad="38100" dist="19050" dir="2700000" algn="tl">
                  <a:schemeClr val="dk1">
                    <a:alpha val="40000"/>
                  </a:schemeClr>
                </a:outerShdw>
              </a:effectLst>
            </a:endParaRPr>
          </a:p>
          <a:p>
            <a:r>
              <a:rPr lang="en-CA" sz="1600" dirty="0">
                <a:effectLst>
                  <a:outerShdw blurRad="38100" dist="19050" dir="2700000" algn="tl">
                    <a:schemeClr val="dk1">
                      <a:alpha val="40000"/>
                    </a:schemeClr>
                  </a:outerShdw>
                </a:effectLst>
              </a:rPr>
              <a:t>Si </a:t>
            </a:r>
            <a:r>
              <a:rPr lang="en-CA" sz="1600" dirty="0" err="1">
                <a:effectLst>
                  <a:outerShdw blurRad="38100" dist="19050" dir="2700000" algn="tl">
                    <a:schemeClr val="dk1">
                      <a:alpha val="40000"/>
                    </a:schemeClr>
                  </a:outerShdw>
                </a:effectLst>
              </a:rPr>
              <a:t>acesta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este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grupul</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potrivit</a:t>
            </a:r>
            <a:r>
              <a:rPr lang="en-CA" sz="1600" dirty="0">
                <a:effectLst>
                  <a:outerShdw blurRad="38100" dist="19050" dir="2700000" algn="tl">
                    <a:schemeClr val="dk1">
                      <a:alpha val="40000"/>
                    </a:schemeClr>
                  </a:outerShdw>
                </a:effectLst>
              </a:rPr>
              <a:t>, in care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gasesti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partenerii</a:t>
            </a:r>
            <a:r>
              <a:rPr lang="en-CA" sz="1600" dirty="0">
                <a:effectLst>
                  <a:outerShdw blurRad="38100" dist="19050" dir="2700000" algn="tl">
                    <a:schemeClr val="dk1">
                      <a:alpha val="40000"/>
                    </a:schemeClr>
                  </a:outerShdw>
                </a:effectLst>
              </a:rPr>
              <a:t> in </a:t>
            </a:r>
            <a:r>
              <a:rPr lang="en-CA" sz="1600" dirty="0" err="1">
                <a:effectLst>
                  <a:outerShdw blurRad="38100" dist="19050" dir="2700000" algn="tl">
                    <a:schemeClr val="dk1">
                      <a:alpha val="40000"/>
                    </a:schemeClr>
                  </a:outerShdw>
                </a:effectLst>
              </a:rPr>
              <a:t>credinta</a:t>
            </a:r>
            <a:r>
              <a:rPr lang="en-CA" sz="1600" dirty="0">
                <a:effectLst>
                  <a:outerShdw blurRad="38100" dist="19050" dir="2700000" algn="tl">
                    <a:schemeClr val="dk1">
                      <a:alpha val="40000"/>
                    </a:schemeClr>
                  </a:outerShdw>
                </a:effectLst>
              </a:rPr>
              <a:t>. </a:t>
            </a:r>
          </a:p>
          <a:p>
            <a:pPr lvl="0"/>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54</a:t>
            </a:fld>
            <a:endParaRPr lang="en-CA"/>
          </a:p>
        </p:txBody>
      </p:sp>
    </p:spTree>
    <p:extLst>
      <p:ext uri="{BB962C8B-B14F-4D97-AF65-F5344CB8AC3E}">
        <p14:creationId xmlns:p14="http://schemas.microsoft.com/office/powerpoint/2010/main" val="194998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2563" y="993775"/>
            <a:ext cx="3787775" cy="2132013"/>
          </a:xfrm>
        </p:spPr>
      </p:sp>
      <p:sp>
        <p:nvSpPr>
          <p:cNvPr id="3" name="Notes Placeholder 2"/>
          <p:cNvSpPr>
            <a:spLocks noGrp="1"/>
          </p:cNvSpPr>
          <p:nvPr>
            <p:ph type="body" idx="1"/>
          </p:nvPr>
        </p:nvSpPr>
        <p:spPr>
          <a:xfrm>
            <a:off x="685800" y="3572540"/>
            <a:ext cx="5486400" cy="4428460"/>
          </a:xfrm>
        </p:spPr>
        <p:txBody>
          <a:bodyPr/>
          <a:lstStyle/>
          <a:p>
            <a:pPr lvl="0"/>
            <a:r>
              <a:rPr lang="ro-RO" sz="1600" b="1" dirty="0"/>
              <a:t>Întotdeauna am avut legile care guvernează electricitatea, dar nu am avut un cerc de conștientizare suficient de mare pentru a înțelege cum să lucrăm în armonie cu legea.</a:t>
            </a:r>
          </a:p>
          <a:p>
            <a:pPr lvl="0"/>
            <a:endParaRPr lang="en-CA" sz="1600" dirty="0">
              <a:effectLst>
                <a:outerShdw blurRad="38100" dist="19050" dir="2700000" algn="tl">
                  <a:schemeClr val="dk1">
                    <a:alpha val="40000"/>
                  </a:schemeClr>
                </a:outerShdw>
              </a:effectLst>
            </a:endParaRPr>
          </a:p>
          <a:p>
            <a:pPr lvl="0"/>
            <a:r>
              <a:rPr lang="en-CA" sz="1600" dirty="0">
                <a:effectLst>
                  <a:outerShdw blurRad="38100" dist="19050" dir="2700000" algn="tl">
                    <a:schemeClr val="dk1">
                      <a:alpha val="40000"/>
                    </a:schemeClr>
                  </a:outerShdw>
                </a:effectLst>
              </a:rPr>
              <a:t>Thomas Edison nu a </a:t>
            </a:r>
            <a:r>
              <a:rPr lang="en-CA" sz="1600" dirty="0" err="1">
                <a:effectLst>
                  <a:outerShdw blurRad="38100" dist="19050" dir="2700000" algn="tl">
                    <a:schemeClr val="dk1">
                      <a:alpha val="40000"/>
                    </a:schemeClr>
                  </a:outerShdw>
                </a:effectLst>
              </a:rPr>
              <a:t>creat</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electricitatea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el</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doar</a:t>
            </a:r>
            <a:r>
              <a:rPr lang="en-CA" sz="1600" dirty="0">
                <a:effectLst>
                  <a:outerShdw blurRad="38100" dist="19050" dir="2700000" algn="tl">
                    <a:schemeClr val="dk1">
                      <a:alpha val="40000"/>
                    </a:schemeClr>
                  </a:outerShdw>
                </a:effectLst>
              </a:rPr>
              <a:t> a </a:t>
            </a:r>
            <a:r>
              <a:rPr lang="en-CA" sz="1600" dirty="0" err="1">
                <a:effectLst>
                  <a:outerShdw blurRad="38100" dist="19050" dir="2700000" algn="tl">
                    <a:schemeClr val="dk1">
                      <a:alpha val="40000"/>
                    </a:schemeClr>
                  </a:outerShdw>
                </a:effectLst>
              </a:rPr>
              <a:t>inteles</a:t>
            </a:r>
            <a:r>
              <a:rPr lang="en-CA" sz="1600" dirty="0">
                <a:effectLst>
                  <a:outerShdw blurRad="38100" dist="19050" dir="2700000" algn="tl">
                    <a:schemeClr val="dk1">
                      <a:alpha val="40000"/>
                    </a:schemeClr>
                  </a:outerShdw>
                </a:effectLst>
              </a:rPr>
              <a:t> sufficient de bine </a:t>
            </a:r>
            <a:r>
              <a:rPr lang="en-CA" sz="1600" dirty="0" err="1">
                <a:effectLst>
                  <a:outerShdw blurRad="38100" dist="19050" dir="2700000" algn="tl">
                    <a:schemeClr val="dk1">
                      <a:alpha val="40000"/>
                    </a:schemeClr>
                  </a:outerShdw>
                </a:effectLst>
              </a:rPr>
              <a:t>legile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incat</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lucreze</a:t>
            </a:r>
            <a:r>
              <a:rPr lang="en-CA" sz="1600" dirty="0">
                <a:effectLst>
                  <a:outerShdw blurRad="38100" dist="19050" dir="2700000" algn="tl">
                    <a:schemeClr val="dk1">
                      <a:alpha val="40000"/>
                    </a:schemeClr>
                  </a:outerShdw>
                </a:effectLst>
              </a:rPr>
              <a:t> cu </a:t>
            </a:r>
            <a:r>
              <a:rPr lang="en-CA" sz="1600" dirty="0" err="1">
                <a:effectLst>
                  <a:outerShdw blurRad="38100" dist="19050" dir="2700000" algn="tl">
                    <a:schemeClr val="dk1">
                      <a:alpha val="40000"/>
                    </a:schemeClr>
                  </a:outerShdw>
                </a:effectLst>
              </a:rPr>
              <a:t>ele</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si</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astfel</a:t>
            </a:r>
            <a:r>
              <a:rPr lang="en-CA" sz="1600" dirty="0">
                <a:effectLst>
                  <a:outerShdw blurRad="38100" dist="19050" dir="2700000" algn="tl">
                    <a:schemeClr val="dk1">
                      <a:alpha val="40000"/>
                    </a:schemeClr>
                  </a:outerShdw>
                </a:effectLst>
              </a:rPr>
              <a:t> a </a:t>
            </a:r>
            <a:r>
              <a:rPr lang="en-CA" sz="1600" dirty="0" err="1">
                <a:effectLst>
                  <a:outerShdw blurRad="38100" dist="19050" dir="2700000" algn="tl">
                    <a:schemeClr val="dk1">
                      <a:alpha val="40000"/>
                    </a:schemeClr>
                  </a:outerShdw>
                </a:effectLst>
              </a:rPr>
              <a:t>fost</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capabil</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sa</a:t>
            </a:r>
            <a:r>
              <a:rPr lang="en-CA" sz="1600" dirty="0">
                <a:effectLst>
                  <a:outerShdw blurRad="38100" dist="19050" dir="2700000" algn="tl">
                    <a:schemeClr val="dk1">
                      <a:alpha val="40000"/>
                    </a:schemeClr>
                  </a:outerShdw>
                </a:effectLst>
              </a:rPr>
              <a:t> </a:t>
            </a:r>
            <a:r>
              <a:rPr lang="en-CA" sz="1600" dirty="0" err="1">
                <a:effectLst>
                  <a:outerShdw blurRad="38100" dist="19050" dir="2700000" algn="tl">
                    <a:schemeClr val="dk1">
                      <a:alpha val="40000"/>
                    </a:schemeClr>
                  </a:outerShdw>
                </a:effectLst>
              </a:rPr>
              <a:t>creeze</a:t>
            </a:r>
            <a:r>
              <a:rPr lang="en-CA" sz="1600" dirty="0">
                <a:effectLst>
                  <a:outerShdw blurRad="38100" dist="19050" dir="2700000" algn="tl">
                    <a:schemeClr val="dk1">
                      <a:alpha val="40000"/>
                    </a:schemeClr>
                  </a:outerShdw>
                </a:effectLst>
              </a:rPr>
              <a:t> lumina/</a:t>
            </a:r>
            <a:r>
              <a:rPr lang="en-CA" sz="1600" dirty="0" err="1">
                <a:effectLst>
                  <a:outerShdw blurRad="38100" dist="19050" dir="2700000" algn="tl">
                    <a:schemeClr val="dk1">
                      <a:alpha val="40000"/>
                    </a:schemeClr>
                  </a:outerShdw>
                </a:effectLst>
              </a:rPr>
              <a:t>becul</a:t>
            </a:r>
            <a:r>
              <a:rPr lang="en-CA" sz="1600" dirty="0">
                <a:effectLst>
                  <a:outerShdw blurRad="38100" dist="19050" dir="2700000" algn="tl">
                    <a:schemeClr val="dk1">
                      <a:alpha val="40000"/>
                    </a:schemeClr>
                  </a:outerShdw>
                </a:effectLst>
              </a:rPr>
              <a:t>.</a:t>
            </a:r>
            <a:endParaRPr lang="en-CA" sz="1600" dirty="0"/>
          </a:p>
          <a:p>
            <a:r>
              <a:rPr lang="en-CA" sz="1600" dirty="0">
                <a:effectLst>
                  <a:outerShdw blurRad="38100" dist="19050" dir="2700000" algn="tl">
                    <a:schemeClr val="dk1">
                      <a:alpha val="40000"/>
                    </a:schemeClr>
                  </a:outerShdw>
                </a:effectLst>
              </a:rPr>
              <a:t> </a:t>
            </a:r>
            <a:endParaRPr lang="en-CA" sz="1600" dirty="0"/>
          </a:p>
          <a:p>
            <a:r>
              <a:rPr lang="en-CA" sz="1600" dirty="0">
                <a:effectLst>
                  <a:outerShdw blurRad="38100" dist="19050" dir="2700000" algn="tl">
                    <a:schemeClr val="dk1">
                      <a:alpha val="40000"/>
                    </a:schemeClr>
                  </a:outerShdw>
                </a:effectLst>
              </a:rPr>
              <a:t> </a:t>
            </a:r>
            <a:endParaRPr lang="en-CA" sz="1600"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55</a:t>
            </a:fld>
            <a:endParaRPr lang="en-CA"/>
          </a:p>
        </p:txBody>
      </p:sp>
    </p:spTree>
    <p:extLst>
      <p:ext uri="{BB962C8B-B14F-4D97-AF65-F5344CB8AC3E}">
        <p14:creationId xmlns:p14="http://schemas.microsoft.com/office/powerpoint/2010/main" val="1882346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CA" sz="1600" b="1" dirty="0" err="1">
                <a:effectLst>
                  <a:outerShdw blurRad="38100" dist="19050" dir="2700000" algn="tl">
                    <a:schemeClr val="dk1">
                      <a:alpha val="40000"/>
                    </a:schemeClr>
                  </a:outerShdw>
                </a:effectLst>
              </a:rPr>
              <a:t>Diferenta</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dintre</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oamenii</a:t>
            </a:r>
            <a:r>
              <a:rPr lang="en-CA" sz="1600" b="1" dirty="0">
                <a:effectLst>
                  <a:outerShdw blurRad="38100" dist="19050" dir="2700000" algn="tl">
                    <a:schemeClr val="dk1">
                      <a:alpha val="40000"/>
                    </a:schemeClr>
                  </a:outerShdw>
                </a:effectLst>
              </a:rPr>
              <a:t> care au </a:t>
            </a:r>
            <a:r>
              <a:rPr lang="en-CA" sz="1600" b="1" dirty="0" err="1">
                <a:effectLst>
                  <a:outerShdw blurRad="38100" dist="19050" dir="2700000" algn="tl">
                    <a:schemeClr val="dk1">
                      <a:alpha val="40000"/>
                    </a:schemeClr>
                  </a:outerShdw>
                </a:effectLst>
              </a:rPr>
              <a:t>succes</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si</a:t>
            </a:r>
            <a:r>
              <a:rPr lang="en-CA" sz="1600" b="1" dirty="0">
                <a:effectLst>
                  <a:outerShdw blurRad="38100" dist="19050" dir="2700000" algn="tl">
                    <a:schemeClr val="dk1">
                      <a:alpha val="40000"/>
                    </a:schemeClr>
                  </a:outerShdw>
                </a:effectLst>
              </a:rPr>
              <a:t> </a:t>
            </a:r>
            <a:r>
              <a:rPr lang="en-CA" sz="1600" b="1" dirty="0" err="1">
                <a:effectLst>
                  <a:outerShdw blurRad="38100" dist="19050" dir="2700000" algn="tl">
                    <a:schemeClr val="dk1">
                      <a:alpha val="40000"/>
                    </a:schemeClr>
                  </a:outerShdw>
                </a:effectLst>
              </a:rPr>
              <a:t>ceilalti</a:t>
            </a:r>
            <a:r>
              <a:rPr lang="en-CA" sz="1600" b="1" dirty="0">
                <a:effectLst>
                  <a:outerShdw blurRad="38100" dist="19050" dir="2700000" algn="tl">
                    <a:schemeClr val="dk1">
                      <a:alpha val="40000"/>
                    </a:schemeClr>
                  </a:outerShdw>
                </a:effectLst>
              </a:rPr>
              <a:t> … NU ESTE </a:t>
            </a:r>
            <a:r>
              <a:rPr lang="en-CA" sz="1600" b="1" dirty="0" err="1">
                <a:effectLst>
                  <a:outerShdw blurRad="38100" dist="19050" dir="2700000" algn="tl">
                    <a:schemeClr val="dk1">
                      <a:alpha val="40000"/>
                    </a:schemeClr>
                  </a:outerShdw>
                </a:effectLst>
              </a:rPr>
              <a:t>PotenTIALUL</a:t>
            </a:r>
            <a:r>
              <a:rPr lang="en-CA" sz="1600" b="1" dirty="0">
                <a:effectLst>
                  <a:outerShdw blurRad="38100" dist="19050" dir="2700000" algn="tl">
                    <a:schemeClr val="dk1">
                      <a:alpha val="40000"/>
                    </a:schemeClr>
                  </a:outerShdw>
                </a:effectLst>
              </a:rPr>
              <a:t>. ESTE CONSTIENTIZAREA!!!</a:t>
            </a:r>
            <a:endParaRPr lang="en-CA" sz="1600" dirty="0"/>
          </a:p>
          <a:p>
            <a:r>
              <a:rPr lang="en-CA" sz="1600" b="1" dirty="0">
                <a:effectLst>
                  <a:outerShdw blurRad="38100" dist="19050" dir="2700000" algn="tl">
                    <a:schemeClr val="dk1">
                      <a:alpha val="40000"/>
                    </a:schemeClr>
                  </a:outerShdw>
                </a:effectLst>
              </a:rPr>
              <a:t> </a:t>
            </a:r>
          </a:p>
          <a:p>
            <a:r>
              <a:rPr lang="ro-RO" sz="1600" dirty="0"/>
              <a:t>Diferența dintre oamenii care merg unde vor, când vor, au ceea ce vor, dau ceea ce vor și cei care nu o fac - este un lucru – CONȘTIENTIZAREA</a:t>
            </a:r>
            <a:endParaRPr lang="en-CA" sz="1600"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56</a:t>
            </a:fld>
            <a:endParaRPr lang="en-CA"/>
          </a:p>
        </p:txBody>
      </p:sp>
    </p:spTree>
    <p:extLst>
      <p:ext uri="{BB962C8B-B14F-4D97-AF65-F5344CB8AC3E}">
        <p14:creationId xmlns:p14="http://schemas.microsoft.com/office/powerpoint/2010/main" val="39672081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err="1"/>
              <a:t>Exista</a:t>
            </a:r>
            <a:r>
              <a:rPr lang="en-CA" dirty="0"/>
              <a:t> </a:t>
            </a:r>
            <a:r>
              <a:rPr lang="en-CA" dirty="0" err="1"/>
              <a:t>legile</a:t>
            </a:r>
            <a:r>
              <a:rPr lang="en-CA" dirty="0"/>
              <a:t> </a:t>
            </a:r>
            <a:r>
              <a:rPr lang="en-CA" dirty="0" err="1"/>
              <a:t>fizicii</a:t>
            </a:r>
            <a:r>
              <a:rPr lang="en-CA" dirty="0"/>
              <a:t> care </a:t>
            </a:r>
            <a:r>
              <a:rPr lang="en-CA" dirty="0" err="1"/>
              <a:t>produc</a:t>
            </a:r>
            <a:r>
              <a:rPr lang="en-CA" dirty="0"/>
              <a:t> </a:t>
            </a:r>
            <a:r>
              <a:rPr lang="en-CA" dirty="0" err="1"/>
              <a:t>rezultate</a:t>
            </a:r>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57</a:t>
            </a:fld>
            <a:endParaRPr lang="en-CA"/>
          </a:p>
        </p:txBody>
      </p:sp>
    </p:spTree>
    <p:extLst>
      <p:ext uri="{BB962C8B-B14F-4D97-AF65-F5344CB8AC3E}">
        <p14:creationId xmlns:p14="http://schemas.microsoft.com/office/powerpoint/2010/main" val="40491276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sz="1600" dirty="0">
              <a:highlight>
                <a:srgbClr val="00FFFF"/>
              </a:highlight>
            </a:endParaRPr>
          </a:p>
        </p:txBody>
      </p:sp>
      <p:sp>
        <p:nvSpPr>
          <p:cNvPr id="4" name="Slide Number Placeholder 3"/>
          <p:cNvSpPr>
            <a:spLocks noGrp="1"/>
          </p:cNvSpPr>
          <p:nvPr>
            <p:ph type="sldNum" sz="quarter" idx="10"/>
          </p:nvPr>
        </p:nvSpPr>
        <p:spPr/>
        <p:txBody>
          <a:bodyPr/>
          <a:lstStyle/>
          <a:p>
            <a:fld id="{F81BE16E-0027-4D0C-B6AE-659A79756412}" type="slidenum">
              <a:rPr lang="en-CA" smtClean="0"/>
              <a:t>58</a:t>
            </a:fld>
            <a:endParaRPr lang="en-CA"/>
          </a:p>
        </p:txBody>
      </p:sp>
    </p:spTree>
    <p:extLst>
      <p:ext uri="{BB962C8B-B14F-4D97-AF65-F5344CB8AC3E}">
        <p14:creationId xmlns:p14="http://schemas.microsoft.com/office/powerpoint/2010/main" val="3454822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err="1"/>
              <a:t>Dacă</a:t>
            </a:r>
            <a:r>
              <a:rPr lang="en-CA" dirty="0"/>
              <a:t> ai </a:t>
            </a:r>
            <a:r>
              <a:rPr lang="en-CA" dirty="0" err="1"/>
              <a:t>avea</a:t>
            </a:r>
            <a:r>
              <a:rPr lang="en-CA" dirty="0"/>
              <a:t> o </a:t>
            </a:r>
            <a:r>
              <a:rPr lang="en-CA" dirty="0" err="1"/>
              <a:t>lampă</a:t>
            </a:r>
            <a:r>
              <a:rPr lang="en-CA" dirty="0"/>
              <a:t> care nu merge </a:t>
            </a:r>
            <a:r>
              <a:rPr lang="en-CA" dirty="0" err="1"/>
              <a:t>pentru</a:t>
            </a:r>
            <a:r>
              <a:rPr lang="en-CA" dirty="0"/>
              <a:t> ca nu </a:t>
            </a:r>
            <a:r>
              <a:rPr lang="en-CA" dirty="0" err="1"/>
              <a:t>este</a:t>
            </a:r>
            <a:r>
              <a:rPr lang="en-CA" dirty="0"/>
              <a:t> </a:t>
            </a:r>
            <a:r>
              <a:rPr lang="en-CA" dirty="0" err="1"/>
              <a:t>bagata</a:t>
            </a:r>
            <a:r>
              <a:rPr lang="en-CA" dirty="0"/>
              <a:t> in </a:t>
            </a:r>
            <a:r>
              <a:rPr lang="en-CA" dirty="0" err="1"/>
              <a:t>priza</a:t>
            </a:r>
            <a:r>
              <a:rPr lang="en-CA" dirty="0"/>
              <a:t>  …</a:t>
            </a:r>
          </a:p>
          <a:p>
            <a:endParaRPr lang="en-CA" dirty="0"/>
          </a:p>
          <a:p>
            <a:r>
              <a:rPr lang="en-CA" b="1" i="1" dirty="0"/>
              <a:t>Ai merge </a:t>
            </a:r>
            <a:r>
              <a:rPr lang="en-CA" b="1" i="1" dirty="0" err="1"/>
              <a:t>langa</a:t>
            </a:r>
            <a:r>
              <a:rPr lang="en-CA" b="1" i="1" dirty="0"/>
              <a:t> </a:t>
            </a:r>
            <a:r>
              <a:rPr lang="en-CA" b="1" i="1" dirty="0" err="1"/>
              <a:t>prinză</a:t>
            </a:r>
            <a:r>
              <a:rPr lang="en-CA" b="1" i="1" dirty="0"/>
              <a:t> </a:t>
            </a:r>
            <a:r>
              <a:rPr lang="en-CA" b="1" i="1" dirty="0" err="1"/>
              <a:t>și</a:t>
            </a:r>
            <a:r>
              <a:rPr lang="en-CA" b="1" i="1" dirty="0"/>
              <a:t> </a:t>
            </a:r>
            <a:r>
              <a:rPr lang="en-CA" b="1" i="1" dirty="0" err="1"/>
              <a:t>te</a:t>
            </a:r>
            <a:r>
              <a:rPr lang="en-CA" b="1" i="1" dirty="0"/>
              <a:t>-ai </a:t>
            </a:r>
            <a:r>
              <a:rPr lang="en-CA" b="1" i="1" dirty="0" err="1"/>
              <a:t>ruga</a:t>
            </a:r>
            <a:r>
              <a:rPr lang="en-CA" b="1" i="1" dirty="0"/>
              <a:t> ca </a:t>
            </a:r>
            <a:r>
              <a:rPr lang="en-CA" b="1" i="1" dirty="0" err="1"/>
              <a:t>electricitatea</a:t>
            </a:r>
            <a:r>
              <a:rPr lang="en-CA" b="1" i="1" dirty="0"/>
              <a:t> </a:t>
            </a:r>
            <a:r>
              <a:rPr lang="en-CA" b="1" i="1" dirty="0" err="1"/>
              <a:t>sa</a:t>
            </a:r>
            <a:r>
              <a:rPr lang="en-CA" b="1" i="1" dirty="0"/>
              <a:t> </a:t>
            </a:r>
            <a:r>
              <a:rPr lang="en-CA" b="1" i="1" dirty="0" err="1"/>
              <a:t>iasa</a:t>
            </a:r>
            <a:r>
              <a:rPr lang="en-CA" b="1" i="1" dirty="0"/>
              <a:t> din </a:t>
            </a:r>
            <a:r>
              <a:rPr lang="en-CA" b="1" i="1" dirty="0" err="1"/>
              <a:t>priza</a:t>
            </a:r>
            <a:r>
              <a:rPr lang="en-CA" b="1" i="1" dirty="0"/>
              <a:t> </a:t>
            </a:r>
            <a:r>
              <a:rPr lang="en-CA" b="1" i="1" dirty="0" err="1"/>
              <a:t>si</a:t>
            </a:r>
            <a:r>
              <a:rPr lang="en-CA" b="1" i="1" dirty="0"/>
              <a:t> </a:t>
            </a:r>
            <a:r>
              <a:rPr lang="en-CA" b="1" i="1" dirty="0" err="1"/>
              <a:t>sa</a:t>
            </a:r>
            <a:r>
              <a:rPr lang="en-CA" b="1" i="1" dirty="0"/>
              <a:t> </a:t>
            </a:r>
            <a:r>
              <a:rPr lang="en-CA" b="1" i="1" dirty="0" err="1"/>
              <a:t>intre</a:t>
            </a:r>
            <a:r>
              <a:rPr lang="en-CA" b="1" i="1" dirty="0"/>
              <a:t> in </a:t>
            </a:r>
            <a:r>
              <a:rPr lang="en-CA" b="1" i="1" dirty="0" err="1"/>
              <a:t>lampa</a:t>
            </a:r>
            <a:r>
              <a:rPr lang="en-CA" b="1" i="1" dirty="0"/>
              <a:t> ca </a:t>
            </a:r>
            <a:r>
              <a:rPr lang="en-CA" b="1" i="1" dirty="0" err="1"/>
              <a:t>sa</a:t>
            </a:r>
            <a:r>
              <a:rPr lang="en-CA" b="1" i="1" dirty="0"/>
              <a:t> </a:t>
            </a:r>
            <a:r>
              <a:rPr lang="en-CA" b="1" i="1" dirty="0" err="1"/>
              <a:t>functioneze</a:t>
            </a:r>
            <a:r>
              <a:rPr lang="en-CA" b="1" i="1" dirty="0"/>
              <a:t> ? </a:t>
            </a:r>
          </a:p>
          <a:p>
            <a:endParaRPr lang="en-CA" dirty="0"/>
          </a:p>
          <a:p>
            <a:r>
              <a:rPr lang="en-CA" dirty="0"/>
              <a:t>EVIDENT CA NU!!!</a:t>
            </a:r>
            <a:br>
              <a:rPr lang="en-CA" dirty="0"/>
            </a:br>
            <a:br>
              <a:rPr lang="en-CA" dirty="0"/>
            </a:br>
            <a:r>
              <a:rPr lang="en-CA" dirty="0"/>
              <a:t>Care </a:t>
            </a:r>
            <a:r>
              <a:rPr lang="en-CA" dirty="0" err="1"/>
              <a:t>ar</a:t>
            </a:r>
            <a:r>
              <a:rPr lang="en-CA" dirty="0"/>
              <a:t> fi </a:t>
            </a:r>
            <a:r>
              <a:rPr lang="en-CA" dirty="0" err="1"/>
              <a:t>primul</a:t>
            </a:r>
            <a:r>
              <a:rPr lang="en-CA" dirty="0"/>
              <a:t> </a:t>
            </a:r>
            <a:r>
              <a:rPr lang="en-CA" dirty="0" err="1"/>
              <a:t>lucru</a:t>
            </a:r>
            <a:r>
              <a:rPr lang="en-CA" dirty="0"/>
              <a:t> pe care l-ai face?</a:t>
            </a:r>
          </a:p>
          <a:p>
            <a:pPr marL="171450" indent="-171450">
              <a:buFontTx/>
              <a:buChar char="-"/>
            </a:pPr>
            <a:r>
              <a:rPr lang="en-CA" dirty="0" err="1"/>
              <a:t>Verifici</a:t>
            </a:r>
            <a:r>
              <a:rPr lang="en-CA" dirty="0"/>
              <a:t> </a:t>
            </a:r>
            <a:r>
              <a:rPr lang="en-CA" dirty="0" err="1"/>
              <a:t>daca</a:t>
            </a:r>
            <a:r>
              <a:rPr lang="en-CA" dirty="0"/>
              <a:t> </a:t>
            </a:r>
            <a:r>
              <a:rPr lang="en-CA" dirty="0" err="1"/>
              <a:t>este</a:t>
            </a:r>
            <a:r>
              <a:rPr lang="en-CA" dirty="0"/>
              <a:t> </a:t>
            </a:r>
            <a:r>
              <a:rPr lang="en-CA" dirty="0" err="1"/>
              <a:t>bagata</a:t>
            </a:r>
            <a:r>
              <a:rPr lang="en-CA" dirty="0"/>
              <a:t> in </a:t>
            </a:r>
            <a:r>
              <a:rPr lang="en-CA" dirty="0" err="1"/>
              <a:t>priza</a:t>
            </a:r>
            <a:endParaRPr lang="en-CA" dirty="0"/>
          </a:p>
          <a:p>
            <a:pPr marL="171450" indent="-171450">
              <a:buFontTx/>
              <a:buChar char="-"/>
            </a:pPr>
            <a:r>
              <a:rPr lang="en-CA" dirty="0" err="1"/>
              <a:t>Verifici</a:t>
            </a:r>
            <a:r>
              <a:rPr lang="en-CA" dirty="0"/>
              <a:t> </a:t>
            </a:r>
            <a:r>
              <a:rPr lang="en-CA" dirty="0" err="1"/>
              <a:t>sa</a:t>
            </a:r>
            <a:r>
              <a:rPr lang="en-CA" dirty="0"/>
              <a:t> </a:t>
            </a:r>
            <a:r>
              <a:rPr lang="en-CA" dirty="0" err="1"/>
              <a:t>vezi</a:t>
            </a:r>
            <a:r>
              <a:rPr lang="en-CA" dirty="0"/>
              <a:t> </a:t>
            </a:r>
            <a:r>
              <a:rPr lang="en-CA" dirty="0" err="1"/>
              <a:t>dac</a:t>
            </a:r>
            <a:r>
              <a:rPr lang="en-CA" dirty="0"/>
              <a:t> s-a </a:t>
            </a:r>
            <a:r>
              <a:rPr lang="en-CA" dirty="0" err="1"/>
              <a:t>ars</a:t>
            </a:r>
            <a:r>
              <a:rPr lang="en-CA" dirty="0"/>
              <a:t> </a:t>
            </a:r>
            <a:r>
              <a:rPr lang="en-CA" dirty="0" err="1"/>
              <a:t>becul</a:t>
            </a:r>
            <a:endParaRPr lang="en-CA" dirty="0"/>
          </a:p>
          <a:p>
            <a:pPr marL="171450" indent="-171450">
              <a:buFontTx/>
              <a:buChar char="-"/>
            </a:pPr>
            <a:r>
              <a:rPr lang="en-CA" dirty="0" err="1"/>
              <a:t>Verifici</a:t>
            </a:r>
            <a:r>
              <a:rPr lang="en-CA" dirty="0"/>
              <a:t> </a:t>
            </a:r>
            <a:r>
              <a:rPr lang="en-CA" dirty="0" err="1"/>
              <a:t>sa</a:t>
            </a:r>
            <a:r>
              <a:rPr lang="en-CA" dirty="0"/>
              <a:t> </a:t>
            </a:r>
            <a:r>
              <a:rPr lang="en-CA" dirty="0" err="1"/>
              <a:t>mergi</a:t>
            </a:r>
            <a:r>
              <a:rPr lang="en-CA" dirty="0"/>
              <a:t> </a:t>
            </a:r>
            <a:r>
              <a:rPr lang="en-CA" dirty="0" err="1"/>
              <a:t>daca</a:t>
            </a:r>
            <a:r>
              <a:rPr lang="en-CA" dirty="0"/>
              <a:t> </a:t>
            </a:r>
            <a:r>
              <a:rPr lang="en-CA" dirty="0" err="1"/>
              <a:t>functioneaza</a:t>
            </a:r>
            <a:r>
              <a:rPr lang="en-CA" dirty="0"/>
              <a:t> </a:t>
            </a:r>
            <a:r>
              <a:rPr lang="en-CA" dirty="0" err="1"/>
              <a:t>intr</a:t>
            </a:r>
            <a:r>
              <a:rPr lang="en-CA" dirty="0"/>
              <a:t>-o </a:t>
            </a:r>
            <a:r>
              <a:rPr lang="en-CA" dirty="0" err="1"/>
              <a:t>alta</a:t>
            </a:r>
            <a:r>
              <a:rPr lang="en-CA" dirty="0"/>
              <a:t> </a:t>
            </a:r>
            <a:r>
              <a:rPr lang="en-CA" dirty="0" err="1"/>
              <a:t>priza</a:t>
            </a:r>
            <a:endParaRPr lang="en-CA" dirty="0"/>
          </a:p>
          <a:p>
            <a:endParaRPr lang="en-CA" dirty="0"/>
          </a:p>
          <a:p>
            <a:r>
              <a:rPr lang="en-CA" dirty="0"/>
              <a:t>Daca </a:t>
            </a:r>
            <a:r>
              <a:rPr lang="en-CA" dirty="0" err="1"/>
              <a:t>identifici</a:t>
            </a:r>
            <a:r>
              <a:rPr lang="en-CA" dirty="0"/>
              <a:t> ca </a:t>
            </a:r>
            <a:r>
              <a:rPr lang="en-CA" dirty="0" err="1"/>
              <a:t>priza</a:t>
            </a:r>
            <a:r>
              <a:rPr lang="en-CA" dirty="0"/>
              <a:t> </a:t>
            </a:r>
            <a:r>
              <a:rPr lang="en-CA" dirty="0" err="1"/>
              <a:t>este</a:t>
            </a:r>
            <a:r>
              <a:rPr lang="en-CA" dirty="0"/>
              <a:t> </a:t>
            </a:r>
            <a:r>
              <a:rPr lang="en-CA" dirty="0" err="1"/>
              <a:t>cea</a:t>
            </a:r>
            <a:r>
              <a:rPr lang="en-CA" dirty="0"/>
              <a:t> care nu </a:t>
            </a:r>
            <a:r>
              <a:rPr lang="en-CA" dirty="0" err="1"/>
              <a:t>functioneaza</a:t>
            </a:r>
            <a:r>
              <a:rPr lang="en-CA" dirty="0"/>
              <a:t> …</a:t>
            </a:r>
          </a:p>
          <a:p>
            <a:endParaRPr lang="en-CA" dirty="0"/>
          </a:p>
          <a:p>
            <a:r>
              <a:rPr lang="en-CA" b="1" i="1" dirty="0"/>
              <a:t>Ce ai de </a:t>
            </a:r>
            <a:r>
              <a:rPr lang="en-CA" b="1" i="1" dirty="0" err="1"/>
              <a:t>gand</a:t>
            </a:r>
            <a:r>
              <a:rPr lang="en-CA" b="1" i="1" dirty="0"/>
              <a:t> </a:t>
            </a:r>
            <a:r>
              <a:rPr lang="en-CA" b="1" i="1" dirty="0" err="1"/>
              <a:t>sa</a:t>
            </a:r>
            <a:r>
              <a:rPr lang="en-CA" b="1" i="1" dirty="0"/>
              <a:t> </a:t>
            </a:r>
            <a:r>
              <a:rPr lang="en-CA" b="1" i="1" dirty="0" err="1"/>
              <a:t>faci</a:t>
            </a:r>
            <a:r>
              <a:rPr lang="en-CA" b="1" i="1" dirty="0"/>
              <a:t> ?</a:t>
            </a:r>
          </a:p>
          <a:p>
            <a:endParaRPr lang="en-CA" dirty="0"/>
          </a:p>
          <a:p>
            <a:r>
              <a:rPr lang="en-CA" dirty="0" err="1"/>
              <a:t>Chemi</a:t>
            </a:r>
            <a:r>
              <a:rPr lang="en-CA" dirty="0"/>
              <a:t> un electrician care </a:t>
            </a:r>
            <a:r>
              <a:rPr lang="en-CA" dirty="0" err="1"/>
              <a:t>intelege</a:t>
            </a:r>
            <a:r>
              <a:rPr lang="en-CA" dirty="0"/>
              <a:t> </a:t>
            </a:r>
            <a:r>
              <a:rPr lang="en-CA" dirty="0" err="1"/>
              <a:t>legile</a:t>
            </a:r>
            <a:r>
              <a:rPr lang="en-CA" dirty="0"/>
              <a:t> </a:t>
            </a:r>
            <a:r>
              <a:rPr lang="en-CA" dirty="0" err="1"/>
              <a:t>electricitatii</a:t>
            </a:r>
            <a:r>
              <a:rPr lang="en-CA" dirty="0"/>
              <a:t>.</a:t>
            </a:r>
          </a:p>
          <a:p>
            <a:endParaRPr lang="en-CA"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59</a:t>
            </a:fld>
            <a:endParaRPr lang="en-CA"/>
          </a:p>
        </p:txBody>
      </p:sp>
    </p:spTree>
    <p:extLst>
      <p:ext uri="{BB962C8B-B14F-4D97-AF65-F5344CB8AC3E}">
        <p14:creationId xmlns:p14="http://schemas.microsoft.com/office/powerpoint/2010/main" val="1863201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81BE16E-0027-4D0C-B6AE-659A79756412}" type="slidenum">
              <a:rPr lang="en-CA" smtClean="0"/>
              <a:t>6</a:t>
            </a:fld>
            <a:endParaRPr lang="en-CA"/>
          </a:p>
        </p:txBody>
      </p:sp>
    </p:spTree>
    <p:extLst>
      <p:ext uri="{BB962C8B-B14F-4D97-AF65-F5344CB8AC3E}">
        <p14:creationId xmlns:p14="http://schemas.microsoft.com/office/powerpoint/2010/main" val="34842356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err="1"/>
              <a:t>Scoti</a:t>
            </a:r>
            <a:r>
              <a:rPr lang="en-CA" dirty="0"/>
              <a:t> </a:t>
            </a:r>
            <a:r>
              <a:rPr lang="en-CA" dirty="0" err="1"/>
              <a:t>masina</a:t>
            </a:r>
            <a:r>
              <a:rPr lang="en-CA" dirty="0"/>
              <a:t> din </a:t>
            </a:r>
            <a:r>
              <a:rPr lang="en-CA" dirty="0" err="1"/>
              <a:t>garaj</a:t>
            </a:r>
            <a:r>
              <a:rPr lang="en-CA" dirty="0"/>
              <a:t> </a:t>
            </a:r>
            <a:r>
              <a:rPr lang="en-CA" dirty="0" err="1"/>
              <a:t>si</a:t>
            </a:r>
            <a:r>
              <a:rPr lang="en-CA" dirty="0"/>
              <a:t> nu </a:t>
            </a:r>
            <a:r>
              <a:rPr lang="en-CA" dirty="0" err="1"/>
              <a:t>stii</a:t>
            </a:r>
            <a:r>
              <a:rPr lang="en-CA" dirty="0"/>
              <a:t> </a:t>
            </a:r>
            <a:r>
              <a:rPr lang="en-CA" dirty="0" err="1"/>
              <a:t>oncotro</a:t>
            </a:r>
            <a:r>
              <a:rPr lang="en-CA" dirty="0"/>
              <a:t> </a:t>
            </a:r>
            <a:r>
              <a:rPr lang="en-CA" dirty="0" err="1"/>
              <a:t>te</a:t>
            </a:r>
            <a:r>
              <a:rPr lang="en-CA" dirty="0"/>
              <a:t> </a:t>
            </a:r>
            <a:r>
              <a:rPr lang="en-CA" dirty="0" err="1"/>
              <a:t>duci</a:t>
            </a:r>
            <a:r>
              <a:rPr lang="en-CA" dirty="0"/>
              <a:t> – </a:t>
            </a:r>
            <a:r>
              <a:rPr lang="en-CA" dirty="0" err="1"/>
              <a:t>atunci</a:t>
            </a:r>
            <a:r>
              <a:rPr lang="en-CA" dirty="0"/>
              <a:t> </a:t>
            </a:r>
            <a:r>
              <a:rPr lang="en-CA" dirty="0" err="1"/>
              <a:t>foarte</a:t>
            </a:r>
            <a:r>
              <a:rPr lang="en-CA" dirty="0"/>
              <a:t> </a:t>
            </a:r>
            <a:r>
              <a:rPr lang="en-CA" dirty="0" err="1"/>
              <a:t>probabil</a:t>
            </a:r>
            <a:r>
              <a:rPr lang="en-CA" dirty="0"/>
              <a:t> ca nu </a:t>
            </a:r>
            <a:r>
              <a:rPr lang="en-CA" dirty="0" err="1"/>
              <a:t>vei</a:t>
            </a:r>
            <a:r>
              <a:rPr lang="en-CA" dirty="0"/>
              <a:t> </a:t>
            </a:r>
            <a:r>
              <a:rPr lang="en-CA" dirty="0" err="1"/>
              <a:t>ajunge</a:t>
            </a:r>
            <a:r>
              <a:rPr lang="en-CA" dirty="0"/>
              <a:t> </a:t>
            </a:r>
            <a:r>
              <a:rPr lang="en-CA" dirty="0" err="1"/>
              <a:t>foarte</a:t>
            </a:r>
            <a:r>
              <a:rPr lang="en-CA" dirty="0"/>
              <a:t> </a:t>
            </a:r>
            <a:r>
              <a:rPr lang="en-CA" dirty="0" err="1"/>
              <a:t>departe</a:t>
            </a:r>
            <a:endParaRPr lang="en-CA" dirty="0"/>
          </a:p>
          <a:p>
            <a:endParaRPr lang="en-CA" dirty="0"/>
          </a:p>
          <a:p>
            <a:r>
              <a:rPr lang="en-CA" dirty="0"/>
              <a:t>FA POZA </a:t>
            </a:r>
            <a:r>
              <a:rPr lang="en-CA" dirty="0" err="1"/>
              <a:t>sau</a:t>
            </a:r>
            <a:r>
              <a:rPr lang="en-CA" dirty="0"/>
              <a:t> NOTEAZA </a:t>
            </a:r>
            <a:r>
              <a:rPr lang="en-CA" dirty="0" err="1"/>
              <a:t>si</a:t>
            </a:r>
            <a:r>
              <a:rPr lang="en-CA" dirty="0"/>
              <a:t> </a:t>
            </a:r>
            <a:r>
              <a:rPr lang="en-CA" dirty="0" err="1"/>
              <a:t>raspunde-ti</a:t>
            </a:r>
            <a:r>
              <a:rPr lang="en-CA" dirty="0"/>
              <a:t> la </a:t>
            </a:r>
            <a:r>
              <a:rPr lang="en-CA" dirty="0" err="1"/>
              <a:t>aceste</a:t>
            </a:r>
            <a:r>
              <a:rPr lang="en-CA" dirty="0"/>
              <a:t> </a:t>
            </a:r>
            <a:r>
              <a:rPr lang="en-CA" dirty="0" err="1"/>
              <a:t>intrebari</a:t>
            </a:r>
            <a:endParaRPr lang="en-CA" dirty="0"/>
          </a:p>
          <a:p>
            <a:endParaRPr lang="en-CA" dirty="0"/>
          </a:p>
          <a:p>
            <a:r>
              <a:rPr lang="en-CA" dirty="0"/>
              <a:t>Daca </a:t>
            </a:r>
            <a:r>
              <a:rPr lang="en-CA" dirty="0" err="1"/>
              <a:t>esti</a:t>
            </a:r>
            <a:r>
              <a:rPr lang="en-CA" dirty="0"/>
              <a:t> </a:t>
            </a:r>
            <a:r>
              <a:rPr lang="en-CA" dirty="0" err="1"/>
              <a:t>cursant</a:t>
            </a:r>
            <a:r>
              <a:rPr lang="en-CA" dirty="0"/>
              <a:t> de ALT </a:t>
            </a:r>
            <a:r>
              <a:rPr lang="en-CA" dirty="0" err="1"/>
              <a:t>sau</a:t>
            </a:r>
            <a:r>
              <a:rPr lang="en-CA" dirty="0"/>
              <a:t> AS – </a:t>
            </a:r>
            <a:r>
              <a:rPr lang="en-CA" dirty="0" err="1"/>
              <a:t>mergi</a:t>
            </a:r>
            <a:r>
              <a:rPr lang="en-CA" dirty="0"/>
              <a:t> la </a:t>
            </a:r>
            <a:r>
              <a:rPr lang="en-CA" dirty="0" err="1"/>
              <a:t>trainingul</a:t>
            </a:r>
            <a:r>
              <a:rPr lang="en-CA" dirty="0"/>
              <a:t> FUNDATIA </a:t>
            </a:r>
            <a:r>
              <a:rPr lang="en-CA" dirty="0" err="1"/>
              <a:t>pentru</a:t>
            </a:r>
            <a:r>
              <a:rPr lang="en-CA" dirty="0"/>
              <a:t> SUCCES SUSTENABIL </a:t>
            </a:r>
          </a:p>
        </p:txBody>
      </p:sp>
      <p:sp>
        <p:nvSpPr>
          <p:cNvPr id="4" name="Slide Number Placeholder 3"/>
          <p:cNvSpPr>
            <a:spLocks noGrp="1"/>
          </p:cNvSpPr>
          <p:nvPr>
            <p:ph type="sldNum" sz="quarter" idx="10"/>
          </p:nvPr>
        </p:nvSpPr>
        <p:spPr/>
        <p:txBody>
          <a:bodyPr/>
          <a:lstStyle/>
          <a:p>
            <a:fld id="{F81BE16E-0027-4D0C-B6AE-659A79756412}" type="slidenum">
              <a:rPr lang="en-CA" smtClean="0"/>
              <a:t>60</a:t>
            </a:fld>
            <a:endParaRPr lang="en-CA"/>
          </a:p>
        </p:txBody>
      </p:sp>
    </p:spTree>
    <p:extLst>
      <p:ext uri="{BB962C8B-B14F-4D97-AF65-F5344CB8AC3E}">
        <p14:creationId xmlns:p14="http://schemas.microsoft.com/office/powerpoint/2010/main" val="10651709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err="1"/>
              <a:t>Vrei</a:t>
            </a:r>
            <a:r>
              <a:rPr lang="en-CA" dirty="0"/>
              <a:t> o </a:t>
            </a:r>
            <a:r>
              <a:rPr lang="en-CA" dirty="0" err="1"/>
              <a:t>viata</a:t>
            </a:r>
            <a:r>
              <a:rPr lang="en-CA" dirty="0"/>
              <a:t> </a:t>
            </a:r>
            <a:r>
              <a:rPr lang="en-CA" dirty="0" err="1"/>
              <a:t>abundenta</a:t>
            </a:r>
            <a:r>
              <a:rPr lang="en-CA" dirty="0"/>
              <a:t> – </a:t>
            </a:r>
            <a:r>
              <a:rPr lang="en-CA" dirty="0" err="1"/>
              <a:t>potriveste</a:t>
            </a:r>
            <a:r>
              <a:rPr lang="en-CA" dirty="0"/>
              <a:t> </a:t>
            </a:r>
            <a:r>
              <a:rPr lang="en-CA" dirty="0" err="1"/>
              <a:t>frecventa</a:t>
            </a:r>
            <a:r>
              <a:rPr lang="en-CA" dirty="0"/>
              <a:t> pe </a:t>
            </a:r>
            <a:r>
              <a:rPr lang="en-CA" dirty="0" err="1"/>
              <a:t>abundenta</a:t>
            </a:r>
            <a:endParaRPr lang="en-CA" dirty="0"/>
          </a:p>
          <a:p>
            <a:endParaRPr lang="en-CA" dirty="0"/>
          </a:p>
          <a:p>
            <a:r>
              <a:rPr lang="en-CA" dirty="0" err="1"/>
              <a:t>Abundenta</a:t>
            </a:r>
            <a:r>
              <a:rPr lang="en-CA" dirty="0"/>
              <a:t> nu </a:t>
            </a:r>
            <a:r>
              <a:rPr lang="en-CA" dirty="0" err="1"/>
              <a:t>inseamna</a:t>
            </a:r>
            <a:r>
              <a:rPr lang="en-CA" dirty="0"/>
              <a:t> </a:t>
            </a:r>
            <a:r>
              <a:rPr lang="en-CA" dirty="0" err="1"/>
              <a:t>bani</a:t>
            </a:r>
            <a:endParaRPr lang="en-CA" dirty="0"/>
          </a:p>
          <a:p>
            <a:endParaRPr lang="en-CA" dirty="0"/>
          </a:p>
          <a:p>
            <a:r>
              <a:rPr lang="en-CA" dirty="0"/>
              <a:t>CE ESTE ABUNDENT IN LUMEA ACEASTA?</a:t>
            </a:r>
          </a:p>
          <a:p>
            <a:endParaRPr lang="en-CA" dirty="0"/>
          </a:p>
          <a:p>
            <a:r>
              <a:rPr lang="en-CA" dirty="0"/>
              <a:t>Natura, </a:t>
            </a:r>
            <a:r>
              <a:rPr lang="en-CA" dirty="0" err="1"/>
              <a:t>iubirea</a:t>
            </a:r>
            <a:r>
              <a:rPr lang="en-CA" dirty="0"/>
              <a:t>, </a:t>
            </a:r>
            <a:r>
              <a:rPr lang="en-CA" dirty="0" err="1"/>
              <a:t>bucuria</a:t>
            </a:r>
            <a:r>
              <a:rPr lang="en-CA" dirty="0"/>
              <a:t>, </a:t>
            </a:r>
            <a:r>
              <a:rPr lang="en-CA" dirty="0" err="1"/>
              <a:t>electricitatea</a:t>
            </a:r>
            <a:r>
              <a:rPr lang="en-CA" dirty="0"/>
              <a:t>, </a:t>
            </a:r>
            <a:r>
              <a:rPr lang="en-CA" dirty="0" err="1"/>
              <a:t>energia</a:t>
            </a:r>
            <a:r>
              <a:rPr lang="en-CA" dirty="0"/>
              <a:t>, </a:t>
            </a:r>
            <a:r>
              <a:rPr lang="en-CA" dirty="0" err="1"/>
              <a:t>pasiunea</a:t>
            </a:r>
            <a:r>
              <a:rPr lang="en-CA" dirty="0"/>
              <a:t>, </a:t>
            </a:r>
            <a:r>
              <a:rPr lang="en-CA" dirty="0" err="1"/>
              <a:t>misiunea</a:t>
            </a:r>
            <a:r>
              <a:rPr lang="en-CA" dirty="0"/>
              <a:t>, </a:t>
            </a:r>
            <a:r>
              <a:rPr lang="en-CA" dirty="0" err="1"/>
              <a:t>binecubvantarea</a:t>
            </a:r>
            <a:endParaRPr lang="en-CA" dirty="0"/>
          </a:p>
          <a:p>
            <a:endParaRPr lang="en-CA" dirty="0"/>
          </a:p>
          <a:p>
            <a:r>
              <a:rPr lang="en-CA" dirty="0"/>
              <a:t>O </a:t>
            </a:r>
            <a:r>
              <a:rPr lang="en-CA" dirty="0" err="1"/>
              <a:t>lumanare</a:t>
            </a:r>
            <a:r>
              <a:rPr lang="en-CA" dirty="0"/>
              <a:t> nu </a:t>
            </a:r>
            <a:r>
              <a:rPr lang="en-CA" dirty="0" err="1"/>
              <a:t>pierde</a:t>
            </a:r>
            <a:r>
              <a:rPr lang="en-CA" dirty="0"/>
              <a:t> </a:t>
            </a:r>
            <a:r>
              <a:rPr lang="en-CA" dirty="0" err="1"/>
              <a:t>nimic</a:t>
            </a:r>
            <a:r>
              <a:rPr lang="en-CA" dirty="0"/>
              <a:t> cand </a:t>
            </a:r>
            <a:r>
              <a:rPr lang="en-CA" dirty="0" err="1"/>
              <a:t>aprinde</a:t>
            </a:r>
            <a:r>
              <a:rPr lang="en-CA" dirty="0"/>
              <a:t> o </a:t>
            </a:r>
            <a:r>
              <a:rPr lang="en-CA" dirty="0" err="1"/>
              <a:t>alta</a:t>
            </a:r>
            <a:r>
              <a:rPr lang="en-CA" dirty="0"/>
              <a:t> </a:t>
            </a:r>
            <a:r>
              <a:rPr lang="en-CA" dirty="0" err="1"/>
              <a:t>lumanare</a:t>
            </a:r>
            <a:r>
              <a:rPr lang="en-CA" dirty="0"/>
              <a:t>!!!!</a:t>
            </a:r>
          </a:p>
          <a:p>
            <a:endParaRPr lang="en-CA" dirty="0"/>
          </a:p>
          <a:p>
            <a:r>
              <a:rPr lang="en-CA" dirty="0"/>
              <a:t>POZA SAU NOTEAZA</a:t>
            </a:r>
          </a:p>
        </p:txBody>
      </p:sp>
      <p:sp>
        <p:nvSpPr>
          <p:cNvPr id="4" name="Slide Number Placeholder 3"/>
          <p:cNvSpPr>
            <a:spLocks noGrp="1"/>
          </p:cNvSpPr>
          <p:nvPr>
            <p:ph type="sldNum" sz="quarter" idx="10"/>
          </p:nvPr>
        </p:nvSpPr>
        <p:spPr/>
        <p:txBody>
          <a:bodyPr/>
          <a:lstStyle/>
          <a:p>
            <a:fld id="{F81BE16E-0027-4D0C-B6AE-659A79756412}" type="slidenum">
              <a:rPr lang="en-CA" smtClean="0"/>
              <a:t>61</a:t>
            </a:fld>
            <a:endParaRPr lang="en-CA"/>
          </a:p>
        </p:txBody>
      </p:sp>
    </p:spTree>
    <p:extLst>
      <p:ext uri="{BB962C8B-B14F-4D97-AF65-F5344CB8AC3E}">
        <p14:creationId xmlns:p14="http://schemas.microsoft.com/office/powerpoint/2010/main" val="4036799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5 MIN</a:t>
            </a:r>
          </a:p>
          <a:p>
            <a:r>
              <a:rPr lang="en-CA" dirty="0"/>
              <a:t> </a:t>
            </a:r>
            <a:r>
              <a:rPr lang="en-CA" dirty="0" err="1"/>
              <a:t>sa</a:t>
            </a:r>
            <a:r>
              <a:rPr lang="en-CA" dirty="0"/>
              <a:t> </a:t>
            </a:r>
            <a:r>
              <a:rPr lang="en-CA" dirty="0" err="1"/>
              <a:t>iti</a:t>
            </a:r>
            <a:r>
              <a:rPr lang="en-CA" dirty="0"/>
              <a:t> </a:t>
            </a:r>
            <a:r>
              <a:rPr lang="en-CA" dirty="0" err="1"/>
              <a:t>raspunzi</a:t>
            </a:r>
            <a:r>
              <a:rPr lang="en-CA" dirty="0"/>
              <a:t> la </a:t>
            </a:r>
            <a:r>
              <a:rPr lang="en-CA" dirty="0" err="1"/>
              <a:t>aceste</a:t>
            </a:r>
            <a:r>
              <a:rPr lang="en-CA" dirty="0"/>
              <a:t> </a:t>
            </a:r>
            <a:r>
              <a:rPr lang="en-CA" dirty="0" err="1"/>
              <a:t>intrebari</a:t>
            </a:r>
            <a:endParaRPr lang="en-CA" dirty="0"/>
          </a:p>
          <a:p>
            <a:endParaRPr lang="en-CA" dirty="0"/>
          </a:p>
          <a:p>
            <a:r>
              <a:rPr lang="en-CA" dirty="0"/>
              <a:t>https://</a:t>
            </a:r>
            <a:r>
              <a:rPr lang="en-CA" dirty="0" err="1"/>
              <a:t>www.youtube.com</a:t>
            </a:r>
            <a:r>
              <a:rPr lang="en-CA" dirty="0"/>
              <a:t>/</a:t>
            </a:r>
            <a:r>
              <a:rPr lang="en-CA" dirty="0" err="1"/>
              <a:t>watch?v</a:t>
            </a:r>
            <a:r>
              <a:rPr lang="en-CA" dirty="0"/>
              <a:t>=AY9lHg-qFbM</a:t>
            </a:r>
          </a:p>
          <a:p>
            <a:endParaRPr lang="en-CA"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62</a:t>
            </a:fld>
            <a:endParaRPr lang="en-CA"/>
          </a:p>
        </p:txBody>
      </p:sp>
    </p:spTree>
    <p:extLst>
      <p:ext uri="{BB962C8B-B14F-4D97-AF65-F5344CB8AC3E}">
        <p14:creationId xmlns:p14="http://schemas.microsoft.com/office/powerpoint/2010/main" val="8648666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a240b6c18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a240b6c1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4e302d014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4e302d014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2a240b6c1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2a240b6c1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2b56f9ef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2b56f9ef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38ad667fd8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38ad667fd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460610e7e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460610e7e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460610e7e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460610e7e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823913"/>
            <a:ext cx="4229100" cy="2379662"/>
          </a:xfrm>
        </p:spPr>
      </p:sp>
      <p:sp>
        <p:nvSpPr>
          <p:cNvPr id="3" name="Notes Placeholder 2"/>
          <p:cNvSpPr>
            <a:spLocks noGrp="1"/>
          </p:cNvSpPr>
          <p:nvPr>
            <p:ph type="body" idx="1"/>
          </p:nvPr>
        </p:nvSpPr>
        <p:spPr>
          <a:xfrm>
            <a:off x="685800" y="3370521"/>
            <a:ext cx="5486400" cy="5199321"/>
          </a:xfrm>
        </p:spPr>
        <p:txBody>
          <a:bodyPr/>
          <a:lstStyle/>
          <a:p>
            <a:r>
              <a:rPr lang="en-CA" b="1" dirty="0"/>
              <a:t>PREZENTARILE</a:t>
            </a:r>
          </a:p>
          <a:p>
            <a:endParaRPr lang="en-CA" b="1" dirty="0"/>
          </a:p>
          <a:p>
            <a:r>
              <a:rPr lang="en-CA" b="1" dirty="0" err="1"/>
              <a:t>Inainte</a:t>
            </a:r>
            <a:r>
              <a:rPr lang="en-CA" b="1" dirty="0"/>
              <a:t> </a:t>
            </a:r>
            <a:r>
              <a:rPr lang="en-CA" b="1" dirty="0" err="1"/>
              <a:t>sa</a:t>
            </a:r>
            <a:r>
              <a:rPr lang="en-CA" b="1" dirty="0"/>
              <a:t> </a:t>
            </a:r>
            <a:r>
              <a:rPr lang="en-CA" b="1" dirty="0" err="1"/>
              <a:t>incepem</a:t>
            </a:r>
            <a:r>
              <a:rPr lang="en-CA" b="1" dirty="0"/>
              <a:t> </a:t>
            </a:r>
            <a:r>
              <a:rPr lang="en-CA" b="1" dirty="0" err="1"/>
              <a:t>vreau</a:t>
            </a:r>
            <a:r>
              <a:rPr lang="en-CA" b="1" dirty="0"/>
              <a:t> </a:t>
            </a:r>
            <a:r>
              <a:rPr lang="en-CA" b="1" dirty="0" err="1"/>
              <a:t>sa</a:t>
            </a:r>
            <a:r>
              <a:rPr lang="en-CA" b="1" dirty="0"/>
              <a:t> </a:t>
            </a:r>
            <a:r>
              <a:rPr lang="en-CA" b="1" dirty="0" err="1"/>
              <a:t>va</a:t>
            </a:r>
            <a:r>
              <a:rPr lang="en-CA" b="1" dirty="0"/>
              <a:t> </a:t>
            </a:r>
            <a:r>
              <a:rPr lang="en-CA" b="1" dirty="0" err="1"/>
              <a:t>prezint</a:t>
            </a:r>
            <a:r>
              <a:rPr lang="en-CA" b="1" dirty="0"/>
              <a:t> ECHIPA NOASTRA INCREDIBILA!</a:t>
            </a:r>
          </a:p>
          <a:p>
            <a:endParaRPr lang="en-CA" b="1" dirty="0"/>
          </a:p>
          <a:p>
            <a:r>
              <a:rPr lang="en-CA" b="1" dirty="0"/>
              <a:t>Gabi </a:t>
            </a:r>
            <a:r>
              <a:rPr lang="en-CA" b="1" dirty="0" err="1"/>
              <a:t>Balanescu</a:t>
            </a:r>
            <a:r>
              <a:rPr lang="en-CA" b="1" dirty="0"/>
              <a:t> – El </a:t>
            </a:r>
            <a:r>
              <a:rPr lang="en-CA" b="1" dirty="0" err="1"/>
              <a:t>este</a:t>
            </a:r>
            <a:r>
              <a:rPr lang="en-CA" b="1" dirty="0"/>
              <a:t> </a:t>
            </a:r>
            <a:r>
              <a:rPr lang="en-CA" b="1" dirty="0" err="1"/>
              <a:t>creierul</a:t>
            </a:r>
            <a:r>
              <a:rPr lang="en-CA" b="1" dirty="0"/>
              <a:t>, </a:t>
            </a:r>
            <a:r>
              <a:rPr lang="en-CA" b="1" dirty="0" err="1"/>
              <a:t>el</a:t>
            </a:r>
            <a:r>
              <a:rPr lang="en-CA" b="1" dirty="0"/>
              <a:t> </a:t>
            </a:r>
            <a:r>
              <a:rPr lang="en-CA" b="1" dirty="0" err="1"/>
              <a:t>este</a:t>
            </a:r>
            <a:r>
              <a:rPr lang="en-CA" b="1" dirty="0"/>
              <a:t> </a:t>
            </a:r>
            <a:r>
              <a:rPr lang="en-CA" b="1" dirty="0" err="1"/>
              <a:t>geniul</a:t>
            </a:r>
            <a:r>
              <a:rPr lang="en-CA" b="1" dirty="0"/>
              <a:t>.  Este </a:t>
            </a:r>
            <a:r>
              <a:rPr lang="en-CA" b="1" dirty="0" err="1"/>
              <a:t>creativ</a:t>
            </a:r>
            <a:r>
              <a:rPr lang="en-CA" b="1" dirty="0"/>
              <a:t>, </a:t>
            </a:r>
            <a:r>
              <a:rPr lang="en-CA" b="1" dirty="0" err="1"/>
              <a:t>gandeste</a:t>
            </a:r>
            <a:r>
              <a:rPr lang="en-CA" b="1" dirty="0"/>
              <a:t> in afara </a:t>
            </a:r>
            <a:r>
              <a:rPr lang="en-CA" b="1" dirty="0" err="1"/>
              <a:t>cutiei</a:t>
            </a:r>
            <a:r>
              <a:rPr lang="en-CA" b="1" dirty="0"/>
              <a:t>, </a:t>
            </a:r>
            <a:r>
              <a:rPr lang="en-CA" b="1" dirty="0" err="1"/>
              <a:t>este</a:t>
            </a:r>
            <a:r>
              <a:rPr lang="en-CA" b="1" dirty="0"/>
              <a:t> </a:t>
            </a:r>
            <a:r>
              <a:rPr lang="en-CA" b="1" dirty="0" err="1"/>
              <a:t>analitic</a:t>
            </a:r>
            <a:r>
              <a:rPr lang="en-CA" b="1" dirty="0"/>
              <a:t> </a:t>
            </a:r>
            <a:r>
              <a:rPr lang="en-CA" b="1" dirty="0" err="1"/>
              <a:t>si</a:t>
            </a:r>
            <a:r>
              <a:rPr lang="en-CA" b="1" dirty="0"/>
              <a:t> o </a:t>
            </a:r>
            <a:r>
              <a:rPr lang="en-CA" b="1" dirty="0" err="1"/>
              <a:t>gandire</a:t>
            </a:r>
            <a:r>
              <a:rPr lang="en-CA" b="1" dirty="0"/>
              <a:t> </a:t>
            </a:r>
            <a:r>
              <a:rPr lang="en-CA" b="1" dirty="0" err="1"/>
              <a:t>incredibila</a:t>
            </a:r>
            <a:r>
              <a:rPr lang="en-CA" b="1" dirty="0"/>
              <a:t>  </a:t>
            </a:r>
            <a:r>
              <a:rPr lang="en-CA" b="1" dirty="0" err="1"/>
              <a:t>rezolvatoare</a:t>
            </a:r>
            <a:r>
              <a:rPr lang="en-CA" b="1" dirty="0"/>
              <a:t> de </a:t>
            </a:r>
            <a:r>
              <a:rPr lang="en-CA" b="1" dirty="0" err="1"/>
              <a:t>probleme</a:t>
            </a:r>
            <a:r>
              <a:rPr lang="en-CA" b="1" dirty="0"/>
              <a:t> El </a:t>
            </a:r>
            <a:r>
              <a:rPr lang="en-CA" b="1" dirty="0" err="1"/>
              <a:t>este</a:t>
            </a:r>
            <a:r>
              <a:rPr lang="en-CA" b="1" dirty="0"/>
              <a:t> </a:t>
            </a:r>
            <a:r>
              <a:rPr lang="en-CA" b="1" dirty="0" err="1"/>
              <a:t>partenerul</a:t>
            </a:r>
            <a:r>
              <a:rPr lang="en-CA" b="1" dirty="0"/>
              <a:t> meu de </a:t>
            </a:r>
            <a:r>
              <a:rPr lang="en-CA" b="1" dirty="0" err="1"/>
              <a:t>viata</a:t>
            </a:r>
            <a:r>
              <a:rPr lang="en-CA" b="1" dirty="0"/>
              <a:t> pe </a:t>
            </a:r>
            <a:r>
              <a:rPr lang="en-CA" b="1" dirty="0" err="1"/>
              <a:t>viata</a:t>
            </a:r>
            <a:r>
              <a:rPr lang="en-CA" b="1" dirty="0"/>
              <a:t>! </a:t>
            </a:r>
            <a:r>
              <a:rPr lang="en-CA" b="1" dirty="0" err="1"/>
              <a:t>Va</a:t>
            </a:r>
            <a:r>
              <a:rPr lang="en-CA" b="1" dirty="0"/>
              <a:t> conduce </a:t>
            </a:r>
            <a:r>
              <a:rPr lang="en-CA" b="1" dirty="0" err="1"/>
              <a:t>parte</a:t>
            </a:r>
            <a:r>
              <a:rPr lang="en-CA" b="1" dirty="0"/>
              <a:t> din </a:t>
            </a:r>
            <a:r>
              <a:rPr lang="en-CA" b="1" dirty="0" err="1"/>
              <a:t>intalnire</a:t>
            </a:r>
            <a:r>
              <a:rPr lang="en-CA" b="1" dirty="0"/>
              <a:t>, </a:t>
            </a:r>
            <a:r>
              <a:rPr lang="en-CA" b="1" dirty="0" err="1"/>
              <a:t>isi</a:t>
            </a:r>
            <a:r>
              <a:rPr lang="en-CA" b="1" dirty="0"/>
              <a:t> </a:t>
            </a:r>
            <a:r>
              <a:rPr lang="en-CA" b="1" dirty="0" err="1"/>
              <a:t>va</a:t>
            </a:r>
            <a:r>
              <a:rPr lang="en-CA" b="1" dirty="0"/>
              <a:t> face </a:t>
            </a:r>
            <a:r>
              <a:rPr lang="en-CA" b="1" dirty="0" err="1"/>
              <a:t>magiile</a:t>
            </a:r>
            <a:r>
              <a:rPr lang="en-CA" b="1" dirty="0"/>
              <a:t> </a:t>
            </a:r>
            <a:r>
              <a:rPr lang="en-CA" b="1" dirty="0" err="1"/>
              <a:t>lui</a:t>
            </a:r>
            <a:r>
              <a:rPr lang="en-CA" b="1" dirty="0"/>
              <a:t>, ne </a:t>
            </a:r>
            <a:r>
              <a:rPr lang="en-CA" b="1" dirty="0" err="1"/>
              <a:t>va</a:t>
            </a:r>
            <a:r>
              <a:rPr lang="en-CA" b="1" dirty="0"/>
              <a:t> face </a:t>
            </a:r>
            <a:r>
              <a:rPr lang="en-CA" b="1" dirty="0" err="1"/>
              <a:t>poze</a:t>
            </a:r>
            <a:r>
              <a:rPr lang="en-CA" b="1" dirty="0"/>
              <a:t> </a:t>
            </a:r>
            <a:r>
              <a:rPr lang="en-CA" b="1" dirty="0" err="1"/>
              <a:t>si</a:t>
            </a:r>
            <a:r>
              <a:rPr lang="en-CA" b="1" dirty="0"/>
              <a:t> ne </a:t>
            </a:r>
            <a:r>
              <a:rPr lang="en-CA" b="1" dirty="0" err="1"/>
              <a:t>va</a:t>
            </a:r>
            <a:r>
              <a:rPr lang="en-CA" b="1" dirty="0"/>
              <a:t> </a:t>
            </a:r>
            <a:r>
              <a:rPr lang="en-CA" b="1" dirty="0" err="1"/>
              <a:t>ajuta</a:t>
            </a:r>
            <a:r>
              <a:rPr lang="en-CA" b="1" dirty="0"/>
              <a:t> cu videourile – </a:t>
            </a:r>
            <a:r>
              <a:rPr lang="en-CA" b="1" dirty="0" err="1"/>
              <a:t>pentru</a:t>
            </a:r>
            <a:r>
              <a:rPr lang="en-CA" b="1" dirty="0"/>
              <a:t> </a:t>
            </a:r>
            <a:r>
              <a:rPr lang="en-CA" b="1" dirty="0" err="1"/>
              <a:t>cei</a:t>
            </a:r>
            <a:r>
              <a:rPr lang="en-CA" b="1" dirty="0"/>
              <a:t> care </a:t>
            </a:r>
            <a:r>
              <a:rPr lang="en-CA" b="1" dirty="0" err="1"/>
              <a:t>veti</a:t>
            </a:r>
            <a:r>
              <a:rPr lang="en-CA" b="1" dirty="0"/>
              <a:t> fi </a:t>
            </a:r>
            <a:r>
              <a:rPr lang="en-CA" b="1" dirty="0" err="1"/>
              <a:t>doritori</a:t>
            </a:r>
            <a:r>
              <a:rPr lang="en-CA" b="1" dirty="0"/>
              <a:t> </a:t>
            </a:r>
            <a:r>
              <a:rPr lang="en-CA" b="1" dirty="0" err="1"/>
              <a:t>sa</a:t>
            </a:r>
            <a:r>
              <a:rPr lang="en-CA" b="1" dirty="0"/>
              <a:t> </a:t>
            </a:r>
            <a:r>
              <a:rPr lang="en-CA" b="1" dirty="0" err="1"/>
              <a:t>vorbiti</a:t>
            </a:r>
            <a:r>
              <a:rPr lang="en-CA" b="1" dirty="0"/>
              <a:t> </a:t>
            </a:r>
            <a:r>
              <a:rPr lang="en-CA" b="1" dirty="0" err="1"/>
              <a:t>intr</a:t>
            </a:r>
            <a:r>
              <a:rPr lang="en-CA" b="1" dirty="0"/>
              <a:t>-un </a:t>
            </a:r>
            <a:r>
              <a:rPr lang="en-CA" b="1" dirty="0" err="1"/>
              <a:t>scurt</a:t>
            </a:r>
            <a:r>
              <a:rPr lang="en-CA" b="1" dirty="0"/>
              <a:t> testimonial </a:t>
            </a:r>
            <a:r>
              <a:rPr lang="en-CA" b="1" dirty="0" err="1"/>
              <a:t>despre</a:t>
            </a:r>
            <a:r>
              <a:rPr lang="en-CA" b="1" dirty="0"/>
              <a:t> </a:t>
            </a:r>
            <a:r>
              <a:rPr lang="en-CA" b="1" dirty="0" err="1"/>
              <a:t>aceasta</a:t>
            </a:r>
            <a:r>
              <a:rPr lang="en-CA" b="1" dirty="0"/>
              <a:t> </a:t>
            </a:r>
            <a:r>
              <a:rPr lang="en-CA" b="1" dirty="0" err="1"/>
              <a:t>experienta</a:t>
            </a:r>
            <a:r>
              <a:rPr lang="en-CA" b="1" dirty="0"/>
              <a:t>. </a:t>
            </a:r>
          </a:p>
          <a:p>
            <a:r>
              <a:rPr lang="en-CA" b="1" dirty="0"/>
              <a:t>	</a:t>
            </a:r>
          </a:p>
          <a:p>
            <a:r>
              <a:rPr lang="en-CA" b="1" dirty="0"/>
              <a:t>Ofelia – capul </a:t>
            </a:r>
            <a:r>
              <a:rPr lang="en-CA" b="1" dirty="0" err="1"/>
              <a:t>coachilor</a:t>
            </a:r>
            <a:r>
              <a:rPr lang="en-CA" b="1" dirty="0"/>
              <a:t> din </a:t>
            </a:r>
            <a:r>
              <a:rPr lang="en-CA" b="1" dirty="0" err="1"/>
              <a:t>echipa</a:t>
            </a:r>
            <a:r>
              <a:rPr lang="en-CA" b="1" dirty="0"/>
              <a:t> </a:t>
            </a:r>
            <a:r>
              <a:rPr lang="en-CA" b="1" dirty="0" err="1"/>
              <a:t>noastra</a:t>
            </a:r>
            <a:r>
              <a:rPr lang="en-CA" b="1" dirty="0"/>
              <a:t>. </a:t>
            </a:r>
            <a:r>
              <a:rPr lang="en-CA" b="1" dirty="0" err="1"/>
              <a:t>Iubirea</a:t>
            </a:r>
            <a:r>
              <a:rPr lang="en-CA" b="1" dirty="0"/>
              <a:t> </a:t>
            </a:r>
            <a:r>
              <a:rPr lang="en-CA" b="1" dirty="0" err="1"/>
              <a:t>si</a:t>
            </a:r>
            <a:r>
              <a:rPr lang="en-CA" b="1" dirty="0"/>
              <a:t> </a:t>
            </a:r>
            <a:r>
              <a:rPr lang="en-CA" b="1" dirty="0" err="1"/>
              <a:t>pasarea</a:t>
            </a:r>
            <a:r>
              <a:rPr lang="en-CA" b="1" dirty="0"/>
              <a:t> </a:t>
            </a:r>
            <a:r>
              <a:rPr lang="en-CA" b="1" dirty="0" err="1"/>
              <a:t>si</a:t>
            </a:r>
            <a:r>
              <a:rPr lang="en-CA" b="1" dirty="0"/>
              <a:t> </a:t>
            </a:r>
            <a:r>
              <a:rPr lang="en-CA" b="1" dirty="0" err="1"/>
              <a:t>calmul</a:t>
            </a:r>
            <a:r>
              <a:rPr lang="en-CA" b="1" dirty="0"/>
              <a:t> pe care le </a:t>
            </a:r>
            <a:r>
              <a:rPr lang="en-CA" b="1" dirty="0" err="1"/>
              <a:t>aduci</a:t>
            </a:r>
            <a:r>
              <a:rPr lang="en-CA" b="1" dirty="0"/>
              <a:t> in tot </a:t>
            </a:r>
            <a:r>
              <a:rPr lang="en-CA" b="1" dirty="0" err="1"/>
              <a:t>ce</a:t>
            </a:r>
            <a:r>
              <a:rPr lang="en-CA" b="1" dirty="0"/>
              <a:t> </a:t>
            </a:r>
            <a:r>
              <a:rPr lang="en-CA" b="1" dirty="0" err="1"/>
              <a:t>faci</a:t>
            </a:r>
            <a:r>
              <a:rPr lang="en-CA" b="1" dirty="0"/>
              <a:t> sunt </a:t>
            </a:r>
            <a:r>
              <a:rPr lang="en-CA" b="1" dirty="0" err="1"/>
              <a:t>fara</a:t>
            </a:r>
            <a:r>
              <a:rPr lang="en-CA" b="1" dirty="0"/>
              <a:t> </a:t>
            </a:r>
            <a:r>
              <a:rPr lang="en-CA" b="1" dirty="0" err="1"/>
              <a:t>cuvinte</a:t>
            </a:r>
            <a:r>
              <a:rPr lang="en-CA" b="1" dirty="0"/>
              <a:t>  – nu am fi </a:t>
            </a:r>
            <a:r>
              <a:rPr lang="en-CA" b="1" dirty="0" err="1"/>
              <a:t>putut</a:t>
            </a:r>
            <a:r>
              <a:rPr lang="en-CA" b="1" dirty="0"/>
              <a:t> face </a:t>
            </a:r>
            <a:r>
              <a:rPr lang="en-CA" b="1" dirty="0" err="1"/>
              <a:t>toate</a:t>
            </a:r>
            <a:r>
              <a:rPr lang="en-CA" b="1" dirty="0"/>
              <a:t> </a:t>
            </a:r>
            <a:r>
              <a:rPr lang="en-CA" b="1" dirty="0" err="1"/>
              <a:t>aceste</a:t>
            </a:r>
            <a:r>
              <a:rPr lang="en-CA" b="1" dirty="0"/>
              <a:t> </a:t>
            </a:r>
            <a:r>
              <a:rPr lang="en-CA" b="1" dirty="0" err="1"/>
              <a:t>lucruri</a:t>
            </a:r>
            <a:r>
              <a:rPr lang="en-CA" b="1" dirty="0"/>
              <a:t> </a:t>
            </a:r>
            <a:r>
              <a:rPr lang="en-CA" b="1" dirty="0" err="1"/>
              <a:t>fara</a:t>
            </a:r>
            <a:r>
              <a:rPr lang="en-CA" b="1" dirty="0"/>
              <a:t> tine</a:t>
            </a:r>
          </a:p>
          <a:p>
            <a:endParaRPr lang="en-CA" b="1" dirty="0"/>
          </a:p>
          <a:p>
            <a:r>
              <a:rPr lang="en-CA" b="1" dirty="0"/>
              <a:t>Mirela – </a:t>
            </a:r>
            <a:r>
              <a:rPr lang="en-CA" b="1" dirty="0" err="1"/>
              <a:t>este</a:t>
            </a:r>
            <a:r>
              <a:rPr lang="en-CA" b="1" dirty="0"/>
              <a:t> </a:t>
            </a:r>
            <a:r>
              <a:rPr lang="en-CA" b="1" dirty="0" err="1"/>
              <a:t>conducatorul</a:t>
            </a:r>
            <a:r>
              <a:rPr lang="en-CA" b="1" dirty="0"/>
              <a:t> </a:t>
            </a:r>
            <a:r>
              <a:rPr lang="en-CA" b="1" dirty="0" err="1"/>
              <a:t>si</a:t>
            </a:r>
            <a:r>
              <a:rPr lang="en-CA" b="1" dirty="0"/>
              <a:t> </a:t>
            </a:r>
            <a:r>
              <a:rPr lang="en-CA" b="1" dirty="0" err="1"/>
              <a:t>suportul</a:t>
            </a:r>
            <a:r>
              <a:rPr lang="en-CA" b="1" dirty="0"/>
              <a:t> </a:t>
            </a:r>
            <a:r>
              <a:rPr lang="en-CA" b="1" dirty="0" err="1"/>
              <a:t>comunitatilor</a:t>
            </a:r>
            <a:r>
              <a:rPr lang="en-CA" b="1" dirty="0"/>
              <a:t> </a:t>
            </a:r>
            <a:r>
              <a:rPr lang="en-CA" b="1" dirty="0" err="1"/>
              <a:t>noastre</a:t>
            </a:r>
            <a:r>
              <a:rPr lang="en-CA" b="1" dirty="0"/>
              <a:t> – social media, </a:t>
            </a:r>
            <a:r>
              <a:rPr lang="en-CA" b="1" dirty="0" err="1"/>
              <a:t>emailuri</a:t>
            </a:r>
            <a:r>
              <a:rPr lang="en-CA" b="1" dirty="0"/>
              <a:t>, </a:t>
            </a:r>
            <a:r>
              <a:rPr lang="en-CA" b="1" dirty="0" err="1"/>
              <a:t>ea</a:t>
            </a:r>
            <a:r>
              <a:rPr lang="en-CA" b="1" dirty="0"/>
              <a:t> </a:t>
            </a:r>
            <a:r>
              <a:rPr lang="en-CA" b="1" dirty="0" err="1"/>
              <a:t>este</a:t>
            </a:r>
            <a:r>
              <a:rPr lang="en-CA" b="1" dirty="0"/>
              <a:t> </a:t>
            </a:r>
            <a:r>
              <a:rPr lang="en-CA" b="1" dirty="0" err="1"/>
              <a:t>cea</a:t>
            </a:r>
            <a:r>
              <a:rPr lang="en-CA" b="1" dirty="0"/>
              <a:t> care ne </a:t>
            </a:r>
            <a:r>
              <a:rPr lang="en-CA" b="1" dirty="0" err="1"/>
              <a:t>acopera</a:t>
            </a:r>
            <a:r>
              <a:rPr lang="en-CA" b="1" dirty="0"/>
              <a:t> </a:t>
            </a:r>
            <a:r>
              <a:rPr lang="en-CA" b="1" dirty="0" err="1"/>
              <a:t>spatele</a:t>
            </a:r>
            <a:r>
              <a:rPr lang="en-CA" b="1" dirty="0"/>
              <a:t> </a:t>
            </a:r>
            <a:r>
              <a:rPr lang="en-CA" b="1" dirty="0" err="1"/>
              <a:t>tuturor</a:t>
            </a:r>
            <a:r>
              <a:rPr lang="en-CA" b="1" dirty="0"/>
              <a:t>, </a:t>
            </a:r>
            <a:r>
              <a:rPr lang="en-CA" b="1" dirty="0" err="1"/>
              <a:t>si</a:t>
            </a:r>
            <a:r>
              <a:rPr lang="en-CA" b="1" dirty="0"/>
              <a:t> care </a:t>
            </a:r>
            <a:r>
              <a:rPr lang="en-CA" b="1" dirty="0" err="1"/>
              <a:t>este</a:t>
            </a:r>
            <a:r>
              <a:rPr lang="en-CA" b="1" dirty="0"/>
              <a:t> cand multi </a:t>
            </a:r>
            <a:r>
              <a:rPr lang="en-CA" b="1" dirty="0" err="1"/>
              <a:t>dintre</a:t>
            </a:r>
            <a:r>
              <a:rPr lang="en-CA" b="1" dirty="0"/>
              <a:t> </a:t>
            </a:r>
            <a:r>
              <a:rPr lang="en-CA" b="1" dirty="0" err="1"/>
              <a:t>noi</a:t>
            </a:r>
            <a:r>
              <a:rPr lang="en-CA" b="1" dirty="0"/>
              <a:t> nu </a:t>
            </a:r>
            <a:r>
              <a:rPr lang="en-CA" b="1" dirty="0" err="1"/>
              <a:t>suntem</a:t>
            </a:r>
            <a:r>
              <a:rPr lang="en-CA" b="1" dirty="0"/>
              <a:t>, </a:t>
            </a:r>
            <a:r>
              <a:rPr lang="en-CA" b="1" dirty="0" err="1"/>
              <a:t>ea</a:t>
            </a:r>
            <a:r>
              <a:rPr lang="en-CA" b="1" dirty="0"/>
              <a:t> </a:t>
            </a:r>
            <a:r>
              <a:rPr lang="en-CA" b="1" dirty="0" err="1"/>
              <a:t>este</a:t>
            </a:r>
            <a:r>
              <a:rPr lang="en-CA" b="1" dirty="0"/>
              <a:t> </a:t>
            </a:r>
            <a:r>
              <a:rPr lang="en-CA" b="1" dirty="0" err="1"/>
              <a:t>cea</a:t>
            </a:r>
            <a:r>
              <a:rPr lang="en-CA" b="1" dirty="0"/>
              <a:t> care </a:t>
            </a:r>
            <a:r>
              <a:rPr lang="en-CA" b="1" dirty="0" err="1"/>
              <a:t>ajuta</a:t>
            </a:r>
            <a:r>
              <a:rPr lang="en-CA" b="1" dirty="0"/>
              <a:t> </a:t>
            </a:r>
            <a:r>
              <a:rPr lang="en-CA" b="1" dirty="0" err="1"/>
              <a:t>toata</a:t>
            </a:r>
            <a:r>
              <a:rPr lang="en-CA" b="1" dirty="0"/>
              <a:t> </a:t>
            </a:r>
            <a:r>
              <a:rPr lang="en-CA" b="1" dirty="0" err="1"/>
              <a:t>echipa</a:t>
            </a:r>
            <a:r>
              <a:rPr lang="en-CA" b="1" dirty="0"/>
              <a:t> </a:t>
            </a:r>
            <a:r>
              <a:rPr lang="en-CA" b="1" dirty="0" err="1"/>
              <a:t>noastra</a:t>
            </a:r>
            <a:r>
              <a:rPr lang="en-CA" b="1" dirty="0"/>
              <a:t> </a:t>
            </a:r>
            <a:r>
              <a:rPr lang="en-CA" b="1" dirty="0" err="1"/>
              <a:t>si</a:t>
            </a:r>
            <a:r>
              <a:rPr lang="en-CA" b="1" dirty="0"/>
              <a:t> </a:t>
            </a:r>
            <a:r>
              <a:rPr lang="en-CA" b="1" dirty="0" err="1"/>
              <a:t>toti</a:t>
            </a:r>
            <a:r>
              <a:rPr lang="en-CA" b="1" dirty="0"/>
              <a:t> </a:t>
            </a:r>
            <a:r>
              <a:rPr lang="en-CA" b="1" dirty="0" err="1"/>
              <a:t>cursantii</a:t>
            </a:r>
            <a:r>
              <a:rPr lang="en-CA" b="1" dirty="0"/>
              <a:t> cand au </a:t>
            </a:r>
            <a:r>
              <a:rPr lang="en-CA" b="1" dirty="0" err="1"/>
              <a:t>nelamuriri</a:t>
            </a:r>
            <a:r>
              <a:rPr lang="en-CA" b="1" dirty="0"/>
              <a:t> care tin de </a:t>
            </a:r>
            <a:r>
              <a:rPr lang="en-CA" b="1" dirty="0" err="1"/>
              <a:t>lucruri</a:t>
            </a:r>
            <a:r>
              <a:rPr lang="en-CA" b="1" dirty="0"/>
              <a:t> </a:t>
            </a:r>
            <a:r>
              <a:rPr lang="en-CA" b="1" dirty="0" err="1"/>
              <a:t>tehnice</a:t>
            </a:r>
            <a:r>
              <a:rPr lang="en-CA" b="1" dirty="0"/>
              <a:t>.</a:t>
            </a:r>
          </a:p>
          <a:p>
            <a:endParaRPr lang="en-CA" b="1" dirty="0"/>
          </a:p>
          <a:p>
            <a:r>
              <a:rPr lang="en-CA" b="1" dirty="0"/>
              <a:t>Calin – </a:t>
            </a:r>
            <a:r>
              <a:rPr lang="en-CA" b="1" dirty="0" err="1"/>
              <a:t>magicianul</a:t>
            </a:r>
            <a:r>
              <a:rPr lang="en-CA" b="1" dirty="0"/>
              <a:t> </a:t>
            </a:r>
            <a:r>
              <a:rPr lang="en-CA" b="1" dirty="0" err="1"/>
              <a:t>nostru</a:t>
            </a:r>
            <a:r>
              <a:rPr lang="en-CA" b="1" dirty="0"/>
              <a:t> pe </a:t>
            </a:r>
            <a:r>
              <a:rPr lang="en-CA" b="1" dirty="0" err="1"/>
              <a:t>parte</a:t>
            </a:r>
            <a:r>
              <a:rPr lang="en-CA" b="1" dirty="0"/>
              <a:t> </a:t>
            </a:r>
            <a:r>
              <a:rPr lang="en-CA" b="1" dirty="0" err="1"/>
              <a:t>tehnica</a:t>
            </a:r>
            <a:r>
              <a:rPr lang="en-CA" b="1" dirty="0"/>
              <a:t>, care </a:t>
            </a:r>
            <a:r>
              <a:rPr lang="en-CA" b="1" dirty="0" err="1"/>
              <a:t>sustine</a:t>
            </a:r>
            <a:r>
              <a:rPr lang="en-CA" b="1" dirty="0"/>
              <a:t> </a:t>
            </a:r>
            <a:r>
              <a:rPr lang="en-CA" b="1" dirty="0" err="1"/>
              <a:t>prin</a:t>
            </a:r>
            <a:r>
              <a:rPr lang="en-CA" b="1" dirty="0"/>
              <a:t> </a:t>
            </a:r>
            <a:r>
              <a:rPr lang="en-CA" b="1" dirty="0" err="1"/>
              <a:t>ghidarea</a:t>
            </a:r>
            <a:r>
              <a:rPr lang="en-CA" b="1" dirty="0"/>
              <a:t> </a:t>
            </a:r>
            <a:r>
              <a:rPr lang="en-CA" b="1" dirty="0" err="1"/>
              <a:t>lui</a:t>
            </a:r>
            <a:r>
              <a:rPr lang="en-CA" b="1" dirty="0"/>
              <a:t> </a:t>
            </a:r>
            <a:r>
              <a:rPr lang="en-CA" b="1" dirty="0" err="1"/>
              <a:t>toate</a:t>
            </a:r>
            <a:r>
              <a:rPr lang="en-CA" b="1" dirty="0"/>
              <a:t> </a:t>
            </a:r>
            <a:r>
              <a:rPr lang="en-CA" b="1" dirty="0" err="1"/>
              <a:t>comunitatile</a:t>
            </a:r>
            <a:r>
              <a:rPr lang="en-CA" b="1" dirty="0"/>
              <a:t> </a:t>
            </a:r>
            <a:r>
              <a:rPr lang="en-CA" b="1" dirty="0" err="1"/>
              <a:t>noastre</a:t>
            </a:r>
            <a:r>
              <a:rPr lang="en-CA" b="1" dirty="0"/>
              <a:t>. Are o </a:t>
            </a:r>
            <a:r>
              <a:rPr lang="en-CA" b="1" dirty="0" err="1"/>
              <a:t>gandire</a:t>
            </a:r>
            <a:r>
              <a:rPr lang="en-CA" b="1" dirty="0"/>
              <a:t> </a:t>
            </a:r>
            <a:r>
              <a:rPr lang="en-CA" b="1" dirty="0" err="1"/>
              <a:t>simpla</a:t>
            </a:r>
            <a:r>
              <a:rPr lang="en-CA" b="1" dirty="0"/>
              <a:t> </a:t>
            </a:r>
            <a:r>
              <a:rPr lang="en-CA" b="1" dirty="0" err="1"/>
              <a:t>si</a:t>
            </a:r>
            <a:r>
              <a:rPr lang="en-CA" b="1" dirty="0"/>
              <a:t> </a:t>
            </a:r>
            <a:r>
              <a:rPr lang="en-CA" b="1" dirty="0" err="1"/>
              <a:t>complexa</a:t>
            </a:r>
            <a:r>
              <a:rPr lang="en-CA" b="1" dirty="0"/>
              <a:t> in </a:t>
            </a:r>
            <a:r>
              <a:rPr lang="en-CA" b="1" dirty="0" err="1"/>
              <a:t>acelasi</a:t>
            </a:r>
            <a:r>
              <a:rPr lang="en-CA" b="1" dirty="0"/>
              <a:t> </a:t>
            </a:r>
            <a:r>
              <a:rPr lang="en-CA" b="1" dirty="0" err="1"/>
              <a:t>timp</a:t>
            </a:r>
            <a:r>
              <a:rPr lang="en-CA" b="1" dirty="0"/>
              <a:t>, </a:t>
            </a:r>
            <a:r>
              <a:rPr lang="en-CA" b="1" dirty="0" err="1"/>
              <a:t>este</a:t>
            </a:r>
            <a:r>
              <a:rPr lang="en-CA" b="1" dirty="0"/>
              <a:t> bland </a:t>
            </a:r>
            <a:r>
              <a:rPr lang="en-CA" b="1" dirty="0" err="1"/>
              <a:t>si</a:t>
            </a:r>
            <a:r>
              <a:rPr lang="en-CA" b="1" dirty="0"/>
              <a:t> calm </a:t>
            </a:r>
            <a:r>
              <a:rPr lang="en-CA" b="1" dirty="0" err="1"/>
              <a:t>si</a:t>
            </a:r>
            <a:r>
              <a:rPr lang="en-CA" b="1" dirty="0"/>
              <a:t> </a:t>
            </a:r>
            <a:r>
              <a:rPr lang="en-CA" b="1" dirty="0" err="1"/>
              <a:t>foarte</a:t>
            </a:r>
            <a:r>
              <a:rPr lang="en-CA" b="1" dirty="0"/>
              <a:t> </a:t>
            </a:r>
            <a:r>
              <a:rPr lang="en-CA" b="1" dirty="0" err="1"/>
              <a:t>hotarat</a:t>
            </a:r>
            <a:r>
              <a:rPr lang="en-CA" b="1" dirty="0"/>
              <a:t> </a:t>
            </a:r>
            <a:r>
              <a:rPr lang="en-CA" b="1" dirty="0" err="1"/>
              <a:t>vizavi</a:t>
            </a:r>
            <a:r>
              <a:rPr lang="en-CA" b="1" dirty="0"/>
              <a:t> de </a:t>
            </a:r>
            <a:r>
              <a:rPr lang="en-CA" b="1" dirty="0" err="1"/>
              <a:t>pana</a:t>
            </a:r>
            <a:r>
              <a:rPr lang="en-CA" b="1" dirty="0"/>
              <a:t> </a:t>
            </a:r>
            <a:r>
              <a:rPr lang="en-CA" b="1" dirty="0" err="1"/>
              <a:t>unde</a:t>
            </a:r>
            <a:r>
              <a:rPr lang="en-CA" b="1" dirty="0"/>
              <a:t> ai </a:t>
            </a:r>
            <a:r>
              <a:rPr lang="en-CA" b="1" dirty="0" err="1"/>
              <a:t>lucruri</a:t>
            </a:r>
            <a:r>
              <a:rPr lang="en-CA" b="1" dirty="0"/>
              <a:t> de </a:t>
            </a:r>
            <a:r>
              <a:rPr lang="en-CA" b="1" dirty="0" err="1"/>
              <a:t>invatat</a:t>
            </a:r>
            <a:r>
              <a:rPr lang="en-CA" b="1" dirty="0"/>
              <a:t> ca </a:t>
            </a:r>
            <a:r>
              <a:rPr lang="en-CA" b="1" dirty="0" err="1"/>
              <a:t>sa</a:t>
            </a:r>
            <a:r>
              <a:rPr lang="en-CA" b="1" dirty="0"/>
              <a:t> </a:t>
            </a:r>
            <a:r>
              <a:rPr lang="en-CA" b="1" dirty="0" err="1"/>
              <a:t>fii</a:t>
            </a:r>
            <a:r>
              <a:rPr lang="en-CA" b="1" dirty="0"/>
              <a:t> independent </a:t>
            </a:r>
            <a:r>
              <a:rPr lang="en-CA" b="1" dirty="0" err="1"/>
              <a:t>si</a:t>
            </a:r>
            <a:r>
              <a:rPr lang="en-CA" b="1" dirty="0"/>
              <a:t> de </a:t>
            </a:r>
            <a:r>
              <a:rPr lang="en-CA" b="1" dirty="0" err="1"/>
              <a:t>unde</a:t>
            </a:r>
            <a:r>
              <a:rPr lang="en-CA" b="1" dirty="0"/>
              <a:t> </a:t>
            </a:r>
            <a:r>
              <a:rPr lang="en-CA" b="1" dirty="0" err="1"/>
              <a:t>incepe</a:t>
            </a:r>
            <a:r>
              <a:rPr lang="en-CA" b="1" dirty="0"/>
              <a:t> </a:t>
            </a:r>
            <a:r>
              <a:rPr lang="en-CA" b="1" dirty="0" err="1"/>
              <a:t>ajutorul</a:t>
            </a:r>
            <a:r>
              <a:rPr lang="en-CA" b="1" dirty="0"/>
              <a:t> </a:t>
            </a:r>
            <a:r>
              <a:rPr lang="en-CA" b="1" dirty="0" err="1"/>
              <a:t>lui</a:t>
            </a:r>
            <a:r>
              <a:rPr lang="en-CA" b="1" dirty="0"/>
              <a:t>. </a:t>
            </a:r>
          </a:p>
          <a:p>
            <a:endParaRPr lang="en-CA" b="1" dirty="0"/>
          </a:p>
          <a:p>
            <a:r>
              <a:rPr lang="en-CA" b="1" dirty="0" err="1"/>
              <a:t>Va</a:t>
            </a:r>
            <a:r>
              <a:rPr lang="en-CA" b="1" dirty="0"/>
              <a:t> </a:t>
            </a:r>
            <a:r>
              <a:rPr lang="en-CA" b="1" dirty="0" err="1"/>
              <a:t>iubim</a:t>
            </a:r>
            <a:r>
              <a:rPr lang="en-CA" b="1" dirty="0"/>
              <a:t> </a:t>
            </a:r>
            <a:r>
              <a:rPr lang="en-CA" b="1" dirty="0" err="1"/>
              <a:t>si</a:t>
            </a:r>
            <a:r>
              <a:rPr lang="en-CA" b="1" dirty="0"/>
              <a:t> </a:t>
            </a:r>
            <a:r>
              <a:rPr lang="en-CA" b="1" dirty="0" err="1"/>
              <a:t>va</a:t>
            </a:r>
            <a:r>
              <a:rPr lang="en-CA" b="1" dirty="0"/>
              <a:t> </a:t>
            </a:r>
            <a:r>
              <a:rPr lang="en-CA" b="1" dirty="0" err="1"/>
              <a:t>apreciem</a:t>
            </a:r>
            <a:r>
              <a:rPr lang="en-CA" b="1" dirty="0"/>
              <a:t> pe </a:t>
            </a:r>
            <a:r>
              <a:rPr lang="en-CA" b="1" dirty="0" err="1"/>
              <a:t>toti</a:t>
            </a:r>
            <a:r>
              <a:rPr lang="en-CA" b="1" dirty="0"/>
              <a:t> </a:t>
            </a:r>
            <a:r>
              <a:rPr lang="en-CA" b="1" dirty="0" err="1"/>
              <a:t>si</a:t>
            </a:r>
            <a:r>
              <a:rPr lang="en-CA" b="1" dirty="0"/>
              <a:t> </a:t>
            </a:r>
            <a:r>
              <a:rPr lang="en-CA" b="1" dirty="0" err="1"/>
              <a:t>fiecare</a:t>
            </a:r>
            <a:r>
              <a:rPr lang="en-CA" b="1" dirty="0"/>
              <a:t> in </a:t>
            </a:r>
            <a:r>
              <a:rPr lang="en-CA" b="1" dirty="0" err="1"/>
              <a:t>parte</a:t>
            </a:r>
            <a:r>
              <a:rPr lang="en-CA" b="1" dirty="0"/>
              <a:t> </a:t>
            </a:r>
            <a:r>
              <a:rPr lang="en-CA" b="1" dirty="0" err="1"/>
              <a:t>si</a:t>
            </a:r>
            <a:r>
              <a:rPr lang="en-CA" b="1" dirty="0"/>
              <a:t> </a:t>
            </a:r>
            <a:r>
              <a:rPr lang="en-CA" b="1" dirty="0" err="1"/>
              <a:t>fara</a:t>
            </a:r>
            <a:r>
              <a:rPr lang="en-CA" b="1" dirty="0"/>
              <a:t> </a:t>
            </a:r>
            <a:r>
              <a:rPr lang="en-CA" b="1" dirty="0" err="1"/>
              <a:t>voi</a:t>
            </a:r>
            <a:r>
              <a:rPr lang="en-CA" b="1" dirty="0"/>
              <a:t> nu am fi </a:t>
            </a:r>
            <a:r>
              <a:rPr lang="en-CA" b="1" dirty="0" err="1"/>
              <a:t>ce</a:t>
            </a:r>
            <a:r>
              <a:rPr lang="en-CA" b="1" dirty="0"/>
              <a:t> </a:t>
            </a:r>
            <a:r>
              <a:rPr lang="en-CA" b="1" dirty="0" err="1"/>
              <a:t>suntem</a:t>
            </a:r>
            <a:r>
              <a:rPr lang="en-CA" b="1" dirty="0"/>
              <a:t> </a:t>
            </a:r>
            <a:r>
              <a:rPr lang="en-CA" b="1" dirty="0" err="1"/>
              <a:t>astazi</a:t>
            </a:r>
            <a:r>
              <a:rPr lang="en-CA" b="1" dirty="0"/>
              <a:t>.</a:t>
            </a:r>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7</a:t>
            </a:fld>
            <a:endParaRPr lang="en-CA"/>
          </a:p>
        </p:txBody>
      </p:sp>
    </p:spTree>
    <p:extLst>
      <p:ext uri="{BB962C8B-B14F-4D97-AF65-F5344CB8AC3E}">
        <p14:creationId xmlns:p14="http://schemas.microsoft.com/office/powerpoint/2010/main" val="22997641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4c0b60a8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4c0b60a8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bcaabfe0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4bcaabfe0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38ad667fd8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38ad667fd8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460610e7e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460610e7e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3c79bcd85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3c79bcd85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460610e7e1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460610e7e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4ee500112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4ee500112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e302d0148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4e302d0148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4ee50011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4ee50011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460610e7e1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460610e7e1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81BE16E-0027-4D0C-B6AE-659A79756412}" type="slidenum">
              <a:rPr lang="en-CA" smtClean="0"/>
              <a:t>8</a:t>
            </a:fld>
            <a:endParaRPr lang="en-CA"/>
          </a:p>
        </p:txBody>
      </p:sp>
    </p:spTree>
    <p:extLst>
      <p:ext uri="{BB962C8B-B14F-4D97-AF65-F5344CB8AC3E}">
        <p14:creationId xmlns:p14="http://schemas.microsoft.com/office/powerpoint/2010/main" val="26018582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2a240b6c1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2a240b6c1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590550"/>
            <a:ext cx="4608513" cy="2592388"/>
          </a:xfrm>
        </p:spPr>
      </p:sp>
      <p:sp>
        <p:nvSpPr>
          <p:cNvPr id="3" name="Notes Placeholder 2"/>
          <p:cNvSpPr>
            <a:spLocks noGrp="1"/>
          </p:cNvSpPr>
          <p:nvPr>
            <p:ph type="body" idx="1"/>
          </p:nvPr>
        </p:nvSpPr>
        <p:spPr>
          <a:xfrm>
            <a:off x="685800" y="3498113"/>
            <a:ext cx="5486400" cy="4502888"/>
          </a:xfrm>
        </p:spPr>
        <p:txBody>
          <a:bodyPr/>
          <a:lstStyle/>
          <a:p>
            <a:r>
              <a:rPr lang="en-CA" sz="1600" dirty="0">
                <a:effectLst>
                  <a:outerShdw blurRad="38100" dist="19050" dir="2700000" algn="tl">
                    <a:schemeClr val="dk1">
                      <a:alpha val="40000"/>
                    </a:schemeClr>
                  </a:outerShdw>
                </a:effectLst>
              </a:rPr>
              <a:t>We live in a world that does not know about these laws in the same way 150 yrs. ago we didn’t know about the laws of electricity and aerodynamics.</a:t>
            </a:r>
          </a:p>
          <a:p>
            <a:endParaRPr lang="en-CA" sz="1600" dirty="0"/>
          </a:p>
          <a:p>
            <a:r>
              <a:rPr lang="en-CA" sz="1600" dirty="0">
                <a:effectLst>
                  <a:outerShdw blurRad="38100" dist="19050" dir="2700000" algn="tl">
                    <a:schemeClr val="dk1">
                      <a:alpha val="40000"/>
                    </a:schemeClr>
                  </a:outerShdw>
                </a:effectLst>
              </a:rPr>
              <a:t>Specifically chose to hang out with people who are in the wavelength you want to be in.  People who are more expansive in their thinking and being.</a:t>
            </a:r>
          </a:p>
          <a:p>
            <a:endParaRPr lang="en-CA" sz="1600" dirty="0"/>
          </a:p>
          <a:p>
            <a:r>
              <a:rPr lang="en-CA" sz="1600" dirty="0">
                <a:effectLst>
                  <a:outerShdw blurRad="38100" dist="19050" dir="2700000" algn="tl">
                    <a:schemeClr val="dk1">
                      <a:alpha val="40000"/>
                    </a:schemeClr>
                  </a:outerShdw>
                </a:effectLst>
              </a:rPr>
              <a:t>Start by designing a day you’d love living.  Then a month, then a year.</a:t>
            </a:r>
          </a:p>
          <a:p>
            <a:endParaRPr lang="en-CA" sz="1600" dirty="0">
              <a:effectLst>
                <a:outerShdw blurRad="38100" dist="19050" dir="2700000" algn="tl">
                  <a:schemeClr val="dk1">
                    <a:alpha val="40000"/>
                  </a:schemeClr>
                </a:outerShdw>
              </a:effectLst>
            </a:endParaRPr>
          </a:p>
          <a:p>
            <a:r>
              <a:rPr lang="en-CA" sz="1600" dirty="0">
                <a:effectLst>
                  <a:outerShdw blurRad="38100" dist="19050" dir="2700000" algn="tl">
                    <a:schemeClr val="dk1">
                      <a:alpha val="40000"/>
                    </a:schemeClr>
                  </a:outerShdw>
                </a:effectLst>
              </a:rPr>
              <a:t>Start applying these laws to your life and watch amazing things start to happen.</a:t>
            </a:r>
            <a:endParaRPr lang="en-CA" sz="1600" dirty="0"/>
          </a:p>
          <a:p>
            <a:r>
              <a:rPr lang="en-CA" sz="1600" dirty="0">
                <a:effectLst>
                  <a:outerShdw blurRad="38100" dist="19050" dir="2700000" algn="tl">
                    <a:schemeClr val="dk1">
                      <a:alpha val="40000"/>
                    </a:schemeClr>
                  </a:outerShdw>
                </a:effectLst>
              </a:rPr>
              <a:t> </a:t>
            </a:r>
            <a:endParaRPr lang="en-CA" sz="1600" dirty="0"/>
          </a:p>
          <a:p>
            <a:r>
              <a:rPr lang="en-CA" sz="1600" b="1" dirty="0">
                <a:effectLst>
                  <a:outerShdw blurRad="38100" dist="19050" dir="2700000" algn="tl">
                    <a:schemeClr val="dk1">
                      <a:alpha val="40000"/>
                    </a:schemeClr>
                  </a:outerShdw>
                </a:effectLst>
                <a:highlight>
                  <a:srgbClr val="00FF00"/>
                </a:highlight>
              </a:rPr>
              <a:t>STATE CHANGE</a:t>
            </a:r>
            <a:r>
              <a:rPr lang="en-CA" sz="1600" dirty="0">
                <a:effectLst>
                  <a:outerShdw blurRad="38100" dist="19050" dir="2700000" algn="tl">
                    <a:schemeClr val="dk1">
                      <a:alpha val="40000"/>
                    </a:schemeClr>
                  </a:outerShdw>
                </a:effectLst>
                <a:highlight>
                  <a:srgbClr val="00FF00"/>
                </a:highlight>
              </a:rPr>
              <a:t> </a:t>
            </a:r>
            <a:r>
              <a:rPr lang="en-CA" sz="1600" dirty="0">
                <a:effectLst>
                  <a:outerShdw blurRad="38100" dist="19050" dir="2700000" algn="tl">
                    <a:schemeClr val="dk1">
                      <a:alpha val="40000"/>
                    </a:schemeClr>
                  </a:outerShdw>
                </a:effectLst>
              </a:rPr>
              <a:t>– Turn to the person beside you and say “You are spectacular”</a:t>
            </a:r>
          </a:p>
          <a:p>
            <a:endParaRPr lang="en-CA" sz="1600" dirty="0"/>
          </a:p>
          <a:p>
            <a:r>
              <a:rPr lang="en-CA" sz="1600" dirty="0">
                <a:effectLst>
                  <a:outerShdw blurRad="38100" dist="19050" dir="2700000" algn="tl">
                    <a:schemeClr val="dk1">
                      <a:alpha val="40000"/>
                    </a:schemeClr>
                  </a:outerShdw>
                </a:effectLst>
              </a:rPr>
              <a:t>They say “I AM spectacular.”</a:t>
            </a:r>
            <a:endParaRPr lang="en-CA" sz="1600"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99</a:t>
            </a:fld>
            <a:endParaRPr lang="en-CA"/>
          </a:p>
        </p:txBody>
      </p:sp>
    </p:spTree>
    <p:extLst>
      <p:ext uri="{BB962C8B-B14F-4D97-AF65-F5344CB8AC3E}">
        <p14:creationId xmlns:p14="http://schemas.microsoft.com/office/powerpoint/2010/main" val="7823003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590550"/>
            <a:ext cx="4608513" cy="2592388"/>
          </a:xfrm>
        </p:spPr>
      </p:sp>
      <p:sp>
        <p:nvSpPr>
          <p:cNvPr id="3" name="Notes Placeholder 2"/>
          <p:cNvSpPr>
            <a:spLocks noGrp="1"/>
          </p:cNvSpPr>
          <p:nvPr>
            <p:ph type="body" idx="1"/>
          </p:nvPr>
        </p:nvSpPr>
        <p:spPr>
          <a:xfrm>
            <a:off x="685800" y="3498113"/>
            <a:ext cx="5486400" cy="4502888"/>
          </a:xfrm>
        </p:spPr>
        <p:txBody>
          <a:bodyPr/>
          <a:lstStyle/>
          <a:p>
            <a:r>
              <a:rPr lang="en-CA" sz="1600" dirty="0">
                <a:effectLst>
                  <a:outerShdw blurRad="38100" dist="19050" dir="2700000" algn="tl">
                    <a:schemeClr val="dk1">
                      <a:alpha val="40000"/>
                    </a:schemeClr>
                  </a:outerShdw>
                </a:effectLst>
              </a:rPr>
              <a:t>We live in a world that does not know about these laws in the same way 150 yrs. ago we didn’t know about the laws of electricity and aerodynamics.</a:t>
            </a:r>
          </a:p>
          <a:p>
            <a:endParaRPr lang="en-CA" sz="1600" dirty="0"/>
          </a:p>
          <a:p>
            <a:r>
              <a:rPr lang="en-CA" sz="1600" dirty="0">
                <a:effectLst>
                  <a:outerShdw blurRad="38100" dist="19050" dir="2700000" algn="tl">
                    <a:schemeClr val="dk1">
                      <a:alpha val="40000"/>
                    </a:schemeClr>
                  </a:outerShdw>
                </a:effectLst>
              </a:rPr>
              <a:t>Specifically chose to hang out with people who are in the wavelength you want to be in.  People who are more expansive in their thinking and being.</a:t>
            </a:r>
          </a:p>
          <a:p>
            <a:endParaRPr lang="en-CA" sz="1600" dirty="0"/>
          </a:p>
          <a:p>
            <a:r>
              <a:rPr lang="en-CA" sz="1600" dirty="0">
                <a:effectLst>
                  <a:outerShdw blurRad="38100" dist="19050" dir="2700000" algn="tl">
                    <a:schemeClr val="dk1">
                      <a:alpha val="40000"/>
                    </a:schemeClr>
                  </a:outerShdw>
                </a:effectLst>
              </a:rPr>
              <a:t>Start by designing a day you’d love living.  Then a month, then a year.</a:t>
            </a:r>
          </a:p>
          <a:p>
            <a:endParaRPr lang="en-CA" sz="1600" dirty="0">
              <a:effectLst>
                <a:outerShdw blurRad="38100" dist="19050" dir="2700000" algn="tl">
                  <a:schemeClr val="dk1">
                    <a:alpha val="40000"/>
                  </a:schemeClr>
                </a:outerShdw>
              </a:effectLst>
            </a:endParaRPr>
          </a:p>
          <a:p>
            <a:r>
              <a:rPr lang="en-CA" sz="1600" dirty="0">
                <a:effectLst>
                  <a:outerShdw blurRad="38100" dist="19050" dir="2700000" algn="tl">
                    <a:schemeClr val="dk1">
                      <a:alpha val="40000"/>
                    </a:schemeClr>
                  </a:outerShdw>
                </a:effectLst>
              </a:rPr>
              <a:t>Start applying these laws to your life and watch amazing things start to happen.</a:t>
            </a:r>
            <a:endParaRPr lang="en-CA" sz="1600" dirty="0"/>
          </a:p>
          <a:p>
            <a:r>
              <a:rPr lang="en-CA" sz="1600" dirty="0">
                <a:effectLst>
                  <a:outerShdw blurRad="38100" dist="19050" dir="2700000" algn="tl">
                    <a:schemeClr val="dk1">
                      <a:alpha val="40000"/>
                    </a:schemeClr>
                  </a:outerShdw>
                </a:effectLst>
              </a:rPr>
              <a:t> </a:t>
            </a:r>
            <a:endParaRPr lang="en-CA" sz="1600" dirty="0"/>
          </a:p>
          <a:p>
            <a:r>
              <a:rPr lang="en-CA" sz="1600" b="1" dirty="0">
                <a:effectLst>
                  <a:outerShdw blurRad="38100" dist="19050" dir="2700000" algn="tl">
                    <a:schemeClr val="dk1">
                      <a:alpha val="40000"/>
                    </a:schemeClr>
                  </a:outerShdw>
                </a:effectLst>
                <a:highlight>
                  <a:srgbClr val="00FF00"/>
                </a:highlight>
              </a:rPr>
              <a:t>STATE CHANGE</a:t>
            </a:r>
            <a:r>
              <a:rPr lang="en-CA" sz="1600" dirty="0">
                <a:effectLst>
                  <a:outerShdw blurRad="38100" dist="19050" dir="2700000" algn="tl">
                    <a:schemeClr val="dk1">
                      <a:alpha val="40000"/>
                    </a:schemeClr>
                  </a:outerShdw>
                </a:effectLst>
                <a:highlight>
                  <a:srgbClr val="00FF00"/>
                </a:highlight>
              </a:rPr>
              <a:t> </a:t>
            </a:r>
            <a:r>
              <a:rPr lang="en-CA" sz="1600" dirty="0">
                <a:effectLst>
                  <a:outerShdw blurRad="38100" dist="19050" dir="2700000" algn="tl">
                    <a:schemeClr val="dk1">
                      <a:alpha val="40000"/>
                    </a:schemeClr>
                  </a:outerShdw>
                </a:effectLst>
              </a:rPr>
              <a:t>– Turn to the person beside you and say “You are spectacular”</a:t>
            </a:r>
          </a:p>
          <a:p>
            <a:endParaRPr lang="en-CA" sz="1600" dirty="0"/>
          </a:p>
          <a:p>
            <a:r>
              <a:rPr lang="en-CA" sz="1600" dirty="0">
                <a:effectLst>
                  <a:outerShdw blurRad="38100" dist="19050" dir="2700000" algn="tl">
                    <a:schemeClr val="dk1">
                      <a:alpha val="40000"/>
                    </a:schemeClr>
                  </a:outerShdw>
                </a:effectLst>
              </a:rPr>
              <a:t>They say “I AM spectacular.”</a:t>
            </a:r>
            <a:endParaRPr lang="en-CA" sz="1600"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100</a:t>
            </a:fld>
            <a:endParaRPr lang="en-CA"/>
          </a:p>
        </p:txBody>
      </p:sp>
    </p:spTree>
    <p:extLst>
      <p:ext uri="{BB962C8B-B14F-4D97-AF65-F5344CB8AC3E}">
        <p14:creationId xmlns:p14="http://schemas.microsoft.com/office/powerpoint/2010/main" val="1265560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5231218"/>
            <a:ext cx="5486400" cy="2769781"/>
          </a:xfrm>
        </p:spPr>
        <p:txBody>
          <a:bodyPr/>
          <a:lstStyle/>
          <a:p>
            <a:endParaRPr lang="en-CA" sz="1600" dirty="0">
              <a:highlight>
                <a:srgbClr val="FFFF00"/>
              </a:highlight>
            </a:endParaRP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101</a:t>
            </a:fld>
            <a:endParaRPr lang="en-CA"/>
          </a:p>
        </p:txBody>
      </p:sp>
    </p:spTree>
    <p:extLst>
      <p:ext uri="{BB962C8B-B14F-4D97-AF65-F5344CB8AC3E}">
        <p14:creationId xmlns:p14="http://schemas.microsoft.com/office/powerpoint/2010/main" val="2205106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81BE16E-0027-4D0C-B6AE-659A79756412}" type="slidenum">
              <a:rPr lang="en-CA" smtClean="0"/>
              <a:t>102</a:t>
            </a:fld>
            <a:endParaRPr lang="en-CA"/>
          </a:p>
        </p:txBody>
      </p:sp>
    </p:spTree>
    <p:extLst>
      <p:ext uri="{BB962C8B-B14F-4D97-AF65-F5344CB8AC3E}">
        <p14:creationId xmlns:p14="http://schemas.microsoft.com/office/powerpoint/2010/main" val="39499017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81BE16E-0027-4D0C-B6AE-659A79756412}" type="slidenum">
              <a:rPr lang="en-CA" smtClean="0"/>
              <a:t>103</a:t>
            </a:fld>
            <a:endParaRPr lang="en-CA"/>
          </a:p>
        </p:txBody>
      </p:sp>
    </p:spTree>
    <p:extLst>
      <p:ext uri="{BB962C8B-B14F-4D97-AF65-F5344CB8AC3E}">
        <p14:creationId xmlns:p14="http://schemas.microsoft.com/office/powerpoint/2010/main" val="27118141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endParaRPr lang="en-CA" dirty="0"/>
          </a:p>
          <a:p>
            <a:r>
              <a:rPr lang="en-CA" sz="1800" b="1" dirty="0">
                <a:highlight>
                  <a:srgbClr val="00FF00"/>
                </a:highlight>
              </a:rPr>
              <a:t>BREAK – Letting it go!  Clap low, middle, high and YEAH!</a:t>
            </a:r>
            <a:endParaRPr lang="en-CA" sz="1800" dirty="0">
              <a:highlight>
                <a:srgbClr val="00FF00"/>
              </a:highlight>
            </a:endParaRP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104</a:t>
            </a:fld>
            <a:endParaRPr lang="en-CA"/>
          </a:p>
        </p:txBody>
      </p:sp>
    </p:spTree>
    <p:extLst>
      <p:ext uri="{BB962C8B-B14F-4D97-AF65-F5344CB8AC3E}">
        <p14:creationId xmlns:p14="http://schemas.microsoft.com/office/powerpoint/2010/main" val="24984223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a:p>
        </p:txBody>
      </p:sp>
      <p:sp>
        <p:nvSpPr>
          <p:cNvPr id="4" name="Slide Number Placeholder 3"/>
          <p:cNvSpPr>
            <a:spLocks noGrp="1"/>
          </p:cNvSpPr>
          <p:nvPr>
            <p:ph type="sldNum" sz="quarter" idx="5"/>
          </p:nvPr>
        </p:nvSpPr>
        <p:spPr/>
        <p:txBody>
          <a:bodyPr/>
          <a:lstStyle/>
          <a:p>
            <a:fld id="{7856B5C2-305E-42B5-8F1A-536E85799C07}" type="slidenum">
              <a:rPr lang="en-CA" smtClean="0"/>
              <a:t>105</a:t>
            </a:fld>
            <a:endParaRPr lang="en-CA"/>
          </a:p>
        </p:txBody>
      </p:sp>
    </p:spTree>
    <p:extLst>
      <p:ext uri="{BB962C8B-B14F-4D97-AF65-F5344CB8AC3E}">
        <p14:creationId xmlns:p14="http://schemas.microsoft.com/office/powerpoint/2010/main" val="29796034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1117600"/>
            <a:ext cx="4619625" cy="2598738"/>
          </a:xfrm>
        </p:spPr>
      </p:sp>
      <p:sp>
        <p:nvSpPr>
          <p:cNvPr id="3" name="Notes Placeholder 2"/>
          <p:cNvSpPr>
            <a:spLocks noGrp="1"/>
          </p:cNvSpPr>
          <p:nvPr>
            <p:ph type="body" idx="1"/>
          </p:nvPr>
        </p:nvSpPr>
        <p:spPr>
          <a:xfrm>
            <a:off x="685800" y="4082902"/>
            <a:ext cx="5486400" cy="3918098"/>
          </a:xfrm>
        </p:spPr>
        <p:txBody>
          <a:bodyPr/>
          <a:lstStyle/>
          <a:p>
            <a:endParaRPr lang="en-CA" dirty="0"/>
          </a:p>
          <a:p>
            <a:endParaRPr lang="en-CA" dirty="0"/>
          </a:p>
          <a:p>
            <a:r>
              <a:rPr lang="en-CA" sz="1600" b="1" dirty="0"/>
              <a:t>Video – Rewire The Brain Recondition The Body</a:t>
            </a:r>
          </a:p>
          <a:p>
            <a:endParaRPr lang="en-CA" sz="1600" dirty="0"/>
          </a:p>
          <a:p>
            <a:r>
              <a:rPr lang="en-CA" sz="1600" dirty="0"/>
              <a:t>Intro to Dr. Joe – His Story  - Beginning – 5:12</a:t>
            </a:r>
          </a:p>
          <a:p>
            <a:endParaRPr lang="en-CA" sz="1600" dirty="0"/>
          </a:p>
          <a:p>
            <a:r>
              <a:rPr lang="en-CA" sz="1600" dirty="0"/>
              <a:t>Healing Thru Thought Alone/Clear Intention &amp; Elevated Emotion:  7:30 – 11:51</a:t>
            </a:r>
          </a:p>
          <a:p>
            <a:endParaRPr lang="en-CA" sz="1600" dirty="0"/>
          </a:p>
          <a:p>
            <a:r>
              <a:rPr lang="en-CA" sz="1600" dirty="0"/>
              <a:t>When You Change Your Energy You Change Your Life:  14:14 – end</a:t>
            </a:r>
          </a:p>
          <a:p>
            <a:endParaRPr lang="en-CA" sz="1600" dirty="0"/>
          </a:p>
          <a:p>
            <a:endParaRPr lang="en-CA" sz="1600" b="1" dirty="0"/>
          </a:p>
          <a:p>
            <a:r>
              <a:rPr lang="en-CA" sz="1600" b="1" dirty="0"/>
              <a:t>Video – Defining Intention</a:t>
            </a:r>
          </a:p>
          <a:p>
            <a:endParaRPr lang="en-CA" sz="1600" dirty="0"/>
          </a:p>
          <a:p>
            <a:r>
              <a:rPr lang="en-CA" sz="1600" dirty="0"/>
              <a:t>Beginning – 7:38</a:t>
            </a:r>
          </a:p>
          <a:p>
            <a:endParaRPr lang="en-CA" dirty="0"/>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106</a:t>
            </a:fld>
            <a:endParaRPr lang="en-CA"/>
          </a:p>
        </p:txBody>
      </p:sp>
    </p:spTree>
    <p:extLst>
      <p:ext uri="{BB962C8B-B14F-4D97-AF65-F5344CB8AC3E}">
        <p14:creationId xmlns:p14="http://schemas.microsoft.com/office/powerpoint/2010/main" val="770648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endParaRPr lang="en-CA" dirty="0"/>
          </a:p>
          <a:p>
            <a:r>
              <a:rPr lang="en-CA" sz="1800" b="1" dirty="0">
                <a:highlight>
                  <a:srgbClr val="00FF00"/>
                </a:highlight>
              </a:rPr>
              <a:t>BREAK – Letting it go!  Clap low, middle, high and YEAH!</a:t>
            </a:r>
            <a:endParaRPr lang="en-CA" sz="1800" dirty="0">
              <a:highlight>
                <a:srgbClr val="00FF00"/>
              </a:highlight>
            </a:endParaRP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107</a:t>
            </a:fld>
            <a:endParaRPr lang="en-CA"/>
          </a:p>
        </p:txBody>
      </p:sp>
    </p:spTree>
    <p:extLst>
      <p:ext uri="{BB962C8B-B14F-4D97-AF65-F5344CB8AC3E}">
        <p14:creationId xmlns:p14="http://schemas.microsoft.com/office/powerpoint/2010/main" val="18374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Sa </a:t>
            </a:r>
            <a:r>
              <a:rPr lang="en-CA" dirty="0" err="1"/>
              <a:t>vedem</a:t>
            </a:r>
            <a:r>
              <a:rPr lang="en-CA" dirty="0"/>
              <a:t> </a:t>
            </a:r>
            <a:r>
              <a:rPr lang="en-CA" dirty="0" err="1"/>
              <a:t>cateva</a:t>
            </a:r>
            <a:r>
              <a:rPr lang="en-CA" dirty="0"/>
              <a:t> </a:t>
            </a:r>
            <a:r>
              <a:rPr lang="en-CA" dirty="0" err="1"/>
              <a:t>maini</a:t>
            </a:r>
            <a:r>
              <a:rPr lang="en-CA" dirty="0"/>
              <a:t> </a:t>
            </a:r>
            <a:r>
              <a:rPr lang="en-CA" dirty="0" err="1"/>
              <a:t>ridicate</a:t>
            </a:r>
            <a:r>
              <a:rPr lang="en-CA" dirty="0"/>
              <a:t> in </a:t>
            </a:r>
            <a:r>
              <a:rPr lang="en-CA" dirty="0" err="1"/>
              <a:t>functie</a:t>
            </a:r>
            <a:r>
              <a:rPr lang="en-CA" dirty="0"/>
              <a:t> de </a:t>
            </a:r>
            <a:r>
              <a:rPr lang="en-CA" dirty="0" err="1"/>
              <a:t>categoria</a:t>
            </a:r>
            <a:r>
              <a:rPr lang="en-CA" dirty="0"/>
              <a:t> </a:t>
            </a:r>
            <a:r>
              <a:rPr lang="en-CA" dirty="0" err="1"/>
              <a:t>aleasa</a:t>
            </a:r>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9</a:t>
            </a:fld>
            <a:endParaRPr lang="en-CA"/>
          </a:p>
        </p:txBody>
      </p:sp>
    </p:spTree>
    <p:extLst>
      <p:ext uri="{BB962C8B-B14F-4D97-AF65-F5344CB8AC3E}">
        <p14:creationId xmlns:p14="http://schemas.microsoft.com/office/powerpoint/2010/main" val="16760403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r>
              <a:rPr lang="en-CA" sz="1600" b="1" dirty="0">
                <a:highlight>
                  <a:srgbClr val="00FF00"/>
                </a:highlight>
              </a:rPr>
              <a:t>BREAK – Letting it go!  Clap low, middle, high and YEAH!</a:t>
            </a:r>
            <a:endParaRPr lang="en-CA" sz="1600" dirty="0">
              <a:highlight>
                <a:srgbClr val="00FF00"/>
              </a:highlight>
            </a:endParaRPr>
          </a:p>
          <a:p>
            <a:endParaRPr lang="en-CA" sz="1600" b="1" dirty="0">
              <a:highlight>
                <a:srgbClr val="00FFFF"/>
              </a:highlight>
            </a:endParaRPr>
          </a:p>
          <a:p>
            <a:endParaRPr lang="en-CA" sz="1600" b="1" dirty="0">
              <a:highlight>
                <a:srgbClr val="00FFFF"/>
              </a:highlight>
            </a:endParaRPr>
          </a:p>
          <a:p>
            <a:endParaRPr lang="en-CA" sz="1600" b="1" dirty="0">
              <a:highlight>
                <a:srgbClr val="00FFFF"/>
              </a:highlight>
            </a:endParaRPr>
          </a:p>
          <a:p>
            <a:endParaRPr lang="en-CA" sz="1600" b="1" dirty="0">
              <a:highlight>
                <a:srgbClr val="00FFFF"/>
              </a:highlight>
            </a:endParaRPr>
          </a:p>
          <a:p>
            <a:r>
              <a:rPr lang="en-CA" sz="1600" b="1" dirty="0">
                <a:highlight>
                  <a:srgbClr val="00FFFF"/>
                </a:highlight>
              </a:rPr>
              <a:t>BACK FROM BREAK MUSIC</a:t>
            </a:r>
          </a:p>
          <a:p>
            <a:endParaRPr lang="en-CA" dirty="0"/>
          </a:p>
          <a:p>
            <a:r>
              <a:rPr lang="en-US" sz="1600" dirty="0"/>
              <a:t>Michael Jackson - Don’t Stop </a:t>
            </a:r>
            <a:r>
              <a:rPr lang="en-US" sz="1600" dirty="0" err="1"/>
              <a:t>'Til</a:t>
            </a:r>
            <a:r>
              <a:rPr lang="en-US" sz="1600" dirty="0"/>
              <a:t> You Get Enough</a:t>
            </a:r>
          </a:p>
          <a:p>
            <a:endParaRPr lang="en-CA" dirty="0"/>
          </a:p>
        </p:txBody>
      </p:sp>
      <p:sp>
        <p:nvSpPr>
          <p:cNvPr id="4" name="Slide Number Placeholder 3"/>
          <p:cNvSpPr>
            <a:spLocks noGrp="1"/>
          </p:cNvSpPr>
          <p:nvPr>
            <p:ph type="sldNum" sz="quarter" idx="10"/>
          </p:nvPr>
        </p:nvSpPr>
        <p:spPr/>
        <p:txBody>
          <a:bodyPr/>
          <a:lstStyle/>
          <a:p>
            <a:fld id="{F81BE16E-0027-4D0C-B6AE-659A79756412}" type="slidenum">
              <a:rPr lang="en-CA" smtClean="0"/>
              <a:t>108</a:t>
            </a:fld>
            <a:endParaRPr lang="en-CA"/>
          </a:p>
        </p:txBody>
      </p:sp>
    </p:spTree>
    <p:extLst>
      <p:ext uri="{BB962C8B-B14F-4D97-AF65-F5344CB8AC3E}">
        <p14:creationId xmlns:p14="http://schemas.microsoft.com/office/powerpoint/2010/main" val="366088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5"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7" cy="276940"/>
          </a:xfrm>
          <a:prstGeom prst="rect">
            <a:avLst/>
          </a:prstGeom>
        </p:spPr>
      </p:pic>
      <p:sp>
        <p:nvSpPr>
          <p:cNvPr id="9" name="Rectangle 8"/>
          <p:cNvSpPr/>
          <p:nvPr/>
        </p:nvSpPr>
        <p:spPr bwMode="ltGray">
          <a:xfrm>
            <a:off x="1"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6"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3" y="2733709"/>
            <a:ext cx="8144133"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3" y="4394039"/>
            <a:ext cx="8144133" cy="1117687"/>
          </a:xfrm>
        </p:spPr>
        <p:txBody>
          <a:bodyPr>
            <a:normAutofit/>
          </a:bodyPr>
          <a:lstStyle>
            <a:lvl1pPr marL="0" indent="0" algn="r">
              <a:buNone/>
              <a:defRPr sz="2000"/>
            </a:lvl1pPr>
            <a:lvl2pPr marL="457233" indent="0" algn="ctr">
              <a:buNone/>
              <a:defRPr sz="2000"/>
            </a:lvl2pPr>
            <a:lvl3pPr marL="914466" indent="0" algn="ctr">
              <a:buNone/>
              <a:defRPr sz="1800"/>
            </a:lvl3pPr>
            <a:lvl4pPr marL="1371699" indent="0" algn="ctr">
              <a:buNone/>
              <a:defRPr sz="1600"/>
            </a:lvl4pPr>
            <a:lvl5pPr marL="1828932" indent="0" algn="ctr">
              <a:buNone/>
              <a:defRPr sz="1600"/>
            </a:lvl5pPr>
            <a:lvl6pPr marL="2286165" indent="0" algn="ctr">
              <a:buNone/>
              <a:defRPr sz="1600"/>
            </a:lvl6pPr>
            <a:lvl7pPr marL="2743397" indent="0" algn="ctr">
              <a:buNone/>
              <a:defRPr sz="1600"/>
            </a:lvl7pPr>
            <a:lvl8pPr marL="3200631" indent="0" algn="ctr">
              <a:buNone/>
              <a:defRPr sz="1600"/>
            </a:lvl8pPr>
            <a:lvl9pPr marL="365786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7" y="2750337"/>
            <a:ext cx="1171889"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78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7"/>
            <a:ext cx="9613859" cy="453051"/>
          </a:xfrm>
        </p:spPr>
        <p:txBody>
          <a:bodyPr anchor="b">
            <a:normAutofit/>
          </a:bodyPr>
          <a:lstStyle>
            <a:lvl1pPr>
              <a:defRPr sz="2401"/>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8"/>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33" indent="0">
              <a:buNone/>
              <a:defRPr sz="2800"/>
            </a:lvl2pPr>
            <a:lvl3pPr marL="914466" indent="0">
              <a:buNone/>
              <a:defRPr sz="2401"/>
            </a:lvl3pPr>
            <a:lvl4pPr marL="1371699" indent="0">
              <a:buNone/>
              <a:defRPr sz="2000"/>
            </a:lvl4pPr>
            <a:lvl5pPr marL="1828932" indent="0">
              <a:buNone/>
              <a:defRPr sz="2000"/>
            </a:lvl5pPr>
            <a:lvl6pPr marL="2286165" indent="0">
              <a:buNone/>
              <a:defRPr sz="2000"/>
            </a:lvl6pPr>
            <a:lvl7pPr marL="2743397" indent="0">
              <a:buNone/>
              <a:defRPr sz="2000"/>
            </a:lvl7pPr>
            <a:lvl8pPr marL="3200631" indent="0">
              <a:buNone/>
              <a:defRPr sz="2000"/>
            </a:lvl8pPr>
            <a:lvl9pPr marL="365786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4"/>
            <a:ext cx="9613862" cy="622971"/>
          </a:xfrm>
        </p:spPr>
        <p:txBody>
          <a:bodyPr/>
          <a:lstStyle>
            <a:lvl1pPr marL="0" indent="0">
              <a:buNone/>
              <a:defRPr sz="1600"/>
            </a:lvl1pPr>
            <a:lvl2pPr marL="457233" indent="0">
              <a:buNone/>
              <a:defRPr sz="1400"/>
            </a:lvl2pPr>
            <a:lvl3pPr marL="914466" indent="0">
              <a:buNone/>
              <a:defRPr sz="1200"/>
            </a:lvl3pPr>
            <a:lvl4pPr marL="1371699" indent="0">
              <a:buNone/>
              <a:defRPr sz="1000"/>
            </a:lvl4pPr>
            <a:lvl5pPr marL="1828932" indent="0">
              <a:buNone/>
              <a:defRPr sz="1000"/>
            </a:lvl5pPr>
            <a:lvl6pPr marL="2286165" indent="0">
              <a:buNone/>
              <a:defRPr sz="1000"/>
            </a:lvl6pPr>
            <a:lvl7pPr marL="2743397" indent="0">
              <a:buNone/>
              <a:defRPr sz="1000"/>
            </a:lvl7pPr>
            <a:lvl8pPr marL="3200631" indent="0">
              <a:buNone/>
              <a:defRPr sz="1000"/>
            </a:lvl8pPr>
            <a:lvl9pPr marL="365786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2"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841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609597"/>
            <a:ext cx="9613857"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6"/>
            <a:ext cx="9613859" cy="1090789"/>
          </a:xfrm>
        </p:spPr>
        <p:txBody>
          <a:bodyPr anchor="ctr"/>
          <a:lstStyle>
            <a:lvl1pPr marL="0" indent="0">
              <a:buNone/>
              <a:defRPr sz="1600"/>
            </a:lvl1pPr>
            <a:lvl2pPr marL="457233" indent="0">
              <a:buNone/>
              <a:defRPr sz="1400"/>
            </a:lvl2pPr>
            <a:lvl3pPr marL="914466" indent="0">
              <a:buNone/>
              <a:defRPr sz="1200"/>
            </a:lvl3pPr>
            <a:lvl4pPr marL="1371699" indent="0">
              <a:buNone/>
              <a:defRPr sz="1000"/>
            </a:lvl4pPr>
            <a:lvl5pPr marL="1828932" indent="0">
              <a:buNone/>
              <a:defRPr sz="1000"/>
            </a:lvl5pPr>
            <a:lvl6pPr marL="2286165" indent="0">
              <a:buNone/>
              <a:defRPr sz="1000"/>
            </a:lvl6pPr>
            <a:lvl7pPr marL="2743397" indent="0">
              <a:buNone/>
              <a:defRPr sz="1000"/>
            </a:lvl7pPr>
            <a:lvl8pPr marL="3200631" indent="0">
              <a:buNone/>
              <a:defRPr sz="1000"/>
            </a:lvl8pPr>
            <a:lvl9pPr marL="365786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6"/>
            <a:ext cx="1154152"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323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8" y="609599"/>
            <a:ext cx="8718876"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400"/>
            </a:lvl1pPr>
            <a:lvl2pPr marL="457233" indent="0">
              <a:buNone/>
              <a:defRPr sz="1400"/>
            </a:lvl2pPr>
            <a:lvl3pPr marL="914466" indent="0">
              <a:buNone/>
              <a:defRPr sz="1200"/>
            </a:lvl3pPr>
            <a:lvl4pPr marL="1371699" indent="0">
              <a:buNone/>
              <a:defRPr sz="1000"/>
            </a:lvl4pPr>
            <a:lvl5pPr marL="1828932" indent="0">
              <a:buNone/>
              <a:defRPr sz="1000"/>
            </a:lvl5pPr>
            <a:lvl6pPr marL="2286165" indent="0">
              <a:buNone/>
              <a:defRPr sz="1000"/>
            </a:lvl6pPr>
            <a:lvl7pPr marL="2743397" indent="0">
              <a:buNone/>
              <a:defRPr sz="1000"/>
            </a:lvl7pPr>
            <a:lvl8pPr marL="3200631" indent="0">
              <a:buNone/>
              <a:defRPr sz="1000"/>
            </a:lvl8pPr>
            <a:lvl9pPr marL="3657863"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6"/>
            <a:ext cx="9613859" cy="1090789"/>
          </a:xfrm>
        </p:spPr>
        <p:txBody>
          <a:bodyPr anchor="ctr">
            <a:normAutofit/>
          </a:bodyPr>
          <a:lstStyle>
            <a:lvl1pPr marL="0" indent="0">
              <a:buNone/>
              <a:defRPr sz="1600"/>
            </a:lvl1pPr>
            <a:lvl2pPr marL="457233" indent="0">
              <a:buNone/>
              <a:defRPr sz="1400"/>
            </a:lvl2pPr>
            <a:lvl3pPr marL="914466" indent="0">
              <a:buNone/>
              <a:defRPr sz="1200"/>
            </a:lvl3pPr>
            <a:lvl4pPr marL="1371699" indent="0">
              <a:buNone/>
              <a:defRPr sz="1000"/>
            </a:lvl4pPr>
            <a:lvl5pPr marL="1828932" indent="0">
              <a:buNone/>
              <a:defRPr sz="1000"/>
            </a:lvl5pPr>
            <a:lvl6pPr marL="2286165" indent="0">
              <a:buNone/>
              <a:defRPr sz="1000"/>
            </a:lvl6pPr>
            <a:lvl7pPr marL="2743397" indent="0">
              <a:buNone/>
              <a:defRPr sz="1000"/>
            </a:lvl7pPr>
            <a:lvl8pPr marL="3200631" indent="0">
              <a:buNone/>
              <a:defRPr sz="1000"/>
            </a:lvl8pPr>
            <a:lvl9pPr marL="365786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6"/>
            <a:ext cx="1154152" cy="1090789"/>
          </a:xfrm>
        </p:spPr>
        <p:txBody>
          <a:bodyPr/>
          <a:lstStyle/>
          <a:p>
            <a:fld id="{6D22F896-40B5-4ADD-8801-0D06FADFA095}" type="slidenum">
              <a:rPr lang="en-US" smtClean="0"/>
              <a:t>‹#›</a:t>
            </a:fld>
            <a:endParaRPr lang="en-US" dirty="0"/>
          </a:p>
        </p:txBody>
      </p:sp>
      <p:sp>
        <p:nvSpPr>
          <p:cNvPr id="16" name="TextBox 15"/>
          <p:cNvSpPr txBox="1"/>
          <p:nvPr/>
        </p:nvSpPr>
        <p:spPr>
          <a:xfrm>
            <a:off x="583573"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1" dirty="0">
                <a:solidFill>
                  <a:schemeClr val="tx1"/>
                </a:solidFill>
                <a:effectLst/>
              </a:rPr>
              <a:t>“</a:t>
            </a:r>
          </a:p>
        </p:txBody>
      </p:sp>
      <p:sp>
        <p:nvSpPr>
          <p:cNvPr id="17" name="TextBox 16"/>
          <p:cNvSpPr txBox="1"/>
          <p:nvPr/>
        </p:nvSpPr>
        <p:spPr>
          <a:xfrm>
            <a:off x="9662810"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1" dirty="0">
                <a:solidFill>
                  <a:schemeClr val="tx1"/>
                </a:solidFill>
                <a:effectLst/>
              </a:rPr>
              <a:t>”</a:t>
            </a:r>
          </a:p>
        </p:txBody>
      </p:sp>
    </p:spTree>
    <p:extLst>
      <p:ext uri="{BB962C8B-B14F-4D97-AF65-F5344CB8AC3E}">
        <p14:creationId xmlns:p14="http://schemas.microsoft.com/office/powerpoint/2010/main" val="537577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6"/>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1" y="5300149"/>
            <a:ext cx="9613862" cy="502255"/>
          </a:xfrm>
        </p:spPr>
        <p:txBody>
          <a:bodyPr anchor="t"/>
          <a:lstStyle>
            <a:lvl1pPr marL="0" indent="0">
              <a:buNone/>
              <a:defRPr sz="1600"/>
            </a:lvl1pPr>
            <a:lvl2pPr marL="457233" indent="0">
              <a:buNone/>
              <a:defRPr sz="1400"/>
            </a:lvl2pPr>
            <a:lvl3pPr marL="914466" indent="0">
              <a:buNone/>
              <a:defRPr sz="1200"/>
            </a:lvl3pPr>
            <a:lvl4pPr marL="1371699" indent="0">
              <a:buNone/>
              <a:defRPr sz="1000"/>
            </a:lvl4pPr>
            <a:lvl5pPr marL="1828932" indent="0">
              <a:buNone/>
              <a:defRPr sz="1000"/>
            </a:lvl5pPr>
            <a:lvl6pPr marL="2286165" indent="0">
              <a:buNone/>
              <a:defRPr sz="1000"/>
            </a:lvl6pPr>
            <a:lvl7pPr marL="2743397" indent="0">
              <a:buNone/>
              <a:defRPr sz="1000"/>
            </a:lvl7pPr>
            <a:lvl8pPr marL="3200631" indent="0">
              <a:buNone/>
              <a:defRPr sz="1000"/>
            </a:lvl8pPr>
            <a:lvl9pPr marL="365786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6"/>
            <a:ext cx="1154152"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44954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1"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1" b="0">
                <a:solidFill>
                  <a:schemeClr val="tx1"/>
                </a:solidFill>
              </a:defRPr>
            </a:lvl1pPr>
            <a:lvl2pPr marL="457233" indent="0">
              <a:buNone/>
              <a:defRPr sz="2000" b="1"/>
            </a:lvl2pPr>
            <a:lvl3pPr marL="914466" indent="0">
              <a:buNone/>
              <a:defRPr sz="1800" b="1"/>
            </a:lvl3pPr>
            <a:lvl4pPr marL="1371699" indent="0">
              <a:buNone/>
              <a:defRPr sz="1600" b="1"/>
            </a:lvl4pPr>
            <a:lvl5pPr marL="1828932" indent="0">
              <a:buNone/>
              <a:defRPr sz="1600" b="1"/>
            </a:lvl5pPr>
            <a:lvl6pPr marL="2286165" indent="0">
              <a:buNone/>
              <a:defRPr sz="1600" b="1"/>
            </a:lvl6pPr>
            <a:lvl7pPr marL="2743397" indent="0">
              <a:buNone/>
              <a:defRPr sz="1600" b="1"/>
            </a:lvl7pPr>
            <a:lvl8pPr marL="3200631" indent="0">
              <a:buNone/>
              <a:defRPr sz="1600" b="1"/>
            </a:lvl8pPr>
            <a:lvl9pPr marL="3657863"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4"/>
            <a:ext cx="3049702" cy="2913513"/>
          </a:xfrm>
        </p:spPr>
        <p:txBody>
          <a:bodyPr anchor="t">
            <a:normAutofit/>
          </a:bodyPr>
          <a:lstStyle>
            <a:lvl1pPr marL="0" indent="0">
              <a:buNone/>
              <a:defRPr sz="1400"/>
            </a:lvl1pPr>
            <a:lvl2pPr marL="457233" indent="0">
              <a:buNone/>
              <a:defRPr sz="1200"/>
            </a:lvl2pPr>
            <a:lvl3pPr marL="914466" indent="0">
              <a:buNone/>
              <a:defRPr sz="1000"/>
            </a:lvl3pPr>
            <a:lvl4pPr marL="1371699" indent="0">
              <a:buNone/>
              <a:defRPr sz="900"/>
            </a:lvl4pPr>
            <a:lvl5pPr marL="1828932" indent="0">
              <a:buNone/>
              <a:defRPr sz="900"/>
            </a:lvl5pPr>
            <a:lvl6pPr marL="2286165" indent="0">
              <a:buNone/>
              <a:defRPr sz="900"/>
            </a:lvl6pPr>
            <a:lvl7pPr marL="2743397" indent="0">
              <a:buNone/>
              <a:defRPr sz="900"/>
            </a:lvl7pPr>
            <a:lvl8pPr marL="3200631" indent="0">
              <a:buNone/>
              <a:defRPr sz="900"/>
            </a:lvl8pPr>
            <a:lvl9pPr marL="3657863"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1" b="0">
                <a:solidFill>
                  <a:schemeClr val="tx1"/>
                </a:solidFill>
              </a:defRPr>
            </a:lvl1pPr>
            <a:lvl2pPr marL="457233" indent="0">
              <a:buNone/>
              <a:defRPr sz="2000" b="1"/>
            </a:lvl2pPr>
            <a:lvl3pPr marL="914466" indent="0">
              <a:buNone/>
              <a:defRPr sz="1800" b="1"/>
            </a:lvl3pPr>
            <a:lvl4pPr marL="1371699" indent="0">
              <a:buNone/>
              <a:defRPr sz="1600" b="1"/>
            </a:lvl4pPr>
            <a:lvl5pPr marL="1828932" indent="0">
              <a:buNone/>
              <a:defRPr sz="1600" b="1"/>
            </a:lvl5pPr>
            <a:lvl6pPr marL="2286165" indent="0">
              <a:buNone/>
              <a:defRPr sz="1600" b="1"/>
            </a:lvl6pPr>
            <a:lvl7pPr marL="2743397" indent="0">
              <a:buNone/>
              <a:defRPr sz="1600" b="1"/>
            </a:lvl7pPr>
            <a:lvl8pPr marL="3200631" indent="0">
              <a:buNone/>
              <a:defRPr sz="1600" b="1"/>
            </a:lvl8pPr>
            <a:lvl9pPr marL="3657863"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4"/>
            <a:ext cx="3063240" cy="2913513"/>
          </a:xfrm>
        </p:spPr>
        <p:txBody>
          <a:bodyPr anchor="t">
            <a:normAutofit/>
          </a:bodyPr>
          <a:lstStyle>
            <a:lvl1pPr marL="0" indent="0">
              <a:buNone/>
              <a:defRPr sz="1400"/>
            </a:lvl1pPr>
            <a:lvl2pPr marL="457233" indent="0">
              <a:buNone/>
              <a:defRPr sz="1200"/>
            </a:lvl2pPr>
            <a:lvl3pPr marL="914466" indent="0">
              <a:buNone/>
              <a:defRPr sz="1000"/>
            </a:lvl3pPr>
            <a:lvl4pPr marL="1371699" indent="0">
              <a:buNone/>
              <a:defRPr sz="900"/>
            </a:lvl4pPr>
            <a:lvl5pPr marL="1828932" indent="0">
              <a:buNone/>
              <a:defRPr sz="900"/>
            </a:lvl5pPr>
            <a:lvl6pPr marL="2286165" indent="0">
              <a:buNone/>
              <a:defRPr sz="900"/>
            </a:lvl6pPr>
            <a:lvl7pPr marL="2743397" indent="0">
              <a:buNone/>
              <a:defRPr sz="900"/>
            </a:lvl7pPr>
            <a:lvl8pPr marL="3200631" indent="0">
              <a:buNone/>
              <a:defRPr sz="900"/>
            </a:lvl8pPr>
            <a:lvl9pPr marL="3657863"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1" b="0">
                <a:solidFill>
                  <a:schemeClr val="tx1"/>
                </a:solidFill>
              </a:defRPr>
            </a:lvl1pPr>
            <a:lvl2pPr marL="457233" indent="0">
              <a:buNone/>
              <a:defRPr sz="2000" b="1"/>
            </a:lvl2pPr>
            <a:lvl3pPr marL="914466" indent="0">
              <a:buNone/>
              <a:defRPr sz="1800" b="1"/>
            </a:lvl3pPr>
            <a:lvl4pPr marL="1371699" indent="0">
              <a:buNone/>
              <a:defRPr sz="1600" b="1"/>
            </a:lvl4pPr>
            <a:lvl5pPr marL="1828932" indent="0">
              <a:buNone/>
              <a:defRPr sz="1600" b="1"/>
            </a:lvl5pPr>
            <a:lvl6pPr marL="2286165" indent="0">
              <a:buNone/>
              <a:defRPr sz="1600" b="1"/>
            </a:lvl6pPr>
            <a:lvl7pPr marL="2743397" indent="0">
              <a:buNone/>
              <a:defRPr sz="1600" b="1"/>
            </a:lvl7pPr>
            <a:lvl8pPr marL="3200631" indent="0">
              <a:buNone/>
              <a:defRPr sz="1600" b="1"/>
            </a:lvl8pPr>
            <a:lvl9pPr marL="3657863"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4"/>
            <a:ext cx="3070025" cy="2913513"/>
          </a:xfrm>
        </p:spPr>
        <p:txBody>
          <a:bodyPr anchor="t">
            <a:normAutofit/>
          </a:bodyPr>
          <a:lstStyle>
            <a:lvl1pPr marL="0" indent="0">
              <a:buNone/>
              <a:defRPr sz="1400"/>
            </a:lvl1pPr>
            <a:lvl2pPr marL="457233" indent="0">
              <a:buNone/>
              <a:defRPr sz="1200"/>
            </a:lvl2pPr>
            <a:lvl3pPr marL="914466" indent="0">
              <a:buNone/>
              <a:defRPr sz="1000"/>
            </a:lvl3pPr>
            <a:lvl4pPr marL="1371699" indent="0">
              <a:buNone/>
              <a:defRPr sz="900"/>
            </a:lvl4pPr>
            <a:lvl5pPr marL="1828932" indent="0">
              <a:buNone/>
              <a:defRPr sz="900"/>
            </a:lvl5pPr>
            <a:lvl6pPr marL="2286165" indent="0">
              <a:buNone/>
              <a:defRPr sz="900"/>
            </a:lvl6pPr>
            <a:lvl7pPr marL="2743397" indent="0">
              <a:buNone/>
              <a:defRPr sz="900"/>
            </a:lvl7pPr>
            <a:lvl8pPr marL="3200631" indent="0">
              <a:buNone/>
              <a:defRPr sz="900"/>
            </a:lvl8pPr>
            <a:lvl9pPr marL="365786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8/16/23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2490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3" y="753228"/>
            <a:ext cx="9613861"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9" y="4297504"/>
            <a:ext cx="3049705" cy="576262"/>
          </a:xfrm>
        </p:spPr>
        <p:txBody>
          <a:bodyPr anchor="b">
            <a:noAutofit/>
          </a:bodyPr>
          <a:lstStyle>
            <a:lvl1pPr marL="0" indent="0">
              <a:buNone/>
              <a:defRPr sz="2401" b="0">
                <a:solidFill>
                  <a:schemeClr val="tx1"/>
                </a:solidFill>
              </a:defRPr>
            </a:lvl1pPr>
            <a:lvl2pPr marL="457233" indent="0">
              <a:buNone/>
              <a:defRPr sz="2000" b="1"/>
            </a:lvl2pPr>
            <a:lvl3pPr marL="914466" indent="0">
              <a:buNone/>
              <a:defRPr sz="1800" b="1"/>
            </a:lvl3pPr>
            <a:lvl4pPr marL="1371699" indent="0">
              <a:buNone/>
              <a:defRPr sz="1600" b="1"/>
            </a:lvl4pPr>
            <a:lvl5pPr marL="1828932" indent="0">
              <a:buNone/>
              <a:defRPr sz="1600" b="1"/>
            </a:lvl5pPr>
            <a:lvl6pPr marL="2286165" indent="0">
              <a:buNone/>
              <a:defRPr sz="1600" b="1"/>
            </a:lvl6pPr>
            <a:lvl7pPr marL="2743397" indent="0">
              <a:buNone/>
              <a:defRPr sz="1600" b="1"/>
            </a:lvl7pPr>
            <a:lvl8pPr marL="3200631" indent="0">
              <a:buNone/>
              <a:defRPr sz="1600" b="1"/>
            </a:lvl8pPr>
            <a:lvl9pPr marL="365786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9"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33" indent="0">
              <a:buNone/>
              <a:defRPr sz="1600"/>
            </a:lvl2pPr>
            <a:lvl3pPr marL="914466" indent="0">
              <a:buNone/>
              <a:defRPr sz="1600"/>
            </a:lvl3pPr>
            <a:lvl4pPr marL="1371699" indent="0">
              <a:buNone/>
              <a:defRPr sz="1600"/>
            </a:lvl4pPr>
            <a:lvl5pPr marL="1828932" indent="0">
              <a:buNone/>
              <a:defRPr sz="1600"/>
            </a:lvl5pPr>
            <a:lvl6pPr marL="2286165" indent="0">
              <a:buNone/>
              <a:defRPr sz="1600"/>
            </a:lvl6pPr>
            <a:lvl7pPr marL="2743397" indent="0">
              <a:buNone/>
              <a:defRPr sz="1600"/>
            </a:lvl7pPr>
            <a:lvl8pPr marL="3200631" indent="0">
              <a:buNone/>
              <a:defRPr sz="1600"/>
            </a:lvl8pPr>
            <a:lvl9pPr marL="365786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9" y="4873765"/>
            <a:ext cx="3049705" cy="1062422"/>
          </a:xfrm>
        </p:spPr>
        <p:txBody>
          <a:bodyPr anchor="t">
            <a:normAutofit/>
          </a:bodyPr>
          <a:lstStyle>
            <a:lvl1pPr marL="0" indent="0">
              <a:buNone/>
              <a:defRPr sz="1400"/>
            </a:lvl1pPr>
            <a:lvl2pPr marL="457233" indent="0">
              <a:buNone/>
              <a:defRPr sz="1200"/>
            </a:lvl2pPr>
            <a:lvl3pPr marL="914466" indent="0">
              <a:buNone/>
              <a:defRPr sz="1000"/>
            </a:lvl3pPr>
            <a:lvl4pPr marL="1371699" indent="0">
              <a:buNone/>
              <a:defRPr sz="900"/>
            </a:lvl4pPr>
            <a:lvl5pPr marL="1828932" indent="0">
              <a:buNone/>
              <a:defRPr sz="900"/>
            </a:lvl5pPr>
            <a:lvl6pPr marL="2286165" indent="0">
              <a:buNone/>
              <a:defRPr sz="900"/>
            </a:lvl6pPr>
            <a:lvl7pPr marL="2743397" indent="0">
              <a:buNone/>
              <a:defRPr sz="900"/>
            </a:lvl7pPr>
            <a:lvl8pPr marL="3200631" indent="0">
              <a:buNone/>
              <a:defRPr sz="900"/>
            </a:lvl8pPr>
            <a:lvl9pPr marL="3657863" indent="0">
              <a:buNone/>
              <a:defRPr sz="900"/>
            </a:lvl9pPr>
          </a:lstStyle>
          <a:p>
            <a:pPr lvl="0"/>
            <a:r>
              <a:rPr lang="en-US"/>
              <a:t>Edit Master text styles</a:t>
            </a:r>
          </a:p>
        </p:txBody>
      </p:sp>
      <p:sp>
        <p:nvSpPr>
          <p:cNvPr id="22" name="Text Placeholder 4"/>
          <p:cNvSpPr>
            <a:spLocks noGrp="1"/>
          </p:cNvSpPr>
          <p:nvPr>
            <p:ph type="body" sz="quarter" idx="3"/>
          </p:nvPr>
        </p:nvSpPr>
        <p:spPr>
          <a:xfrm>
            <a:off x="3945472" y="4297504"/>
            <a:ext cx="3063240" cy="576262"/>
          </a:xfrm>
        </p:spPr>
        <p:txBody>
          <a:bodyPr anchor="b">
            <a:noAutofit/>
          </a:bodyPr>
          <a:lstStyle>
            <a:lvl1pPr marL="0" indent="0">
              <a:buNone/>
              <a:defRPr sz="2401" b="0">
                <a:solidFill>
                  <a:schemeClr val="tx1"/>
                </a:solidFill>
              </a:defRPr>
            </a:lvl1pPr>
            <a:lvl2pPr marL="457233" indent="0">
              <a:buNone/>
              <a:defRPr sz="2000" b="1"/>
            </a:lvl2pPr>
            <a:lvl3pPr marL="914466" indent="0">
              <a:buNone/>
              <a:defRPr sz="1800" b="1"/>
            </a:lvl3pPr>
            <a:lvl4pPr marL="1371699" indent="0">
              <a:buNone/>
              <a:defRPr sz="1600" b="1"/>
            </a:lvl4pPr>
            <a:lvl5pPr marL="1828932" indent="0">
              <a:buNone/>
              <a:defRPr sz="1600" b="1"/>
            </a:lvl5pPr>
            <a:lvl6pPr marL="2286165" indent="0">
              <a:buNone/>
              <a:defRPr sz="1600" b="1"/>
            </a:lvl6pPr>
            <a:lvl7pPr marL="2743397" indent="0">
              <a:buNone/>
              <a:defRPr sz="1600" b="1"/>
            </a:lvl7pPr>
            <a:lvl8pPr marL="3200631" indent="0">
              <a:buNone/>
              <a:defRPr sz="1600" b="1"/>
            </a:lvl8pPr>
            <a:lvl9pPr marL="365786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33" indent="0">
              <a:buNone/>
              <a:defRPr sz="1600"/>
            </a:lvl2pPr>
            <a:lvl3pPr marL="914466" indent="0">
              <a:buNone/>
              <a:defRPr sz="1600"/>
            </a:lvl3pPr>
            <a:lvl4pPr marL="1371699" indent="0">
              <a:buNone/>
              <a:defRPr sz="1600"/>
            </a:lvl4pPr>
            <a:lvl5pPr marL="1828932" indent="0">
              <a:buNone/>
              <a:defRPr sz="1600"/>
            </a:lvl5pPr>
            <a:lvl6pPr marL="2286165" indent="0">
              <a:buNone/>
              <a:defRPr sz="1600"/>
            </a:lvl6pPr>
            <a:lvl7pPr marL="2743397" indent="0">
              <a:buNone/>
              <a:defRPr sz="1600"/>
            </a:lvl7pPr>
            <a:lvl8pPr marL="3200631" indent="0">
              <a:buNone/>
              <a:defRPr sz="1600"/>
            </a:lvl8pPr>
            <a:lvl9pPr marL="365786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9" y="4873764"/>
            <a:ext cx="3067296" cy="1062422"/>
          </a:xfrm>
        </p:spPr>
        <p:txBody>
          <a:bodyPr anchor="t">
            <a:normAutofit/>
          </a:bodyPr>
          <a:lstStyle>
            <a:lvl1pPr marL="0" indent="0">
              <a:buNone/>
              <a:defRPr sz="1400"/>
            </a:lvl1pPr>
            <a:lvl2pPr marL="457233" indent="0">
              <a:buNone/>
              <a:defRPr sz="1200"/>
            </a:lvl2pPr>
            <a:lvl3pPr marL="914466" indent="0">
              <a:buNone/>
              <a:defRPr sz="1000"/>
            </a:lvl3pPr>
            <a:lvl4pPr marL="1371699" indent="0">
              <a:buNone/>
              <a:defRPr sz="900"/>
            </a:lvl4pPr>
            <a:lvl5pPr marL="1828932" indent="0">
              <a:buNone/>
              <a:defRPr sz="900"/>
            </a:lvl5pPr>
            <a:lvl6pPr marL="2286165" indent="0">
              <a:buNone/>
              <a:defRPr sz="900"/>
            </a:lvl6pPr>
            <a:lvl7pPr marL="2743397" indent="0">
              <a:buNone/>
              <a:defRPr sz="900"/>
            </a:lvl7pPr>
            <a:lvl8pPr marL="3200631" indent="0">
              <a:buNone/>
              <a:defRPr sz="900"/>
            </a:lvl8pPr>
            <a:lvl9pPr marL="3657863" indent="0">
              <a:buNone/>
              <a:defRPr sz="900"/>
            </a:lvl9pPr>
          </a:lstStyle>
          <a:p>
            <a:pPr lvl="0"/>
            <a:r>
              <a:rPr lang="en-US"/>
              <a:t>Edit Master text styles</a:t>
            </a:r>
          </a:p>
        </p:txBody>
      </p:sp>
      <p:sp>
        <p:nvSpPr>
          <p:cNvPr id="25" name="Text Placeholder 4"/>
          <p:cNvSpPr>
            <a:spLocks noGrp="1"/>
          </p:cNvSpPr>
          <p:nvPr>
            <p:ph type="body" sz="quarter" idx="13"/>
          </p:nvPr>
        </p:nvSpPr>
        <p:spPr>
          <a:xfrm>
            <a:off x="7230680" y="4297504"/>
            <a:ext cx="3063504" cy="576262"/>
          </a:xfrm>
        </p:spPr>
        <p:txBody>
          <a:bodyPr anchor="b">
            <a:noAutofit/>
          </a:bodyPr>
          <a:lstStyle>
            <a:lvl1pPr marL="0" indent="0">
              <a:buNone/>
              <a:defRPr sz="2401" b="0">
                <a:solidFill>
                  <a:schemeClr val="tx1"/>
                </a:solidFill>
              </a:defRPr>
            </a:lvl1pPr>
            <a:lvl2pPr marL="457233" indent="0">
              <a:buNone/>
              <a:defRPr sz="2000" b="1"/>
            </a:lvl2pPr>
            <a:lvl3pPr marL="914466" indent="0">
              <a:buNone/>
              <a:defRPr sz="1800" b="1"/>
            </a:lvl3pPr>
            <a:lvl4pPr marL="1371699" indent="0">
              <a:buNone/>
              <a:defRPr sz="1600" b="1"/>
            </a:lvl4pPr>
            <a:lvl5pPr marL="1828932" indent="0">
              <a:buNone/>
              <a:defRPr sz="1600" b="1"/>
            </a:lvl5pPr>
            <a:lvl6pPr marL="2286165" indent="0">
              <a:buNone/>
              <a:defRPr sz="1600" b="1"/>
            </a:lvl6pPr>
            <a:lvl7pPr marL="2743397" indent="0">
              <a:buNone/>
              <a:defRPr sz="1600" b="1"/>
            </a:lvl7pPr>
            <a:lvl8pPr marL="3200631" indent="0">
              <a:buNone/>
              <a:defRPr sz="1600" b="1"/>
            </a:lvl8pPr>
            <a:lvl9pPr marL="365786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8" y="2336873"/>
            <a:ext cx="3063504"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33" indent="0">
              <a:buNone/>
              <a:defRPr sz="1600"/>
            </a:lvl2pPr>
            <a:lvl3pPr marL="914466" indent="0">
              <a:buNone/>
              <a:defRPr sz="1600"/>
            </a:lvl3pPr>
            <a:lvl4pPr marL="1371699" indent="0">
              <a:buNone/>
              <a:defRPr sz="1600"/>
            </a:lvl4pPr>
            <a:lvl5pPr marL="1828932" indent="0">
              <a:buNone/>
              <a:defRPr sz="1600"/>
            </a:lvl5pPr>
            <a:lvl6pPr marL="2286165" indent="0">
              <a:buNone/>
              <a:defRPr sz="1600"/>
            </a:lvl6pPr>
            <a:lvl7pPr marL="2743397" indent="0">
              <a:buNone/>
              <a:defRPr sz="1600"/>
            </a:lvl7pPr>
            <a:lvl8pPr marL="3200631" indent="0">
              <a:buNone/>
              <a:defRPr sz="1600"/>
            </a:lvl8pPr>
            <a:lvl9pPr marL="365786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4" y="4873762"/>
            <a:ext cx="3067562" cy="1062422"/>
          </a:xfrm>
        </p:spPr>
        <p:txBody>
          <a:bodyPr anchor="t">
            <a:normAutofit/>
          </a:bodyPr>
          <a:lstStyle>
            <a:lvl1pPr marL="0" indent="0">
              <a:buNone/>
              <a:defRPr sz="1400"/>
            </a:lvl1pPr>
            <a:lvl2pPr marL="457233" indent="0">
              <a:buNone/>
              <a:defRPr sz="1200"/>
            </a:lvl2pPr>
            <a:lvl3pPr marL="914466" indent="0">
              <a:buNone/>
              <a:defRPr sz="1000"/>
            </a:lvl3pPr>
            <a:lvl4pPr marL="1371699" indent="0">
              <a:buNone/>
              <a:defRPr sz="900"/>
            </a:lvl4pPr>
            <a:lvl5pPr marL="1828932" indent="0">
              <a:buNone/>
              <a:defRPr sz="900"/>
            </a:lvl5pPr>
            <a:lvl6pPr marL="2286165" indent="0">
              <a:buNone/>
              <a:defRPr sz="900"/>
            </a:lvl6pPr>
            <a:lvl7pPr marL="2743397" indent="0">
              <a:buNone/>
              <a:defRPr sz="900"/>
            </a:lvl7pPr>
            <a:lvl8pPr marL="3200631" indent="0">
              <a:buNone/>
              <a:defRPr sz="900"/>
            </a:lvl8pPr>
            <a:lvl9pPr marL="365786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8/16/23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2288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5421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3" y="5372403"/>
            <a:ext cx="1602997" cy="1368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3" y="609598"/>
            <a:ext cx="8870003"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8"/>
            <a:ext cx="2743201" cy="365125"/>
          </a:xfrm>
        </p:spPr>
        <p:txBody>
          <a:bodyPr/>
          <a:lstStyle/>
          <a:p>
            <a:fld id="{48A87A34-81AB-432B-8DAE-1953F412C126}" type="datetimeFigureOut">
              <a:rPr lang="en-US" smtClean="0"/>
              <a:pPr/>
              <a:t>8/16/23</a:t>
            </a:fld>
            <a:endParaRPr lang="en-US" dirty="0"/>
          </a:p>
        </p:txBody>
      </p:sp>
      <p:sp>
        <p:nvSpPr>
          <p:cNvPr id="5" name="Footer Placeholder 4"/>
          <p:cNvSpPr>
            <a:spLocks noGrp="1"/>
          </p:cNvSpPr>
          <p:nvPr>
            <p:ph type="ftr" sz="quarter" idx="11"/>
          </p:nvPr>
        </p:nvSpPr>
        <p:spPr>
          <a:xfrm>
            <a:off x="680323" y="5936189"/>
            <a:ext cx="6126804"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2" cy="1090789"/>
          </a:xfrm>
        </p:spPr>
        <p:txBody>
          <a:bodyPr anchor="t"/>
          <a:lstStyle>
            <a:lvl1pPr algn="ct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718048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57116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2063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8"/>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1"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1"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3" y="4232171"/>
            <a:ext cx="9613861" cy="1704017"/>
          </a:xfrm>
        </p:spPr>
        <p:txBody>
          <a:bodyPr>
            <a:normAutofit/>
          </a:bodyPr>
          <a:lstStyle>
            <a:lvl1pPr marL="0" indent="0" algn="r">
              <a:buNone/>
              <a:defRPr sz="2000">
                <a:solidFill>
                  <a:schemeClr val="tx1">
                    <a:tint val="75000"/>
                  </a:schemeClr>
                </a:solidFill>
              </a:defRPr>
            </a:lvl1pPr>
            <a:lvl2pPr marL="457233" indent="0">
              <a:buNone/>
              <a:defRPr sz="2000">
                <a:solidFill>
                  <a:schemeClr val="tx1">
                    <a:tint val="75000"/>
                  </a:schemeClr>
                </a:solidFill>
              </a:defRPr>
            </a:lvl2pPr>
            <a:lvl3pPr marL="914466" indent="0">
              <a:buNone/>
              <a:defRPr sz="1800">
                <a:solidFill>
                  <a:schemeClr val="tx1">
                    <a:tint val="75000"/>
                  </a:schemeClr>
                </a:solidFill>
              </a:defRPr>
            </a:lvl3pPr>
            <a:lvl4pPr marL="1371699" indent="0">
              <a:buNone/>
              <a:defRPr sz="1600">
                <a:solidFill>
                  <a:schemeClr val="tx1">
                    <a:tint val="75000"/>
                  </a:schemeClr>
                </a:solidFill>
              </a:defRPr>
            </a:lvl4pPr>
            <a:lvl5pPr marL="1828932" indent="0">
              <a:buNone/>
              <a:defRPr sz="1600">
                <a:solidFill>
                  <a:schemeClr val="tx1">
                    <a:tint val="75000"/>
                  </a:schemeClr>
                </a:solidFill>
              </a:defRPr>
            </a:lvl5pPr>
            <a:lvl6pPr marL="2286165" indent="0">
              <a:buNone/>
              <a:defRPr sz="1600">
                <a:solidFill>
                  <a:schemeClr val="tx1">
                    <a:tint val="75000"/>
                  </a:schemeClr>
                </a:solidFill>
              </a:defRPr>
            </a:lvl6pPr>
            <a:lvl7pPr marL="2743397" indent="0">
              <a:buNone/>
              <a:defRPr sz="1600">
                <a:solidFill>
                  <a:schemeClr val="tx1">
                    <a:tint val="75000"/>
                  </a:schemeClr>
                </a:solidFill>
              </a:defRPr>
            </a:lvl7pPr>
            <a:lvl8pPr marL="3200631" indent="0">
              <a:buNone/>
              <a:defRPr sz="1600">
                <a:solidFill>
                  <a:schemeClr val="tx1">
                    <a:tint val="75000"/>
                  </a:schemeClr>
                </a:solidFill>
              </a:defRPr>
            </a:lvl8pPr>
            <a:lvl9pPr marL="365786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2"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230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2"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90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30"/>
            <a:ext cx="9613862"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1" y="2336874"/>
            <a:ext cx="4472327" cy="693135"/>
          </a:xfrm>
        </p:spPr>
        <p:txBody>
          <a:bodyPr anchor="b"/>
          <a:lstStyle>
            <a:lvl1pPr marL="0" indent="0">
              <a:buNone/>
              <a:defRPr sz="2401" b="1"/>
            </a:lvl1pPr>
            <a:lvl2pPr marL="457233" indent="0">
              <a:buNone/>
              <a:defRPr sz="2000" b="1"/>
            </a:lvl2pPr>
            <a:lvl3pPr marL="914466" indent="0">
              <a:buNone/>
              <a:defRPr sz="1800" b="1"/>
            </a:lvl3pPr>
            <a:lvl4pPr marL="1371699" indent="0">
              <a:buNone/>
              <a:defRPr sz="1600" b="1"/>
            </a:lvl4pPr>
            <a:lvl5pPr marL="1828932" indent="0">
              <a:buNone/>
              <a:defRPr sz="1600" b="1"/>
            </a:lvl5pPr>
            <a:lvl6pPr marL="2286165" indent="0">
              <a:buNone/>
              <a:defRPr sz="1600" b="1"/>
            </a:lvl6pPr>
            <a:lvl7pPr marL="2743397" indent="0">
              <a:buNone/>
              <a:defRPr sz="1600" b="1"/>
            </a:lvl7pPr>
            <a:lvl8pPr marL="3200631" indent="0">
              <a:buNone/>
              <a:defRPr sz="1600" b="1"/>
            </a:lvl8pPr>
            <a:lvl9pPr marL="3657863" indent="0">
              <a:buNone/>
              <a:defRPr sz="1600" b="1"/>
            </a:lvl9pPr>
          </a:lstStyle>
          <a:p>
            <a:pPr lvl="0"/>
            <a:r>
              <a:rPr lang="en-US"/>
              <a:t>Edit Master text styles</a:t>
            </a:r>
          </a:p>
        </p:txBody>
      </p:sp>
      <p:sp>
        <p:nvSpPr>
          <p:cNvPr id="4" name="Content Placeholder 3"/>
          <p:cNvSpPr>
            <a:spLocks noGrp="1"/>
          </p:cNvSpPr>
          <p:nvPr>
            <p:ph sz="half" idx="2"/>
          </p:nvPr>
        </p:nvSpPr>
        <p:spPr>
          <a:xfrm>
            <a:off x="680323" y="3030009"/>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1" b="1"/>
            </a:lvl1pPr>
            <a:lvl2pPr marL="457233" indent="0">
              <a:buNone/>
              <a:defRPr sz="2000" b="1"/>
            </a:lvl2pPr>
            <a:lvl3pPr marL="914466" indent="0">
              <a:buNone/>
              <a:defRPr sz="1800" b="1"/>
            </a:lvl3pPr>
            <a:lvl4pPr marL="1371699" indent="0">
              <a:buNone/>
              <a:defRPr sz="1600" b="1"/>
            </a:lvl4pPr>
            <a:lvl5pPr marL="1828932" indent="0">
              <a:buNone/>
              <a:defRPr sz="1600" b="1"/>
            </a:lvl5pPr>
            <a:lvl6pPr marL="2286165" indent="0">
              <a:buNone/>
              <a:defRPr sz="1600" b="1"/>
            </a:lvl6pPr>
            <a:lvl7pPr marL="2743397" indent="0">
              <a:buNone/>
              <a:defRPr sz="1600" b="1"/>
            </a:lvl7pPr>
            <a:lvl8pPr marL="3200631" indent="0">
              <a:buNone/>
              <a:defRPr sz="1600" b="1"/>
            </a:lvl8pPr>
            <a:lvl9pPr marL="3657863" indent="0">
              <a:buNone/>
              <a:defRPr sz="1600" b="1"/>
            </a:lvl9pPr>
          </a:lstStyle>
          <a:p>
            <a:pPr lvl="0"/>
            <a:r>
              <a:rPr lang="en-US"/>
              <a:t>Edit Master text styles</a:t>
            </a:r>
          </a:p>
        </p:txBody>
      </p:sp>
      <p:sp>
        <p:nvSpPr>
          <p:cNvPr id="6" name="Content Placeholder 5"/>
          <p:cNvSpPr>
            <a:spLocks noGrp="1"/>
          </p:cNvSpPr>
          <p:nvPr>
            <p:ph sz="quarter" idx="4"/>
          </p:nvPr>
        </p:nvSpPr>
        <p:spPr>
          <a:xfrm>
            <a:off x="5594125" y="3030009"/>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8/16/23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5976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8/16/23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118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8/16/23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201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7" y="2336874"/>
            <a:ext cx="5608335"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3" y="2336873"/>
            <a:ext cx="3790078" cy="3599317"/>
          </a:xfrm>
        </p:spPr>
        <p:txBody>
          <a:bodyPr anchor="ctr"/>
          <a:lstStyle>
            <a:lvl1pPr marL="0" indent="0">
              <a:buNone/>
              <a:defRPr sz="1600"/>
            </a:lvl1pPr>
            <a:lvl2pPr marL="457233" indent="0">
              <a:buNone/>
              <a:defRPr sz="1400"/>
            </a:lvl2pPr>
            <a:lvl3pPr marL="914466" indent="0">
              <a:buNone/>
              <a:defRPr sz="1200"/>
            </a:lvl3pPr>
            <a:lvl4pPr marL="1371699" indent="0">
              <a:buNone/>
              <a:defRPr sz="1000"/>
            </a:lvl4pPr>
            <a:lvl5pPr marL="1828932" indent="0">
              <a:buNone/>
              <a:defRPr sz="1000"/>
            </a:lvl5pPr>
            <a:lvl6pPr marL="2286165" indent="0">
              <a:buNone/>
              <a:defRPr sz="1000"/>
            </a:lvl6pPr>
            <a:lvl7pPr marL="2743397" indent="0">
              <a:buNone/>
              <a:defRPr sz="1000"/>
            </a:lvl7pPr>
            <a:lvl8pPr marL="3200631" indent="0">
              <a:buNone/>
              <a:defRPr sz="1000"/>
            </a:lvl8pPr>
            <a:lvl9pPr marL="365786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249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5"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4" y="2336875"/>
            <a:ext cx="5425850"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33" indent="0">
              <a:buNone/>
              <a:defRPr sz="2800"/>
            </a:lvl2pPr>
            <a:lvl3pPr marL="914466" indent="0">
              <a:buNone/>
              <a:defRPr sz="2401"/>
            </a:lvl3pPr>
            <a:lvl4pPr marL="1371699" indent="0">
              <a:buNone/>
              <a:defRPr sz="2000"/>
            </a:lvl4pPr>
            <a:lvl5pPr marL="1828932" indent="0">
              <a:buNone/>
              <a:defRPr sz="2000"/>
            </a:lvl5pPr>
            <a:lvl6pPr marL="2286165" indent="0">
              <a:buNone/>
              <a:defRPr sz="2000"/>
            </a:lvl6pPr>
            <a:lvl7pPr marL="2743397" indent="0">
              <a:buNone/>
              <a:defRPr sz="2000"/>
            </a:lvl7pPr>
            <a:lvl8pPr marL="3200631" indent="0">
              <a:buNone/>
              <a:defRPr sz="2000"/>
            </a:lvl8pPr>
            <a:lvl9pPr marL="365786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2" y="2336874"/>
            <a:ext cx="3876257" cy="3599315"/>
          </a:xfrm>
        </p:spPr>
        <p:txBody>
          <a:bodyPr anchor="ctr"/>
          <a:lstStyle>
            <a:lvl1pPr marL="0" indent="0">
              <a:buNone/>
              <a:defRPr sz="1600"/>
            </a:lvl1pPr>
            <a:lvl2pPr marL="457233" indent="0">
              <a:buNone/>
              <a:defRPr sz="1400"/>
            </a:lvl2pPr>
            <a:lvl3pPr marL="914466" indent="0">
              <a:buNone/>
              <a:defRPr sz="1200"/>
            </a:lvl3pPr>
            <a:lvl4pPr marL="1371699" indent="0">
              <a:buNone/>
              <a:defRPr sz="1000"/>
            </a:lvl4pPr>
            <a:lvl5pPr marL="1828932" indent="0">
              <a:buNone/>
              <a:defRPr sz="1000"/>
            </a:lvl5pPr>
            <a:lvl6pPr marL="2286165" indent="0">
              <a:buNone/>
              <a:defRPr sz="1000"/>
            </a:lvl6pPr>
            <a:lvl7pPr marL="2743397" indent="0">
              <a:buNone/>
              <a:defRPr sz="1000"/>
            </a:lvl7pPr>
            <a:lvl8pPr marL="3200631" indent="0">
              <a:buNone/>
              <a:defRPr sz="1000"/>
            </a:lvl8pPr>
            <a:lvl9pPr marL="365786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8031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3"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3"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8"/>
            <a:ext cx="2743201"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8/16/23</a:t>
            </a:fld>
            <a:endParaRPr lang="en-US" dirty="0"/>
          </a:p>
        </p:txBody>
      </p:sp>
      <p:sp>
        <p:nvSpPr>
          <p:cNvPr id="5" name="Footer Placeholder 4"/>
          <p:cNvSpPr>
            <a:spLocks noGrp="1"/>
          </p:cNvSpPr>
          <p:nvPr>
            <p:ph type="ftr" sz="quarter" idx="3"/>
          </p:nvPr>
        </p:nvSpPr>
        <p:spPr>
          <a:xfrm>
            <a:off x="680321" y="5936189"/>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2"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74244064"/>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algn="l" defTabSz="914466"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16" indent="-228616" algn="l" defTabSz="914466" rtl="0" eaLnBrk="1" latinLnBrk="0" hangingPunct="1">
        <a:lnSpc>
          <a:spcPct val="90000"/>
        </a:lnSpc>
        <a:spcBef>
          <a:spcPts val="1000"/>
        </a:spcBef>
        <a:buFont typeface="Arial" panose="020B0604020202020204" pitchFamily="34" charset="0"/>
        <a:buChar char="•"/>
        <a:defRPr sz="2401" kern="1200">
          <a:solidFill>
            <a:schemeClr val="tx1"/>
          </a:solidFill>
          <a:latin typeface="+mn-lt"/>
          <a:ea typeface="+mn-ea"/>
          <a:cs typeface="+mn-cs"/>
        </a:defRPr>
      </a:lvl1pPr>
      <a:lvl2pPr marL="685850" indent="-228616" algn="l" defTabSz="91446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82" indent="-228616"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315" indent="-228616" algn="l" defTabSz="91446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549" indent="-228616" algn="l" defTabSz="91446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781" indent="-228616" algn="l" defTabSz="91446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2014" indent="-228616" algn="l" defTabSz="91446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247" indent="-228616" algn="l" defTabSz="91446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480" indent="-228616" algn="l" defTabSz="91446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66" rtl="0" eaLnBrk="1" latinLnBrk="0" hangingPunct="1">
        <a:defRPr sz="1800" kern="1200">
          <a:solidFill>
            <a:schemeClr val="tx1"/>
          </a:solidFill>
          <a:latin typeface="+mn-lt"/>
          <a:ea typeface="+mn-ea"/>
          <a:cs typeface="+mn-cs"/>
        </a:defRPr>
      </a:lvl1pPr>
      <a:lvl2pPr marL="457233" algn="l" defTabSz="914466" rtl="0" eaLnBrk="1" latinLnBrk="0" hangingPunct="1">
        <a:defRPr sz="1800" kern="1200">
          <a:solidFill>
            <a:schemeClr val="tx1"/>
          </a:solidFill>
          <a:latin typeface="+mn-lt"/>
          <a:ea typeface="+mn-ea"/>
          <a:cs typeface="+mn-cs"/>
        </a:defRPr>
      </a:lvl2pPr>
      <a:lvl3pPr marL="914466" algn="l" defTabSz="914466" rtl="0" eaLnBrk="1" latinLnBrk="0" hangingPunct="1">
        <a:defRPr sz="1800" kern="1200">
          <a:solidFill>
            <a:schemeClr val="tx1"/>
          </a:solidFill>
          <a:latin typeface="+mn-lt"/>
          <a:ea typeface="+mn-ea"/>
          <a:cs typeface="+mn-cs"/>
        </a:defRPr>
      </a:lvl3pPr>
      <a:lvl4pPr marL="1371699" algn="l" defTabSz="914466" rtl="0" eaLnBrk="1" latinLnBrk="0" hangingPunct="1">
        <a:defRPr sz="1800" kern="1200">
          <a:solidFill>
            <a:schemeClr val="tx1"/>
          </a:solidFill>
          <a:latin typeface="+mn-lt"/>
          <a:ea typeface="+mn-ea"/>
          <a:cs typeface="+mn-cs"/>
        </a:defRPr>
      </a:lvl4pPr>
      <a:lvl5pPr marL="1828932" algn="l" defTabSz="914466" rtl="0" eaLnBrk="1" latinLnBrk="0" hangingPunct="1">
        <a:defRPr sz="1800" kern="1200">
          <a:solidFill>
            <a:schemeClr val="tx1"/>
          </a:solidFill>
          <a:latin typeface="+mn-lt"/>
          <a:ea typeface="+mn-ea"/>
          <a:cs typeface="+mn-cs"/>
        </a:defRPr>
      </a:lvl5pPr>
      <a:lvl6pPr marL="2286165" algn="l" defTabSz="914466" rtl="0" eaLnBrk="1" latinLnBrk="0" hangingPunct="1">
        <a:defRPr sz="1800" kern="1200">
          <a:solidFill>
            <a:schemeClr val="tx1"/>
          </a:solidFill>
          <a:latin typeface="+mn-lt"/>
          <a:ea typeface="+mn-ea"/>
          <a:cs typeface="+mn-cs"/>
        </a:defRPr>
      </a:lvl6pPr>
      <a:lvl7pPr marL="2743397" algn="l" defTabSz="914466" rtl="0" eaLnBrk="1" latinLnBrk="0" hangingPunct="1">
        <a:defRPr sz="1800" kern="1200">
          <a:solidFill>
            <a:schemeClr val="tx1"/>
          </a:solidFill>
          <a:latin typeface="+mn-lt"/>
          <a:ea typeface="+mn-ea"/>
          <a:cs typeface="+mn-cs"/>
        </a:defRPr>
      </a:lvl7pPr>
      <a:lvl8pPr marL="3200631" algn="l" defTabSz="914466" rtl="0" eaLnBrk="1" latinLnBrk="0" hangingPunct="1">
        <a:defRPr sz="1800" kern="1200">
          <a:solidFill>
            <a:schemeClr val="tx1"/>
          </a:solidFill>
          <a:latin typeface="+mn-lt"/>
          <a:ea typeface="+mn-ea"/>
          <a:cs typeface="+mn-cs"/>
        </a:defRPr>
      </a:lvl8pPr>
      <a:lvl9pPr marL="3657863" algn="l" defTabSz="9144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hyperlink" Target="https://www.youtube.com/watch?v=Db0i4beFpWo" TargetMode="Externa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png"/><Relationship Id="rId7" Type="http://schemas.openxmlformats.org/officeDocument/2006/relationships/diagramLayout" Target="../diagrams/layout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6.png"/><Relationship Id="rId10" Type="http://schemas.microsoft.com/office/2007/relationships/diagramDrawing" Target="../diagrams/drawing3.xml"/><Relationship Id="rId4" Type="http://schemas.openxmlformats.org/officeDocument/2006/relationships/image" Target="../media/image5.png"/><Relationship Id="rId9" Type="http://schemas.openxmlformats.org/officeDocument/2006/relationships/diagramColors" Target="../diagrams/colors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png"/><Relationship Id="rId9" Type="http://schemas.microsoft.com/office/2007/relationships/diagramDrawing" Target="../diagrams/drawing4.xml"/></Relationships>
</file>

<file path=ppt/slides/_rels/slide4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png"/><Relationship Id="rId7" Type="http://schemas.openxmlformats.org/officeDocument/2006/relationships/diagramLayout" Target="../diagrams/layout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3.png"/><Relationship Id="rId10" Type="http://schemas.microsoft.com/office/2007/relationships/diagramDrawing" Target="../diagrams/drawing5.xml"/><Relationship Id="rId4" Type="http://schemas.openxmlformats.org/officeDocument/2006/relationships/image" Target="../media/image2.png"/><Relationship Id="rId9" Type="http://schemas.openxmlformats.org/officeDocument/2006/relationships/diagramColors" Target="../diagrams/colors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png"/><Relationship Id="rId7" Type="http://schemas.openxmlformats.org/officeDocument/2006/relationships/diagramLayout" Target="../diagrams/layout6.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3.png"/><Relationship Id="rId10" Type="http://schemas.microsoft.com/office/2007/relationships/diagramDrawing" Target="../diagrams/drawing6.xml"/><Relationship Id="rId4" Type="http://schemas.openxmlformats.org/officeDocument/2006/relationships/image" Target="../media/image2.png"/><Relationship Id="rId9" Type="http://schemas.openxmlformats.org/officeDocument/2006/relationships/diagramColors" Target="../diagrams/colors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7.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9.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8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 Id="rId9" Type="http://schemas.openxmlformats.org/officeDocument/2006/relationships/image" Target="../media/image59.png"/></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4.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3.svg"/><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3.sv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hyperlink" Target="https://traiestefaralimite.com/brasov"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9" name="Group 23">
            <a:extLst>
              <a:ext uri="{FF2B5EF4-FFF2-40B4-BE49-F238E27FC236}">
                <a16:creationId xmlns:a16="http://schemas.microsoft.com/office/drawing/2014/main" id="{730A2E4A-4E1D-41B9-AA0B-34724A7D9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5" name="Rectangle 24">
              <a:extLst>
                <a:ext uri="{FF2B5EF4-FFF2-40B4-BE49-F238E27FC236}">
                  <a16:creationId xmlns:a16="http://schemas.microsoft.com/office/drawing/2014/main" id="{2F1C8607-2E83-4D84-B3BB-7D9A6161A3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5">
              <a:extLst>
                <a:ext uri="{FF2B5EF4-FFF2-40B4-BE49-F238E27FC236}">
                  <a16:creationId xmlns:a16="http://schemas.microsoft.com/office/drawing/2014/main" id="{15AE8AB0-75CD-4FBB-B35D-77407AE7AD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8" name="Rectangle 27">
            <a:extLst>
              <a:ext uri="{FF2B5EF4-FFF2-40B4-BE49-F238E27FC236}">
                <a16:creationId xmlns:a16="http://schemas.microsoft.com/office/drawing/2014/main" id="{149874F5-DD96-463A-8A6B-232E65C3A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07237" y="4824784"/>
            <a:ext cx="8133478" cy="940240"/>
          </a:xfrm>
        </p:spPr>
        <p:txBody>
          <a:bodyPr>
            <a:noAutofit/>
          </a:bodyPr>
          <a:lstStyle/>
          <a:p>
            <a:r>
              <a:rPr lang="en-CA" sz="4000" dirty="0"/>
              <a:t>Cum </a:t>
            </a:r>
            <a:r>
              <a:rPr lang="en-CA" sz="4000" dirty="0" err="1"/>
              <a:t>Să</a:t>
            </a:r>
            <a:r>
              <a:rPr lang="en-CA" sz="4000" dirty="0"/>
              <a:t> </a:t>
            </a:r>
            <a:r>
              <a:rPr lang="en-CA" sz="4000" dirty="0" err="1"/>
              <a:t>Creezi</a:t>
            </a:r>
            <a:r>
              <a:rPr lang="en-CA" sz="4000" dirty="0"/>
              <a:t> </a:t>
            </a:r>
            <a:r>
              <a:rPr lang="en-CA" sz="4000" dirty="0" err="1"/>
              <a:t>Viața</a:t>
            </a:r>
            <a:r>
              <a:rPr lang="en-CA" sz="4000" dirty="0"/>
              <a:t> &amp; </a:t>
            </a:r>
            <a:r>
              <a:rPr lang="en-CA" sz="4000" dirty="0" err="1"/>
              <a:t>Afacerea</a:t>
            </a:r>
            <a:r>
              <a:rPr lang="en-CA" sz="4000" dirty="0"/>
              <a:t> Pe Care </a:t>
            </a:r>
            <a:r>
              <a:rPr lang="en-CA" sz="4000" dirty="0" err="1"/>
              <a:t>Ți</a:t>
            </a:r>
            <a:r>
              <a:rPr lang="en-CA" sz="4000" dirty="0"/>
              <a:t> Le </a:t>
            </a:r>
            <a:r>
              <a:rPr lang="en-CA" sz="4000" dirty="0" err="1"/>
              <a:t>Dorești</a:t>
            </a:r>
            <a:endParaRPr lang="en-CA" sz="4000" dirty="0"/>
          </a:p>
        </p:txBody>
      </p:sp>
      <p:sp>
        <p:nvSpPr>
          <p:cNvPr id="3" name="Subtitle 2"/>
          <p:cNvSpPr>
            <a:spLocks noGrp="1"/>
          </p:cNvSpPr>
          <p:nvPr>
            <p:ph type="subTitle" idx="1"/>
          </p:nvPr>
        </p:nvSpPr>
        <p:spPr>
          <a:xfrm>
            <a:off x="690908" y="5813404"/>
            <a:ext cx="8133478" cy="406566"/>
          </a:xfrm>
        </p:spPr>
        <p:txBody>
          <a:bodyPr>
            <a:noAutofit/>
          </a:bodyPr>
          <a:lstStyle/>
          <a:p>
            <a:r>
              <a:rPr lang="en-CA" sz="2401" dirty="0"/>
              <a:t>Bine Ai </a:t>
            </a:r>
            <a:r>
              <a:rPr lang="en-CA" sz="2401" dirty="0" err="1"/>
              <a:t>Venit</a:t>
            </a:r>
            <a:endParaRPr lang="en-CA" sz="2401" dirty="0"/>
          </a:p>
        </p:txBody>
      </p:sp>
      <p:pic>
        <p:nvPicPr>
          <p:cNvPr id="8" name="Picture 7" descr="An orange sunset in the background&#10;&#10;Description generated with very high confidence">
            <a:extLst>
              <a:ext uri="{FF2B5EF4-FFF2-40B4-BE49-F238E27FC236}">
                <a16:creationId xmlns:a16="http://schemas.microsoft.com/office/drawing/2014/main" id="{2982F3C6-595F-42BA-B655-1EF0A7BC964F}"/>
              </a:ext>
            </a:extLst>
          </p:cNvPr>
          <p:cNvPicPr>
            <a:picLocks noChangeAspect="1"/>
          </p:cNvPicPr>
          <p:nvPr/>
        </p:nvPicPr>
        <p:blipFill rotWithShape="1">
          <a:blip r:embed="rId4"/>
          <a:srcRect t="12824" b="38916"/>
          <a:stretch/>
        </p:blipFill>
        <p:spPr>
          <a:xfrm>
            <a:off x="634277" y="640078"/>
            <a:ext cx="10917644" cy="3609141"/>
          </a:xfrm>
          <a:prstGeom prst="rect">
            <a:avLst/>
          </a:prstGeom>
          <a:ln>
            <a:noFill/>
          </a:ln>
          <a:effectLst>
            <a:outerShdw blurRad="76200" dist="63500" dir="5040000" algn="tl" rotWithShape="0">
              <a:srgbClr val="000000">
                <a:alpha val="41000"/>
              </a:srgbClr>
            </a:outerShdw>
          </a:effectLst>
        </p:spPr>
      </p:pic>
      <p:sp>
        <p:nvSpPr>
          <p:cNvPr id="30" name="Rectangle 29">
            <a:extLst>
              <a:ext uri="{FF2B5EF4-FFF2-40B4-BE49-F238E27FC236}">
                <a16:creationId xmlns:a16="http://schemas.microsoft.com/office/drawing/2014/main" id="{DD5B5202-786F-43FD-ADAD-FD113DFBF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67D48E48-6BD6-4E10-B72C-8284B9A12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B048786-CC85-4387-9F6F-160EBBAC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011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descr="A close up of a tree&#10;&#10;Description generated with high confidence">
            <a:extLst>
              <a:ext uri="{FF2B5EF4-FFF2-40B4-BE49-F238E27FC236}">
                <a16:creationId xmlns:a16="http://schemas.microsoft.com/office/drawing/2014/main" id="{708FC1AC-CD10-4B46-A832-77B8D7DFDDF8}"/>
              </a:ext>
            </a:extLst>
          </p:cNvPr>
          <p:cNvPicPr>
            <a:picLocks noChangeAspect="1"/>
          </p:cNvPicPr>
          <p:nvPr/>
        </p:nvPicPr>
        <p:blipFill rotWithShape="1">
          <a:blip r:embed="rId3"/>
          <a:srcRect r="16889" b="1"/>
          <a:stretch/>
        </p:blipFill>
        <p:spPr>
          <a:xfrm>
            <a:off x="-3176" y="10"/>
            <a:ext cx="12192000" cy="6857991"/>
          </a:xfrm>
          <a:prstGeom prst="rect">
            <a:avLst/>
          </a:prstGeom>
        </p:spPr>
      </p:pic>
      <p:sp>
        <p:nvSpPr>
          <p:cNvPr id="15" name="Rectangle 14">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9">
            <a:extLst>
              <a:ext uri="{FF2B5EF4-FFF2-40B4-BE49-F238E27FC236}">
                <a16:creationId xmlns:a16="http://schemas.microsoft.com/office/drawing/2014/main" id="{452F90CF-BF8E-4290-85E4-CEE6B5E9FAD9}"/>
              </a:ext>
            </a:extLst>
          </p:cNvPr>
          <p:cNvSpPr>
            <a:spLocks noGrp="1"/>
          </p:cNvSpPr>
          <p:nvPr>
            <p:ph type="ctrTitle"/>
          </p:nvPr>
        </p:nvSpPr>
        <p:spPr>
          <a:xfrm>
            <a:off x="680322" y="4402667"/>
            <a:ext cx="8133478" cy="940240"/>
          </a:xfrm>
        </p:spPr>
        <p:txBody>
          <a:bodyPr>
            <a:noAutofit/>
          </a:bodyPr>
          <a:lstStyle/>
          <a:p>
            <a:r>
              <a:rPr lang="en-CA" sz="3200" dirty="0"/>
              <a:t>Tu </a:t>
            </a:r>
            <a:r>
              <a:rPr lang="en-CA" sz="3200" dirty="0" err="1"/>
              <a:t>ești</a:t>
            </a:r>
            <a:r>
              <a:rPr lang="en-CA" sz="3200" dirty="0"/>
              <a:t> </a:t>
            </a:r>
            <a:r>
              <a:rPr lang="en-CA" sz="3200" dirty="0" err="1"/>
              <a:t>Extraordinar</a:t>
            </a:r>
            <a:r>
              <a:rPr lang="en-CA" sz="3200" dirty="0"/>
              <a:t>/</a:t>
            </a:r>
            <a:r>
              <a:rPr lang="en-CA" sz="3200" dirty="0" err="1"/>
              <a:t>ă</a:t>
            </a:r>
            <a:r>
              <a:rPr lang="en-CA" sz="3200" dirty="0"/>
              <a:t>, Genial/</a:t>
            </a:r>
            <a:r>
              <a:rPr lang="en-CA" sz="3200" dirty="0" err="1"/>
              <a:t>ă</a:t>
            </a:r>
            <a:r>
              <a:rPr lang="en-CA" sz="3200" dirty="0"/>
              <a:t> &amp; </a:t>
            </a:r>
            <a:r>
              <a:rPr lang="en-CA" sz="3200" dirty="0" err="1"/>
              <a:t>Divin</a:t>
            </a:r>
            <a:r>
              <a:rPr lang="en-CA" sz="3200" dirty="0"/>
              <a:t>/</a:t>
            </a:r>
            <a:r>
              <a:rPr lang="en-CA" sz="3200" dirty="0" err="1"/>
              <a:t>ă</a:t>
            </a:r>
            <a:endParaRPr lang="en-CA" sz="3200" dirty="0"/>
          </a:p>
        </p:txBody>
      </p:sp>
      <p:sp>
        <p:nvSpPr>
          <p:cNvPr id="17" name="Rectangle 16">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9714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90145" y="620659"/>
            <a:ext cx="8129353" cy="1311176"/>
          </a:xfrm>
        </p:spPr>
        <p:txBody>
          <a:bodyPr anchor="b">
            <a:normAutofit/>
          </a:bodyPr>
          <a:lstStyle/>
          <a:p>
            <a:pPr algn="r"/>
            <a:r>
              <a:rPr lang="en-CA" sz="4800" dirty="0"/>
              <a:t>Arta &amp; </a:t>
            </a:r>
            <a:r>
              <a:rPr lang="en-CA" sz="4800" dirty="0" err="1"/>
              <a:t>Știința</a:t>
            </a:r>
            <a:endParaRPr lang="en-CA" sz="4800" dirty="0"/>
          </a:p>
        </p:txBody>
      </p:sp>
      <p:graphicFrame>
        <p:nvGraphicFramePr>
          <p:cNvPr id="5" name="Content Placeholder 2">
            <a:extLst>
              <a:ext uri="{FF2B5EF4-FFF2-40B4-BE49-F238E27FC236}">
                <a16:creationId xmlns:a16="http://schemas.microsoft.com/office/drawing/2014/main" id="{910E2C43-387B-4EB6-B724-1DC6C100BEC9}"/>
              </a:ext>
            </a:extLst>
          </p:cNvPr>
          <p:cNvGraphicFramePr>
            <a:graphicFrameLocks noGrp="1"/>
          </p:cNvGraphicFramePr>
          <p:nvPr>
            <p:ph idx="1"/>
          </p:nvPr>
        </p:nvGraphicFramePr>
        <p:xfrm>
          <a:off x="354899" y="2505222"/>
          <a:ext cx="10931525" cy="3605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876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063262"/>
            <a:ext cx="3739279" cy="2661052"/>
          </a:xfrm>
        </p:spPr>
        <p:txBody>
          <a:bodyPr>
            <a:normAutofit/>
          </a:bodyPr>
          <a:lstStyle/>
          <a:p>
            <a:pPr algn="r"/>
            <a:r>
              <a:rPr lang="en-CA" sz="4400" dirty="0">
                <a:solidFill>
                  <a:srgbClr val="FFFFFF"/>
                </a:solidFill>
                <a:effectLst>
                  <a:outerShdw blurRad="38100" dist="19050" dir="2700000" algn="tl">
                    <a:schemeClr val="dk1">
                      <a:alpha val="40000"/>
                    </a:schemeClr>
                  </a:outerShdw>
                </a:effectLst>
              </a:rPr>
              <a:t>INTENȚIA</a:t>
            </a:r>
            <a:endParaRPr lang="en-CA" sz="4400" dirty="0">
              <a:solidFill>
                <a:srgbClr val="FFFFFF"/>
              </a:solidFill>
            </a:endParaRPr>
          </a:p>
        </p:txBody>
      </p:sp>
      <p:sp>
        <p:nvSpPr>
          <p:cNvPr id="3" name="Content Placeholder 2"/>
          <p:cNvSpPr>
            <a:spLocks noGrp="1"/>
          </p:cNvSpPr>
          <p:nvPr>
            <p:ph idx="1"/>
          </p:nvPr>
        </p:nvSpPr>
        <p:spPr>
          <a:xfrm>
            <a:off x="5287995" y="661107"/>
            <a:ext cx="6257362" cy="5503101"/>
          </a:xfrm>
        </p:spPr>
        <p:txBody>
          <a:bodyPr anchor="ctr">
            <a:normAutofit/>
          </a:bodyPr>
          <a:lstStyle/>
          <a:p>
            <a:pPr marL="0" indent="0">
              <a:buNone/>
            </a:pPr>
            <a:endParaRPr lang="en-CA" sz="2000" dirty="0">
              <a:solidFill>
                <a:srgbClr val="FFFFFF"/>
              </a:solidFill>
            </a:endParaRPr>
          </a:p>
          <a:p>
            <a:pPr marL="0" indent="0">
              <a:buNone/>
            </a:pPr>
            <a:endParaRPr lang="en-CA" sz="2000" dirty="0">
              <a:solidFill>
                <a:srgbClr val="FFFFFF"/>
              </a:solidFill>
            </a:endParaRPr>
          </a:p>
          <a:p>
            <a:pPr marL="0" indent="0">
              <a:buNone/>
            </a:pPr>
            <a:r>
              <a:rPr lang="en-CA" sz="2000" dirty="0">
                <a:solidFill>
                  <a:srgbClr val="FFFFFF"/>
                </a:solidFill>
                <a:effectLst>
                  <a:outerShdw blurRad="38100" dist="19050" dir="2700000" algn="tl">
                    <a:schemeClr val="dk1">
                      <a:alpha val="40000"/>
                    </a:schemeClr>
                  </a:outerShdw>
                </a:effectLst>
              </a:rPr>
              <a:t>“ </a:t>
            </a:r>
            <a:r>
              <a:rPr lang="ro-RO" sz="2000" dirty="0">
                <a:solidFill>
                  <a:srgbClr val="FFFFFF"/>
                </a:solidFill>
              </a:rPr>
              <a:t>Inerente oricărei intenții și dorințe este mecanica împlinirii ei ... intenția și dorința în domeniul potențialității pure au o putere de organizare infinită. Și când introducem o intenție în terenul fertil al potențialității pure, punem această putere organizatorică infinită să lucreze pentru noi</a:t>
            </a:r>
            <a:r>
              <a:rPr lang="en-CA" sz="2000" dirty="0">
                <a:solidFill>
                  <a:srgbClr val="FFFFFF"/>
                </a:solidFill>
                <a:effectLst>
                  <a:outerShdw blurRad="38100" dist="19050" dir="2700000" algn="tl">
                    <a:schemeClr val="dk1">
                      <a:alpha val="40000"/>
                    </a:schemeClr>
                  </a:outerShdw>
                </a:effectLst>
              </a:rPr>
              <a:t>. ”  </a:t>
            </a:r>
          </a:p>
          <a:p>
            <a:pPr marL="0" indent="0">
              <a:buNone/>
            </a:pPr>
            <a:r>
              <a:rPr lang="en-CA" sz="2000" dirty="0">
                <a:solidFill>
                  <a:srgbClr val="FFFFFF"/>
                </a:solidFill>
                <a:effectLst>
                  <a:outerShdw blurRad="38100" dist="19050" dir="2700000" algn="tl">
                    <a:schemeClr val="dk1">
                      <a:alpha val="40000"/>
                    </a:schemeClr>
                  </a:outerShdw>
                </a:effectLst>
              </a:rPr>
              <a:t>Deepak Chopra</a:t>
            </a:r>
            <a:endParaRPr lang="en-CA" sz="2000" dirty="0">
              <a:solidFill>
                <a:srgbClr val="FFFFFF"/>
              </a:solidFill>
            </a:endParaRPr>
          </a:p>
          <a:p>
            <a:pPr marL="0" indent="0">
              <a:buNone/>
            </a:pPr>
            <a:endParaRPr lang="en-CA" sz="2000" dirty="0">
              <a:solidFill>
                <a:srgbClr val="FFFFFF"/>
              </a:solidFill>
            </a:endParaRPr>
          </a:p>
          <a:p>
            <a:pPr marL="0" indent="0">
              <a:buNone/>
            </a:pPr>
            <a:r>
              <a:rPr lang="en-CA" sz="2000" dirty="0">
                <a:solidFill>
                  <a:srgbClr val="FFFFFF"/>
                </a:solidFill>
                <a:hlinkClick r:id="rId5"/>
              </a:rPr>
              <a:t>Https://www.youtube.com/watch?v=Db0i4beFpWo</a:t>
            </a:r>
            <a:endParaRPr lang="en-CA" sz="2000" dirty="0">
              <a:solidFill>
                <a:srgbClr val="FFFFFF"/>
              </a:solidFill>
            </a:endParaRPr>
          </a:p>
          <a:p>
            <a:pPr marL="0" indent="0">
              <a:buNone/>
            </a:pPr>
            <a:endParaRPr lang="en-CA" sz="2000" dirty="0">
              <a:solidFill>
                <a:srgbClr val="FFFFFF"/>
              </a:solidFill>
            </a:endParaRPr>
          </a:p>
        </p:txBody>
      </p:sp>
    </p:spTree>
    <p:extLst>
      <p:ext uri="{BB962C8B-B14F-4D97-AF65-F5344CB8AC3E}">
        <p14:creationId xmlns:p14="http://schemas.microsoft.com/office/powerpoint/2010/main" val="372177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FB9ACC-191F-4AA7-9F64-395292D928CF}"/>
              </a:ext>
            </a:extLst>
          </p:cNvPr>
          <p:cNvSpPr>
            <a:spLocks noGrp="1"/>
          </p:cNvSpPr>
          <p:nvPr>
            <p:ph type="title"/>
          </p:nvPr>
        </p:nvSpPr>
        <p:spPr/>
        <p:txBody>
          <a:bodyPr>
            <a:normAutofit/>
          </a:bodyPr>
          <a:lstStyle/>
          <a:p>
            <a:r>
              <a:rPr lang="ro-RO" dirty="0"/>
              <a:t>În Univers există o forță incomensurabilă, de nedescris, pe care șamanii o numesc Intenție și absolut tot ceea ce există în întregul cosmos este atașat de intenție printr-o legătură</a:t>
            </a:r>
            <a:r>
              <a:rPr lang="en-CA" dirty="0"/>
              <a:t>.</a:t>
            </a:r>
          </a:p>
        </p:txBody>
      </p:sp>
      <p:sp>
        <p:nvSpPr>
          <p:cNvPr id="6" name="Text Placeholder 5">
            <a:extLst>
              <a:ext uri="{FF2B5EF4-FFF2-40B4-BE49-F238E27FC236}">
                <a16:creationId xmlns:a16="http://schemas.microsoft.com/office/drawing/2014/main" id="{BE3F5436-C3D7-4925-B7AA-30071A40D0BB}"/>
              </a:ext>
            </a:extLst>
          </p:cNvPr>
          <p:cNvSpPr>
            <a:spLocks noGrp="1"/>
          </p:cNvSpPr>
          <p:nvPr>
            <p:ph type="body" sz="half" idx="13"/>
          </p:nvPr>
        </p:nvSpPr>
        <p:spPr/>
        <p:txBody>
          <a:bodyPr/>
          <a:lstStyle/>
          <a:p>
            <a:r>
              <a:rPr lang="en-CA" dirty="0"/>
              <a:t>Carlos Castaneda</a:t>
            </a:r>
          </a:p>
        </p:txBody>
      </p:sp>
      <p:sp>
        <p:nvSpPr>
          <p:cNvPr id="5" name="Text Placeholder 4">
            <a:extLst>
              <a:ext uri="{FF2B5EF4-FFF2-40B4-BE49-F238E27FC236}">
                <a16:creationId xmlns:a16="http://schemas.microsoft.com/office/drawing/2014/main" id="{E2D5D0F1-30C3-4EA8-A7F0-37ADD5A02A49}"/>
              </a:ext>
            </a:extLst>
          </p:cNvPr>
          <p:cNvSpPr>
            <a:spLocks noGrp="1"/>
          </p:cNvSpPr>
          <p:nvPr>
            <p:ph type="body" sz="half" idx="2"/>
          </p:nvPr>
        </p:nvSpPr>
        <p:spPr/>
        <p:txBody>
          <a:bodyPr>
            <a:normAutofit/>
          </a:bodyPr>
          <a:lstStyle/>
          <a:p>
            <a:r>
              <a:rPr lang="en-CA" sz="2800" dirty="0" err="1"/>
              <a:t>Să</a:t>
            </a:r>
            <a:r>
              <a:rPr lang="en-CA" sz="2800" dirty="0"/>
              <a:t> </a:t>
            </a:r>
            <a:r>
              <a:rPr lang="en-CA" sz="2800" dirty="0" err="1"/>
              <a:t>Privim</a:t>
            </a:r>
            <a:r>
              <a:rPr lang="en-CA" sz="2800" dirty="0"/>
              <a:t> </a:t>
            </a:r>
            <a:r>
              <a:rPr lang="en-CA" sz="2800" dirty="0" err="1"/>
              <a:t>Intenția</a:t>
            </a:r>
            <a:r>
              <a:rPr lang="en-CA" sz="2800" dirty="0"/>
              <a:t> </a:t>
            </a:r>
            <a:r>
              <a:rPr lang="en-CA" sz="2800" dirty="0" err="1"/>
              <a:t>Dintr</a:t>
            </a:r>
            <a:r>
              <a:rPr lang="en-CA" sz="2800" dirty="0"/>
              <a:t>-o </a:t>
            </a:r>
            <a:r>
              <a:rPr lang="en-CA" sz="2800" dirty="0" err="1"/>
              <a:t>Nouă</a:t>
            </a:r>
            <a:r>
              <a:rPr lang="en-CA" sz="2800" dirty="0"/>
              <a:t> </a:t>
            </a:r>
            <a:r>
              <a:rPr lang="en-CA" sz="2800" dirty="0" err="1"/>
              <a:t>Perspectivă</a:t>
            </a:r>
            <a:endParaRPr lang="en-CA" sz="2800" dirty="0"/>
          </a:p>
        </p:txBody>
      </p:sp>
    </p:spTree>
    <p:extLst>
      <p:ext uri="{BB962C8B-B14F-4D97-AF65-F5344CB8AC3E}">
        <p14:creationId xmlns:p14="http://schemas.microsoft.com/office/powerpoint/2010/main" val="1819357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FB9ACC-191F-4AA7-9F64-395292D928CF}"/>
              </a:ext>
            </a:extLst>
          </p:cNvPr>
          <p:cNvSpPr>
            <a:spLocks noGrp="1"/>
          </p:cNvSpPr>
          <p:nvPr>
            <p:ph type="title"/>
          </p:nvPr>
        </p:nvSpPr>
        <p:spPr/>
        <p:txBody>
          <a:bodyPr>
            <a:normAutofit fontScale="90000"/>
          </a:bodyPr>
          <a:lstStyle/>
          <a:p>
            <a:r>
              <a:rPr lang="ro-RO" dirty="0"/>
              <a:t>Intenția este o forță care există în Univers. Când vrăjitorii (cei care trăiesc din Sursă) își pun atenția pe intenție, aceasta vine la ei și stabilește calea spre atingere, ceea ce înseamnă că vrăjitorii îndeplinesc întotdeauna ceea ce și-au propus.</a:t>
            </a:r>
            <a:br>
              <a:rPr lang="ro-RO" dirty="0"/>
            </a:br>
            <a:endParaRPr lang="en-CA" dirty="0"/>
          </a:p>
        </p:txBody>
      </p:sp>
      <p:sp>
        <p:nvSpPr>
          <p:cNvPr id="6" name="Text Placeholder 5">
            <a:extLst>
              <a:ext uri="{FF2B5EF4-FFF2-40B4-BE49-F238E27FC236}">
                <a16:creationId xmlns:a16="http://schemas.microsoft.com/office/drawing/2014/main" id="{BE3F5436-C3D7-4925-B7AA-30071A40D0BB}"/>
              </a:ext>
            </a:extLst>
          </p:cNvPr>
          <p:cNvSpPr>
            <a:spLocks noGrp="1"/>
          </p:cNvSpPr>
          <p:nvPr>
            <p:ph type="body" sz="half" idx="13"/>
          </p:nvPr>
        </p:nvSpPr>
        <p:spPr/>
        <p:txBody>
          <a:bodyPr/>
          <a:lstStyle/>
          <a:p>
            <a:r>
              <a:rPr lang="en-CA" dirty="0"/>
              <a:t>Carlos Castaneda</a:t>
            </a:r>
          </a:p>
        </p:txBody>
      </p:sp>
      <p:sp>
        <p:nvSpPr>
          <p:cNvPr id="5" name="Text Placeholder 4">
            <a:extLst>
              <a:ext uri="{FF2B5EF4-FFF2-40B4-BE49-F238E27FC236}">
                <a16:creationId xmlns:a16="http://schemas.microsoft.com/office/drawing/2014/main" id="{E2D5D0F1-30C3-4EA8-A7F0-37ADD5A02A49}"/>
              </a:ext>
            </a:extLst>
          </p:cNvPr>
          <p:cNvSpPr>
            <a:spLocks noGrp="1"/>
          </p:cNvSpPr>
          <p:nvPr>
            <p:ph type="body" sz="half" idx="2"/>
          </p:nvPr>
        </p:nvSpPr>
        <p:spPr/>
        <p:txBody>
          <a:bodyPr>
            <a:normAutofit/>
          </a:bodyPr>
          <a:lstStyle/>
          <a:p>
            <a:r>
              <a:rPr lang="en-CA" sz="2800" dirty="0" err="1"/>
              <a:t>Să</a:t>
            </a:r>
            <a:r>
              <a:rPr lang="en-CA" sz="2800" dirty="0"/>
              <a:t> </a:t>
            </a:r>
            <a:r>
              <a:rPr lang="en-CA" sz="2800" dirty="0" err="1"/>
              <a:t>Privim</a:t>
            </a:r>
            <a:r>
              <a:rPr lang="en-CA" sz="2800" dirty="0"/>
              <a:t> </a:t>
            </a:r>
            <a:r>
              <a:rPr lang="en-CA" sz="2800" dirty="0" err="1"/>
              <a:t>Intenția</a:t>
            </a:r>
            <a:r>
              <a:rPr lang="en-CA" sz="2800" dirty="0"/>
              <a:t> </a:t>
            </a:r>
            <a:r>
              <a:rPr lang="en-CA" sz="2800" dirty="0" err="1"/>
              <a:t>Dintr</a:t>
            </a:r>
            <a:r>
              <a:rPr lang="en-CA" sz="2800" dirty="0"/>
              <a:t>-o </a:t>
            </a:r>
            <a:r>
              <a:rPr lang="en-CA" sz="2800" dirty="0" err="1"/>
              <a:t>Nouă</a:t>
            </a:r>
            <a:r>
              <a:rPr lang="en-CA" sz="2800" dirty="0"/>
              <a:t> </a:t>
            </a:r>
            <a:r>
              <a:rPr lang="en-CA" sz="2800" dirty="0" err="1"/>
              <a:t>Perspectivă</a:t>
            </a:r>
            <a:endParaRPr lang="en-CA" sz="2800" dirty="0"/>
          </a:p>
        </p:txBody>
      </p:sp>
    </p:spTree>
    <p:extLst>
      <p:ext uri="{BB962C8B-B14F-4D97-AF65-F5344CB8AC3E}">
        <p14:creationId xmlns:p14="http://schemas.microsoft.com/office/powerpoint/2010/main" val="15785649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9" name="Picture 18">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1" name="Rectangle 20">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An orange sunset in the background&#10;&#10;Description generated with very high confidence">
            <a:extLst>
              <a:ext uri="{FF2B5EF4-FFF2-40B4-BE49-F238E27FC236}">
                <a16:creationId xmlns:a16="http://schemas.microsoft.com/office/drawing/2014/main" id="{4C89798E-48B5-44C3-9B53-D9872A8F5368}"/>
              </a:ext>
            </a:extLst>
          </p:cNvPr>
          <p:cNvPicPr>
            <a:picLocks noChangeAspect="1"/>
          </p:cNvPicPr>
          <p:nvPr/>
        </p:nvPicPr>
        <p:blipFill rotWithShape="1">
          <a:blip r:embed="rId6"/>
          <a:srcRect l="9091" t="13144" b="12204"/>
          <a:stretch/>
        </p:blipFill>
        <p:spPr>
          <a:xfrm>
            <a:off x="-3176" y="10"/>
            <a:ext cx="12192000" cy="6857991"/>
          </a:xfrm>
          <a:prstGeom prst="rect">
            <a:avLst/>
          </a:prstGeom>
        </p:spPr>
      </p:pic>
      <p:sp>
        <p:nvSpPr>
          <p:cNvPr id="25" name="Rectangle 24">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4AC16AE9-B69E-4BCB-AF59-E99FB4623E3D}"/>
              </a:ext>
            </a:extLst>
          </p:cNvPr>
          <p:cNvSpPr>
            <a:spLocks noGrp="1"/>
          </p:cNvSpPr>
          <p:nvPr>
            <p:ph type="title"/>
          </p:nvPr>
        </p:nvSpPr>
        <p:spPr>
          <a:xfrm>
            <a:off x="680322" y="4402667"/>
            <a:ext cx="8133478" cy="940240"/>
          </a:xfrm>
        </p:spPr>
        <p:txBody>
          <a:bodyPr vert="horz" lIns="91440" tIns="45720" rIns="91440" bIns="45720" rtlCol="0" anchor="b">
            <a:normAutofit/>
          </a:bodyPr>
          <a:lstStyle/>
          <a:p>
            <a:r>
              <a:rPr lang="en-US" sz="3700" dirty="0"/>
              <a:t>O </a:t>
            </a:r>
            <a:r>
              <a:rPr lang="en-US" sz="3700"/>
              <a:t>Invitație</a:t>
            </a:r>
            <a:r>
              <a:rPr lang="en-US" sz="3700" dirty="0"/>
              <a:t> De A </a:t>
            </a:r>
            <a:r>
              <a:rPr lang="en-US" sz="3700"/>
              <a:t>Deveni</a:t>
            </a:r>
            <a:r>
              <a:rPr lang="en-US" sz="3700" dirty="0"/>
              <a:t> Un </a:t>
            </a:r>
            <a:r>
              <a:rPr lang="en-US" sz="3700"/>
              <a:t>Vrăjitor</a:t>
            </a:r>
            <a:endParaRPr lang="en-US" sz="3700" dirty="0"/>
          </a:p>
        </p:txBody>
      </p:sp>
      <p:sp>
        <p:nvSpPr>
          <p:cNvPr id="27" name="Rectangle 26">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6461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ED1062-8633-4072-903D-A907C3FFB580}"/>
              </a:ext>
            </a:extLst>
          </p:cNvPr>
          <p:cNvSpPr>
            <a:spLocks noGrp="1"/>
          </p:cNvSpPr>
          <p:nvPr>
            <p:ph type="ctrTitle"/>
          </p:nvPr>
        </p:nvSpPr>
        <p:spPr>
          <a:xfrm>
            <a:off x="1974254" y="5166421"/>
            <a:ext cx="8445357" cy="883524"/>
          </a:xfrm>
        </p:spPr>
        <p:txBody>
          <a:bodyPr>
            <a:normAutofit/>
          </a:bodyPr>
          <a:lstStyle/>
          <a:p>
            <a:r>
              <a:rPr lang="en-CA" sz="4800" dirty="0" err="1"/>
              <a:t>Petrecerea</a:t>
            </a:r>
            <a:r>
              <a:rPr lang="en-CA" sz="4800"/>
              <a:t> de Final de An</a:t>
            </a:r>
            <a:endParaRPr lang="en-CA" sz="4800" dirty="0"/>
          </a:p>
        </p:txBody>
      </p:sp>
      <p:pic>
        <p:nvPicPr>
          <p:cNvPr id="7" name="Picture 6">
            <a:extLst>
              <a:ext uri="{FF2B5EF4-FFF2-40B4-BE49-F238E27FC236}">
                <a16:creationId xmlns:a16="http://schemas.microsoft.com/office/drawing/2014/main" id="{69EBBB88-31E8-439C-8C5E-F2947944FB19}"/>
              </a:ext>
            </a:extLst>
          </p:cNvPr>
          <p:cNvPicPr>
            <a:picLocks noChangeAspect="1"/>
          </p:cNvPicPr>
          <p:nvPr/>
        </p:nvPicPr>
        <p:blipFill rotWithShape="1">
          <a:blip r:embed="rId3"/>
          <a:srcRect t="14550" r="-1" b="16417"/>
          <a:stretch/>
        </p:blipFill>
        <p:spPr>
          <a:xfrm>
            <a:off x="1005401" y="-1"/>
            <a:ext cx="10380133" cy="4030679"/>
          </a:xfrm>
          <a:prstGeom prst="rect">
            <a:avLst/>
          </a:prstGeom>
          <a:ln>
            <a:solidFill>
              <a:schemeClr val="accent6"/>
            </a:solidFill>
          </a:ln>
        </p:spPr>
      </p:pic>
    </p:spTree>
    <p:extLst>
      <p:ext uri="{BB962C8B-B14F-4D97-AF65-F5344CB8AC3E}">
        <p14:creationId xmlns:p14="http://schemas.microsoft.com/office/powerpoint/2010/main" val="22373447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tree&#10;&#10;Description generated with high confidence">
            <a:extLst>
              <a:ext uri="{FF2B5EF4-FFF2-40B4-BE49-F238E27FC236}">
                <a16:creationId xmlns:a16="http://schemas.microsoft.com/office/drawing/2014/main" id="{46286900-0EB1-4585-8854-256AA3B5876D}"/>
              </a:ext>
            </a:extLst>
          </p:cNvPr>
          <p:cNvPicPr>
            <a:picLocks noChangeAspect="1"/>
          </p:cNvPicPr>
          <p:nvPr/>
        </p:nvPicPr>
        <p:blipFill rotWithShape="1">
          <a:blip r:embed="rId6"/>
          <a:srcRect l="4908" t="9091" r="19536"/>
          <a:stretch/>
        </p:blipFill>
        <p:spPr>
          <a:xfrm>
            <a:off x="0" y="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F2F835-16D8-4A1D-9B56-EDBB30E8BFE0}"/>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000" dirty="0"/>
              <a:t>Dr. Joe </a:t>
            </a:r>
            <a:r>
              <a:rPr lang="en-US" sz="3000" dirty="0" err="1"/>
              <a:t>Dispenza</a:t>
            </a:r>
            <a:r>
              <a:rPr lang="en-US" sz="3000" dirty="0"/>
              <a:t> – </a:t>
            </a:r>
            <a:r>
              <a:rPr lang="en-US" sz="3000" dirty="0" err="1"/>
              <a:t>Rescriere</a:t>
            </a:r>
            <a:r>
              <a:rPr lang="en-US" sz="3000" dirty="0"/>
              <a:t>, </a:t>
            </a:r>
            <a:r>
              <a:rPr lang="en-US" sz="3000" dirty="0" err="1"/>
              <a:t>Recondiționare</a:t>
            </a:r>
            <a:r>
              <a:rPr lang="en-US" sz="3000" dirty="0"/>
              <a:t> &amp; </a:t>
            </a:r>
            <a:r>
              <a:rPr lang="en-US" sz="3000" dirty="0" err="1"/>
              <a:t>Intenție</a:t>
            </a:r>
            <a:endParaRPr lang="en-US" sz="3000" dirty="0"/>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86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9" name="Picture 18">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1" name="Rectangle 20">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An orange sunset in the background&#10;&#10;Description generated with very high confidence">
            <a:extLst>
              <a:ext uri="{FF2B5EF4-FFF2-40B4-BE49-F238E27FC236}">
                <a16:creationId xmlns:a16="http://schemas.microsoft.com/office/drawing/2014/main" id="{4C89798E-48B5-44C3-9B53-D9872A8F5368}"/>
              </a:ext>
            </a:extLst>
          </p:cNvPr>
          <p:cNvPicPr>
            <a:picLocks noChangeAspect="1"/>
          </p:cNvPicPr>
          <p:nvPr/>
        </p:nvPicPr>
        <p:blipFill rotWithShape="1">
          <a:blip r:embed="rId6"/>
          <a:srcRect l="9091" t="13144" b="12204"/>
          <a:stretch/>
        </p:blipFill>
        <p:spPr>
          <a:xfrm>
            <a:off x="0" y="10"/>
            <a:ext cx="12192000" cy="6857991"/>
          </a:xfrm>
          <a:prstGeom prst="rect">
            <a:avLst/>
          </a:prstGeom>
        </p:spPr>
      </p:pic>
      <p:sp>
        <p:nvSpPr>
          <p:cNvPr id="25" name="Rectangle 24">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4AC16AE9-B69E-4BCB-AF59-E99FB4623E3D}"/>
              </a:ext>
            </a:extLst>
          </p:cNvPr>
          <p:cNvSpPr>
            <a:spLocks noGrp="1"/>
          </p:cNvSpPr>
          <p:nvPr>
            <p:ph type="title"/>
          </p:nvPr>
        </p:nvSpPr>
        <p:spPr>
          <a:xfrm>
            <a:off x="720078" y="4273826"/>
            <a:ext cx="8133478" cy="1526281"/>
          </a:xfrm>
        </p:spPr>
        <p:txBody>
          <a:bodyPr vert="horz" lIns="91440" tIns="45720" rIns="91440" bIns="45720" rtlCol="0" anchor="b">
            <a:normAutofit/>
          </a:bodyPr>
          <a:lstStyle/>
          <a:p>
            <a:r>
              <a:rPr lang="en-US" sz="3700" dirty="0"/>
              <a:t>Joe </a:t>
            </a:r>
            <a:r>
              <a:rPr lang="en-US" sz="3700" dirty="0" err="1"/>
              <a:t>Dispenza</a:t>
            </a:r>
            <a:br>
              <a:rPr lang="en-US" sz="3700" dirty="0"/>
            </a:br>
            <a:r>
              <a:rPr lang="en-US" sz="3700" dirty="0"/>
              <a:t> </a:t>
            </a:r>
            <a:br>
              <a:rPr lang="en-US" sz="3700" dirty="0"/>
            </a:br>
            <a:r>
              <a:rPr lang="en-US" sz="1600" dirty="0"/>
              <a:t>https://</a:t>
            </a:r>
            <a:r>
              <a:rPr lang="en-US" sz="1600" dirty="0" err="1"/>
              <a:t>www.youtube.com</a:t>
            </a:r>
            <a:r>
              <a:rPr lang="en-US" sz="1600" dirty="0"/>
              <a:t>/</a:t>
            </a:r>
            <a:r>
              <a:rPr lang="en-US" sz="1600" dirty="0" err="1"/>
              <a:t>watch?v</a:t>
            </a:r>
            <a:r>
              <a:rPr lang="en-US" sz="1600" dirty="0"/>
              <a:t>=_gSIF7Q2vP8</a:t>
            </a:r>
          </a:p>
        </p:txBody>
      </p:sp>
      <p:sp>
        <p:nvSpPr>
          <p:cNvPr id="27" name="Rectangle 26">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7592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0573A24-AD84-4562-A993-7D04E1D18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3C087F8-F09C-4C07-B55F-6081689A24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FC49D257-5737-4C0D-89EA-9C311AF2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176" y="0"/>
            <a:ext cx="6092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13D267A-94F5-488A-94C6-5D7156D9AF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20" name="Rectangle 19">
            <a:extLst>
              <a:ext uri="{FF2B5EF4-FFF2-40B4-BE49-F238E27FC236}">
                <a16:creationId xmlns:a16="http://schemas.microsoft.com/office/drawing/2014/main" id="{46CE3EB2-91DF-4F5D-8874-744AAAE31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1FF0C292-8809-4C6C-89BC-FC8A134D29F0}"/>
              </a:ext>
            </a:extLst>
          </p:cNvPr>
          <p:cNvSpPr>
            <a:spLocks noGrp="1"/>
          </p:cNvSpPr>
          <p:nvPr>
            <p:ph type="ctrTitle"/>
          </p:nvPr>
        </p:nvSpPr>
        <p:spPr>
          <a:xfrm>
            <a:off x="680322" y="2403231"/>
            <a:ext cx="5192940" cy="2133600"/>
          </a:xfrm>
        </p:spPr>
        <p:txBody>
          <a:bodyPr anchor="ctr">
            <a:normAutofit/>
          </a:bodyPr>
          <a:lstStyle/>
          <a:p>
            <a:r>
              <a:rPr lang="en-CA"/>
              <a:t>PAUZĂ</a:t>
            </a:r>
          </a:p>
        </p:txBody>
      </p:sp>
      <p:pic>
        <p:nvPicPr>
          <p:cNvPr id="7" name="Picture 6" descr="A close up of a plant&#10;&#10;Description generated with very high confidence">
            <a:extLst>
              <a:ext uri="{FF2B5EF4-FFF2-40B4-BE49-F238E27FC236}">
                <a16:creationId xmlns:a16="http://schemas.microsoft.com/office/drawing/2014/main" id="{87170D43-1482-4EC2-98C5-74FA672DC811}"/>
              </a:ext>
            </a:extLst>
          </p:cNvPr>
          <p:cNvPicPr>
            <a:picLocks noChangeAspect="1"/>
          </p:cNvPicPr>
          <p:nvPr/>
        </p:nvPicPr>
        <p:blipFill rotWithShape="1">
          <a:blip r:embed="rId5"/>
          <a:srcRect r="17333"/>
          <a:stretch/>
        </p:blipFill>
        <p:spPr>
          <a:xfrm>
            <a:off x="6736079" y="2076337"/>
            <a:ext cx="4809490" cy="2705327"/>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308686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9" name="Picture 38">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41" name="Picture 40">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43" name="Rectangle 42">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7" name="Rectangle 46">
            <a:extLst>
              <a:ext uri="{FF2B5EF4-FFF2-40B4-BE49-F238E27FC236}">
                <a16:creationId xmlns:a16="http://schemas.microsoft.com/office/drawing/2014/main" id="{8F383800-5CEA-471E-91C6-604E9C8F9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2077B291-934C-486F-A7DD-F7B7568B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sp>
        <p:nvSpPr>
          <p:cNvPr id="51" name="Rectangle 50">
            <a:extLst>
              <a:ext uri="{FF2B5EF4-FFF2-40B4-BE49-F238E27FC236}">
                <a16:creationId xmlns:a16="http://schemas.microsoft.com/office/drawing/2014/main" id="{FE41C29D-0817-42AE-A275-5552F6926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5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1AFE179-2F71-4019-9BED-8E72C0C07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C148EFD0-D3F7-4740-96CB-EAC54FBFADA4}"/>
              </a:ext>
            </a:extLst>
          </p:cNvPr>
          <p:cNvSpPr>
            <a:spLocks noGrp="1"/>
          </p:cNvSpPr>
          <p:nvPr>
            <p:ph type="title"/>
          </p:nvPr>
        </p:nvSpPr>
        <p:spPr>
          <a:xfrm>
            <a:off x="690908" y="4710483"/>
            <a:ext cx="8133478" cy="940240"/>
          </a:xfrm>
        </p:spPr>
        <p:txBody>
          <a:bodyPr vert="horz" lIns="91440" tIns="45720" rIns="91440" bIns="45720" rtlCol="0" anchor="b">
            <a:normAutofit/>
          </a:bodyPr>
          <a:lstStyle/>
          <a:p>
            <a:r>
              <a:rPr lang="en-US" sz="4800" dirty="0" err="1">
                <a:solidFill>
                  <a:srgbClr val="FFFFFF"/>
                </a:solidFill>
              </a:rPr>
              <a:t>Totul</a:t>
            </a:r>
            <a:r>
              <a:rPr lang="en-US" sz="4800" dirty="0">
                <a:solidFill>
                  <a:srgbClr val="FFFFFF"/>
                </a:solidFill>
              </a:rPr>
              <a:t> </a:t>
            </a:r>
            <a:r>
              <a:rPr lang="en-US" sz="4800" dirty="0" err="1">
                <a:solidFill>
                  <a:srgbClr val="FFFFFF"/>
                </a:solidFill>
              </a:rPr>
              <a:t>este</a:t>
            </a:r>
            <a:r>
              <a:rPr lang="en-US" sz="4800" dirty="0">
                <a:solidFill>
                  <a:srgbClr val="FFFFFF"/>
                </a:solidFill>
              </a:rPr>
              <a:t> </a:t>
            </a:r>
            <a:r>
              <a:rPr lang="en-US" sz="4800" dirty="0" err="1">
                <a:solidFill>
                  <a:srgbClr val="FFFFFF"/>
                </a:solidFill>
              </a:rPr>
              <a:t>Energie</a:t>
            </a:r>
            <a:endParaRPr lang="en-US" sz="4800" dirty="0">
              <a:solidFill>
                <a:srgbClr val="FFFFFF"/>
              </a:solidFill>
            </a:endParaRPr>
          </a:p>
        </p:txBody>
      </p:sp>
      <p:sp>
        <p:nvSpPr>
          <p:cNvPr id="5" name="Text Placeholder 4">
            <a:extLst>
              <a:ext uri="{FF2B5EF4-FFF2-40B4-BE49-F238E27FC236}">
                <a16:creationId xmlns:a16="http://schemas.microsoft.com/office/drawing/2014/main" id="{FB4E1092-D84C-4C05-8B5C-91A7BF6416DC}"/>
              </a:ext>
            </a:extLst>
          </p:cNvPr>
          <p:cNvSpPr>
            <a:spLocks noGrp="1"/>
          </p:cNvSpPr>
          <p:nvPr>
            <p:ph type="body" idx="1"/>
          </p:nvPr>
        </p:nvSpPr>
        <p:spPr>
          <a:xfrm>
            <a:off x="690908" y="5650118"/>
            <a:ext cx="8133478" cy="406566"/>
          </a:xfrm>
        </p:spPr>
        <p:txBody>
          <a:bodyPr vert="horz" lIns="91440" tIns="45720" rIns="91440" bIns="45720" rtlCol="0">
            <a:normAutofit/>
          </a:bodyPr>
          <a:lstStyle/>
          <a:p>
            <a:r>
              <a:rPr lang="en-US" sz="1800" dirty="0" err="1">
                <a:solidFill>
                  <a:srgbClr val="FFFFFF"/>
                </a:solidFill>
              </a:rPr>
              <a:t>Suntem</a:t>
            </a:r>
            <a:r>
              <a:rPr lang="en-US" sz="1800" dirty="0">
                <a:solidFill>
                  <a:srgbClr val="FFFFFF"/>
                </a:solidFill>
              </a:rPr>
              <a:t> </a:t>
            </a:r>
            <a:r>
              <a:rPr lang="en-US" sz="1800" dirty="0" err="1">
                <a:solidFill>
                  <a:srgbClr val="FFFFFF"/>
                </a:solidFill>
              </a:rPr>
              <a:t>Emițători</a:t>
            </a:r>
            <a:r>
              <a:rPr lang="en-US" sz="1800" dirty="0">
                <a:solidFill>
                  <a:srgbClr val="FFFFFF"/>
                </a:solidFill>
              </a:rPr>
              <a:t> &amp; </a:t>
            </a:r>
            <a:r>
              <a:rPr lang="en-US" sz="1800" dirty="0" err="1">
                <a:solidFill>
                  <a:srgbClr val="FFFFFF"/>
                </a:solidFill>
              </a:rPr>
              <a:t>Receptori</a:t>
            </a:r>
            <a:r>
              <a:rPr lang="en-US" sz="1800" dirty="0">
                <a:solidFill>
                  <a:srgbClr val="FFFFFF"/>
                </a:solidFill>
              </a:rPr>
              <a:t> de </a:t>
            </a:r>
            <a:r>
              <a:rPr lang="en-US" sz="1800" dirty="0" err="1">
                <a:solidFill>
                  <a:srgbClr val="FFFFFF"/>
                </a:solidFill>
              </a:rPr>
              <a:t>Frecvențe</a:t>
            </a:r>
            <a:r>
              <a:rPr lang="en-US" sz="1800" dirty="0">
                <a:solidFill>
                  <a:srgbClr val="FFFFFF"/>
                </a:solidFill>
              </a:rPr>
              <a:t> electro-</a:t>
            </a:r>
            <a:r>
              <a:rPr lang="en-US" sz="1800" dirty="0" err="1">
                <a:solidFill>
                  <a:srgbClr val="FFFFFF"/>
                </a:solidFill>
              </a:rPr>
              <a:t>magnetice</a:t>
            </a:r>
            <a:endParaRPr lang="en-US" sz="1800" dirty="0">
              <a:solidFill>
                <a:srgbClr val="FFFFFF"/>
              </a:solidFill>
            </a:endParaRPr>
          </a:p>
        </p:txBody>
      </p:sp>
      <p:pic>
        <p:nvPicPr>
          <p:cNvPr id="9" name="Graphic 8" descr="Group Brainstorm">
            <a:extLst>
              <a:ext uri="{FF2B5EF4-FFF2-40B4-BE49-F238E27FC236}">
                <a16:creationId xmlns:a16="http://schemas.microsoft.com/office/drawing/2014/main" id="{CFBCADF1-88A8-4A9B-B80F-CA7C74C1A4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8529" y="640079"/>
            <a:ext cx="3609141" cy="3609141"/>
          </a:xfrm>
          <a:prstGeom prst="rect">
            <a:avLst/>
          </a:prstGeom>
          <a:ln>
            <a:noFill/>
          </a:ln>
          <a:effectLst>
            <a:outerShdw blurRad="76200" dist="63500" dir="5040000" algn="tl" rotWithShape="0">
              <a:srgbClr val="000000">
                <a:alpha val="41000"/>
              </a:srgbClr>
            </a:outerShdw>
          </a:effectLst>
        </p:spPr>
      </p:pic>
      <p:sp>
        <p:nvSpPr>
          <p:cNvPr id="55" name="Rectangle 54">
            <a:extLst>
              <a:ext uri="{FF2B5EF4-FFF2-40B4-BE49-F238E27FC236}">
                <a16:creationId xmlns:a16="http://schemas.microsoft.com/office/drawing/2014/main" id="{333AFE41-7E9F-4E28-8263-5B498AA7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Rectangle 56">
            <a:extLst>
              <a:ext uri="{FF2B5EF4-FFF2-40B4-BE49-F238E27FC236}">
                <a16:creationId xmlns:a16="http://schemas.microsoft.com/office/drawing/2014/main" id="{C553E99F-4FAF-422B-B3EA-84AF1AA08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214FAEF-3E6C-41BB-9945-719809A69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419109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E019E2EA-0CC7-43D8-9028-C645A8ACC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6D6D4C3-9020-44D6-9F80-2A0170D423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B5CB12B0-CE55-45AA-9B69-35BB15D454B6}"/>
              </a:ext>
            </a:extLst>
          </p:cNvPr>
          <p:cNvSpPr>
            <a:spLocks noGrp="1"/>
          </p:cNvSpPr>
          <p:nvPr>
            <p:ph type="body" idx="1"/>
          </p:nvPr>
        </p:nvSpPr>
        <p:spPr>
          <a:xfrm>
            <a:off x="680322" y="3318934"/>
            <a:ext cx="8144134" cy="2060565"/>
          </a:xfrm>
        </p:spPr>
        <p:txBody>
          <a:bodyPr vert="horz" lIns="91440" tIns="45720" rIns="91440" bIns="45720" rtlCol="0">
            <a:normAutofit/>
          </a:bodyPr>
          <a:lstStyle/>
          <a:p>
            <a:pPr algn="l"/>
            <a:r>
              <a:rPr lang="en-US" sz="3600" dirty="0" err="1">
                <a:solidFill>
                  <a:schemeClr val="tx1">
                    <a:lumMod val="65000"/>
                  </a:schemeClr>
                </a:solidFill>
              </a:rPr>
              <a:t>Frecvențele</a:t>
            </a:r>
            <a:r>
              <a:rPr lang="en-US" sz="3600" dirty="0">
                <a:solidFill>
                  <a:schemeClr val="tx1">
                    <a:lumMod val="65000"/>
                  </a:schemeClr>
                </a:solidFill>
              </a:rPr>
              <a:t> </a:t>
            </a:r>
            <a:r>
              <a:rPr lang="en-US" sz="3600" dirty="0" err="1">
                <a:solidFill>
                  <a:schemeClr val="tx1">
                    <a:lumMod val="65000"/>
                  </a:schemeClr>
                </a:solidFill>
              </a:rPr>
              <a:t>Asemenătoare</a:t>
            </a:r>
            <a:r>
              <a:rPr lang="en-US" sz="3600" dirty="0">
                <a:solidFill>
                  <a:schemeClr val="tx1">
                    <a:lumMod val="65000"/>
                  </a:schemeClr>
                </a:solidFill>
              </a:rPr>
              <a:t> sunt </a:t>
            </a:r>
            <a:r>
              <a:rPr lang="en-US" sz="3600" dirty="0" err="1">
                <a:solidFill>
                  <a:schemeClr val="tx1">
                    <a:lumMod val="65000"/>
                  </a:schemeClr>
                </a:solidFill>
              </a:rPr>
              <a:t>în</a:t>
            </a:r>
            <a:r>
              <a:rPr lang="en-US" sz="3600" dirty="0">
                <a:solidFill>
                  <a:schemeClr val="tx1">
                    <a:lumMod val="65000"/>
                  </a:schemeClr>
                </a:solidFill>
              </a:rPr>
              <a:t> </a:t>
            </a:r>
            <a:r>
              <a:rPr lang="en-US" sz="3600" dirty="0" err="1">
                <a:solidFill>
                  <a:schemeClr val="tx1">
                    <a:lumMod val="65000"/>
                  </a:schemeClr>
                </a:solidFill>
              </a:rPr>
              <a:t>Coerență</a:t>
            </a:r>
            <a:r>
              <a:rPr lang="en-US" sz="3600" dirty="0">
                <a:solidFill>
                  <a:schemeClr val="tx1">
                    <a:lumMod val="65000"/>
                  </a:schemeClr>
                </a:solidFill>
              </a:rPr>
              <a:t> &amp; se </a:t>
            </a:r>
            <a:r>
              <a:rPr lang="en-US" sz="3600" dirty="0" err="1">
                <a:solidFill>
                  <a:schemeClr val="tx1">
                    <a:lumMod val="65000"/>
                  </a:schemeClr>
                </a:solidFill>
              </a:rPr>
              <a:t>Atrag</a:t>
            </a:r>
            <a:endParaRPr lang="en-US" sz="3600" dirty="0">
              <a:solidFill>
                <a:schemeClr val="tx1">
                  <a:lumMod val="65000"/>
                </a:schemeClr>
              </a:solidFill>
            </a:endParaRPr>
          </a:p>
          <a:p>
            <a:pPr algn="l"/>
            <a:r>
              <a:rPr lang="en-US" sz="3600" dirty="0" err="1">
                <a:solidFill>
                  <a:schemeClr val="tx1">
                    <a:lumMod val="65000"/>
                  </a:schemeClr>
                </a:solidFill>
              </a:rPr>
              <a:t>Frecvențele</a:t>
            </a:r>
            <a:r>
              <a:rPr lang="en-US" sz="3600" dirty="0">
                <a:solidFill>
                  <a:schemeClr val="tx1">
                    <a:lumMod val="65000"/>
                  </a:schemeClr>
                </a:solidFill>
              </a:rPr>
              <a:t> </a:t>
            </a:r>
            <a:r>
              <a:rPr lang="en-US" sz="3600" dirty="0" err="1">
                <a:solidFill>
                  <a:schemeClr val="tx1">
                    <a:lumMod val="65000"/>
                  </a:schemeClr>
                </a:solidFill>
              </a:rPr>
              <a:t>Diferite</a:t>
            </a:r>
            <a:r>
              <a:rPr lang="en-US" sz="3600" dirty="0">
                <a:solidFill>
                  <a:schemeClr val="tx1">
                    <a:lumMod val="65000"/>
                  </a:schemeClr>
                </a:solidFill>
              </a:rPr>
              <a:t> se </a:t>
            </a:r>
            <a:r>
              <a:rPr lang="en-US" sz="3600" dirty="0" err="1">
                <a:solidFill>
                  <a:schemeClr val="tx1">
                    <a:lumMod val="65000"/>
                  </a:schemeClr>
                </a:solidFill>
              </a:rPr>
              <a:t>Disipează</a:t>
            </a:r>
            <a:endParaRPr lang="en-US" sz="3600" dirty="0">
              <a:solidFill>
                <a:schemeClr val="tx1">
                  <a:lumMod val="65000"/>
                </a:schemeClr>
              </a:solidFill>
            </a:endParaRPr>
          </a:p>
        </p:txBody>
      </p:sp>
      <p:sp>
        <p:nvSpPr>
          <p:cNvPr id="2" name="Title 1">
            <a:extLst>
              <a:ext uri="{FF2B5EF4-FFF2-40B4-BE49-F238E27FC236}">
                <a16:creationId xmlns:a16="http://schemas.microsoft.com/office/drawing/2014/main" id="{6BF59AD0-F6CC-4F99-9CEF-3113E29018FC}"/>
              </a:ext>
            </a:extLst>
          </p:cNvPr>
          <p:cNvSpPr>
            <a:spLocks noGrp="1"/>
          </p:cNvSpPr>
          <p:nvPr>
            <p:ph type="title"/>
          </p:nvPr>
        </p:nvSpPr>
        <p:spPr>
          <a:xfrm>
            <a:off x="680322" y="643467"/>
            <a:ext cx="8144134" cy="2675467"/>
          </a:xfrm>
        </p:spPr>
        <p:txBody>
          <a:bodyPr vert="horz" lIns="91440" tIns="45720" rIns="91440" bIns="45720" rtlCol="0" anchor="b">
            <a:normAutofit/>
          </a:bodyPr>
          <a:lstStyle/>
          <a:p>
            <a:pPr algn="l"/>
            <a:r>
              <a:rPr lang="en-US" dirty="0" err="1">
                <a:solidFill>
                  <a:srgbClr val="F09415"/>
                </a:solidFill>
              </a:rPr>
              <a:t>Noi</a:t>
            </a:r>
            <a:r>
              <a:rPr lang="en-US" dirty="0">
                <a:solidFill>
                  <a:srgbClr val="F09415"/>
                </a:solidFill>
              </a:rPr>
              <a:t> </a:t>
            </a:r>
            <a:r>
              <a:rPr lang="en-US" dirty="0" err="1">
                <a:solidFill>
                  <a:srgbClr val="F09415"/>
                </a:solidFill>
              </a:rPr>
              <a:t>Creăm</a:t>
            </a:r>
            <a:r>
              <a:rPr lang="en-US" dirty="0">
                <a:solidFill>
                  <a:srgbClr val="F09415"/>
                </a:solidFill>
              </a:rPr>
              <a:t> </a:t>
            </a:r>
            <a:r>
              <a:rPr lang="en-US" dirty="0" err="1">
                <a:solidFill>
                  <a:srgbClr val="F09415"/>
                </a:solidFill>
              </a:rPr>
              <a:t>prin</a:t>
            </a:r>
            <a:r>
              <a:rPr lang="en-US" dirty="0">
                <a:solidFill>
                  <a:srgbClr val="F09415"/>
                </a:solidFill>
              </a:rPr>
              <a:t> </a:t>
            </a:r>
            <a:r>
              <a:rPr lang="en-US" dirty="0" err="1">
                <a:solidFill>
                  <a:srgbClr val="F09415"/>
                </a:solidFill>
              </a:rPr>
              <a:t>Gândurile</a:t>
            </a:r>
            <a:r>
              <a:rPr lang="en-US" dirty="0">
                <a:solidFill>
                  <a:srgbClr val="F09415"/>
                </a:solidFill>
              </a:rPr>
              <a:t> &amp; </a:t>
            </a:r>
            <a:r>
              <a:rPr lang="en-US" dirty="0" err="1">
                <a:solidFill>
                  <a:srgbClr val="F09415"/>
                </a:solidFill>
              </a:rPr>
              <a:t>Sentimentele</a:t>
            </a:r>
            <a:r>
              <a:rPr lang="en-US" dirty="0">
                <a:solidFill>
                  <a:srgbClr val="F09415"/>
                </a:solidFill>
              </a:rPr>
              <a:t> </a:t>
            </a:r>
            <a:r>
              <a:rPr lang="en-US" dirty="0" err="1">
                <a:solidFill>
                  <a:srgbClr val="F09415"/>
                </a:solidFill>
              </a:rPr>
              <a:t>Noastre</a:t>
            </a:r>
            <a:endParaRPr lang="en-US" dirty="0">
              <a:solidFill>
                <a:srgbClr val="F09415"/>
              </a:solidFill>
            </a:endParaRPr>
          </a:p>
        </p:txBody>
      </p:sp>
      <p:pic>
        <p:nvPicPr>
          <p:cNvPr id="22" name="Picture 21">
            <a:extLst>
              <a:ext uri="{FF2B5EF4-FFF2-40B4-BE49-F238E27FC236}">
                <a16:creationId xmlns:a16="http://schemas.microsoft.com/office/drawing/2014/main" id="{FB05D2A4-BC91-41E7-A05B-F12CD9501A5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5" y="3671740"/>
            <a:ext cx="1602997" cy="144270"/>
          </a:xfrm>
          <a:prstGeom prst="rect">
            <a:avLst/>
          </a:prstGeom>
        </p:spPr>
      </p:pic>
      <p:sp>
        <p:nvSpPr>
          <p:cNvPr id="24" name="Rectangle 23">
            <a:extLst>
              <a:ext uri="{FF2B5EF4-FFF2-40B4-BE49-F238E27FC236}">
                <a16:creationId xmlns:a16="http://schemas.microsoft.com/office/drawing/2014/main" id="{189BA561-AFE1-4D4F-AA22-96A71A773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2308786"/>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8969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1" name="Picture 10">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3" name="Rectangle 12">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87C031CB-DEB3-405F-9996-5322C24A6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2031F0E-C3FA-4DAF-BD13-4AC665CFF0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BE685C68-BF28-4330-A4FE-33ABD8851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5349629"/>
            <a:ext cx="11525954" cy="275942"/>
          </a:xfrm>
          <a:prstGeom prst="rect">
            <a:avLst/>
          </a:prstGeom>
        </p:spPr>
      </p:pic>
      <p:sp>
        <p:nvSpPr>
          <p:cNvPr id="23" name="Rectangle 22">
            <a:extLst>
              <a:ext uri="{FF2B5EF4-FFF2-40B4-BE49-F238E27FC236}">
                <a16:creationId xmlns:a16="http://schemas.microsoft.com/office/drawing/2014/main" id="{273350E1-40B5-47D9-8DDD-3C2A17B4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1525954" cy="53794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6FCEE6B-FD3F-4A35-916F-0AED38A8466D}"/>
              </a:ext>
            </a:extLst>
          </p:cNvPr>
          <p:cNvSpPr>
            <a:spLocks noGrp="1"/>
          </p:cNvSpPr>
          <p:nvPr>
            <p:ph type="title"/>
          </p:nvPr>
        </p:nvSpPr>
        <p:spPr>
          <a:xfrm>
            <a:off x="4063113" y="1997766"/>
            <a:ext cx="5872891" cy="2696635"/>
          </a:xfrm>
        </p:spPr>
        <p:txBody>
          <a:bodyPr vert="horz" lIns="91440" tIns="45720" rIns="91440" bIns="45720" rtlCol="0" anchor="b">
            <a:normAutofit fontScale="90000"/>
          </a:bodyPr>
          <a:lstStyle/>
          <a:p>
            <a:r>
              <a:rPr lang="en-US" sz="4200" dirty="0" err="1">
                <a:solidFill>
                  <a:srgbClr val="FFFFFF"/>
                </a:solidFill>
              </a:rPr>
              <a:t>Frecvențele</a:t>
            </a:r>
            <a:r>
              <a:rPr lang="en-US" sz="4200" dirty="0">
                <a:solidFill>
                  <a:srgbClr val="FFFFFF"/>
                </a:solidFill>
              </a:rPr>
              <a:t> pe care </a:t>
            </a:r>
            <a:r>
              <a:rPr lang="en-US" sz="4200" dirty="0" err="1">
                <a:solidFill>
                  <a:srgbClr val="FFFFFF"/>
                </a:solidFill>
              </a:rPr>
              <a:t>emiți</a:t>
            </a:r>
            <a:r>
              <a:rPr lang="en-US" sz="4200" dirty="0">
                <a:solidFill>
                  <a:srgbClr val="FFFFFF"/>
                </a:solidFill>
              </a:rPr>
              <a:t> </a:t>
            </a:r>
            <a:r>
              <a:rPr lang="en-US" sz="4200" dirty="0" err="1">
                <a:solidFill>
                  <a:srgbClr val="FFFFFF"/>
                </a:solidFill>
              </a:rPr>
              <a:t>vor</a:t>
            </a:r>
            <a:r>
              <a:rPr lang="en-US" sz="4200" dirty="0">
                <a:solidFill>
                  <a:srgbClr val="FFFFFF"/>
                </a:solidFill>
              </a:rPr>
              <a:t> </a:t>
            </a:r>
            <a:r>
              <a:rPr lang="en-US" sz="4200" dirty="0" err="1">
                <a:solidFill>
                  <a:srgbClr val="FFFFFF"/>
                </a:solidFill>
              </a:rPr>
              <a:t>atrage</a:t>
            </a:r>
            <a:r>
              <a:rPr lang="en-US" sz="4200" dirty="0">
                <a:solidFill>
                  <a:srgbClr val="FFFFFF"/>
                </a:solidFill>
              </a:rPr>
              <a:t> </a:t>
            </a:r>
            <a:r>
              <a:rPr lang="en-US" sz="4200" dirty="0" err="1">
                <a:solidFill>
                  <a:srgbClr val="FFFFFF"/>
                </a:solidFill>
              </a:rPr>
              <a:t>oameni</a:t>
            </a:r>
            <a:r>
              <a:rPr lang="en-US" sz="4200" dirty="0">
                <a:solidFill>
                  <a:srgbClr val="FFFFFF"/>
                </a:solidFill>
              </a:rPr>
              <a:t> ca tine, </a:t>
            </a:r>
            <a:r>
              <a:rPr lang="en-US" sz="4200" dirty="0" err="1">
                <a:solidFill>
                  <a:srgbClr val="FFFFFF"/>
                </a:solidFill>
              </a:rPr>
              <a:t>circumstanțe</a:t>
            </a:r>
            <a:r>
              <a:rPr lang="en-US" sz="4200" dirty="0">
                <a:solidFill>
                  <a:srgbClr val="FFFFFF"/>
                </a:solidFill>
              </a:rPr>
              <a:t> </a:t>
            </a:r>
            <a:r>
              <a:rPr lang="en-US" sz="4200" dirty="0" err="1">
                <a:solidFill>
                  <a:srgbClr val="FFFFFF"/>
                </a:solidFill>
              </a:rPr>
              <a:t>și</a:t>
            </a:r>
            <a:r>
              <a:rPr lang="en-US" sz="4200" dirty="0">
                <a:solidFill>
                  <a:srgbClr val="FFFFFF"/>
                </a:solidFill>
              </a:rPr>
              <a:t> </a:t>
            </a:r>
            <a:r>
              <a:rPr lang="en-US" sz="4200" dirty="0" err="1">
                <a:solidFill>
                  <a:srgbClr val="FFFFFF"/>
                </a:solidFill>
              </a:rPr>
              <a:t>evenimente</a:t>
            </a:r>
            <a:r>
              <a:rPr lang="en-US" sz="4200" dirty="0">
                <a:solidFill>
                  <a:srgbClr val="FFFFFF"/>
                </a:solidFill>
              </a:rPr>
              <a:t> </a:t>
            </a:r>
            <a:r>
              <a:rPr lang="en-US" sz="4200" dirty="0" err="1">
                <a:solidFill>
                  <a:srgbClr val="FFFFFF"/>
                </a:solidFill>
              </a:rPr>
              <a:t>către</a:t>
            </a:r>
            <a:r>
              <a:rPr lang="en-US" sz="4200" dirty="0">
                <a:solidFill>
                  <a:srgbClr val="FFFFFF"/>
                </a:solidFill>
              </a:rPr>
              <a:t> tine. </a:t>
            </a:r>
          </a:p>
        </p:txBody>
      </p:sp>
      <p:pic>
        <p:nvPicPr>
          <p:cNvPr id="25" name="Picture 24">
            <a:extLst>
              <a:ext uri="{FF2B5EF4-FFF2-40B4-BE49-F238E27FC236}">
                <a16:creationId xmlns:a16="http://schemas.microsoft.com/office/drawing/2014/main" id="{A1500D0A-0DCA-4E06-8B25-618E6299CC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4686838"/>
            <a:ext cx="1602997" cy="144270"/>
          </a:xfrm>
          <a:prstGeom prst="rect">
            <a:avLst/>
          </a:prstGeom>
        </p:spPr>
      </p:pic>
      <p:sp>
        <p:nvSpPr>
          <p:cNvPr id="27" name="Rectangle 26">
            <a:extLst>
              <a:ext uri="{FF2B5EF4-FFF2-40B4-BE49-F238E27FC236}">
                <a16:creationId xmlns:a16="http://schemas.microsoft.com/office/drawing/2014/main" id="{108AC4DC-69B5-4DD1-84BC-850C5A286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3034068"/>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61459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1" name="Picture 10">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3" name="Rectangle 12">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14F28F20-BBA8-45FD-A9ED-00A856EA0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5AEE974-6445-4AF5-8E15-502124F748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36DCB0-FB49-47C7-8831-0E1CF89801B6}"/>
              </a:ext>
            </a:extLst>
          </p:cNvPr>
          <p:cNvSpPr>
            <a:spLocks noGrp="1"/>
          </p:cNvSpPr>
          <p:nvPr>
            <p:ph type="title"/>
          </p:nvPr>
        </p:nvSpPr>
        <p:spPr>
          <a:xfrm>
            <a:off x="4276517" y="1156781"/>
            <a:ext cx="4513466" cy="4457672"/>
          </a:xfrm>
          <a:effectLst>
            <a:outerShdw blurRad="88900" dist="38100" dir="2700000" algn="tl" rotWithShape="0">
              <a:prstClr val="black">
                <a:alpha val="30000"/>
              </a:prstClr>
            </a:outerShdw>
          </a:effectLst>
        </p:spPr>
        <p:txBody>
          <a:bodyPr vert="horz" lIns="91440" tIns="45720" rIns="91440" bIns="45720" rtlCol="0" anchor="t">
            <a:normAutofit/>
          </a:bodyPr>
          <a:lstStyle/>
          <a:p>
            <a:pPr algn="l"/>
            <a:r>
              <a:rPr lang="en-US" sz="4000" dirty="0" err="1"/>
              <a:t>Frecvențele</a:t>
            </a:r>
            <a:r>
              <a:rPr lang="en-US" sz="4000" dirty="0"/>
              <a:t> pe care </a:t>
            </a:r>
            <a:r>
              <a:rPr lang="en-US" sz="4000" dirty="0" err="1"/>
              <a:t>emitem</a:t>
            </a:r>
            <a:r>
              <a:rPr lang="en-US" sz="4000" dirty="0"/>
              <a:t> sunt </a:t>
            </a:r>
            <a:r>
              <a:rPr lang="en-US" sz="4000" dirty="0" err="1"/>
              <a:t>puternice</a:t>
            </a:r>
            <a:r>
              <a:rPr lang="en-US" sz="4000" dirty="0"/>
              <a:t> </a:t>
            </a:r>
            <a:r>
              <a:rPr lang="en-US" sz="4000" dirty="0" err="1"/>
              <a:t>și</a:t>
            </a:r>
            <a:r>
              <a:rPr lang="en-US" sz="4000" dirty="0"/>
              <a:t> pot la </a:t>
            </a:r>
            <a:r>
              <a:rPr lang="en-US" sz="4000" dirty="0" err="1"/>
              <a:t>propriu</a:t>
            </a:r>
            <a:r>
              <a:rPr lang="en-US" sz="4000" dirty="0"/>
              <a:t> impacta/</a:t>
            </a:r>
            <a:r>
              <a:rPr lang="en-US" sz="4000" dirty="0" err="1"/>
              <a:t>schimba</a:t>
            </a:r>
            <a:r>
              <a:rPr lang="en-US" sz="4000" dirty="0"/>
              <a:t> </a:t>
            </a:r>
            <a:r>
              <a:rPr lang="en-US" sz="4000" dirty="0" err="1"/>
              <a:t>materia</a:t>
            </a:r>
            <a:r>
              <a:rPr lang="en-US" sz="4000" dirty="0"/>
              <a:t> </a:t>
            </a:r>
            <a:r>
              <a:rPr lang="en-US" sz="4000" dirty="0" err="1"/>
              <a:t>fizică</a:t>
            </a:r>
            <a:r>
              <a:rPr lang="en-US" sz="4000" dirty="0"/>
              <a:t>. </a:t>
            </a:r>
          </a:p>
        </p:txBody>
      </p:sp>
      <p:pic>
        <p:nvPicPr>
          <p:cNvPr id="21" name="Picture 20">
            <a:extLst>
              <a:ext uri="{FF2B5EF4-FFF2-40B4-BE49-F238E27FC236}">
                <a16:creationId xmlns:a16="http://schemas.microsoft.com/office/drawing/2014/main" id="{E677DE40-8BC7-4DA8-99C1-E7B7E760B6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4892" y="2278255"/>
            <a:ext cx="3077108" cy="276940"/>
          </a:xfrm>
          <a:prstGeom prst="rect">
            <a:avLst/>
          </a:prstGeom>
        </p:spPr>
      </p:pic>
      <p:sp>
        <p:nvSpPr>
          <p:cNvPr id="23" name="Rectangle 22">
            <a:extLst>
              <a:ext uri="{FF2B5EF4-FFF2-40B4-BE49-F238E27FC236}">
                <a16:creationId xmlns:a16="http://schemas.microsoft.com/office/drawing/2014/main" id="{F1EF97C5-EC4B-41AE-AA69-DB0B87330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891" y="62566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4763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8">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6" name="Picture 10">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8" name="Rectangle 12">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4">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0" name="Rectangle 16">
            <a:extLst>
              <a:ext uri="{FF2B5EF4-FFF2-40B4-BE49-F238E27FC236}">
                <a16:creationId xmlns:a16="http://schemas.microsoft.com/office/drawing/2014/main" id="{06C60E22-7100-4F70-8525-98F7CAE1C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8">
            <a:extLst>
              <a:ext uri="{FF2B5EF4-FFF2-40B4-BE49-F238E27FC236}">
                <a16:creationId xmlns:a16="http://schemas.microsoft.com/office/drawing/2014/main" id="{14DE8BDE-B19F-4016-B1B0-14871E07A6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7E3B7621-F03B-4FB5-97B7-BE1E0294E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7534654" cy="6858000"/>
          </a:xfrm>
          <a:prstGeom prst="rect">
            <a:avLst/>
          </a:prstGeom>
          <a:solidFill>
            <a:srgbClr val="262626"/>
          </a:solidFill>
          <a:ln>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8BA32A7D-DCB1-4F3D-97F1-044D62433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27949"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8D4E15-C215-4E2C-9BEB-37637CEF3C72}"/>
              </a:ext>
            </a:extLst>
          </p:cNvPr>
          <p:cNvSpPr>
            <a:spLocks noGrp="1"/>
          </p:cNvSpPr>
          <p:nvPr>
            <p:ph type="title"/>
          </p:nvPr>
        </p:nvSpPr>
        <p:spPr>
          <a:xfrm>
            <a:off x="680322" y="485610"/>
            <a:ext cx="6036164" cy="4963468"/>
          </a:xfrm>
        </p:spPr>
        <p:txBody>
          <a:bodyPr vert="horz" lIns="91440" tIns="45720" rIns="91440" bIns="45720" rtlCol="0" anchor="b">
            <a:normAutofit fontScale="90000"/>
          </a:bodyPr>
          <a:lstStyle/>
          <a:p>
            <a:pPr algn="l"/>
            <a:r>
              <a:rPr lang="en-US" sz="5600" dirty="0" err="1"/>
              <a:t>Dacă</a:t>
            </a:r>
            <a:r>
              <a:rPr lang="en-US" sz="5600" dirty="0"/>
              <a:t> </a:t>
            </a:r>
            <a:r>
              <a:rPr lang="en-US" sz="5600" dirty="0" err="1"/>
              <a:t>vrei</a:t>
            </a:r>
            <a:r>
              <a:rPr lang="en-US" sz="5600" dirty="0"/>
              <a:t> </a:t>
            </a:r>
            <a:r>
              <a:rPr lang="en-US" sz="5600" dirty="0" err="1"/>
              <a:t>să</a:t>
            </a:r>
            <a:r>
              <a:rPr lang="en-US" sz="5600" dirty="0"/>
              <a:t> </a:t>
            </a:r>
            <a:r>
              <a:rPr lang="en-US" sz="5600" dirty="0" err="1"/>
              <a:t>creezi</a:t>
            </a:r>
            <a:r>
              <a:rPr lang="en-US" sz="5600" dirty="0"/>
              <a:t> </a:t>
            </a:r>
            <a:r>
              <a:rPr lang="en-US" sz="5600" dirty="0" err="1"/>
              <a:t>rezultate</a:t>
            </a:r>
            <a:r>
              <a:rPr lang="en-US" sz="5600" dirty="0"/>
              <a:t> </a:t>
            </a:r>
            <a:r>
              <a:rPr lang="en-US" sz="5600" dirty="0" err="1"/>
              <a:t>diferite</a:t>
            </a:r>
            <a:r>
              <a:rPr lang="en-US" sz="5600" dirty="0"/>
              <a:t> </a:t>
            </a:r>
            <a:r>
              <a:rPr lang="en-US" sz="5600" dirty="0" err="1"/>
              <a:t>este</a:t>
            </a:r>
            <a:r>
              <a:rPr lang="en-US" sz="5600" dirty="0"/>
              <a:t> </a:t>
            </a:r>
            <a:r>
              <a:rPr lang="en-US" sz="5600" dirty="0" err="1"/>
              <a:t>nevoie</a:t>
            </a:r>
            <a:r>
              <a:rPr lang="en-US" sz="5600" dirty="0"/>
              <a:t> </a:t>
            </a:r>
            <a:r>
              <a:rPr lang="en-US" sz="5600" dirty="0" err="1"/>
              <a:t>să</a:t>
            </a:r>
            <a:r>
              <a:rPr lang="en-US" sz="5600" dirty="0"/>
              <a:t> </a:t>
            </a:r>
            <a:r>
              <a:rPr lang="en-US" sz="5600" dirty="0" err="1"/>
              <a:t>schimbi</a:t>
            </a:r>
            <a:r>
              <a:rPr lang="en-US" sz="5600" dirty="0"/>
              <a:t> </a:t>
            </a:r>
            <a:r>
              <a:rPr lang="en-US" sz="5600" dirty="0" err="1"/>
              <a:t>frecvența</a:t>
            </a:r>
            <a:r>
              <a:rPr lang="en-US" sz="5600" dirty="0"/>
              <a:t> </a:t>
            </a:r>
            <a:r>
              <a:rPr lang="en-US" sz="5600" dirty="0" err="1"/>
              <a:t>în</a:t>
            </a:r>
            <a:r>
              <a:rPr lang="en-US" sz="5600" dirty="0"/>
              <a:t> care </a:t>
            </a:r>
            <a:r>
              <a:rPr lang="en-US" sz="5600" dirty="0" err="1"/>
              <a:t>ești</a:t>
            </a:r>
            <a:r>
              <a:rPr lang="en-US" sz="5600" dirty="0"/>
              <a:t>/</a:t>
            </a:r>
            <a:r>
              <a:rPr lang="en-US" sz="5600" dirty="0" err="1"/>
              <a:t>frecvența</a:t>
            </a:r>
            <a:r>
              <a:rPr lang="en-US" sz="5600" dirty="0"/>
              <a:t> de pe care </a:t>
            </a:r>
            <a:r>
              <a:rPr lang="en-US" sz="5600" dirty="0" err="1"/>
              <a:t>emiți</a:t>
            </a:r>
            <a:r>
              <a:rPr lang="en-US" sz="5600" dirty="0"/>
              <a:t>. </a:t>
            </a:r>
          </a:p>
        </p:txBody>
      </p:sp>
      <p:pic>
        <p:nvPicPr>
          <p:cNvPr id="25" name="Picture 24">
            <a:extLst>
              <a:ext uri="{FF2B5EF4-FFF2-40B4-BE49-F238E27FC236}">
                <a16:creationId xmlns:a16="http://schemas.microsoft.com/office/drawing/2014/main" id="{B33E843B-6CE7-4DFF-B50D-4AB50ED660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89330"/>
            <a:ext cx="1602997" cy="144270"/>
          </a:xfrm>
          <a:prstGeom prst="rect">
            <a:avLst/>
          </a:prstGeom>
        </p:spPr>
      </p:pic>
      <p:sp>
        <p:nvSpPr>
          <p:cNvPr id="27" name="Rectangle 26">
            <a:extLst>
              <a:ext uri="{FF2B5EF4-FFF2-40B4-BE49-F238E27FC236}">
                <a16:creationId xmlns:a16="http://schemas.microsoft.com/office/drawing/2014/main" id="{77DC4CA4-7111-46A0-BD6A-17D131E4F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338329"/>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1216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6" descr="A tree with a mountain in the background&#10;&#10;Description generated with very high confidence">
            <a:extLst>
              <a:ext uri="{FF2B5EF4-FFF2-40B4-BE49-F238E27FC236}">
                <a16:creationId xmlns:a16="http://schemas.microsoft.com/office/drawing/2014/main" id="{05276FFD-EF01-4F4A-92DE-06D390D69DEE}"/>
              </a:ext>
            </a:extLst>
          </p:cNvPr>
          <p:cNvPicPr>
            <a:picLocks noChangeAspect="1"/>
          </p:cNvPicPr>
          <p:nvPr/>
        </p:nvPicPr>
        <p:blipFill rotWithShape="1">
          <a:blip r:embed="rId3"/>
          <a:srcRect l="7379" t="9091" r="16662" b="1"/>
          <a:stretch/>
        </p:blipFill>
        <p:spPr>
          <a:xfrm>
            <a:off x="-3176" y="10"/>
            <a:ext cx="12192000" cy="6857991"/>
          </a:xfrm>
          <a:prstGeom prst="rect">
            <a:avLst/>
          </a:prstGeom>
        </p:spPr>
      </p:pic>
      <p:sp>
        <p:nvSpPr>
          <p:cNvPr id="12" name="Rectangle 11">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A8CE7851-997B-4532-94A8-DB0027EB956C}"/>
              </a:ext>
            </a:extLst>
          </p:cNvPr>
          <p:cNvSpPr>
            <a:spLocks noGrp="1"/>
          </p:cNvSpPr>
          <p:nvPr>
            <p:ph type="ctrTitle"/>
          </p:nvPr>
        </p:nvSpPr>
        <p:spPr>
          <a:xfrm>
            <a:off x="680322" y="4402667"/>
            <a:ext cx="8133478" cy="940240"/>
          </a:xfrm>
        </p:spPr>
        <p:txBody>
          <a:bodyPr>
            <a:normAutofit/>
          </a:bodyPr>
          <a:lstStyle/>
          <a:p>
            <a:r>
              <a:rPr lang="en-CA" sz="4800" dirty="0"/>
              <a:t>PAUZĂ</a:t>
            </a:r>
          </a:p>
        </p:txBody>
      </p:sp>
      <p:sp>
        <p:nvSpPr>
          <p:cNvPr id="14" name="Rectangle 13">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4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32">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34">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E019E2EA-0CC7-43D8-9028-C645A8ACC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76D6D4C3-9020-44D6-9F80-2A0170D423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3C538F7-21EB-441A-97CC-B1627980E537}"/>
              </a:ext>
            </a:extLst>
          </p:cNvPr>
          <p:cNvSpPr>
            <a:spLocks noGrp="1"/>
          </p:cNvSpPr>
          <p:nvPr>
            <p:ph type="body" idx="1"/>
          </p:nvPr>
        </p:nvSpPr>
        <p:spPr>
          <a:xfrm>
            <a:off x="680322" y="3318934"/>
            <a:ext cx="8144134" cy="2060565"/>
          </a:xfrm>
        </p:spPr>
        <p:txBody>
          <a:bodyPr vert="horz" lIns="91440" tIns="45720" rIns="91440" bIns="45720" rtlCol="0">
            <a:normAutofit/>
          </a:bodyPr>
          <a:lstStyle/>
          <a:p>
            <a:pPr algn="l"/>
            <a:r>
              <a:rPr lang="en-US" sz="3100" dirty="0" err="1">
                <a:solidFill>
                  <a:schemeClr val="tx1">
                    <a:lumMod val="65000"/>
                  </a:schemeClr>
                </a:solidFill>
              </a:rPr>
              <a:t>Întrebarea</a:t>
            </a:r>
            <a:r>
              <a:rPr lang="en-US" sz="3100" dirty="0">
                <a:solidFill>
                  <a:schemeClr val="tx1">
                    <a:lumMod val="65000"/>
                  </a:schemeClr>
                </a:solidFill>
              </a:rPr>
              <a:t> </a:t>
            </a:r>
            <a:r>
              <a:rPr lang="en-US" sz="3100" dirty="0" err="1">
                <a:solidFill>
                  <a:schemeClr val="tx1">
                    <a:lumMod val="65000"/>
                  </a:schemeClr>
                </a:solidFill>
              </a:rPr>
              <a:t>este</a:t>
            </a:r>
            <a:r>
              <a:rPr lang="en-US" sz="3100" dirty="0">
                <a:solidFill>
                  <a:schemeClr val="tx1">
                    <a:lumMod val="65000"/>
                  </a:schemeClr>
                </a:solidFill>
              </a:rPr>
              <a:t> …</a:t>
            </a:r>
          </a:p>
          <a:p>
            <a:pPr algn="l"/>
            <a:r>
              <a:rPr lang="en-US" sz="3100" dirty="0" err="1">
                <a:solidFill>
                  <a:schemeClr val="tx1">
                    <a:lumMod val="65000"/>
                  </a:schemeClr>
                </a:solidFill>
              </a:rPr>
              <a:t>Creezi</a:t>
            </a:r>
            <a:r>
              <a:rPr lang="en-US" sz="3100" dirty="0">
                <a:solidFill>
                  <a:schemeClr val="tx1">
                    <a:lumMod val="65000"/>
                  </a:schemeClr>
                </a:solidFill>
              </a:rPr>
              <a:t> CONȘTIENT, </a:t>
            </a:r>
            <a:r>
              <a:rPr lang="en-US" sz="3100" dirty="0" err="1">
                <a:solidFill>
                  <a:schemeClr val="tx1">
                    <a:lumMod val="65000"/>
                  </a:schemeClr>
                </a:solidFill>
              </a:rPr>
              <a:t>prin</a:t>
            </a:r>
            <a:r>
              <a:rPr lang="en-US" sz="3100" dirty="0">
                <a:solidFill>
                  <a:schemeClr val="tx1">
                    <a:lumMod val="65000"/>
                  </a:schemeClr>
                </a:solidFill>
              </a:rPr>
              <a:t> INTENȚIE </a:t>
            </a:r>
            <a:r>
              <a:rPr lang="en-US" sz="3100" dirty="0" err="1">
                <a:solidFill>
                  <a:schemeClr val="tx1">
                    <a:lumMod val="65000"/>
                  </a:schemeClr>
                </a:solidFill>
              </a:rPr>
              <a:t>și</a:t>
            </a:r>
            <a:r>
              <a:rPr lang="en-US" sz="3100" dirty="0">
                <a:solidFill>
                  <a:schemeClr val="tx1">
                    <a:lumMod val="65000"/>
                  </a:schemeClr>
                </a:solidFill>
              </a:rPr>
              <a:t> PROIECTARE?</a:t>
            </a:r>
          </a:p>
          <a:p>
            <a:pPr algn="l"/>
            <a:r>
              <a:rPr lang="en-US" sz="3100" dirty="0">
                <a:solidFill>
                  <a:schemeClr val="tx1">
                    <a:lumMod val="65000"/>
                  </a:schemeClr>
                </a:solidFill>
              </a:rPr>
              <a:t>Sau INCONȘTIENT, </a:t>
            </a:r>
            <a:r>
              <a:rPr lang="en-US" sz="3100" dirty="0" err="1">
                <a:solidFill>
                  <a:schemeClr val="tx1">
                    <a:lumMod val="65000"/>
                  </a:schemeClr>
                </a:solidFill>
              </a:rPr>
              <a:t>în</a:t>
            </a:r>
            <a:r>
              <a:rPr lang="en-US" sz="3100" dirty="0">
                <a:solidFill>
                  <a:schemeClr val="tx1">
                    <a:lumMod val="65000"/>
                  </a:schemeClr>
                </a:solidFill>
              </a:rPr>
              <a:t> mod AUTOMAT?</a:t>
            </a:r>
          </a:p>
        </p:txBody>
      </p:sp>
      <p:sp>
        <p:nvSpPr>
          <p:cNvPr id="2" name="Title 1">
            <a:extLst>
              <a:ext uri="{FF2B5EF4-FFF2-40B4-BE49-F238E27FC236}">
                <a16:creationId xmlns:a16="http://schemas.microsoft.com/office/drawing/2014/main" id="{C812670C-70F8-4F2E-A9A6-591E9E5E7F99}"/>
              </a:ext>
            </a:extLst>
          </p:cNvPr>
          <p:cNvSpPr>
            <a:spLocks noGrp="1"/>
          </p:cNvSpPr>
          <p:nvPr>
            <p:ph type="title"/>
          </p:nvPr>
        </p:nvSpPr>
        <p:spPr>
          <a:xfrm>
            <a:off x="680322" y="643467"/>
            <a:ext cx="8144134" cy="2675467"/>
          </a:xfrm>
        </p:spPr>
        <p:txBody>
          <a:bodyPr vert="horz" lIns="91440" tIns="45720" rIns="91440" bIns="45720" rtlCol="0" anchor="b">
            <a:normAutofit/>
          </a:bodyPr>
          <a:lstStyle/>
          <a:p>
            <a:pPr algn="l"/>
            <a:r>
              <a:rPr lang="en-US" dirty="0">
                <a:solidFill>
                  <a:srgbClr val="F09415"/>
                </a:solidFill>
              </a:rPr>
              <a:t>Tu </a:t>
            </a:r>
            <a:r>
              <a:rPr lang="en-US" dirty="0" err="1">
                <a:solidFill>
                  <a:srgbClr val="F09415"/>
                </a:solidFill>
              </a:rPr>
              <a:t>creezi</a:t>
            </a:r>
            <a:r>
              <a:rPr lang="en-US" dirty="0">
                <a:solidFill>
                  <a:srgbClr val="F09415"/>
                </a:solidFill>
              </a:rPr>
              <a:t> non-stop 24/7</a:t>
            </a:r>
          </a:p>
        </p:txBody>
      </p:sp>
      <p:pic>
        <p:nvPicPr>
          <p:cNvPr id="43" name="Picture 42">
            <a:extLst>
              <a:ext uri="{FF2B5EF4-FFF2-40B4-BE49-F238E27FC236}">
                <a16:creationId xmlns:a16="http://schemas.microsoft.com/office/drawing/2014/main" id="{FB05D2A4-BC91-41E7-A05B-F12CD9501A5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5" y="3671740"/>
            <a:ext cx="1602997" cy="144270"/>
          </a:xfrm>
          <a:prstGeom prst="rect">
            <a:avLst/>
          </a:prstGeom>
        </p:spPr>
      </p:pic>
      <p:sp>
        <p:nvSpPr>
          <p:cNvPr id="45" name="Rectangle 44">
            <a:extLst>
              <a:ext uri="{FF2B5EF4-FFF2-40B4-BE49-F238E27FC236}">
                <a16:creationId xmlns:a16="http://schemas.microsoft.com/office/drawing/2014/main" id="{189BA561-AFE1-4D4F-AA22-96A71A773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2308786"/>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3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3B6C-2586-42B3-B58B-16940E511038}"/>
              </a:ext>
            </a:extLst>
          </p:cNvPr>
          <p:cNvSpPr>
            <a:spLocks noGrp="1"/>
          </p:cNvSpPr>
          <p:nvPr>
            <p:ph type="title"/>
          </p:nvPr>
        </p:nvSpPr>
        <p:spPr/>
        <p:txBody>
          <a:bodyPr/>
          <a:lstStyle/>
          <a:p>
            <a:r>
              <a:rPr lang="en-CA" dirty="0" err="1"/>
              <a:t>Creația</a:t>
            </a:r>
            <a:r>
              <a:rPr lang="en-CA" dirty="0"/>
              <a:t> </a:t>
            </a:r>
            <a:r>
              <a:rPr lang="en-CA" dirty="0" err="1"/>
              <a:t>Conștientă</a:t>
            </a:r>
            <a:r>
              <a:rPr lang="en-CA" dirty="0"/>
              <a:t> NU </a:t>
            </a:r>
            <a:r>
              <a:rPr lang="en-CA" dirty="0" err="1"/>
              <a:t>este</a:t>
            </a:r>
            <a:r>
              <a:rPr lang="en-CA" dirty="0"/>
              <a:t> …</a:t>
            </a:r>
          </a:p>
        </p:txBody>
      </p:sp>
      <p:sp>
        <p:nvSpPr>
          <p:cNvPr id="4" name="Content Placeholder 3">
            <a:extLst>
              <a:ext uri="{FF2B5EF4-FFF2-40B4-BE49-F238E27FC236}">
                <a16:creationId xmlns:a16="http://schemas.microsoft.com/office/drawing/2014/main" id="{E758AD86-A9EE-4D6B-B702-8E57863D1D5F}"/>
              </a:ext>
            </a:extLst>
          </p:cNvPr>
          <p:cNvSpPr>
            <a:spLocks noGrp="1"/>
          </p:cNvSpPr>
          <p:nvPr>
            <p:ph idx="1"/>
          </p:nvPr>
        </p:nvSpPr>
        <p:spPr>
          <a:xfrm>
            <a:off x="680321" y="2336873"/>
            <a:ext cx="11021528" cy="4224565"/>
          </a:xfrm>
        </p:spPr>
        <p:txBody>
          <a:bodyPr>
            <a:normAutofit lnSpcReduction="10000"/>
          </a:bodyPr>
          <a:lstStyle/>
          <a:p>
            <a:r>
              <a:rPr lang="en-CA" sz="2800" dirty="0" err="1"/>
              <a:t>Reîncadrarea</a:t>
            </a:r>
            <a:r>
              <a:rPr lang="en-CA" sz="2800" dirty="0"/>
              <a:t>, </a:t>
            </a:r>
            <a:r>
              <a:rPr lang="en-CA" sz="2800" dirty="0" err="1"/>
              <a:t>sau</a:t>
            </a:r>
            <a:r>
              <a:rPr lang="en-CA" sz="2800" dirty="0"/>
              <a:t> </a:t>
            </a:r>
            <a:r>
              <a:rPr lang="en-CA" sz="2800" dirty="0" err="1"/>
              <a:t>transformarea</a:t>
            </a:r>
            <a:r>
              <a:rPr lang="en-CA" sz="2800" dirty="0"/>
              <a:t> </a:t>
            </a:r>
            <a:r>
              <a:rPr lang="en-CA" sz="2800" dirty="0" err="1"/>
              <a:t>lămâilor</a:t>
            </a:r>
            <a:r>
              <a:rPr lang="en-CA" sz="2800" dirty="0"/>
              <a:t> </a:t>
            </a:r>
            <a:r>
              <a:rPr lang="en-CA" sz="2800" dirty="0" err="1"/>
              <a:t>în</a:t>
            </a:r>
            <a:r>
              <a:rPr lang="en-CA" sz="2800" dirty="0"/>
              <a:t> </a:t>
            </a:r>
            <a:r>
              <a:rPr lang="en-CA" sz="2800" dirty="0" err="1"/>
              <a:t>limonadă</a:t>
            </a:r>
            <a:endParaRPr lang="en-CA" sz="2800" dirty="0"/>
          </a:p>
          <a:p>
            <a:pPr marL="0" indent="0">
              <a:buNone/>
            </a:pPr>
            <a:endParaRPr lang="en-CA" sz="2800" dirty="0"/>
          </a:p>
          <a:p>
            <a:r>
              <a:rPr lang="ro-RO" sz="2800" dirty="0"/>
              <a:t>Renunțarea la visurile tale și pur și simplu să fii fericit cu ceea ce este</a:t>
            </a:r>
          </a:p>
          <a:p>
            <a:endParaRPr lang="en-CA" sz="2800" dirty="0"/>
          </a:p>
          <a:p>
            <a:r>
              <a:rPr lang="en-CA" sz="2800" dirty="0" err="1"/>
              <a:t>Doar</a:t>
            </a:r>
            <a:r>
              <a:rPr lang="en-CA" sz="2800" dirty="0"/>
              <a:t> “</a:t>
            </a:r>
            <a:r>
              <a:rPr lang="en-CA" sz="2800" dirty="0" err="1"/>
              <a:t>gândire</a:t>
            </a:r>
            <a:r>
              <a:rPr lang="en-CA" sz="2800" dirty="0"/>
              <a:t> </a:t>
            </a:r>
            <a:r>
              <a:rPr lang="en-CA" sz="2800" dirty="0" err="1"/>
              <a:t>pozitivă</a:t>
            </a:r>
            <a:r>
              <a:rPr lang="en-CA" sz="2800" dirty="0"/>
              <a:t>”</a:t>
            </a:r>
          </a:p>
          <a:p>
            <a:pPr marL="0" indent="0">
              <a:buNone/>
            </a:pPr>
            <a:endParaRPr lang="en-CA" sz="2800" dirty="0"/>
          </a:p>
          <a:p>
            <a:r>
              <a:rPr lang="en-CA" sz="2800" dirty="0" err="1"/>
              <a:t>Să-ți</a:t>
            </a:r>
            <a:r>
              <a:rPr lang="en-CA" sz="2800" dirty="0"/>
              <a:t> </a:t>
            </a:r>
            <a:r>
              <a:rPr lang="en-CA" sz="2800" dirty="0" err="1"/>
              <a:t>lași</a:t>
            </a:r>
            <a:r>
              <a:rPr lang="en-CA" sz="2800" dirty="0"/>
              <a:t> </a:t>
            </a:r>
            <a:r>
              <a:rPr lang="en-CA" sz="2800" dirty="0" err="1"/>
              <a:t>viața</a:t>
            </a:r>
            <a:r>
              <a:rPr lang="en-CA" sz="2800" dirty="0"/>
              <a:t> </a:t>
            </a:r>
            <a:r>
              <a:rPr lang="en-CA" sz="2800" dirty="0" err="1"/>
              <a:t>complet</a:t>
            </a:r>
            <a:r>
              <a:rPr lang="en-CA" sz="2800" dirty="0"/>
              <a:t> </a:t>
            </a:r>
            <a:r>
              <a:rPr lang="en-CA" sz="2800" dirty="0" err="1"/>
              <a:t>în</a:t>
            </a:r>
            <a:r>
              <a:rPr lang="en-CA" sz="2800" dirty="0"/>
              <a:t> </a:t>
            </a:r>
            <a:r>
              <a:rPr lang="en-CA" sz="2800" dirty="0" err="1"/>
              <a:t>mâinile</a:t>
            </a:r>
            <a:r>
              <a:rPr lang="en-CA" sz="2800" dirty="0"/>
              <a:t> </a:t>
            </a:r>
            <a:r>
              <a:rPr lang="en-CA" sz="2800" dirty="0" err="1"/>
              <a:t>Sursei</a:t>
            </a:r>
            <a:r>
              <a:rPr lang="en-CA" sz="2800" dirty="0"/>
              <a:t>/</a:t>
            </a:r>
            <a:r>
              <a:rPr lang="en-CA" sz="2800" dirty="0" err="1"/>
              <a:t>lui</a:t>
            </a:r>
            <a:r>
              <a:rPr lang="en-CA" sz="2800" dirty="0"/>
              <a:t> </a:t>
            </a:r>
            <a:r>
              <a:rPr lang="en-CA" sz="2800" dirty="0" err="1"/>
              <a:t>Dumnezeu</a:t>
            </a:r>
            <a:r>
              <a:rPr lang="en-CA" sz="2800" dirty="0"/>
              <a:t>/</a:t>
            </a:r>
            <a:r>
              <a:rPr lang="en-CA" sz="2800" dirty="0" err="1"/>
              <a:t>Soartei</a:t>
            </a:r>
            <a:r>
              <a:rPr lang="en-CA" sz="2800" dirty="0"/>
              <a:t> </a:t>
            </a:r>
            <a:r>
              <a:rPr lang="en-CA" sz="2800" dirty="0" err="1"/>
              <a:t>și</a:t>
            </a:r>
            <a:r>
              <a:rPr lang="en-CA" sz="2800" dirty="0"/>
              <a:t> a </a:t>
            </a:r>
            <a:r>
              <a:rPr lang="en-CA" sz="2800" dirty="0" err="1"/>
              <a:t>ceea</a:t>
            </a:r>
            <a:r>
              <a:rPr lang="en-CA" sz="2800" dirty="0"/>
              <a:t> </a:t>
            </a:r>
            <a:r>
              <a:rPr lang="en-CA" sz="2800" dirty="0" err="1"/>
              <a:t>ce</a:t>
            </a:r>
            <a:r>
              <a:rPr lang="en-CA" sz="2800" dirty="0"/>
              <a:t> </a:t>
            </a:r>
            <a:r>
              <a:rPr lang="en-CA" sz="2800" dirty="0" err="1"/>
              <a:t>ți</a:t>
            </a:r>
            <a:r>
              <a:rPr lang="en-CA" sz="2800" dirty="0"/>
              <a:t>-a </a:t>
            </a:r>
            <a:r>
              <a:rPr lang="en-CA" sz="2800" dirty="0" err="1"/>
              <a:t>fost</a:t>
            </a:r>
            <a:r>
              <a:rPr lang="en-CA" sz="2800" dirty="0"/>
              <a:t> </a:t>
            </a:r>
            <a:r>
              <a:rPr lang="en-CA" sz="2800" dirty="0" err="1"/>
              <a:t>scris</a:t>
            </a:r>
            <a:r>
              <a:rPr lang="en-CA" sz="2800" dirty="0"/>
              <a:t> </a:t>
            </a:r>
            <a:r>
              <a:rPr lang="en-CA" sz="2800" dirty="0" err="1"/>
              <a:t>să</a:t>
            </a:r>
            <a:r>
              <a:rPr lang="en-CA" sz="2800" dirty="0"/>
              <a:t> </a:t>
            </a:r>
            <a:r>
              <a:rPr lang="en-CA" sz="2800" dirty="0" err="1"/>
              <a:t>ți</a:t>
            </a:r>
            <a:r>
              <a:rPr lang="en-CA" sz="2800" dirty="0"/>
              <a:t> se </a:t>
            </a:r>
            <a:r>
              <a:rPr lang="en-CA" sz="2800" dirty="0" err="1"/>
              <a:t>întâmple</a:t>
            </a:r>
            <a:endParaRPr lang="en-CA" dirty="0"/>
          </a:p>
        </p:txBody>
      </p:sp>
    </p:spTree>
    <p:extLst>
      <p:ext uri="{BB962C8B-B14F-4D97-AF65-F5344CB8AC3E}">
        <p14:creationId xmlns:p14="http://schemas.microsoft.com/office/powerpoint/2010/main" val="43725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3B6C-2586-42B3-B58B-16940E511038}"/>
              </a:ext>
            </a:extLst>
          </p:cNvPr>
          <p:cNvSpPr>
            <a:spLocks noGrp="1"/>
          </p:cNvSpPr>
          <p:nvPr>
            <p:ph type="title"/>
          </p:nvPr>
        </p:nvSpPr>
        <p:spPr/>
        <p:txBody>
          <a:bodyPr/>
          <a:lstStyle/>
          <a:p>
            <a:r>
              <a:rPr lang="en-CA" dirty="0" err="1"/>
              <a:t>Creația</a:t>
            </a:r>
            <a:r>
              <a:rPr lang="en-CA" dirty="0"/>
              <a:t> </a:t>
            </a:r>
            <a:r>
              <a:rPr lang="en-CA" dirty="0" err="1"/>
              <a:t>Conștientă</a:t>
            </a:r>
            <a:r>
              <a:rPr lang="en-CA" dirty="0"/>
              <a:t> ESTE …</a:t>
            </a:r>
          </a:p>
        </p:txBody>
      </p:sp>
      <p:sp>
        <p:nvSpPr>
          <p:cNvPr id="4" name="Content Placeholder 3">
            <a:extLst>
              <a:ext uri="{FF2B5EF4-FFF2-40B4-BE49-F238E27FC236}">
                <a16:creationId xmlns:a16="http://schemas.microsoft.com/office/drawing/2014/main" id="{E758AD86-A9EE-4D6B-B702-8E57863D1D5F}"/>
              </a:ext>
            </a:extLst>
          </p:cNvPr>
          <p:cNvSpPr>
            <a:spLocks noGrp="1"/>
          </p:cNvSpPr>
          <p:nvPr>
            <p:ph idx="1"/>
          </p:nvPr>
        </p:nvSpPr>
        <p:spPr>
          <a:xfrm>
            <a:off x="556055" y="2113006"/>
            <a:ext cx="11257005" cy="4485502"/>
          </a:xfrm>
        </p:spPr>
        <p:txBody>
          <a:bodyPr>
            <a:noAutofit/>
          </a:bodyPr>
          <a:lstStyle/>
          <a:p>
            <a:r>
              <a:rPr lang="en-CA" dirty="0" err="1"/>
              <a:t>Să-ți</a:t>
            </a:r>
            <a:r>
              <a:rPr lang="en-CA" dirty="0"/>
              <a:t> </a:t>
            </a:r>
            <a:r>
              <a:rPr lang="en-CA" dirty="0" err="1"/>
              <a:t>asumi</a:t>
            </a:r>
            <a:r>
              <a:rPr lang="en-CA" dirty="0"/>
              <a:t> 100% </a:t>
            </a:r>
            <a:r>
              <a:rPr lang="en-CA" dirty="0" err="1"/>
              <a:t>responsabilitatea</a:t>
            </a:r>
            <a:r>
              <a:rPr lang="en-CA" dirty="0"/>
              <a:t> </a:t>
            </a:r>
            <a:r>
              <a:rPr lang="en-CA" dirty="0" err="1"/>
              <a:t>pentru</a:t>
            </a:r>
            <a:r>
              <a:rPr lang="en-CA" dirty="0"/>
              <a:t> TOATE </a:t>
            </a:r>
            <a:r>
              <a:rPr lang="en-CA" dirty="0" err="1"/>
              <a:t>domeniile</a:t>
            </a:r>
            <a:r>
              <a:rPr lang="en-CA" dirty="0"/>
              <a:t> </a:t>
            </a:r>
            <a:r>
              <a:rPr lang="en-CA" dirty="0" err="1"/>
              <a:t>vieții</a:t>
            </a:r>
            <a:r>
              <a:rPr lang="en-CA" dirty="0"/>
              <a:t> tale </a:t>
            </a:r>
            <a:r>
              <a:rPr lang="en-CA" dirty="0" err="1"/>
              <a:t>și</a:t>
            </a:r>
            <a:r>
              <a:rPr lang="en-CA" dirty="0"/>
              <a:t> ale </a:t>
            </a:r>
            <a:r>
              <a:rPr lang="en-CA" dirty="0" err="1"/>
              <a:t>lumii</a:t>
            </a:r>
            <a:r>
              <a:rPr lang="en-CA" dirty="0"/>
              <a:t> tale </a:t>
            </a:r>
          </a:p>
          <a:p>
            <a:pPr marL="0" indent="0">
              <a:buNone/>
            </a:pPr>
            <a:endParaRPr lang="en-CA" dirty="0"/>
          </a:p>
          <a:p>
            <a:r>
              <a:rPr lang="en-CA" dirty="0" err="1"/>
              <a:t>Să</a:t>
            </a:r>
            <a:r>
              <a:rPr lang="en-CA" dirty="0"/>
              <a:t> </a:t>
            </a:r>
            <a:r>
              <a:rPr lang="en-CA" dirty="0" err="1"/>
              <a:t>trăiești</a:t>
            </a:r>
            <a:r>
              <a:rPr lang="en-CA" dirty="0"/>
              <a:t> </a:t>
            </a:r>
            <a:r>
              <a:rPr lang="en-CA" dirty="0" err="1"/>
              <a:t>diferit</a:t>
            </a:r>
            <a:r>
              <a:rPr lang="en-CA" dirty="0"/>
              <a:t>.</a:t>
            </a:r>
          </a:p>
          <a:p>
            <a:pPr marL="0" indent="0">
              <a:buNone/>
            </a:pPr>
            <a:endParaRPr lang="en-CA" dirty="0"/>
          </a:p>
          <a:p>
            <a:r>
              <a:rPr lang="en-CA" dirty="0" err="1"/>
              <a:t>Să</a:t>
            </a:r>
            <a:r>
              <a:rPr lang="en-CA" dirty="0"/>
              <a:t> </a:t>
            </a:r>
            <a:r>
              <a:rPr lang="en-CA" dirty="0" err="1"/>
              <a:t>răspunzi</a:t>
            </a:r>
            <a:r>
              <a:rPr lang="en-CA" dirty="0"/>
              <a:t> </a:t>
            </a:r>
            <a:r>
              <a:rPr lang="en-CA" dirty="0" err="1"/>
              <a:t>diferit</a:t>
            </a:r>
            <a:r>
              <a:rPr lang="en-CA" dirty="0"/>
              <a:t> </a:t>
            </a:r>
            <a:r>
              <a:rPr lang="en-CA" dirty="0" err="1"/>
              <a:t>lumii</a:t>
            </a:r>
            <a:r>
              <a:rPr lang="en-CA" dirty="0"/>
              <a:t> tale.</a:t>
            </a:r>
          </a:p>
          <a:p>
            <a:pPr marL="0" indent="0">
              <a:buNone/>
            </a:pPr>
            <a:endParaRPr lang="en-CA" dirty="0"/>
          </a:p>
          <a:p>
            <a:r>
              <a:rPr lang="en-CA" dirty="0" err="1"/>
              <a:t>Să</a:t>
            </a:r>
            <a:r>
              <a:rPr lang="en-CA" dirty="0"/>
              <a:t> </a:t>
            </a:r>
            <a:r>
              <a:rPr lang="en-CA" dirty="0" err="1"/>
              <a:t>te</a:t>
            </a:r>
            <a:r>
              <a:rPr lang="en-CA" dirty="0"/>
              <a:t> </a:t>
            </a:r>
            <a:r>
              <a:rPr lang="en-CA" dirty="0" err="1"/>
              <a:t>aștepți</a:t>
            </a:r>
            <a:r>
              <a:rPr lang="en-CA" dirty="0"/>
              <a:t> ca </a:t>
            </a:r>
            <a:r>
              <a:rPr lang="en-CA" dirty="0" err="1"/>
              <a:t>lucrurile</a:t>
            </a:r>
            <a:r>
              <a:rPr lang="en-CA" dirty="0"/>
              <a:t> </a:t>
            </a:r>
            <a:r>
              <a:rPr lang="en-CA" dirty="0" err="1"/>
              <a:t>să</a:t>
            </a:r>
            <a:r>
              <a:rPr lang="en-CA" dirty="0"/>
              <a:t> se </a:t>
            </a:r>
            <a:r>
              <a:rPr lang="en-CA" dirty="0" err="1"/>
              <a:t>schimbe</a:t>
            </a:r>
            <a:r>
              <a:rPr lang="en-CA" dirty="0"/>
              <a:t>.</a:t>
            </a:r>
          </a:p>
          <a:p>
            <a:pPr marL="0" indent="0">
              <a:buNone/>
            </a:pPr>
            <a:endParaRPr lang="en-CA" dirty="0"/>
          </a:p>
          <a:p>
            <a:pPr marL="0" indent="0" algn="ctr">
              <a:buNone/>
            </a:pPr>
            <a:r>
              <a:rPr lang="en-CA" sz="3200" dirty="0"/>
              <a:t>Tu POȚI </a:t>
            </a:r>
            <a:r>
              <a:rPr lang="en-CA" sz="3200" dirty="0" err="1"/>
              <a:t>Schimba</a:t>
            </a:r>
            <a:r>
              <a:rPr lang="en-CA" sz="3200" dirty="0"/>
              <a:t> </a:t>
            </a:r>
            <a:r>
              <a:rPr lang="en-CA" sz="3200" dirty="0" err="1"/>
              <a:t>Lumea</a:t>
            </a:r>
            <a:r>
              <a:rPr lang="en-CA" sz="3200" dirty="0"/>
              <a:t> Ta.</a:t>
            </a:r>
          </a:p>
        </p:txBody>
      </p:sp>
    </p:spTree>
    <p:extLst>
      <p:ext uri="{BB962C8B-B14F-4D97-AF65-F5344CB8AC3E}">
        <p14:creationId xmlns:p14="http://schemas.microsoft.com/office/powerpoint/2010/main" val="264018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6" name="Picture 55">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8" name="Rectangle 57">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59">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62" name="Rectangle 61">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66" name="Rectangle 65">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70" name="Rectangle 69">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CC6056-5955-4F00-8D96-00B2F0E16BF2}"/>
              </a:ext>
            </a:extLst>
          </p:cNvPr>
          <p:cNvSpPr>
            <a:spLocks noGrp="1"/>
          </p:cNvSpPr>
          <p:nvPr>
            <p:ph type="title"/>
          </p:nvPr>
        </p:nvSpPr>
        <p:spPr>
          <a:xfrm>
            <a:off x="680322" y="2063262"/>
            <a:ext cx="3739278" cy="2661138"/>
          </a:xfrm>
        </p:spPr>
        <p:txBody>
          <a:bodyPr vert="horz" lIns="91440" tIns="45720" rIns="91440" bIns="45720" rtlCol="0" anchor="ctr">
            <a:normAutofit fontScale="90000"/>
          </a:bodyPr>
          <a:lstStyle/>
          <a:p>
            <a:pPr algn="r" defTabSz="914400"/>
            <a:r>
              <a:rPr lang="en-US" sz="4000" dirty="0"/>
              <a:t>“Nu sunt un </a:t>
            </a:r>
            <a:r>
              <a:rPr lang="en-US" sz="4000" dirty="0" err="1"/>
              <a:t>profesor</a:t>
            </a:r>
            <a:r>
              <a:rPr lang="en-US" sz="4000" dirty="0"/>
              <a:t>, </a:t>
            </a:r>
            <a:r>
              <a:rPr lang="en-US" sz="4000" dirty="0" err="1"/>
              <a:t>dar</a:t>
            </a:r>
            <a:r>
              <a:rPr lang="en-US" sz="4000" dirty="0"/>
              <a:t> sunt un </a:t>
            </a:r>
            <a:r>
              <a:rPr lang="en-US" sz="4000" dirty="0" err="1"/>
              <a:t>trezitor</a:t>
            </a:r>
            <a:r>
              <a:rPr lang="en-US" sz="4000" dirty="0"/>
              <a:t>”</a:t>
            </a:r>
            <a:br>
              <a:rPr lang="en-US" sz="4000" dirty="0"/>
            </a:br>
            <a:br>
              <a:rPr lang="en-US" sz="4000" dirty="0"/>
            </a:br>
            <a:r>
              <a:rPr lang="en-US" sz="4000" dirty="0"/>
              <a:t>Robert Frost</a:t>
            </a:r>
          </a:p>
        </p:txBody>
      </p:sp>
      <p:pic>
        <p:nvPicPr>
          <p:cNvPr id="7" name="Picture 6" descr="A picture containing outdoor object, fireworks&#10;&#10;Description generated with very high confidence">
            <a:extLst>
              <a:ext uri="{FF2B5EF4-FFF2-40B4-BE49-F238E27FC236}">
                <a16:creationId xmlns:a16="http://schemas.microsoft.com/office/drawing/2014/main" id="{C4EC3F06-BAF4-4178-BF8E-727BBCF77278}"/>
              </a:ext>
            </a:extLst>
          </p:cNvPr>
          <p:cNvPicPr>
            <a:picLocks noChangeAspect="1"/>
          </p:cNvPicPr>
          <p:nvPr/>
        </p:nvPicPr>
        <p:blipFill rotWithShape="1">
          <a:blip r:embed="rId7"/>
          <a:srcRect r="10666" b="-1"/>
          <a:stretch/>
        </p:blipFill>
        <p:spPr>
          <a:xfrm>
            <a:off x="5284606" y="1668100"/>
            <a:ext cx="6260963" cy="352180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385859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9">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11">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2" name="Picture 13">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3" name="Rectangle 15">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17">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19">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1">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37" name="Rectangle 23">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5">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39" name="Rectangle 27">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A57C78-BA75-4DFE-8D9A-15D0E70A81E4}"/>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3400" dirty="0"/>
              <a:t>Ce </a:t>
            </a:r>
            <a:r>
              <a:rPr lang="en-US" sz="3400" dirty="0" err="1"/>
              <a:t>ar</a:t>
            </a:r>
            <a:r>
              <a:rPr lang="en-US" sz="3400" dirty="0"/>
              <a:t> fi </a:t>
            </a:r>
            <a:r>
              <a:rPr lang="en-US" sz="3400" dirty="0" err="1"/>
              <a:t>dacă</a:t>
            </a:r>
            <a:r>
              <a:rPr lang="en-US" sz="3400" dirty="0"/>
              <a:t> nu ai </a:t>
            </a:r>
            <a:r>
              <a:rPr lang="en-US" sz="3400" dirty="0" err="1"/>
              <a:t>mai</a:t>
            </a:r>
            <a:r>
              <a:rPr lang="en-US" sz="3400" dirty="0"/>
              <a:t> </a:t>
            </a:r>
            <a:r>
              <a:rPr lang="en-US" sz="3400" dirty="0" err="1"/>
              <a:t>lăsa</a:t>
            </a:r>
            <a:r>
              <a:rPr lang="en-US" sz="3400" dirty="0"/>
              <a:t> </a:t>
            </a:r>
            <a:r>
              <a:rPr lang="en-US" sz="3400" dirty="0" err="1"/>
              <a:t>nicio</a:t>
            </a:r>
            <a:r>
              <a:rPr lang="en-US" sz="3400" dirty="0"/>
              <a:t> zi </a:t>
            </a:r>
            <a:r>
              <a:rPr lang="en-US" sz="3400" dirty="0" err="1"/>
              <a:t>să</a:t>
            </a:r>
            <a:r>
              <a:rPr lang="en-US" sz="3400" dirty="0"/>
              <a:t> </a:t>
            </a:r>
            <a:r>
              <a:rPr lang="en-US" sz="3400" dirty="0" err="1"/>
              <a:t>treacă</a:t>
            </a:r>
            <a:r>
              <a:rPr lang="en-US" sz="3400" dirty="0"/>
              <a:t> </a:t>
            </a:r>
            <a:r>
              <a:rPr lang="en-US" sz="3400" dirty="0" err="1"/>
              <a:t>fără</a:t>
            </a:r>
            <a:r>
              <a:rPr lang="en-US" sz="3400" dirty="0"/>
              <a:t> </a:t>
            </a:r>
            <a:r>
              <a:rPr lang="en-US" sz="3400" dirty="0" err="1"/>
              <a:t>să</a:t>
            </a:r>
            <a:r>
              <a:rPr lang="en-US" sz="3400" dirty="0"/>
              <a:t> </a:t>
            </a:r>
            <a:r>
              <a:rPr lang="en-US" sz="3400" dirty="0" err="1"/>
              <a:t>setezi</a:t>
            </a:r>
            <a:r>
              <a:rPr lang="en-US" sz="3400" dirty="0"/>
              <a:t> o </a:t>
            </a:r>
            <a:r>
              <a:rPr lang="en-US" sz="3400" dirty="0" err="1"/>
              <a:t>intenție</a:t>
            </a:r>
            <a:r>
              <a:rPr lang="en-US" sz="3400" dirty="0"/>
              <a:t> …</a:t>
            </a:r>
          </a:p>
        </p:txBody>
      </p:sp>
      <p:pic>
        <p:nvPicPr>
          <p:cNvPr id="5" name="Picture 4" descr="A close up of a plant&#10;&#10;Description generated with high confidence">
            <a:extLst>
              <a:ext uri="{FF2B5EF4-FFF2-40B4-BE49-F238E27FC236}">
                <a16:creationId xmlns:a16="http://schemas.microsoft.com/office/drawing/2014/main" id="{25933F35-3BA3-4E46-AA0A-672859C2152B}"/>
              </a:ext>
            </a:extLst>
          </p:cNvPr>
          <p:cNvPicPr>
            <a:picLocks noChangeAspect="1"/>
          </p:cNvPicPr>
          <p:nvPr/>
        </p:nvPicPr>
        <p:blipFill>
          <a:blip r:embed="rId6"/>
          <a:stretch>
            <a:fillRect/>
          </a:stretch>
        </p:blipFill>
        <p:spPr>
          <a:xfrm>
            <a:off x="5284607" y="1848107"/>
            <a:ext cx="6260963" cy="3161786"/>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462254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1"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2"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19">
            <a:extLst>
              <a:ext uri="{FF2B5EF4-FFF2-40B4-BE49-F238E27FC236}">
                <a16:creationId xmlns:a16="http://schemas.microsoft.com/office/drawing/2014/main" id="{C8221A89-FE35-4C46-8874-69154D2A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plant&#10;&#10;Description generated with high confidence">
            <a:extLst>
              <a:ext uri="{FF2B5EF4-FFF2-40B4-BE49-F238E27FC236}">
                <a16:creationId xmlns:a16="http://schemas.microsoft.com/office/drawing/2014/main" id="{2B1D8081-1EFE-4F74-A174-9FDF664B8D14}"/>
              </a:ext>
            </a:extLst>
          </p:cNvPr>
          <p:cNvPicPr>
            <a:picLocks noChangeAspect="1"/>
          </p:cNvPicPr>
          <p:nvPr/>
        </p:nvPicPr>
        <p:blipFill rotWithShape="1">
          <a:blip r:embed="rId6">
            <a:duotone>
              <a:schemeClr val="bg2">
                <a:shade val="45000"/>
                <a:satMod val="135000"/>
              </a:schemeClr>
              <a:prstClr val="white"/>
            </a:duotone>
            <a:alphaModFix amt="41000"/>
          </a:blip>
          <a:srcRect r="10221" b="-1"/>
          <a:stretch/>
        </p:blipFill>
        <p:spPr>
          <a:xfrm>
            <a:off x="-3176" y="10"/>
            <a:ext cx="12192000" cy="6857991"/>
          </a:xfrm>
          <a:prstGeom prst="rect">
            <a:avLst/>
          </a:prstGeom>
        </p:spPr>
      </p:pic>
      <p:sp>
        <p:nvSpPr>
          <p:cNvPr id="35" name="Rectangle 21">
            <a:extLst>
              <a:ext uri="{FF2B5EF4-FFF2-40B4-BE49-F238E27FC236}">
                <a16:creationId xmlns:a16="http://schemas.microsoft.com/office/drawing/2014/main" id="{259ACC7A-6809-44E9-A594-85696A6C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43E201F-118A-475F-B466-FAF7108F8265}"/>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400" dirty="0" err="1"/>
              <a:t>Și</a:t>
            </a:r>
            <a:r>
              <a:rPr lang="en-US" sz="4400" dirty="0"/>
              <a:t> </a:t>
            </a:r>
            <a:r>
              <a:rPr lang="en-US" sz="4400" dirty="0" err="1"/>
              <a:t>fiind</a:t>
            </a:r>
            <a:r>
              <a:rPr lang="en-US" sz="4400" dirty="0"/>
              <a:t> un Creator </a:t>
            </a:r>
            <a:r>
              <a:rPr lang="en-US" sz="4400" dirty="0" err="1"/>
              <a:t>Conștient</a:t>
            </a:r>
            <a:endParaRPr lang="en-US" sz="4400" dirty="0"/>
          </a:p>
        </p:txBody>
      </p:sp>
      <p:sp>
        <p:nvSpPr>
          <p:cNvPr id="36" name="Rectangle 23">
            <a:extLst>
              <a:ext uri="{FF2B5EF4-FFF2-40B4-BE49-F238E27FC236}">
                <a16:creationId xmlns:a16="http://schemas.microsoft.com/office/drawing/2014/main" id="{79E62B6A-C5F9-4D52-9F66-87773582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25">
            <a:extLst>
              <a:ext uri="{FF2B5EF4-FFF2-40B4-BE49-F238E27FC236}">
                <a16:creationId xmlns:a16="http://schemas.microsoft.com/office/drawing/2014/main" id="{95F95C49-E748-4D32-8417-22E5B6A6F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2AE10EC-5E3B-4FC0-B43F-1E445000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52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D6EC5AD-977D-4411-AC6F-5677D6D5C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DC4F7D-6CBC-4B88-80C9-3E5BBFA8D7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1F5CD2AA-865E-46EF-BE02-B7F59735C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836E79C-DAF3-497B-8829-B578C6330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CBA651-59F0-4056-852B-7BA312B84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86549CAF-504A-44ED-AD20-0880DCFE7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894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318056C-6EA6-4474-B02E-6C914AE04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FB4AE70-F013-4C77-8A12-BCFA77DC7BC6}"/>
              </a:ext>
            </a:extLst>
          </p:cNvPr>
          <p:cNvGraphicFramePr>
            <a:graphicFrameLocks noGrp="1"/>
          </p:cNvGraphicFramePr>
          <p:nvPr>
            <p:ph idx="1"/>
            <p:extLst>
              <p:ext uri="{D42A27DB-BD31-4B8C-83A1-F6EECF244321}">
                <p14:modId xmlns:p14="http://schemas.microsoft.com/office/powerpoint/2010/main" val="292173165"/>
              </p:ext>
            </p:extLst>
          </p:nvPr>
        </p:nvGraphicFramePr>
        <p:xfrm>
          <a:off x="620713" y="644525"/>
          <a:ext cx="10931525" cy="36052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81416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640C-CC39-4EEF-BF6F-7CC9B6845F08}"/>
              </a:ext>
            </a:extLst>
          </p:cNvPr>
          <p:cNvSpPr>
            <a:spLocks noGrp="1"/>
          </p:cNvSpPr>
          <p:nvPr>
            <p:ph type="title"/>
          </p:nvPr>
        </p:nvSpPr>
        <p:spPr>
          <a:xfrm>
            <a:off x="680321" y="753228"/>
            <a:ext cx="9613861" cy="1080938"/>
          </a:xfrm>
        </p:spPr>
        <p:txBody>
          <a:bodyPr>
            <a:normAutofit/>
          </a:bodyPr>
          <a:lstStyle/>
          <a:p>
            <a:r>
              <a:rPr lang="en-CA" dirty="0"/>
              <a:t>3 </a:t>
            </a:r>
            <a:r>
              <a:rPr lang="en-CA" dirty="0" err="1"/>
              <a:t>Pași</a:t>
            </a:r>
            <a:r>
              <a:rPr lang="en-CA" dirty="0"/>
              <a:t> </a:t>
            </a:r>
            <a:r>
              <a:rPr lang="en-CA" dirty="0" err="1"/>
              <a:t>Procesul</a:t>
            </a:r>
            <a:r>
              <a:rPr lang="en-CA" dirty="0"/>
              <a:t> de </a:t>
            </a:r>
            <a:r>
              <a:rPr lang="en-CA" dirty="0" err="1"/>
              <a:t>Creație</a:t>
            </a:r>
            <a:endParaRPr lang="en-CA" dirty="0"/>
          </a:p>
        </p:txBody>
      </p:sp>
      <p:sp>
        <p:nvSpPr>
          <p:cNvPr id="4" name="Content Placeholder 3">
            <a:extLst>
              <a:ext uri="{FF2B5EF4-FFF2-40B4-BE49-F238E27FC236}">
                <a16:creationId xmlns:a16="http://schemas.microsoft.com/office/drawing/2014/main" id="{2C3A92EC-FE18-44D4-9E79-9AAF918CD175}"/>
              </a:ext>
            </a:extLst>
          </p:cNvPr>
          <p:cNvSpPr>
            <a:spLocks noGrp="1"/>
          </p:cNvSpPr>
          <p:nvPr>
            <p:ph idx="1"/>
          </p:nvPr>
        </p:nvSpPr>
        <p:spPr>
          <a:xfrm>
            <a:off x="3777673" y="2336874"/>
            <a:ext cx="6516509" cy="3599316"/>
          </a:xfrm>
        </p:spPr>
        <p:txBody>
          <a:bodyPr>
            <a:normAutofit/>
          </a:bodyPr>
          <a:lstStyle/>
          <a:p>
            <a:pPr marL="0" indent="0">
              <a:buNone/>
            </a:pPr>
            <a:r>
              <a:rPr lang="en-CA" sz="3200" dirty="0"/>
              <a:t>Pas 1:  </a:t>
            </a:r>
            <a:r>
              <a:rPr lang="en-CA" sz="3200" dirty="0" err="1"/>
              <a:t>Definește-ți</a:t>
            </a:r>
            <a:r>
              <a:rPr lang="en-CA" sz="3200" dirty="0"/>
              <a:t> </a:t>
            </a:r>
            <a:r>
              <a:rPr lang="en-CA" sz="3200" dirty="0" err="1"/>
              <a:t>Visul</a:t>
            </a:r>
            <a:endParaRPr lang="en-CA" sz="3200" dirty="0"/>
          </a:p>
          <a:p>
            <a:pPr marL="0" indent="0">
              <a:buNone/>
            </a:pPr>
            <a:endParaRPr lang="en-CA" sz="3200" dirty="0"/>
          </a:p>
          <a:p>
            <a:pPr marL="0" indent="0">
              <a:buNone/>
            </a:pPr>
            <a:r>
              <a:rPr lang="en-CA" sz="3200" dirty="0"/>
              <a:t>Pas 2:  </a:t>
            </a:r>
            <a:r>
              <a:rPr lang="en-CA" sz="3200" dirty="0" err="1"/>
              <a:t>Trimite</a:t>
            </a:r>
            <a:r>
              <a:rPr lang="en-CA" sz="3200" dirty="0"/>
              <a:t> Flux de </a:t>
            </a:r>
            <a:r>
              <a:rPr lang="en-CA" sz="3200" dirty="0" err="1"/>
              <a:t>Energie</a:t>
            </a:r>
            <a:r>
              <a:rPr lang="en-CA" sz="3200" dirty="0"/>
              <a:t> </a:t>
            </a:r>
            <a:r>
              <a:rPr lang="en-CA" sz="3200" dirty="0" err="1"/>
              <a:t>Visului</a:t>
            </a:r>
            <a:r>
              <a:rPr lang="en-CA" sz="3200" dirty="0"/>
              <a:t> </a:t>
            </a:r>
            <a:r>
              <a:rPr lang="en-CA" sz="3200" dirty="0" err="1"/>
              <a:t>tău</a:t>
            </a:r>
            <a:endParaRPr lang="en-CA" sz="3200" dirty="0"/>
          </a:p>
          <a:p>
            <a:pPr marL="0" indent="0">
              <a:buNone/>
            </a:pPr>
            <a:endParaRPr lang="en-CA" sz="3200" dirty="0"/>
          </a:p>
          <a:p>
            <a:pPr marL="0" indent="0">
              <a:buNone/>
            </a:pPr>
            <a:r>
              <a:rPr lang="en-CA" sz="3200" dirty="0"/>
              <a:t>Pas 3:  </a:t>
            </a:r>
            <a:r>
              <a:rPr lang="en-CA" sz="3200" dirty="0" err="1"/>
              <a:t>Legea</a:t>
            </a:r>
            <a:r>
              <a:rPr lang="en-CA" sz="3200" dirty="0"/>
              <a:t> PFLT</a:t>
            </a:r>
          </a:p>
        </p:txBody>
      </p:sp>
      <p:pic>
        <p:nvPicPr>
          <p:cNvPr id="8" name="Graphic 7" descr="Person with Idea">
            <a:extLst>
              <a:ext uri="{FF2B5EF4-FFF2-40B4-BE49-F238E27FC236}">
                <a16:creationId xmlns:a16="http://schemas.microsoft.com/office/drawing/2014/main" id="{E9453DDE-953D-44C3-BE4C-E161DBD499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325" y="2789813"/>
            <a:ext cx="2692907" cy="2692907"/>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8957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8C3F18-2A17-4372-BAE1-DB295E2ACB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5" name="Picture 14">
            <a:extLst>
              <a:ext uri="{FF2B5EF4-FFF2-40B4-BE49-F238E27FC236}">
                <a16:creationId xmlns:a16="http://schemas.microsoft.com/office/drawing/2014/main" id="{DCBB5819-B198-483A-901B-E946789534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FC0814F6-DCDA-4612-801B-FEB1C2B81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8325"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4CF788-1E16-4F1F-AAF8-5644BBA94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E75640C-CC39-4EEF-BF6F-7CC9B6845F08}"/>
              </a:ext>
            </a:extLst>
          </p:cNvPr>
          <p:cNvSpPr>
            <a:spLocks noGrp="1"/>
          </p:cNvSpPr>
          <p:nvPr>
            <p:ph type="title"/>
          </p:nvPr>
        </p:nvSpPr>
        <p:spPr>
          <a:xfrm>
            <a:off x="680321" y="753228"/>
            <a:ext cx="7087552" cy="1080938"/>
          </a:xfrm>
        </p:spPr>
        <p:txBody>
          <a:bodyPr>
            <a:normAutofit/>
          </a:bodyPr>
          <a:lstStyle/>
          <a:p>
            <a:r>
              <a:rPr lang="en-CA" dirty="0">
                <a:solidFill>
                  <a:srgbClr val="FFFFFF"/>
                </a:solidFill>
              </a:rPr>
              <a:t>7 </a:t>
            </a:r>
            <a:r>
              <a:rPr lang="en-CA" dirty="0" err="1">
                <a:solidFill>
                  <a:srgbClr val="FFFFFF"/>
                </a:solidFill>
              </a:rPr>
              <a:t>Pași</a:t>
            </a:r>
            <a:r>
              <a:rPr lang="en-CA" dirty="0">
                <a:solidFill>
                  <a:srgbClr val="FFFFFF"/>
                </a:solidFill>
              </a:rPr>
              <a:t> </a:t>
            </a:r>
            <a:r>
              <a:rPr lang="en-CA" dirty="0" err="1">
                <a:solidFill>
                  <a:srgbClr val="FFFFFF"/>
                </a:solidFill>
              </a:rPr>
              <a:t>Procesul</a:t>
            </a:r>
            <a:r>
              <a:rPr lang="en-CA" dirty="0">
                <a:solidFill>
                  <a:srgbClr val="FFFFFF"/>
                </a:solidFill>
              </a:rPr>
              <a:t> de </a:t>
            </a:r>
            <a:r>
              <a:rPr lang="en-CA" dirty="0" err="1">
                <a:solidFill>
                  <a:srgbClr val="FFFFFF"/>
                </a:solidFill>
              </a:rPr>
              <a:t>Creație</a:t>
            </a:r>
            <a:endParaRPr lang="en-CA" dirty="0">
              <a:solidFill>
                <a:srgbClr val="FFFFFF"/>
              </a:solidFill>
            </a:endParaRPr>
          </a:p>
        </p:txBody>
      </p:sp>
      <p:pic>
        <p:nvPicPr>
          <p:cNvPr id="21" name="Picture 20">
            <a:extLst>
              <a:ext uri="{FF2B5EF4-FFF2-40B4-BE49-F238E27FC236}">
                <a16:creationId xmlns:a16="http://schemas.microsoft.com/office/drawing/2014/main" id="{484AEBEF-EF01-44A6-A9AC-E21D52665E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4" name="Content Placeholder 3">
            <a:extLst>
              <a:ext uri="{FF2B5EF4-FFF2-40B4-BE49-F238E27FC236}">
                <a16:creationId xmlns:a16="http://schemas.microsoft.com/office/drawing/2014/main" id="{2C3A92EC-FE18-44D4-9E79-9AAF918CD175}"/>
              </a:ext>
            </a:extLst>
          </p:cNvPr>
          <p:cNvSpPr>
            <a:spLocks noGrp="1"/>
          </p:cNvSpPr>
          <p:nvPr>
            <p:ph idx="1"/>
          </p:nvPr>
        </p:nvSpPr>
        <p:spPr>
          <a:xfrm>
            <a:off x="358347" y="2121426"/>
            <a:ext cx="7043350" cy="4353515"/>
          </a:xfrm>
        </p:spPr>
        <p:txBody>
          <a:bodyPr>
            <a:noAutofit/>
          </a:bodyPr>
          <a:lstStyle/>
          <a:p>
            <a:pPr marL="0" indent="0">
              <a:buNone/>
            </a:pPr>
            <a:r>
              <a:rPr lang="en-CA" dirty="0">
                <a:solidFill>
                  <a:srgbClr val="FFFFFF"/>
                </a:solidFill>
              </a:rPr>
              <a:t>Pas 1:  </a:t>
            </a:r>
            <a:r>
              <a:rPr lang="en-CA" dirty="0" err="1">
                <a:solidFill>
                  <a:srgbClr val="FFFFFF"/>
                </a:solidFill>
              </a:rPr>
              <a:t>Află</a:t>
            </a:r>
            <a:r>
              <a:rPr lang="en-CA" dirty="0">
                <a:solidFill>
                  <a:srgbClr val="FFFFFF"/>
                </a:solidFill>
              </a:rPr>
              <a:t> Cine </a:t>
            </a:r>
            <a:r>
              <a:rPr lang="en-CA" dirty="0" err="1">
                <a:solidFill>
                  <a:srgbClr val="FFFFFF"/>
                </a:solidFill>
              </a:rPr>
              <a:t>Ești</a:t>
            </a:r>
            <a:endParaRPr lang="en-CA" dirty="0">
              <a:solidFill>
                <a:srgbClr val="FFFFFF"/>
              </a:solidFill>
            </a:endParaRPr>
          </a:p>
          <a:p>
            <a:pPr marL="0" indent="0">
              <a:buNone/>
            </a:pPr>
            <a:r>
              <a:rPr lang="en-CA" dirty="0">
                <a:solidFill>
                  <a:srgbClr val="FFFFFF"/>
                </a:solidFill>
              </a:rPr>
              <a:t>Pas 2:  </a:t>
            </a:r>
            <a:r>
              <a:rPr lang="en-CA" dirty="0" err="1">
                <a:solidFill>
                  <a:srgbClr val="FFFFFF"/>
                </a:solidFill>
              </a:rPr>
              <a:t>Află</a:t>
            </a:r>
            <a:r>
              <a:rPr lang="en-CA" dirty="0">
                <a:solidFill>
                  <a:srgbClr val="FFFFFF"/>
                </a:solidFill>
              </a:rPr>
              <a:t> Ce </a:t>
            </a:r>
            <a:r>
              <a:rPr lang="en-CA" dirty="0" err="1">
                <a:solidFill>
                  <a:srgbClr val="FFFFFF"/>
                </a:solidFill>
              </a:rPr>
              <a:t>Vrei</a:t>
            </a:r>
            <a:r>
              <a:rPr lang="en-CA" dirty="0">
                <a:solidFill>
                  <a:srgbClr val="FFFFFF"/>
                </a:solidFill>
              </a:rPr>
              <a:t> </a:t>
            </a:r>
            <a:r>
              <a:rPr lang="en-CA" dirty="0" err="1">
                <a:solidFill>
                  <a:srgbClr val="FFFFFF"/>
                </a:solidFill>
              </a:rPr>
              <a:t>Să</a:t>
            </a:r>
            <a:r>
              <a:rPr lang="en-CA" dirty="0">
                <a:solidFill>
                  <a:srgbClr val="FFFFFF"/>
                </a:solidFill>
              </a:rPr>
              <a:t> </a:t>
            </a:r>
            <a:r>
              <a:rPr lang="en-CA" dirty="0" err="1">
                <a:solidFill>
                  <a:srgbClr val="FFFFFF"/>
                </a:solidFill>
              </a:rPr>
              <a:t>Creezi</a:t>
            </a:r>
            <a:r>
              <a:rPr lang="en-CA" dirty="0">
                <a:solidFill>
                  <a:srgbClr val="FFFFFF"/>
                </a:solidFill>
              </a:rPr>
              <a:t> – </a:t>
            </a:r>
            <a:r>
              <a:rPr lang="en-CA" dirty="0" err="1">
                <a:solidFill>
                  <a:srgbClr val="FFFFFF"/>
                </a:solidFill>
              </a:rPr>
              <a:t>Definește-și</a:t>
            </a:r>
            <a:r>
              <a:rPr lang="en-CA" dirty="0">
                <a:solidFill>
                  <a:srgbClr val="FFFFFF"/>
                </a:solidFill>
              </a:rPr>
              <a:t> </a:t>
            </a:r>
            <a:r>
              <a:rPr lang="en-CA" dirty="0" err="1">
                <a:solidFill>
                  <a:srgbClr val="FFFFFF"/>
                </a:solidFill>
              </a:rPr>
              <a:t>Visul</a:t>
            </a:r>
            <a:r>
              <a:rPr lang="en-CA" dirty="0">
                <a:solidFill>
                  <a:srgbClr val="FFFFFF"/>
                </a:solidFill>
              </a:rPr>
              <a:t> </a:t>
            </a:r>
          </a:p>
          <a:p>
            <a:pPr marL="0" indent="0">
              <a:buNone/>
            </a:pPr>
            <a:r>
              <a:rPr lang="en-CA" dirty="0">
                <a:solidFill>
                  <a:srgbClr val="FFFFFF"/>
                </a:solidFill>
              </a:rPr>
              <a:t>Pas 3:  </a:t>
            </a:r>
            <a:r>
              <a:rPr lang="en-CA" dirty="0" err="1">
                <a:solidFill>
                  <a:srgbClr val="FFFFFF"/>
                </a:solidFill>
              </a:rPr>
              <a:t>Focusează</a:t>
            </a:r>
            <a:r>
              <a:rPr lang="en-CA" dirty="0">
                <a:solidFill>
                  <a:srgbClr val="FFFFFF"/>
                </a:solidFill>
              </a:rPr>
              <a:t> </a:t>
            </a:r>
            <a:r>
              <a:rPr lang="en-CA" dirty="0" err="1">
                <a:solidFill>
                  <a:srgbClr val="FFFFFF"/>
                </a:solidFill>
              </a:rPr>
              <a:t>Gândul</a:t>
            </a:r>
            <a:r>
              <a:rPr lang="en-CA" dirty="0">
                <a:solidFill>
                  <a:srgbClr val="FFFFFF"/>
                </a:solidFill>
              </a:rPr>
              <a:t> &amp; </a:t>
            </a:r>
            <a:r>
              <a:rPr lang="en-CA" dirty="0" err="1">
                <a:solidFill>
                  <a:srgbClr val="FFFFFF"/>
                </a:solidFill>
              </a:rPr>
              <a:t>Sentimentul</a:t>
            </a:r>
            <a:r>
              <a:rPr lang="en-CA" dirty="0">
                <a:solidFill>
                  <a:srgbClr val="FFFFFF"/>
                </a:solidFill>
              </a:rPr>
              <a:t> – Flux de </a:t>
            </a:r>
            <a:r>
              <a:rPr lang="en-CA" dirty="0" err="1">
                <a:solidFill>
                  <a:srgbClr val="FFFFFF"/>
                </a:solidFill>
              </a:rPr>
              <a:t>Energie</a:t>
            </a:r>
            <a:endParaRPr lang="en-CA" dirty="0">
              <a:solidFill>
                <a:srgbClr val="FFFFFF"/>
              </a:solidFill>
            </a:endParaRPr>
          </a:p>
          <a:p>
            <a:pPr marL="0" indent="0">
              <a:buNone/>
            </a:pPr>
            <a:r>
              <a:rPr lang="en-CA" dirty="0">
                <a:solidFill>
                  <a:srgbClr val="FFFFFF"/>
                </a:solidFill>
              </a:rPr>
              <a:t>Pas 4:  </a:t>
            </a:r>
            <a:r>
              <a:rPr lang="en-CA" dirty="0" err="1">
                <a:solidFill>
                  <a:srgbClr val="FFFFFF"/>
                </a:solidFill>
              </a:rPr>
              <a:t>Fă</a:t>
            </a:r>
            <a:r>
              <a:rPr lang="en-CA" dirty="0">
                <a:solidFill>
                  <a:srgbClr val="FFFFFF"/>
                </a:solidFill>
              </a:rPr>
              <a:t> </a:t>
            </a:r>
            <a:r>
              <a:rPr lang="en-CA" dirty="0" err="1">
                <a:solidFill>
                  <a:srgbClr val="FFFFFF"/>
                </a:solidFill>
              </a:rPr>
              <a:t>acțiuni</a:t>
            </a:r>
            <a:r>
              <a:rPr lang="en-CA" dirty="0">
                <a:solidFill>
                  <a:srgbClr val="FFFFFF"/>
                </a:solidFill>
              </a:rPr>
              <a:t> INSPIRATE – </a:t>
            </a:r>
            <a:r>
              <a:rPr lang="en-CA" dirty="0" err="1">
                <a:solidFill>
                  <a:srgbClr val="FFFFFF"/>
                </a:solidFill>
              </a:rPr>
              <a:t>Legea</a:t>
            </a:r>
            <a:r>
              <a:rPr lang="en-CA" dirty="0">
                <a:solidFill>
                  <a:srgbClr val="FFFFFF"/>
                </a:solidFill>
              </a:rPr>
              <a:t> PFLT</a:t>
            </a:r>
          </a:p>
          <a:p>
            <a:pPr marL="0" indent="0">
              <a:buNone/>
            </a:pPr>
            <a:r>
              <a:rPr lang="en-CA" dirty="0">
                <a:solidFill>
                  <a:srgbClr val="FFFFFF"/>
                </a:solidFill>
              </a:rPr>
              <a:t>Pas 5:  </a:t>
            </a:r>
            <a:r>
              <a:rPr lang="en-CA" dirty="0" err="1">
                <a:solidFill>
                  <a:srgbClr val="FFFFFF"/>
                </a:solidFill>
              </a:rPr>
              <a:t>Conștiență</a:t>
            </a:r>
            <a:r>
              <a:rPr lang="en-CA" dirty="0">
                <a:solidFill>
                  <a:srgbClr val="FFFFFF"/>
                </a:solidFill>
              </a:rPr>
              <a:t>: Cum </a:t>
            </a:r>
            <a:r>
              <a:rPr lang="en-CA" dirty="0" err="1">
                <a:solidFill>
                  <a:srgbClr val="FFFFFF"/>
                </a:solidFill>
              </a:rPr>
              <a:t>Îți</a:t>
            </a:r>
            <a:r>
              <a:rPr lang="en-CA" dirty="0">
                <a:solidFill>
                  <a:srgbClr val="FFFFFF"/>
                </a:solidFill>
              </a:rPr>
              <a:t> </a:t>
            </a:r>
            <a:r>
              <a:rPr lang="en-CA" dirty="0" err="1">
                <a:solidFill>
                  <a:srgbClr val="FFFFFF"/>
                </a:solidFill>
              </a:rPr>
              <a:t>Răspunde</a:t>
            </a:r>
            <a:r>
              <a:rPr lang="en-CA" dirty="0">
                <a:solidFill>
                  <a:srgbClr val="FFFFFF"/>
                </a:solidFill>
              </a:rPr>
              <a:t> </a:t>
            </a:r>
            <a:r>
              <a:rPr lang="en-CA" dirty="0" err="1">
                <a:solidFill>
                  <a:srgbClr val="FFFFFF"/>
                </a:solidFill>
              </a:rPr>
              <a:t>Realitatea</a:t>
            </a:r>
            <a:r>
              <a:rPr lang="en-CA" dirty="0">
                <a:solidFill>
                  <a:srgbClr val="FFFFFF"/>
                </a:solidFill>
              </a:rPr>
              <a:t>?</a:t>
            </a:r>
          </a:p>
          <a:p>
            <a:pPr marL="0" indent="0">
              <a:buNone/>
            </a:pPr>
            <a:r>
              <a:rPr lang="en-CA" dirty="0">
                <a:solidFill>
                  <a:srgbClr val="FFFFFF"/>
                </a:solidFill>
              </a:rPr>
              <a:t>Pas 6:  </a:t>
            </a:r>
            <a:r>
              <a:rPr lang="en-CA" dirty="0" err="1">
                <a:solidFill>
                  <a:srgbClr val="FFFFFF"/>
                </a:solidFill>
              </a:rPr>
              <a:t>Stai</a:t>
            </a:r>
            <a:r>
              <a:rPr lang="en-CA" dirty="0">
                <a:solidFill>
                  <a:srgbClr val="FFFFFF"/>
                </a:solidFill>
              </a:rPr>
              <a:t> </a:t>
            </a:r>
            <a:r>
              <a:rPr lang="en-CA" dirty="0" err="1">
                <a:solidFill>
                  <a:srgbClr val="FFFFFF"/>
                </a:solidFill>
              </a:rPr>
              <a:t>În</a:t>
            </a:r>
            <a:r>
              <a:rPr lang="en-CA" dirty="0">
                <a:solidFill>
                  <a:srgbClr val="FFFFFF"/>
                </a:solidFill>
              </a:rPr>
              <a:t> </a:t>
            </a:r>
            <a:r>
              <a:rPr lang="en-CA" dirty="0" err="1">
                <a:solidFill>
                  <a:srgbClr val="FFFFFF"/>
                </a:solidFill>
              </a:rPr>
              <a:t>Prezent</a:t>
            </a:r>
            <a:r>
              <a:rPr lang="en-CA" dirty="0">
                <a:solidFill>
                  <a:srgbClr val="FFFFFF"/>
                </a:solidFill>
              </a:rPr>
              <a:t> – </a:t>
            </a:r>
            <a:r>
              <a:rPr lang="en-CA" dirty="0" err="1">
                <a:solidFill>
                  <a:srgbClr val="FFFFFF"/>
                </a:solidFill>
              </a:rPr>
              <a:t>În</a:t>
            </a:r>
            <a:r>
              <a:rPr lang="en-CA" dirty="0">
                <a:solidFill>
                  <a:srgbClr val="FFFFFF"/>
                </a:solidFill>
              </a:rPr>
              <a:t> </a:t>
            </a:r>
            <a:r>
              <a:rPr lang="en-CA" dirty="0" err="1">
                <a:solidFill>
                  <a:srgbClr val="FFFFFF"/>
                </a:solidFill>
              </a:rPr>
              <a:t>Bucurie</a:t>
            </a:r>
            <a:r>
              <a:rPr lang="en-CA" dirty="0">
                <a:solidFill>
                  <a:srgbClr val="FFFFFF"/>
                </a:solidFill>
              </a:rPr>
              <a:t>!</a:t>
            </a:r>
          </a:p>
          <a:p>
            <a:pPr marL="0" indent="0">
              <a:buNone/>
            </a:pPr>
            <a:r>
              <a:rPr lang="en-CA" dirty="0">
                <a:solidFill>
                  <a:srgbClr val="FFFFFF"/>
                </a:solidFill>
              </a:rPr>
              <a:t>Pas 7:  Cere </a:t>
            </a:r>
            <a:r>
              <a:rPr lang="en-CA" dirty="0" err="1">
                <a:solidFill>
                  <a:srgbClr val="FFFFFF"/>
                </a:solidFill>
              </a:rPr>
              <a:t>Ajutor</a:t>
            </a:r>
            <a:endParaRPr lang="en-CA" dirty="0">
              <a:solidFill>
                <a:srgbClr val="FFFFFF"/>
              </a:solidFill>
            </a:endParaRPr>
          </a:p>
        </p:txBody>
      </p:sp>
      <p:sp useBgFill="1">
        <p:nvSpPr>
          <p:cNvPr id="23" name="Rectangle 22">
            <a:extLst>
              <a:ext uri="{FF2B5EF4-FFF2-40B4-BE49-F238E27FC236}">
                <a16:creationId xmlns:a16="http://schemas.microsoft.com/office/drawing/2014/main" id="{11D6DEA9-466D-4CF0-B302-39178915E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6423" y="642796"/>
            <a:ext cx="3347830"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Person with Idea">
            <a:extLst>
              <a:ext uri="{FF2B5EF4-FFF2-40B4-BE49-F238E27FC236}">
                <a16:creationId xmlns:a16="http://schemas.microsoft.com/office/drawing/2014/main" id="{E9453DDE-953D-44C3-BE4C-E161DBD499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63287" y="2060017"/>
            <a:ext cx="2731172" cy="2731172"/>
          </a:xfrm>
          <a:prstGeom prst="rect">
            <a:avLst/>
          </a:prstGeom>
          <a:ln>
            <a:noFill/>
          </a:ln>
          <a:effectLst/>
        </p:spPr>
      </p:pic>
    </p:spTree>
    <p:extLst>
      <p:ext uri="{BB962C8B-B14F-4D97-AF65-F5344CB8AC3E}">
        <p14:creationId xmlns:p14="http://schemas.microsoft.com/office/powerpoint/2010/main" val="16526294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1DB71C54-63C1-4B83-8324-BBCEC579C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15D940-E187-4030-B313-FDC84AE67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3047" y="0"/>
            <a:ext cx="40689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a:extLst>
              <a:ext uri="{FF2B5EF4-FFF2-40B4-BE49-F238E27FC236}">
                <a16:creationId xmlns:a16="http://schemas.microsoft.com/office/drawing/2014/main" id="{DD9FCBA2-2A6D-482C-9129-8974AD5A7273}"/>
              </a:ext>
            </a:extLst>
          </p:cNvPr>
          <p:cNvSpPr>
            <a:spLocks noGrp="1"/>
          </p:cNvSpPr>
          <p:nvPr>
            <p:ph type="body" idx="1"/>
          </p:nvPr>
        </p:nvSpPr>
        <p:spPr>
          <a:xfrm>
            <a:off x="9292902" y="1286929"/>
            <a:ext cx="2216031" cy="4284129"/>
          </a:xfrm>
        </p:spPr>
        <p:txBody>
          <a:bodyPr vert="horz" lIns="91440" tIns="45720" rIns="91440" bIns="45720" rtlCol="0" anchor="ctr">
            <a:normAutofit/>
          </a:bodyPr>
          <a:lstStyle/>
          <a:p>
            <a:pPr algn="l"/>
            <a:r>
              <a:rPr lang="en-US" sz="2800" dirty="0" err="1">
                <a:solidFill>
                  <a:srgbClr val="FFFFFF"/>
                </a:solidFill>
              </a:rPr>
              <a:t>dar</a:t>
            </a:r>
            <a:r>
              <a:rPr lang="en-US" sz="2800" dirty="0">
                <a:solidFill>
                  <a:srgbClr val="FFFFFF"/>
                </a:solidFill>
              </a:rPr>
              <a:t> </a:t>
            </a:r>
            <a:r>
              <a:rPr lang="en-US" sz="2800" b="1" u="sng" dirty="0">
                <a:solidFill>
                  <a:srgbClr val="FFFFFF"/>
                </a:solidFill>
              </a:rPr>
              <a:t>DOAR </a:t>
            </a:r>
            <a:r>
              <a:rPr lang="en-US" sz="2800" dirty="0">
                <a:solidFill>
                  <a:srgbClr val="FFFFFF"/>
                </a:solidFill>
              </a:rPr>
              <a:t>100% de </a:t>
            </a:r>
            <a:r>
              <a:rPr lang="en-US" sz="2800" dirty="0" err="1">
                <a:solidFill>
                  <a:srgbClr val="FFFFFF"/>
                </a:solidFill>
              </a:rPr>
              <a:t>fiecare</a:t>
            </a:r>
            <a:r>
              <a:rPr lang="en-US" sz="2800" dirty="0">
                <a:solidFill>
                  <a:srgbClr val="FFFFFF"/>
                </a:solidFill>
              </a:rPr>
              <a:t> </a:t>
            </a:r>
            <a:r>
              <a:rPr lang="en-US" sz="2800" dirty="0" err="1">
                <a:solidFill>
                  <a:srgbClr val="FFFFFF"/>
                </a:solidFill>
              </a:rPr>
              <a:t>dată</a:t>
            </a:r>
            <a:r>
              <a:rPr lang="en-US" sz="2800" dirty="0">
                <a:solidFill>
                  <a:srgbClr val="FFFFFF"/>
                </a:solidFill>
              </a:rPr>
              <a:t>!!</a:t>
            </a:r>
          </a:p>
        </p:txBody>
      </p:sp>
      <p:sp>
        <p:nvSpPr>
          <p:cNvPr id="22" name="Rectangle 21">
            <a:extLst>
              <a:ext uri="{FF2B5EF4-FFF2-40B4-BE49-F238E27FC236}">
                <a16:creationId xmlns:a16="http://schemas.microsoft.com/office/drawing/2014/main" id="{76E38F34-66D8-4203-B16C-14AC20248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89680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7B06518-E3FE-4D7A-B481-8196E4AFFCD4}"/>
              </a:ext>
            </a:extLst>
          </p:cNvPr>
          <p:cNvSpPr>
            <a:spLocks noGrp="1"/>
          </p:cNvSpPr>
          <p:nvPr>
            <p:ph type="title"/>
          </p:nvPr>
        </p:nvSpPr>
        <p:spPr>
          <a:xfrm>
            <a:off x="643467" y="1286929"/>
            <a:ext cx="7674983" cy="4284129"/>
          </a:xfrm>
        </p:spPr>
        <p:txBody>
          <a:bodyPr vert="horz" lIns="91440" tIns="45720" rIns="91440" bIns="45720" rtlCol="0" anchor="ctr">
            <a:normAutofit/>
          </a:bodyPr>
          <a:lstStyle/>
          <a:p>
            <a:r>
              <a:rPr lang="en-US" sz="8000" dirty="0"/>
              <a:t>FUNCȚIONEAZĂ!</a:t>
            </a:r>
          </a:p>
        </p:txBody>
      </p:sp>
    </p:spTree>
    <p:extLst>
      <p:ext uri="{BB962C8B-B14F-4D97-AF65-F5344CB8AC3E}">
        <p14:creationId xmlns:p14="http://schemas.microsoft.com/office/powerpoint/2010/main" val="84032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err="1"/>
              <a:t>Intenții</a:t>
            </a:r>
            <a:r>
              <a:rPr lang="en-CA" dirty="0"/>
              <a:t> </a:t>
            </a:r>
            <a:r>
              <a:rPr lang="en-CA" dirty="0" err="1"/>
              <a:t>pentru</a:t>
            </a:r>
            <a:r>
              <a:rPr lang="en-CA" dirty="0"/>
              <a:t> </a:t>
            </a:r>
            <a:r>
              <a:rPr lang="en-CA" dirty="0" err="1"/>
              <a:t>Astăzi</a:t>
            </a:r>
            <a:endParaRPr lang="en-CA" dirty="0"/>
          </a:p>
        </p:txBody>
      </p:sp>
      <p:sp>
        <p:nvSpPr>
          <p:cNvPr id="3" name="Content Placeholder 2"/>
          <p:cNvSpPr>
            <a:spLocks noGrp="1"/>
          </p:cNvSpPr>
          <p:nvPr>
            <p:ph idx="1"/>
          </p:nvPr>
        </p:nvSpPr>
        <p:spPr/>
        <p:txBody>
          <a:bodyPr>
            <a:normAutofit lnSpcReduction="10000"/>
          </a:bodyPr>
          <a:lstStyle/>
          <a:p>
            <a:pPr marL="0" indent="0">
              <a:buNone/>
            </a:pPr>
            <a:r>
              <a:rPr lang="en-CA" sz="2800" dirty="0"/>
              <a:t>“</a:t>
            </a:r>
            <a:r>
              <a:rPr lang="en-CA" sz="2800" dirty="0" err="1"/>
              <a:t>Pentru</a:t>
            </a:r>
            <a:r>
              <a:rPr lang="en-CA" sz="2800" dirty="0"/>
              <a:t> </a:t>
            </a:r>
            <a:r>
              <a:rPr lang="en-CA" sz="2800" dirty="0" err="1"/>
              <a:t>că</a:t>
            </a:r>
            <a:r>
              <a:rPr lang="en-CA" sz="2800" dirty="0"/>
              <a:t> </a:t>
            </a:r>
            <a:r>
              <a:rPr lang="en-CA" sz="2800" dirty="0" err="1"/>
              <a:t>suntem</a:t>
            </a:r>
            <a:r>
              <a:rPr lang="en-CA" sz="2800" dirty="0"/>
              <a:t> </a:t>
            </a:r>
            <a:r>
              <a:rPr lang="en-CA" sz="2800" dirty="0" err="1"/>
              <a:t>parte</a:t>
            </a:r>
            <a:r>
              <a:rPr lang="en-CA" sz="2800" dirty="0"/>
              <a:t> din tot, </a:t>
            </a:r>
            <a:r>
              <a:rPr lang="en-CA" sz="2800" dirty="0" err="1"/>
              <a:t>când</a:t>
            </a:r>
            <a:r>
              <a:rPr lang="en-CA" sz="2800" dirty="0"/>
              <a:t> </a:t>
            </a:r>
            <a:r>
              <a:rPr lang="en-CA" sz="2800" dirty="0" err="1"/>
              <a:t>noi</a:t>
            </a:r>
            <a:r>
              <a:rPr lang="en-CA" sz="2800" dirty="0"/>
              <a:t> </a:t>
            </a:r>
            <a:r>
              <a:rPr lang="en-CA" sz="2800" dirty="0" err="1"/>
              <a:t>vindecăm</a:t>
            </a:r>
            <a:r>
              <a:rPr lang="en-CA" sz="2800" dirty="0"/>
              <a:t> </a:t>
            </a:r>
            <a:r>
              <a:rPr lang="en-CA" sz="2800" dirty="0" err="1"/>
              <a:t>ceva</a:t>
            </a:r>
            <a:r>
              <a:rPr lang="en-CA" sz="2800" dirty="0"/>
              <a:t> </a:t>
            </a:r>
            <a:r>
              <a:rPr lang="en-CA" sz="2800" dirty="0" err="1"/>
              <a:t>în</a:t>
            </a:r>
            <a:r>
              <a:rPr lang="en-CA" sz="2800" dirty="0"/>
              <a:t> </a:t>
            </a:r>
            <a:r>
              <a:rPr lang="en-CA" sz="2800" dirty="0" err="1"/>
              <a:t>noi</a:t>
            </a:r>
            <a:r>
              <a:rPr lang="en-CA" sz="2800" dirty="0"/>
              <a:t>, </a:t>
            </a:r>
            <a:r>
              <a:rPr lang="en-CA" sz="2800" dirty="0" err="1"/>
              <a:t>vindecăm</a:t>
            </a:r>
            <a:r>
              <a:rPr lang="en-CA" sz="2800" dirty="0"/>
              <a:t> </a:t>
            </a:r>
            <a:r>
              <a:rPr lang="en-CA" sz="2800" dirty="0" err="1"/>
              <a:t>pentru</a:t>
            </a:r>
            <a:r>
              <a:rPr lang="en-CA" sz="2800" dirty="0"/>
              <a:t> </a:t>
            </a:r>
            <a:r>
              <a:rPr lang="en-CA" sz="2800" dirty="0" err="1"/>
              <a:t>toată</a:t>
            </a:r>
            <a:r>
              <a:rPr lang="en-CA" sz="2800" dirty="0"/>
              <a:t> </a:t>
            </a:r>
            <a:r>
              <a:rPr lang="en-CA" sz="2800" dirty="0" err="1"/>
              <a:t>lumea</a:t>
            </a:r>
            <a:r>
              <a:rPr lang="en-CA" sz="2800" dirty="0"/>
              <a:t>. La </a:t>
            </a:r>
            <a:r>
              <a:rPr lang="en-CA" sz="2800" dirty="0" err="1"/>
              <a:t>nivel</a:t>
            </a:r>
            <a:r>
              <a:rPr lang="en-CA" sz="2800" dirty="0"/>
              <a:t> energetic </a:t>
            </a:r>
            <a:r>
              <a:rPr lang="en-CA" sz="2800" dirty="0" err="1"/>
              <a:t>conștiința</a:t>
            </a:r>
            <a:r>
              <a:rPr lang="en-CA" sz="2800" dirty="0"/>
              <a:t> </a:t>
            </a:r>
            <a:r>
              <a:rPr lang="en-CA" sz="2800" dirty="0" err="1"/>
              <a:t>fiecărui</a:t>
            </a:r>
            <a:r>
              <a:rPr lang="en-CA" sz="2800" dirty="0"/>
              <a:t> </a:t>
            </a:r>
            <a:r>
              <a:rPr lang="en-CA" sz="2800" dirty="0" err="1"/>
              <a:t>individ</a:t>
            </a:r>
            <a:r>
              <a:rPr lang="en-CA" sz="2800" dirty="0"/>
              <a:t> </a:t>
            </a:r>
            <a:r>
              <a:rPr lang="en-CA" sz="2800" dirty="0" err="1"/>
              <a:t>este</a:t>
            </a:r>
            <a:r>
              <a:rPr lang="en-CA" sz="2800" dirty="0"/>
              <a:t> </a:t>
            </a:r>
            <a:r>
              <a:rPr lang="en-CA" sz="2800" dirty="0" err="1"/>
              <a:t>conectată</a:t>
            </a:r>
            <a:r>
              <a:rPr lang="en-CA" sz="2800" dirty="0"/>
              <a:t> la </a:t>
            </a:r>
            <a:r>
              <a:rPr lang="en-CA" sz="2800" dirty="0" err="1"/>
              <a:t>conștiința</a:t>
            </a:r>
            <a:r>
              <a:rPr lang="en-CA" sz="2800" dirty="0"/>
              <a:t> </a:t>
            </a:r>
            <a:r>
              <a:rPr lang="en-CA" sz="2800" dirty="0" err="1"/>
              <a:t>colectivă</a:t>
            </a:r>
            <a:r>
              <a:rPr lang="en-CA" sz="2800" dirty="0"/>
              <a:t>, </a:t>
            </a:r>
            <a:r>
              <a:rPr lang="en-CA" sz="2800" dirty="0" err="1"/>
              <a:t>tocmai</a:t>
            </a:r>
            <a:r>
              <a:rPr lang="en-CA" sz="2800" dirty="0"/>
              <a:t> de </a:t>
            </a:r>
            <a:r>
              <a:rPr lang="en-CA" sz="2800" dirty="0" err="1"/>
              <a:t>aceea</a:t>
            </a:r>
            <a:r>
              <a:rPr lang="en-CA" sz="2800" dirty="0"/>
              <a:t> </a:t>
            </a:r>
            <a:r>
              <a:rPr lang="en-CA" sz="2800" dirty="0" err="1"/>
              <a:t>vindecarea</a:t>
            </a:r>
            <a:r>
              <a:rPr lang="en-CA" sz="2800" dirty="0"/>
              <a:t> </a:t>
            </a:r>
            <a:r>
              <a:rPr lang="en-CA" sz="2800" dirty="0" err="1"/>
              <a:t>personală</a:t>
            </a:r>
            <a:r>
              <a:rPr lang="en-CA" sz="2800" dirty="0"/>
              <a:t> </a:t>
            </a:r>
            <a:r>
              <a:rPr lang="en-CA" sz="2800" dirty="0" err="1"/>
              <a:t>urgentează</a:t>
            </a:r>
            <a:r>
              <a:rPr lang="en-CA" sz="2800" dirty="0"/>
              <a:t> </a:t>
            </a:r>
            <a:r>
              <a:rPr lang="en-CA" sz="2800" dirty="0" err="1"/>
              <a:t>vindecarea</a:t>
            </a:r>
            <a:r>
              <a:rPr lang="en-CA" sz="2800" dirty="0"/>
              <a:t> </a:t>
            </a:r>
            <a:r>
              <a:rPr lang="en-CA" sz="2800" dirty="0" err="1"/>
              <a:t>colectivă</a:t>
            </a:r>
            <a:r>
              <a:rPr lang="en-CA" sz="2800" dirty="0"/>
              <a:t>.”  </a:t>
            </a:r>
          </a:p>
          <a:p>
            <a:pPr marL="0" indent="0">
              <a:buNone/>
            </a:pPr>
            <a:r>
              <a:rPr lang="en-CA" sz="2800" dirty="0"/>
              <a:t>  </a:t>
            </a:r>
            <a:r>
              <a:rPr lang="en-CA" sz="1800" dirty="0"/>
              <a:t>din </a:t>
            </a:r>
            <a:r>
              <a:rPr lang="en-CA" sz="1800" dirty="0" err="1"/>
              <a:t>cartea</a:t>
            </a:r>
            <a:r>
              <a:rPr lang="en-CA" sz="1800" dirty="0"/>
              <a:t> </a:t>
            </a:r>
            <a:r>
              <a:rPr lang="en-CA" sz="1800" dirty="0" err="1"/>
              <a:t>Calea</a:t>
            </a:r>
            <a:r>
              <a:rPr lang="en-CA" sz="1800" dirty="0"/>
              <a:t> </a:t>
            </a:r>
            <a:r>
              <a:rPr lang="en-CA" sz="1800" dirty="0" err="1"/>
              <a:t>Renunțării</a:t>
            </a:r>
            <a:r>
              <a:rPr lang="en-CA" sz="1800" dirty="0"/>
              <a:t> Letting Go de David Hawkins.</a:t>
            </a:r>
          </a:p>
          <a:p>
            <a:pPr marL="0" indent="0">
              <a:buNone/>
            </a:pPr>
            <a:endParaRPr lang="en-CA" sz="2800" dirty="0"/>
          </a:p>
          <a:p>
            <a:pPr marL="0" indent="0">
              <a:buNone/>
            </a:pPr>
            <a:r>
              <a:rPr lang="en-CA" b="1" i="1" dirty="0" err="1"/>
              <a:t>Definiția</a:t>
            </a:r>
            <a:r>
              <a:rPr lang="en-CA" b="1" i="1" dirty="0"/>
              <a:t> </a:t>
            </a:r>
            <a:r>
              <a:rPr lang="en-CA" b="1" i="1" dirty="0" err="1"/>
              <a:t>intenției</a:t>
            </a:r>
            <a:r>
              <a:rPr lang="en-CA" dirty="0"/>
              <a:t>: </a:t>
            </a:r>
            <a:r>
              <a:rPr lang="en-CA"/>
              <a:t>lucrul </a:t>
            </a:r>
            <a:r>
              <a:rPr lang="en-CA" dirty="0"/>
              <a:t>pe care </a:t>
            </a:r>
            <a:r>
              <a:rPr lang="en-CA" dirty="0" err="1"/>
              <a:t>îți</a:t>
            </a:r>
            <a:r>
              <a:rPr lang="en-CA" dirty="0"/>
              <a:t> </a:t>
            </a:r>
            <a:r>
              <a:rPr lang="en-CA" dirty="0" err="1"/>
              <a:t>propui</a:t>
            </a:r>
            <a:r>
              <a:rPr lang="en-CA" dirty="0"/>
              <a:t> </a:t>
            </a:r>
            <a:r>
              <a:rPr lang="en-CA" dirty="0" err="1"/>
              <a:t>să</a:t>
            </a:r>
            <a:r>
              <a:rPr lang="en-CA" dirty="0"/>
              <a:t> </a:t>
            </a:r>
            <a:r>
              <a:rPr lang="en-CA" dirty="0" err="1"/>
              <a:t>îl</a:t>
            </a:r>
            <a:r>
              <a:rPr lang="en-CA" dirty="0"/>
              <a:t> </a:t>
            </a:r>
            <a:r>
              <a:rPr lang="en-CA" dirty="0" err="1"/>
              <a:t>faci</a:t>
            </a:r>
            <a:r>
              <a:rPr lang="en-CA" dirty="0"/>
              <a:t> </a:t>
            </a:r>
            <a:r>
              <a:rPr lang="en-CA" dirty="0" err="1"/>
              <a:t>sau</a:t>
            </a:r>
            <a:r>
              <a:rPr lang="en-CA" dirty="0"/>
              <a:t> </a:t>
            </a:r>
            <a:r>
              <a:rPr lang="en-CA" dirty="0" err="1"/>
              <a:t>să</a:t>
            </a:r>
            <a:r>
              <a:rPr lang="en-CA" dirty="0"/>
              <a:t> </a:t>
            </a:r>
            <a:r>
              <a:rPr lang="en-CA" dirty="0" err="1"/>
              <a:t>îl</a:t>
            </a:r>
            <a:r>
              <a:rPr lang="en-CA" dirty="0"/>
              <a:t> </a:t>
            </a:r>
            <a:r>
              <a:rPr lang="en-CA" dirty="0" err="1"/>
              <a:t>obții</a:t>
            </a:r>
            <a:r>
              <a:rPr lang="en-CA" dirty="0"/>
              <a:t>: un </a:t>
            </a:r>
            <a:r>
              <a:rPr lang="en-CA" dirty="0" err="1"/>
              <a:t>obiectiv</a:t>
            </a:r>
            <a:r>
              <a:rPr lang="en-CA" dirty="0"/>
              <a:t> </a:t>
            </a:r>
            <a:r>
              <a:rPr lang="en-CA" dirty="0" err="1"/>
              <a:t>sau</a:t>
            </a:r>
            <a:r>
              <a:rPr lang="en-CA" dirty="0"/>
              <a:t> un scop</a:t>
            </a:r>
          </a:p>
        </p:txBody>
      </p:sp>
    </p:spTree>
    <p:extLst>
      <p:ext uri="{BB962C8B-B14F-4D97-AF65-F5344CB8AC3E}">
        <p14:creationId xmlns:p14="http://schemas.microsoft.com/office/powerpoint/2010/main" val="276475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06C60E22-7100-4F70-8525-98F7CAE1C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4DE8BDE-B19F-4016-B1B0-14871E07A6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7E3B7621-F03B-4FB5-97B7-BE1E0294E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7534654" cy="6858000"/>
          </a:xfrm>
          <a:prstGeom prst="rect">
            <a:avLst/>
          </a:prstGeom>
          <a:solidFill>
            <a:srgbClr val="262626"/>
          </a:solidFill>
          <a:ln>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BA32A7D-DCB1-4F3D-97F1-044D62433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27949"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227B52-3750-4074-82E9-E888C180D291}"/>
              </a:ext>
            </a:extLst>
          </p:cNvPr>
          <p:cNvSpPr>
            <a:spLocks noGrp="1"/>
          </p:cNvSpPr>
          <p:nvPr>
            <p:ph type="title"/>
          </p:nvPr>
        </p:nvSpPr>
        <p:spPr>
          <a:xfrm>
            <a:off x="680322" y="485610"/>
            <a:ext cx="6036164" cy="4963468"/>
          </a:xfrm>
        </p:spPr>
        <p:txBody>
          <a:bodyPr vert="horz" lIns="91440" tIns="45720" rIns="91440" bIns="45720" rtlCol="0" anchor="b">
            <a:normAutofit/>
          </a:bodyPr>
          <a:lstStyle/>
          <a:p>
            <a:r>
              <a:rPr lang="en-US" sz="6001" dirty="0" err="1"/>
              <a:t>Intențiile</a:t>
            </a:r>
            <a:r>
              <a:rPr lang="en-US" sz="6001" dirty="0"/>
              <a:t> = </a:t>
            </a:r>
            <a:br>
              <a:rPr lang="en-US" sz="6001" dirty="0"/>
            </a:br>
            <a:r>
              <a:rPr lang="en-US" sz="6001" dirty="0"/>
              <a:t>Un Vis + </a:t>
            </a:r>
            <a:r>
              <a:rPr lang="en-US" sz="6001" dirty="0" err="1"/>
              <a:t>Angajament</a:t>
            </a:r>
            <a:endParaRPr lang="en-US" sz="6001" dirty="0"/>
          </a:p>
        </p:txBody>
      </p:sp>
      <p:sp>
        <p:nvSpPr>
          <p:cNvPr id="3" name="Content Placeholder 2">
            <a:extLst>
              <a:ext uri="{FF2B5EF4-FFF2-40B4-BE49-F238E27FC236}">
                <a16:creationId xmlns:a16="http://schemas.microsoft.com/office/drawing/2014/main" id="{B1799DC1-7444-4443-A0CA-7C600CC7BFA2}"/>
              </a:ext>
            </a:extLst>
          </p:cNvPr>
          <p:cNvSpPr>
            <a:spLocks noGrp="1"/>
          </p:cNvSpPr>
          <p:nvPr>
            <p:ph idx="1"/>
          </p:nvPr>
        </p:nvSpPr>
        <p:spPr>
          <a:xfrm>
            <a:off x="7918067" y="2447092"/>
            <a:ext cx="3764997" cy="3081798"/>
          </a:xfrm>
          <a:effectLst>
            <a:outerShdw blurRad="88900" dist="38100" dir="2700000" algn="tl" rotWithShape="0">
              <a:prstClr val="black">
                <a:alpha val="30000"/>
              </a:prstClr>
            </a:outerShdw>
          </a:effectLst>
        </p:spPr>
        <p:txBody>
          <a:bodyPr vert="horz" lIns="91440" tIns="45720" rIns="91440" bIns="45720" rtlCol="0">
            <a:normAutofit/>
          </a:bodyPr>
          <a:lstStyle/>
          <a:p>
            <a:pPr marL="0" indent="0" algn="r">
              <a:buNone/>
            </a:pPr>
            <a:r>
              <a:rPr lang="en-US" sz="4000" dirty="0"/>
              <a:t>Nu </a:t>
            </a:r>
            <a:r>
              <a:rPr lang="en-US" sz="4000" dirty="0" err="1"/>
              <a:t>există</a:t>
            </a:r>
            <a:r>
              <a:rPr lang="en-US" sz="4000" dirty="0"/>
              <a:t> </a:t>
            </a:r>
            <a:r>
              <a:rPr lang="en-US" sz="4000" dirty="0" err="1"/>
              <a:t>niciun</a:t>
            </a:r>
            <a:r>
              <a:rPr lang="en-US" sz="4000" dirty="0"/>
              <a:t> </a:t>
            </a:r>
            <a:r>
              <a:rPr lang="en-US" sz="4000" dirty="0" err="1"/>
              <a:t>angajament</a:t>
            </a:r>
            <a:r>
              <a:rPr lang="en-US" sz="4000" dirty="0"/>
              <a:t> </a:t>
            </a:r>
            <a:r>
              <a:rPr lang="en-US" sz="4000" dirty="0" err="1"/>
              <a:t>în</a:t>
            </a:r>
            <a:r>
              <a:rPr lang="en-US" sz="4000" dirty="0"/>
              <a:t> </a:t>
            </a:r>
            <a:r>
              <a:rPr lang="en-US" sz="4000" dirty="0" err="1"/>
              <a:t>afirmații</a:t>
            </a:r>
            <a:r>
              <a:rPr lang="en-US" sz="4000" dirty="0"/>
              <a:t>.</a:t>
            </a:r>
          </a:p>
        </p:txBody>
      </p:sp>
      <p:pic>
        <p:nvPicPr>
          <p:cNvPr id="26" name="Picture 25">
            <a:extLst>
              <a:ext uri="{FF2B5EF4-FFF2-40B4-BE49-F238E27FC236}">
                <a16:creationId xmlns:a16="http://schemas.microsoft.com/office/drawing/2014/main" id="{B33E843B-6CE7-4DFF-B50D-4AB50ED660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89330"/>
            <a:ext cx="1602997" cy="144270"/>
          </a:xfrm>
          <a:prstGeom prst="rect">
            <a:avLst/>
          </a:prstGeom>
        </p:spPr>
      </p:pic>
      <p:sp>
        <p:nvSpPr>
          <p:cNvPr id="28" name="Rectangle 27">
            <a:extLst>
              <a:ext uri="{FF2B5EF4-FFF2-40B4-BE49-F238E27FC236}">
                <a16:creationId xmlns:a16="http://schemas.microsoft.com/office/drawing/2014/main" id="{77DC4CA4-7111-46A0-BD6A-17D131E4F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338329"/>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9202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45AD9C-F21B-4046-AF68-07A24694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5F5BD6E-AB48-4A2D-AA03-D787D54FAF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12" name="Picture 11">
            <a:extLst>
              <a:ext uri="{FF2B5EF4-FFF2-40B4-BE49-F238E27FC236}">
                <a16:creationId xmlns:a16="http://schemas.microsoft.com/office/drawing/2014/main" id="{3221115A-B66A-4D35-9D9F-97A91D887F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1963704"/>
            <a:ext cx="10437812" cy="321164"/>
          </a:xfrm>
          <a:prstGeom prst="rect">
            <a:avLst/>
          </a:prstGeom>
        </p:spPr>
      </p:pic>
      <p:sp>
        <p:nvSpPr>
          <p:cNvPr id="14" name="Rectangle 13">
            <a:extLst>
              <a:ext uri="{FF2B5EF4-FFF2-40B4-BE49-F238E27FC236}">
                <a16:creationId xmlns:a16="http://schemas.microsoft.com/office/drawing/2014/main" id="{ABC72B1C-D4EE-45CF-A99C-0AD017C41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p:spPr>
        <p:txBody>
          <a:bodyPr>
            <a:normAutofit/>
          </a:bodyPr>
          <a:lstStyle/>
          <a:p>
            <a:r>
              <a:rPr lang="en-CA" dirty="0" err="1">
                <a:solidFill>
                  <a:srgbClr val="FFFFFF"/>
                </a:solidFill>
              </a:rPr>
              <a:t>Setează-ți</a:t>
            </a:r>
            <a:r>
              <a:rPr lang="en-CA" dirty="0">
                <a:solidFill>
                  <a:srgbClr val="FFFFFF"/>
                </a:solidFill>
              </a:rPr>
              <a:t> </a:t>
            </a:r>
            <a:r>
              <a:rPr lang="en-CA" dirty="0" err="1">
                <a:solidFill>
                  <a:srgbClr val="FFFFFF"/>
                </a:solidFill>
              </a:rPr>
              <a:t>Intenția</a:t>
            </a:r>
            <a:endParaRPr lang="en-CA" dirty="0">
              <a:solidFill>
                <a:srgbClr val="FFFFFF"/>
              </a:solidFill>
            </a:endParaRPr>
          </a:p>
        </p:txBody>
      </p:sp>
      <p:pic>
        <p:nvPicPr>
          <p:cNvPr id="16" name="Picture 15">
            <a:extLst>
              <a:ext uri="{FF2B5EF4-FFF2-40B4-BE49-F238E27FC236}">
                <a16:creationId xmlns:a16="http://schemas.microsoft.com/office/drawing/2014/main" id="{38AB44AF-E52F-46C5-8C2C-8487AC8B1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A5B2FDF3-1FF8-4FBF-842A-4EA5719F3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6389DEC8-49B8-4778-BB47-FF48E8C5B6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5885714"/>
            <a:ext cx="10437812" cy="321164"/>
          </a:xfrm>
          <a:prstGeom prst="rect">
            <a:avLst/>
          </a:prstGeom>
        </p:spPr>
      </p:pic>
      <p:sp>
        <p:nvSpPr>
          <p:cNvPr id="22" name="Rectangle 21">
            <a:extLst>
              <a:ext uri="{FF2B5EF4-FFF2-40B4-BE49-F238E27FC236}">
                <a16:creationId xmlns:a16="http://schemas.microsoft.com/office/drawing/2014/main" id="{DF550B33-5759-49FD-90FC-11EA4ED58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80322" y="2437831"/>
            <a:ext cx="9114023" cy="3150308"/>
          </a:xfrm>
        </p:spPr>
        <p:txBody>
          <a:bodyPr>
            <a:normAutofit/>
          </a:bodyPr>
          <a:lstStyle/>
          <a:p>
            <a:pPr marL="0" indent="0">
              <a:buNone/>
            </a:pPr>
            <a:r>
              <a:rPr lang="en-CA" sz="2000" dirty="0" err="1">
                <a:solidFill>
                  <a:srgbClr val="FFFFFF"/>
                </a:solidFill>
              </a:rPr>
              <a:t>Imaginează-ți</a:t>
            </a:r>
            <a:r>
              <a:rPr lang="en-CA" sz="2000" dirty="0">
                <a:solidFill>
                  <a:srgbClr val="FFFFFF"/>
                </a:solidFill>
              </a:rPr>
              <a:t> </a:t>
            </a:r>
            <a:r>
              <a:rPr lang="en-CA" sz="2000" dirty="0" err="1">
                <a:solidFill>
                  <a:srgbClr val="FFFFFF"/>
                </a:solidFill>
              </a:rPr>
              <a:t>că</a:t>
            </a:r>
            <a:r>
              <a:rPr lang="en-CA" sz="2000" dirty="0">
                <a:solidFill>
                  <a:srgbClr val="FFFFFF"/>
                </a:solidFill>
              </a:rPr>
              <a:t> workshop-</a:t>
            </a:r>
            <a:r>
              <a:rPr lang="en-CA" sz="2000" dirty="0" err="1">
                <a:solidFill>
                  <a:srgbClr val="FFFFFF"/>
                </a:solidFill>
              </a:rPr>
              <a:t>ul</a:t>
            </a:r>
            <a:r>
              <a:rPr lang="en-CA" sz="2000" dirty="0">
                <a:solidFill>
                  <a:srgbClr val="FFFFFF"/>
                </a:solidFill>
              </a:rPr>
              <a:t> s-a </a:t>
            </a:r>
            <a:r>
              <a:rPr lang="en-CA" sz="2000" dirty="0" err="1">
                <a:solidFill>
                  <a:srgbClr val="FFFFFF"/>
                </a:solidFill>
              </a:rPr>
              <a:t>terminat</a:t>
            </a:r>
            <a:r>
              <a:rPr lang="en-CA" sz="2000" dirty="0">
                <a:solidFill>
                  <a:srgbClr val="FFFFFF"/>
                </a:solidFill>
              </a:rPr>
              <a:t>.  </a:t>
            </a:r>
          </a:p>
          <a:p>
            <a:pPr lvl="1"/>
            <a:r>
              <a:rPr lang="en-CA" dirty="0">
                <a:solidFill>
                  <a:srgbClr val="FFFFFF"/>
                </a:solidFill>
              </a:rPr>
              <a:t>Ce s-a </a:t>
            </a:r>
            <a:r>
              <a:rPr lang="en-CA" dirty="0" err="1">
                <a:solidFill>
                  <a:srgbClr val="FFFFFF"/>
                </a:solidFill>
              </a:rPr>
              <a:t>întâmplat</a:t>
            </a:r>
            <a:r>
              <a:rPr lang="en-CA" dirty="0">
                <a:solidFill>
                  <a:srgbClr val="FFFFFF"/>
                </a:solidFill>
              </a:rPr>
              <a:t> cu tine?  </a:t>
            </a:r>
          </a:p>
          <a:p>
            <a:pPr lvl="1"/>
            <a:r>
              <a:rPr lang="en-CA" dirty="0">
                <a:solidFill>
                  <a:srgbClr val="FFFFFF"/>
                </a:solidFill>
              </a:rPr>
              <a:t>Ce ai </a:t>
            </a:r>
            <a:r>
              <a:rPr lang="en-CA" dirty="0" err="1">
                <a:solidFill>
                  <a:srgbClr val="FFFFFF"/>
                </a:solidFill>
              </a:rPr>
              <a:t>experimentat</a:t>
            </a:r>
            <a:r>
              <a:rPr lang="en-CA" dirty="0">
                <a:solidFill>
                  <a:srgbClr val="FFFFFF"/>
                </a:solidFill>
              </a:rPr>
              <a:t> </a:t>
            </a:r>
            <a:r>
              <a:rPr lang="en-CA" dirty="0" err="1">
                <a:solidFill>
                  <a:srgbClr val="FFFFFF"/>
                </a:solidFill>
              </a:rPr>
              <a:t>în</a:t>
            </a:r>
            <a:r>
              <a:rPr lang="en-CA" dirty="0">
                <a:solidFill>
                  <a:srgbClr val="FFFFFF"/>
                </a:solidFill>
              </a:rPr>
              <a:t> </a:t>
            </a:r>
            <a:r>
              <a:rPr lang="en-CA" dirty="0" err="1">
                <a:solidFill>
                  <a:srgbClr val="FFFFFF"/>
                </a:solidFill>
              </a:rPr>
              <a:t>aceste</a:t>
            </a:r>
            <a:r>
              <a:rPr lang="en-CA" dirty="0">
                <a:solidFill>
                  <a:srgbClr val="FFFFFF"/>
                </a:solidFill>
              </a:rPr>
              <a:t> </a:t>
            </a:r>
            <a:r>
              <a:rPr lang="en-CA" dirty="0" err="1">
                <a:solidFill>
                  <a:srgbClr val="FFFFFF"/>
                </a:solidFill>
              </a:rPr>
              <a:t>zile</a:t>
            </a:r>
            <a:r>
              <a:rPr lang="en-CA" dirty="0">
                <a:solidFill>
                  <a:srgbClr val="FFFFFF"/>
                </a:solidFill>
              </a:rPr>
              <a:t>?  </a:t>
            </a:r>
          </a:p>
          <a:p>
            <a:pPr lvl="1"/>
            <a:r>
              <a:rPr lang="en-CA" dirty="0">
                <a:solidFill>
                  <a:srgbClr val="FFFFFF"/>
                </a:solidFill>
              </a:rPr>
              <a:t>Ce perspective </a:t>
            </a:r>
            <a:r>
              <a:rPr lang="en-CA" dirty="0" err="1">
                <a:solidFill>
                  <a:srgbClr val="FFFFFF"/>
                </a:solidFill>
              </a:rPr>
              <a:t>noi</a:t>
            </a:r>
            <a:r>
              <a:rPr lang="en-CA" dirty="0">
                <a:solidFill>
                  <a:srgbClr val="FFFFFF"/>
                </a:solidFill>
              </a:rPr>
              <a:t> </a:t>
            </a:r>
            <a:r>
              <a:rPr lang="en-CA" dirty="0" err="1">
                <a:solidFill>
                  <a:srgbClr val="FFFFFF"/>
                </a:solidFill>
              </a:rPr>
              <a:t>și</a:t>
            </a:r>
            <a:r>
              <a:rPr lang="en-CA" dirty="0">
                <a:solidFill>
                  <a:srgbClr val="FFFFFF"/>
                </a:solidFill>
              </a:rPr>
              <a:t> </a:t>
            </a:r>
            <a:r>
              <a:rPr lang="en-CA" dirty="0" err="1">
                <a:solidFill>
                  <a:srgbClr val="FFFFFF"/>
                </a:solidFill>
              </a:rPr>
              <a:t>semnificative</a:t>
            </a:r>
            <a:r>
              <a:rPr lang="en-CA" dirty="0">
                <a:solidFill>
                  <a:srgbClr val="FFFFFF"/>
                </a:solidFill>
              </a:rPr>
              <a:t> </a:t>
            </a:r>
            <a:r>
              <a:rPr lang="en-CA" dirty="0" err="1">
                <a:solidFill>
                  <a:srgbClr val="FFFFFF"/>
                </a:solidFill>
              </a:rPr>
              <a:t>despre</a:t>
            </a:r>
            <a:r>
              <a:rPr lang="en-CA" dirty="0">
                <a:solidFill>
                  <a:srgbClr val="FFFFFF"/>
                </a:solidFill>
              </a:rPr>
              <a:t> tine ai </a:t>
            </a:r>
            <a:r>
              <a:rPr lang="en-CA" dirty="0" err="1">
                <a:solidFill>
                  <a:srgbClr val="FFFFFF"/>
                </a:solidFill>
              </a:rPr>
              <a:t>obținut</a:t>
            </a:r>
            <a:r>
              <a:rPr lang="en-CA" dirty="0">
                <a:solidFill>
                  <a:srgbClr val="FFFFFF"/>
                </a:solidFill>
              </a:rPr>
              <a:t>?  </a:t>
            </a:r>
          </a:p>
          <a:p>
            <a:pPr lvl="1"/>
            <a:r>
              <a:rPr lang="en-CA" dirty="0">
                <a:solidFill>
                  <a:srgbClr val="FFFFFF"/>
                </a:solidFill>
              </a:rPr>
              <a:t>Ce </a:t>
            </a:r>
            <a:r>
              <a:rPr lang="en-CA" dirty="0" err="1">
                <a:solidFill>
                  <a:srgbClr val="FFFFFF"/>
                </a:solidFill>
              </a:rPr>
              <a:t>va</a:t>
            </a:r>
            <a:r>
              <a:rPr lang="en-CA" dirty="0">
                <a:solidFill>
                  <a:srgbClr val="FFFFFF"/>
                </a:solidFill>
              </a:rPr>
              <a:t> </a:t>
            </a:r>
            <a:r>
              <a:rPr lang="en-CA" dirty="0" err="1">
                <a:solidFill>
                  <a:srgbClr val="FFFFFF"/>
                </a:solidFill>
              </a:rPr>
              <a:t>însemna</a:t>
            </a:r>
            <a:r>
              <a:rPr lang="en-CA" dirty="0">
                <a:solidFill>
                  <a:srgbClr val="FFFFFF"/>
                </a:solidFill>
              </a:rPr>
              <a:t> </a:t>
            </a:r>
            <a:r>
              <a:rPr lang="en-CA" dirty="0" err="1">
                <a:solidFill>
                  <a:srgbClr val="FFFFFF"/>
                </a:solidFill>
              </a:rPr>
              <a:t>pentru</a:t>
            </a:r>
            <a:r>
              <a:rPr lang="en-CA" dirty="0">
                <a:solidFill>
                  <a:srgbClr val="FFFFFF"/>
                </a:solidFill>
              </a:rPr>
              <a:t> tine </a:t>
            </a:r>
            <a:r>
              <a:rPr lang="en-CA" dirty="0" err="1">
                <a:solidFill>
                  <a:srgbClr val="FFFFFF"/>
                </a:solidFill>
              </a:rPr>
              <a:t>să</a:t>
            </a:r>
            <a:r>
              <a:rPr lang="en-CA" dirty="0">
                <a:solidFill>
                  <a:srgbClr val="FFFFFF"/>
                </a:solidFill>
              </a:rPr>
              <a:t> fi </a:t>
            </a:r>
            <a:r>
              <a:rPr lang="en-CA" dirty="0" err="1">
                <a:solidFill>
                  <a:srgbClr val="FFFFFF"/>
                </a:solidFill>
              </a:rPr>
              <a:t>creat</a:t>
            </a:r>
            <a:r>
              <a:rPr lang="en-CA" dirty="0">
                <a:solidFill>
                  <a:srgbClr val="FFFFFF"/>
                </a:solidFill>
              </a:rPr>
              <a:t> o </a:t>
            </a:r>
            <a:r>
              <a:rPr lang="en-CA" dirty="0" err="1">
                <a:solidFill>
                  <a:srgbClr val="FFFFFF"/>
                </a:solidFill>
              </a:rPr>
              <a:t>viziune</a:t>
            </a:r>
            <a:r>
              <a:rPr lang="en-CA" dirty="0">
                <a:solidFill>
                  <a:srgbClr val="FFFFFF"/>
                </a:solidFill>
              </a:rPr>
              <a:t> </a:t>
            </a:r>
            <a:r>
              <a:rPr lang="en-CA" dirty="0" err="1">
                <a:solidFill>
                  <a:srgbClr val="FFFFFF"/>
                </a:solidFill>
              </a:rPr>
              <a:t>pentru</a:t>
            </a:r>
            <a:r>
              <a:rPr lang="en-CA" dirty="0">
                <a:solidFill>
                  <a:srgbClr val="FFFFFF"/>
                </a:solidFill>
              </a:rPr>
              <a:t> </a:t>
            </a:r>
            <a:r>
              <a:rPr lang="en-CA" dirty="0" err="1">
                <a:solidFill>
                  <a:srgbClr val="FFFFFF"/>
                </a:solidFill>
              </a:rPr>
              <a:t>viața</a:t>
            </a:r>
            <a:r>
              <a:rPr lang="en-CA" dirty="0">
                <a:solidFill>
                  <a:srgbClr val="FFFFFF"/>
                </a:solidFill>
              </a:rPr>
              <a:t> pe care </a:t>
            </a:r>
            <a:r>
              <a:rPr lang="en-CA" dirty="0" err="1">
                <a:solidFill>
                  <a:srgbClr val="FFFFFF"/>
                </a:solidFill>
              </a:rPr>
              <a:t>ți-ar</a:t>
            </a:r>
            <a:r>
              <a:rPr lang="en-CA" dirty="0">
                <a:solidFill>
                  <a:srgbClr val="FFFFFF"/>
                </a:solidFill>
              </a:rPr>
              <a:t> </a:t>
            </a:r>
            <a:r>
              <a:rPr lang="en-CA" dirty="0" err="1">
                <a:solidFill>
                  <a:srgbClr val="FFFFFF"/>
                </a:solidFill>
              </a:rPr>
              <a:t>plăcea</a:t>
            </a:r>
            <a:r>
              <a:rPr lang="en-CA" dirty="0">
                <a:solidFill>
                  <a:srgbClr val="FFFFFF"/>
                </a:solidFill>
              </a:rPr>
              <a:t> </a:t>
            </a:r>
            <a:r>
              <a:rPr lang="en-CA" dirty="0" err="1">
                <a:solidFill>
                  <a:srgbClr val="FFFFFF"/>
                </a:solidFill>
              </a:rPr>
              <a:t>să</a:t>
            </a:r>
            <a:r>
              <a:rPr lang="en-CA" dirty="0">
                <a:solidFill>
                  <a:srgbClr val="FFFFFF"/>
                </a:solidFill>
              </a:rPr>
              <a:t> o </a:t>
            </a:r>
            <a:r>
              <a:rPr lang="en-CA" dirty="0" err="1">
                <a:solidFill>
                  <a:srgbClr val="FFFFFF"/>
                </a:solidFill>
              </a:rPr>
              <a:t>trăiești</a:t>
            </a:r>
            <a:r>
              <a:rPr lang="en-CA" dirty="0">
                <a:solidFill>
                  <a:srgbClr val="FFFFFF"/>
                </a:solidFill>
              </a:rPr>
              <a:t>?</a:t>
            </a:r>
          </a:p>
          <a:p>
            <a:pPr marL="0" indent="0">
              <a:buNone/>
            </a:pPr>
            <a:endParaRPr lang="en-CA" sz="2000" dirty="0">
              <a:solidFill>
                <a:srgbClr val="FFFFFF"/>
              </a:solidFill>
            </a:endParaRPr>
          </a:p>
        </p:txBody>
      </p:sp>
    </p:spTree>
    <p:extLst>
      <p:ext uri="{BB962C8B-B14F-4D97-AF65-F5344CB8AC3E}">
        <p14:creationId xmlns:p14="http://schemas.microsoft.com/office/powerpoint/2010/main" val="17039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2063262"/>
            <a:ext cx="3739279" cy="2661052"/>
          </a:xfrm>
        </p:spPr>
        <p:txBody>
          <a:bodyPr>
            <a:normAutofit/>
          </a:bodyPr>
          <a:lstStyle/>
          <a:p>
            <a:pPr algn="r"/>
            <a:r>
              <a:rPr lang="en-CA" sz="4400" dirty="0" err="1">
                <a:solidFill>
                  <a:srgbClr val="FFFFFF"/>
                </a:solidFill>
              </a:rPr>
              <a:t>Identifică-ți</a:t>
            </a:r>
            <a:r>
              <a:rPr lang="en-CA" sz="4400" dirty="0">
                <a:solidFill>
                  <a:srgbClr val="FFFFFF"/>
                </a:solidFill>
              </a:rPr>
              <a:t> </a:t>
            </a:r>
            <a:r>
              <a:rPr lang="en-CA" sz="4400" dirty="0" err="1">
                <a:solidFill>
                  <a:srgbClr val="FFFFFF"/>
                </a:solidFill>
              </a:rPr>
              <a:t>pasiunile</a:t>
            </a:r>
            <a:endParaRPr lang="en-CA" sz="4400" dirty="0">
              <a:solidFill>
                <a:srgbClr val="FFFFFF"/>
              </a:solidFill>
            </a:endParaRPr>
          </a:p>
        </p:txBody>
      </p:sp>
      <p:sp>
        <p:nvSpPr>
          <p:cNvPr id="3" name="Content Placeholder 2"/>
          <p:cNvSpPr>
            <a:spLocks noGrp="1"/>
          </p:cNvSpPr>
          <p:nvPr>
            <p:ph idx="1"/>
          </p:nvPr>
        </p:nvSpPr>
        <p:spPr>
          <a:xfrm>
            <a:off x="5287995" y="661107"/>
            <a:ext cx="6257362" cy="5503101"/>
          </a:xfrm>
        </p:spPr>
        <p:txBody>
          <a:bodyPr anchor="ctr">
            <a:normAutofit/>
          </a:bodyPr>
          <a:lstStyle/>
          <a:p>
            <a:pPr marL="0" indent="0">
              <a:buNone/>
            </a:pPr>
            <a:endParaRPr lang="en-CA" sz="2000" dirty="0">
              <a:solidFill>
                <a:srgbClr val="FFFFFF"/>
              </a:solidFill>
            </a:endParaRPr>
          </a:p>
          <a:p>
            <a:pPr marL="0" indent="0">
              <a:buNone/>
            </a:pPr>
            <a:endParaRPr lang="en-CA" sz="2000" dirty="0">
              <a:solidFill>
                <a:srgbClr val="FFFFFF"/>
              </a:solidFill>
            </a:endParaRPr>
          </a:p>
          <a:p>
            <a:pPr marL="0" indent="0">
              <a:buNone/>
            </a:pPr>
            <a:r>
              <a:rPr lang="en-CA" sz="2000" dirty="0">
                <a:solidFill>
                  <a:srgbClr val="FFFFFF"/>
                </a:solidFill>
              </a:rPr>
              <a:t>“</a:t>
            </a:r>
            <a:r>
              <a:rPr lang="en-CA" sz="2000" dirty="0" err="1">
                <a:solidFill>
                  <a:srgbClr val="FFFFFF"/>
                </a:solidFill>
              </a:rPr>
              <a:t>Baza</a:t>
            </a:r>
            <a:r>
              <a:rPr lang="en-CA" sz="2000" dirty="0">
                <a:solidFill>
                  <a:srgbClr val="FFFFFF"/>
                </a:solidFill>
              </a:rPr>
              <a:t> </a:t>
            </a:r>
            <a:r>
              <a:rPr lang="en-CA" sz="2000" dirty="0" err="1">
                <a:solidFill>
                  <a:srgbClr val="FFFFFF"/>
                </a:solidFill>
              </a:rPr>
              <a:t>vieții</a:t>
            </a:r>
            <a:r>
              <a:rPr lang="en-CA" sz="2000" dirty="0">
                <a:solidFill>
                  <a:srgbClr val="FFFFFF"/>
                </a:solidFill>
              </a:rPr>
              <a:t> </a:t>
            </a:r>
            <a:r>
              <a:rPr lang="en-CA" sz="2000" dirty="0" err="1">
                <a:solidFill>
                  <a:srgbClr val="FFFFFF"/>
                </a:solidFill>
              </a:rPr>
              <a:t>este</a:t>
            </a:r>
            <a:r>
              <a:rPr lang="en-CA" sz="2000" dirty="0">
                <a:solidFill>
                  <a:srgbClr val="FFFFFF"/>
                </a:solidFill>
              </a:rPr>
              <a:t> </a:t>
            </a:r>
            <a:r>
              <a:rPr lang="en-CA" sz="2000" dirty="0" err="1">
                <a:solidFill>
                  <a:srgbClr val="FFFFFF"/>
                </a:solidFill>
              </a:rPr>
              <a:t>libertatea</a:t>
            </a:r>
            <a:r>
              <a:rPr lang="en-CA" sz="2000" dirty="0">
                <a:solidFill>
                  <a:srgbClr val="FFFFFF"/>
                </a:solidFill>
              </a:rPr>
              <a:t>. </a:t>
            </a:r>
            <a:r>
              <a:rPr lang="en-CA" sz="2000" dirty="0" err="1">
                <a:solidFill>
                  <a:srgbClr val="FFFFFF"/>
                </a:solidFill>
              </a:rPr>
              <a:t>Rezultatul</a:t>
            </a:r>
            <a:r>
              <a:rPr lang="en-CA" sz="2000" dirty="0">
                <a:solidFill>
                  <a:srgbClr val="FFFFFF"/>
                </a:solidFill>
              </a:rPr>
              <a:t> </a:t>
            </a:r>
            <a:r>
              <a:rPr lang="en-CA" sz="2000" dirty="0" err="1">
                <a:solidFill>
                  <a:srgbClr val="FFFFFF"/>
                </a:solidFill>
              </a:rPr>
              <a:t>vieții</a:t>
            </a:r>
            <a:r>
              <a:rPr lang="en-CA" sz="2000" dirty="0">
                <a:solidFill>
                  <a:srgbClr val="FFFFFF"/>
                </a:solidFill>
              </a:rPr>
              <a:t> </a:t>
            </a:r>
            <a:r>
              <a:rPr lang="en-CA" sz="2000" dirty="0" err="1">
                <a:solidFill>
                  <a:srgbClr val="FFFFFF"/>
                </a:solidFill>
              </a:rPr>
              <a:t>este</a:t>
            </a:r>
            <a:r>
              <a:rPr lang="en-CA" sz="2000" dirty="0">
                <a:solidFill>
                  <a:srgbClr val="FFFFFF"/>
                </a:solidFill>
              </a:rPr>
              <a:t> </a:t>
            </a:r>
            <a:r>
              <a:rPr lang="en-CA" sz="2000" dirty="0" err="1">
                <a:solidFill>
                  <a:srgbClr val="FFFFFF"/>
                </a:solidFill>
              </a:rPr>
              <a:t>expansiunea</a:t>
            </a:r>
            <a:r>
              <a:rPr lang="en-CA" sz="2000" dirty="0">
                <a:solidFill>
                  <a:srgbClr val="FFFFFF"/>
                </a:solidFill>
              </a:rPr>
              <a:t>. </a:t>
            </a:r>
            <a:r>
              <a:rPr lang="en-CA" sz="2000" dirty="0" err="1">
                <a:solidFill>
                  <a:srgbClr val="FFFFFF"/>
                </a:solidFill>
              </a:rPr>
              <a:t>Și</a:t>
            </a:r>
            <a:r>
              <a:rPr lang="en-CA" sz="2000" dirty="0">
                <a:solidFill>
                  <a:srgbClr val="FFFFFF"/>
                </a:solidFill>
              </a:rPr>
              <a:t> </a:t>
            </a:r>
            <a:r>
              <a:rPr lang="en-CA" sz="2000" dirty="0" err="1">
                <a:solidFill>
                  <a:srgbClr val="FFFFFF"/>
                </a:solidFill>
              </a:rPr>
              <a:t>scopul</a:t>
            </a:r>
            <a:r>
              <a:rPr lang="en-CA" sz="2000" dirty="0">
                <a:solidFill>
                  <a:srgbClr val="FFFFFF"/>
                </a:solidFill>
              </a:rPr>
              <a:t> </a:t>
            </a:r>
            <a:r>
              <a:rPr lang="en-CA" sz="2000" dirty="0" err="1">
                <a:solidFill>
                  <a:srgbClr val="FFFFFF"/>
                </a:solidFill>
              </a:rPr>
              <a:t>vieții</a:t>
            </a:r>
            <a:r>
              <a:rPr lang="en-CA" sz="2000" dirty="0">
                <a:solidFill>
                  <a:srgbClr val="FFFFFF"/>
                </a:solidFill>
              </a:rPr>
              <a:t> </a:t>
            </a:r>
            <a:r>
              <a:rPr lang="en-CA" sz="2000" dirty="0" err="1">
                <a:solidFill>
                  <a:srgbClr val="FFFFFF"/>
                </a:solidFill>
              </a:rPr>
              <a:t>este</a:t>
            </a:r>
            <a:r>
              <a:rPr lang="en-CA" sz="2000" dirty="0">
                <a:solidFill>
                  <a:srgbClr val="FFFFFF"/>
                </a:solidFill>
              </a:rPr>
              <a:t> </a:t>
            </a:r>
            <a:r>
              <a:rPr lang="en-CA" sz="2000" dirty="0" err="1">
                <a:solidFill>
                  <a:srgbClr val="FFFFFF"/>
                </a:solidFill>
              </a:rPr>
              <a:t>bucuria</a:t>
            </a:r>
            <a:r>
              <a:rPr lang="en-CA" sz="2000" dirty="0">
                <a:solidFill>
                  <a:srgbClr val="FFFFFF"/>
                </a:solidFill>
              </a:rPr>
              <a:t>.”  Esther Hicks</a:t>
            </a:r>
          </a:p>
          <a:p>
            <a:pPr marL="0" indent="0">
              <a:buNone/>
            </a:pPr>
            <a:endParaRPr lang="en-CA" sz="2000" dirty="0">
              <a:solidFill>
                <a:srgbClr val="FFFFFF"/>
              </a:solidFill>
            </a:endParaRPr>
          </a:p>
          <a:p>
            <a:pPr marL="0" indent="0">
              <a:buNone/>
            </a:pPr>
            <a:r>
              <a:rPr lang="en-CA" sz="2000" dirty="0">
                <a:solidFill>
                  <a:srgbClr val="FFFFFF"/>
                </a:solidFill>
              </a:rPr>
              <a:t>LIBERTATE – EXPANSIUNE – BUCURIE</a:t>
            </a:r>
          </a:p>
          <a:p>
            <a:pPr marL="0" indent="0">
              <a:buNone/>
            </a:pPr>
            <a:endParaRPr lang="en-CA" sz="2000" dirty="0">
              <a:solidFill>
                <a:srgbClr val="FFFFFF"/>
              </a:solidFill>
            </a:endParaRPr>
          </a:p>
        </p:txBody>
      </p:sp>
    </p:spTree>
    <p:extLst>
      <p:ext uri="{BB962C8B-B14F-4D97-AF65-F5344CB8AC3E}">
        <p14:creationId xmlns:p14="http://schemas.microsoft.com/office/powerpoint/2010/main" val="114503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87C031CB-DEB3-405F-9996-5322C24A6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0">
            <a:extLst>
              <a:ext uri="{FF2B5EF4-FFF2-40B4-BE49-F238E27FC236}">
                <a16:creationId xmlns:a16="http://schemas.microsoft.com/office/drawing/2014/main" id="{92031F0E-C3FA-4DAF-BD13-4AC665CFF0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12">
            <a:extLst>
              <a:ext uri="{FF2B5EF4-FFF2-40B4-BE49-F238E27FC236}">
                <a16:creationId xmlns:a16="http://schemas.microsoft.com/office/drawing/2014/main" id="{BE685C68-BF28-4330-A4FE-33ABD8851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5349629"/>
            <a:ext cx="11525954" cy="275942"/>
          </a:xfrm>
          <a:prstGeom prst="rect">
            <a:avLst/>
          </a:prstGeom>
        </p:spPr>
      </p:pic>
      <p:sp>
        <p:nvSpPr>
          <p:cNvPr id="22" name="Rectangle 14">
            <a:extLst>
              <a:ext uri="{FF2B5EF4-FFF2-40B4-BE49-F238E27FC236}">
                <a16:creationId xmlns:a16="http://schemas.microsoft.com/office/drawing/2014/main" id="{273350E1-40B5-47D9-8DDD-3C2A17B4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1525954" cy="53794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FECEAA0D-0207-4358-ACC9-5071E033C23E}"/>
              </a:ext>
            </a:extLst>
          </p:cNvPr>
          <p:cNvSpPr>
            <a:spLocks noGrp="1"/>
          </p:cNvSpPr>
          <p:nvPr>
            <p:ph type="ctrTitle"/>
          </p:nvPr>
        </p:nvSpPr>
        <p:spPr>
          <a:xfrm>
            <a:off x="2481943" y="1997766"/>
            <a:ext cx="7454062" cy="2696635"/>
          </a:xfrm>
        </p:spPr>
        <p:txBody>
          <a:bodyPr>
            <a:normAutofit/>
          </a:bodyPr>
          <a:lstStyle/>
          <a:p>
            <a:r>
              <a:rPr lang="en-US" sz="4700" dirty="0" err="1">
                <a:solidFill>
                  <a:srgbClr val="FFFFFF"/>
                </a:solidFill>
              </a:rPr>
              <a:t>Identifică-ți</a:t>
            </a:r>
            <a:r>
              <a:rPr lang="en-US" sz="4700" dirty="0">
                <a:solidFill>
                  <a:srgbClr val="FFFFFF"/>
                </a:solidFill>
              </a:rPr>
              <a:t> </a:t>
            </a:r>
            <a:r>
              <a:rPr lang="en-US" sz="4700" dirty="0" err="1">
                <a:solidFill>
                  <a:srgbClr val="FFFFFF"/>
                </a:solidFill>
              </a:rPr>
              <a:t>Semnătura</a:t>
            </a:r>
            <a:r>
              <a:rPr lang="en-US" sz="4700" dirty="0">
                <a:solidFill>
                  <a:srgbClr val="FFFFFF"/>
                </a:solidFill>
              </a:rPr>
              <a:t> </a:t>
            </a:r>
            <a:r>
              <a:rPr lang="en-US" sz="4700" dirty="0" err="1">
                <a:solidFill>
                  <a:srgbClr val="FFFFFF"/>
                </a:solidFill>
              </a:rPr>
              <a:t>Sufletului</a:t>
            </a:r>
            <a:r>
              <a:rPr lang="en-US" sz="4700" dirty="0">
                <a:solidFill>
                  <a:srgbClr val="FFFFFF"/>
                </a:solidFill>
              </a:rPr>
              <a:t> </a:t>
            </a:r>
            <a:r>
              <a:rPr lang="en-US" sz="4700" dirty="0" err="1">
                <a:solidFill>
                  <a:srgbClr val="FFFFFF"/>
                </a:solidFill>
              </a:rPr>
              <a:t>Tău</a:t>
            </a:r>
            <a:r>
              <a:rPr lang="en-US" sz="4700" dirty="0">
                <a:solidFill>
                  <a:srgbClr val="FFFFFF"/>
                </a:solidFill>
              </a:rPr>
              <a:t> – </a:t>
            </a:r>
            <a:r>
              <a:rPr lang="en-US" sz="4700" dirty="0" err="1">
                <a:solidFill>
                  <a:srgbClr val="FFFFFF"/>
                </a:solidFill>
              </a:rPr>
              <a:t>Scopul</a:t>
            </a:r>
            <a:r>
              <a:rPr lang="en-US" sz="4700" dirty="0">
                <a:solidFill>
                  <a:srgbClr val="FFFFFF"/>
                </a:solidFill>
              </a:rPr>
              <a:t> &amp; </a:t>
            </a:r>
            <a:r>
              <a:rPr lang="en-US" sz="4700" dirty="0" err="1">
                <a:solidFill>
                  <a:srgbClr val="FFFFFF"/>
                </a:solidFill>
              </a:rPr>
              <a:t>Misiunea</a:t>
            </a:r>
            <a:r>
              <a:rPr lang="en-US" sz="4700" dirty="0">
                <a:solidFill>
                  <a:srgbClr val="FFFFFF"/>
                </a:solidFill>
              </a:rPr>
              <a:t> Ta UNICE</a:t>
            </a:r>
            <a:br>
              <a:rPr lang="en-US" sz="4700" dirty="0">
                <a:solidFill>
                  <a:srgbClr val="FFFFFF"/>
                </a:solidFill>
              </a:rPr>
            </a:br>
            <a:r>
              <a:rPr lang="en-US" sz="3100" dirty="0" err="1">
                <a:solidFill>
                  <a:srgbClr val="FFFFFF"/>
                </a:solidFill>
              </a:rPr>
              <a:t>Obține</a:t>
            </a:r>
            <a:r>
              <a:rPr lang="en-US" sz="3100" dirty="0">
                <a:solidFill>
                  <a:srgbClr val="FFFFFF"/>
                </a:solidFill>
              </a:rPr>
              <a:t> </a:t>
            </a:r>
            <a:r>
              <a:rPr lang="en-US" sz="3100" dirty="0" err="1">
                <a:solidFill>
                  <a:srgbClr val="FFFFFF"/>
                </a:solidFill>
              </a:rPr>
              <a:t>Claritate</a:t>
            </a:r>
            <a:r>
              <a:rPr lang="en-US" sz="3100" dirty="0">
                <a:solidFill>
                  <a:srgbClr val="FFFFFF"/>
                </a:solidFill>
              </a:rPr>
              <a:t> &amp; </a:t>
            </a:r>
            <a:r>
              <a:rPr lang="en-US" sz="3100" dirty="0" err="1">
                <a:solidFill>
                  <a:srgbClr val="FFFFFF"/>
                </a:solidFill>
              </a:rPr>
              <a:t>Procesul</a:t>
            </a:r>
            <a:r>
              <a:rPr lang="en-US" sz="3100" dirty="0">
                <a:solidFill>
                  <a:srgbClr val="FFFFFF"/>
                </a:solidFill>
              </a:rPr>
              <a:t> de </a:t>
            </a:r>
            <a:r>
              <a:rPr lang="en-US" sz="3100" dirty="0" err="1">
                <a:solidFill>
                  <a:srgbClr val="FFFFFF"/>
                </a:solidFill>
              </a:rPr>
              <a:t>Creație</a:t>
            </a:r>
            <a:endParaRPr lang="en-CA" sz="3100" dirty="0">
              <a:solidFill>
                <a:srgbClr val="FFFFFF"/>
              </a:solidFill>
            </a:endParaRPr>
          </a:p>
        </p:txBody>
      </p:sp>
      <p:pic>
        <p:nvPicPr>
          <p:cNvPr id="17" name="Picture 16">
            <a:extLst>
              <a:ext uri="{FF2B5EF4-FFF2-40B4-BE49-F238E27FC236}">
                <a16:creationId xmlns:a16="http://schemas.microsoft.com/office/drawing/2014/main" id="{A1500D0A-0DCA-4E06-8B25-618E6299CC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4686838"/>
            <a:ext cx="1602997" cy="144270"/>
          </a:xfrm>
          <a:prstGeom prst="rect">
            <a:avLst/>
          </a:prstGeom>
        </p:spPr>
      </p:pic>
      <p:sp>
        <p:nvSpPr>
          <p:cNvPr id="19" name="Rectangle 18">
            <a:extLst>
              <a:ext uri="{FF2B5EF4-FFF2-40B4-BE49-F238E27FC236}">
                <a16:creationId xmlns:a16="http://schemas.microsoft.com/office/drawing/2014/main" id="{108AC4DC-69B5-4DD1-84BC-850C5A286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3034068"/>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5870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7461844" cy="1080938"/>
          </a:xfrm>
        </p:spPr>
        <p:txBody>
          <a:bodyPr>
            <a:normAutofit/>
          </a:bodyPr>
          <a:lstStyle/>
          <a:p>
            <a:r>
              <a:rPr lang="en-CA" dirty="0" err="1">
                <a:solidFill>
                  <a:srgbClr val="FFFFFF"/>
                </a:solidFill>
              </a:rPr>
              <a:t>Identifică-ți</a:t>
            </a:r>
            <a:r>
              <a:rPr lang="en-CA" dirty="0">
                <a:solidFill>
                  <a:srgbClr val="FFFFFF"/>
                </a:solidFill>
              </a:rPr>
              <a:t> </a:t>
            </a:r>
            <a:r>
              <a:rPr lang="en-CA" dirty="0" err="1">
                <a:solidFill>
                  <a:srgbClr val="FFFFFF"/>
                </a:solidFill>
              </a:rPr>
              <a:t>pasiunile</a:t>
            </a:r>
            <a:endParaRPr lang="en-CA" dirty="0">
              <a:solidFill>
                <a:srgbClr val="FFFFFF"/>
              </a:solidFill>
            </a:endParaRPr>
          </a:p>
        </p:txBody>
      </p:sp>
      <p:sp>
        <p:nvSpPr>
          <p:cNvPr id="3" name="Content Placeholder 2"/>
          <p:cNvSpPr>
            <a:spLocks noGrp="1"/>
          </p:cNvSpPr>
          <p:nvPr>
            <p:ph idx="1"/>
          </p:nvPr>
        </p:nvSpPr>
        <p:spPr>
          <a:xfrm>
            <a:off x="680321" y="2336873"/>
            <a:ext cx="7461844" cy="4206167"/>
          </a:xfrm>
        </p:spPr>
        <p:txBody>
          <a:bodyPr>
            <a:normAutofit/>
          </a:bodyPr>
          <a:lstStyle/>
          <a:p>
            <a:pPr marL="0" indent="0">
              <a:buNone/>
            </a:pPr>
            <a:r>
              <a:rPr lang="en-CA" sz="2000" b="1" dirty="0"/>
              <a:t>Ce </a:t>
            </a:r>
            <a:r>
              <a:rPr lang="en-CA" sz="2000" b="1" dirty="0" err="1"/>
              <a:t>te</a:t>
            </a:r>
            <a:r>
              <a:rPr lang="en-CA" sz="2000" b="1" dirty="0"/>
              <a:t> </a:t>
            </a:r>
            <a:r>
              <a:rPr lang="en-CA" sz="2000" b="1" dirty="0" err="1"/>
              <a:t>pasionează</a:t>
            </a:r>
            <a:r>
              <a:rPr lang="en-CA" sz="2000" b="1" dirty="0"/>
              <a:t> cu </a:t>
            </a:r>
            <a:r>
              <a:rPr lang="en-CA" sz="2000" b="1" dirty="0" err="1"/>
              <a:t>adevărat</a:t>
            </a:r>
            <a:r>
              <a:rPr lang="en-CA" sz="2000" b="1" dirty="0"/>
              <a:t>?</a:t>
            </a:r>
          </a:p>
          <a:p>
            <a:pPr lvl="1">
              <a:buFont typeface="Wingdings" panose="05000000000000000000" pitchFamily="2" charset="2"/>
              <a:buChar char="§"/>
            </a:pPr>
            <a:r>
              <a:rPr lang="en-CA" dirty="0">
                <a:latin typeface="Arial" panose="020B0604020202020204" pitchFamily="34" charset="0"/>
                <a:cs typeface="Arial" panose="020B0604020202020204" pitchFamily="34" charset="0"/>
              </a:rPr>
              <a:t>Ce </a:t>
            </a:r>
            <a:r>
              <a:rPr lang="en-CA" dirty="0" err="1">
                <a:latin typeface="Arial" panose="020B0604020202020204" pitchFamily="34" charset="0"/>
                <a:cs typeface="Arial" panose="020B0604020202020204" pitchFamily="34" charset="0"/>
              </a:rPr>
              <a:t>te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luminează</a:t>
            </a:r>
            <a:r>
              <a:rPr lang="en-CA" dirty="0">
                <a:latin typeface="Arial" panose="020B0604020202020204" pitchFamily="34" charset="0"/>
                <a:cs typeface="Arial" panose="020B0604020202020204" pitchFamily="34" charset="0"/>
              </a:rPr>
              <a:t> cu </a:t>
            </a:r>
            <a:r>
              <a:rPr lang="en-CA" dirty="0" err="1">
                <a:latin typeface="Arial" panose="020B0604020202020204" pitchFamily="34" charset="0"/>
                <a:cs typeface="Arial" panose="020B0604020202020204" pitchFamily="34" charset="0"/>
              </a:rPr>
              <a:t>adevărat</a:t>
            </a:r>
            <a:r>
              <a:rPr lang="en-CA" dirty="0">
                <a:latin typeface="Arial" panose="020B0604020202020204" pitchFamily="34" charset="0"/>
                <a:cs typeface="Arial" panose="020B0604020202020204" pitchFamily="34" charset="0"/>
              </a:rPr>
              <a:t>?</a:t>
            </a:r>
          </a:p>
          <a:p>
            <a:pPr lvl="1">
              <a:buFont typeface="Wingdings" panose="05000000000000000000" pitchFamily="2" charset="2"/>
              <a:buChar char="§"/>
            </a:pPr>
            <a:r>
              <a:rPr lang="en-CA" dirty="0">
                <a:latin typeface="Arial" panose="020B0604020202020204" pitchFamily="34" charset="0"/>
                <a:cs typeface="Arial" panose="020B0604020202020204" pitchFamily="34" charset="0"/>
              </a:rPr>
              <a:t>Ce </a:t>
            </a:r>
            <a:r>
              <a:rPr lang="en-CA" dirty="0" err="1">
                <a:latin typeface="Arial" panose="020B0604020202020204" pitchFamily="34" charset="0"/>
                <a:cs typeface="Arial" panose="020B0604020202020204" pitchFamily="34" charset="0"/>
              </a:rPr>
              <a:t>te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energizează</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și</a:t>
            </a:r>
            <a:r>
              <a:rPr lang="en-CA" dirty="0">
                <a:latin typeface="Arial" panose="020B0604020202020204" pitchFamily="34" charset="0"/>
                <a:cs typeface="Arial" panose="020B0604020202020204" pitchFamily="34" charset="0"/>
              </a:rPr>
              <a:t>/</a:t>
            </a:r>
            <a:r>
              <a:rPr lang="en-CA" dirty="0" err="1">
                <a:latin typeface="Arial" panose="020B0604020202020204" pitchFamily="34" charset="0"/>
                <a:cs typeface="Arial" panose="020B0604020202020204" pitchFamily="34" charset="0"/>
              </a:rPr>
              <a:t>sau</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entuziasmează</a:t>
            </a:r>
            <a:r>
              <a:rPr lang="en-CA" dirty="0">
                <a:latin typeface="Arial" panose="020B0604020202020204" pitchFamily="34" charset="0"/>
                <a:cs typeface="Arial" panose="020B0604020202020204" pitchFamily="34" charset="0"/>
              </a:rPr>
              <a:t>?</a:t>
            </a:r>
          </a:p>
          <a:p>
            <a:pPr lvl="1">
              <a:buFont typeface="Wingdings" panose="05000000000000000000" pitchFamily="2" charset="2"/>
              <a:buChar char="§"/>
            </a:pPr>
            <a:r>
              <a:rPr lang="en-CA" dirty="0">
                <a:latin typeface="Arial" panose="020B0604020202020204" pitchFamily="34" charset="0"/>
                <a:cs typeface="Arial" panose="020B0604020202020204" pitchFamily="34" charset="0"/>
              </a:rPr>
              <a:t>Ce </a:t>
            </a:r>
            <a:r>
              <a:rPr lang="en-CA" dirty="0" err="1">
                <a:latin typeface="Arial" panose="020B0604020202020204" pitchFamily="34" charset="0"/>
                <a:cs typeface="Arial" panose="020B0604020202020204" pitchFamily="34" charset="0"/>
              </a:rPr>
              <a:t>te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inspiră</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și</a:t>
            </a:r>
            <a:r>
              <a:rPr lang="en-CA" dirty="0">
                <a:latin typeface="Arial" panose="020B0604020202020204" pitchFamily="34" charset="0"/>
                <a:cs typeface="Arial" panose="020B0604020202020204" pitchFamily="34" charset="0"/>
              </a:rPr>
              <a:t>/</a:t>
            </a:r>
            <a:r>
              <a:rPr lang="en-CA" dirty="0" err="1">
                <a:latin typeface="Arial" panose="020B0604020202020204" pitchFamily="34" charset="0"/>
                <a:cs typeface="Arial" panose="020B0604020202020204" pitchFamily="34" charset="0"/>
              </a:rPr>
              <a:t>sau</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motivează</a:t>
            </a:r>
            <a:r>
              <a:rPr lang="en-CA" dirty="0">
                <a:latin typeface="Arial" panose="020B0604020202020204" pitchFamily="34" charset="0"/>
                <a:cs typeface="Arial" panose="020B0604020202020204" pitchFamily="34" charset="0"/>
              </a:rPr>
              <a:t>?</a:t>
            </a:r>
          </a:p>
          <a:p>
            <a:pPr lvl="1">
              <a:buFont typeface="Wingdings" panose="05000000000000000000" pitchFamily="2" charset="2"/>
              <a:buChar char="§"/>
            </a:pPr>
            <a:r>
              <a:rPr lang="en-CA" dirty="0">
                <a:latin typeface="Arial" panose="020B0604020202020204" pitchFamily="34" charset="0"/>
                <a:cs typeface="Arial" panose="020B0604020202020204" pitchFamily="34" charset="0"/>
              </a:rPr>
              <a:t>Ce </a:t>
            </a:r>
            <a:r>
              <a:rPr lang="en-CA" dirty="0" err="1">
                <a:latin typeface="Arial" panose="020B0604020202020204" pitchFamily="34" charset="0"/>
                <a:cs typeface="Arial" panose="020B0604020202020204" pitchFamily="34" charset="0"/>
              </a:rPr>
              <a:t>iubești</a:t>
            </a:r>
            <a:r>
              <a:rPr lang="en-CA" dirty="0">
                <a:latin typeface="Arial" panose="020B0604020202020204" pitchFamily="34" charset="0"/>
                <a:cs typeface="Arial" panose="020B0604020202020204" pitchFamily="34" charset="0"/>
              </a:rPr>
              <a:t>?</a:t>
            </a:r>
          </a:p>
          <a:p>
            <a:pPr lvl="1">
              <a:buFont typeface="Wingdings" panose="05000000000000000000" pitchFamily="2" charset="2"/>
              <a:buChar char="§"/>
            </a:pPr>
            <a:r>
              <a:rPr lang="en-CA" dirty="0">
                <a:latin typeface="Arial" panose="020B0604020202020204" pitchFamily="34" charset="0"/>
                <a:cs typeface="Arial" panose="020B0604020202020204" pitchFamily="34" charset="0"/>
              </a:rPr>
              <a:t>De </a:t>
            </a:r>
            <a:r>
              <a:rPr lang="en-CA" dirty="0" err="1">
                <a:latin typeface="Arial" panose="020B0604020202020204" pitchFamily="34" charset="0"/>
                <a:cs typeface="Arial" panose="020B0604020202020204" pitchFamily="34" charset="0"/>
              </a:rPr>
              <a:t>ce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îți</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pasă</a:t>
            </a:r>
            <a:r>
              <a:rPr lang="en-CA" dirty="0">
                <a:latin typeface="Arial" panose="020B0604020202020204" pitchFamily="34" charset="0"/>
                <a:cs typeface="Arial" panose="020B0604020202020204" pitchFamily="34" charset="0"/>
              </a:rPr>
              <a:t> cu </a:t>
            </a:r>
            <a:r>
              <a:rPr lang="en-CA" dirty="0" err="1">
                <a:latin typeface="Arial" panose="020B0604020202020204" pitchFamily="34" charset="0"/>
                <a:cs typeface="Arial" panose="020B0604020202020204" pitchFamily="34" charset="0"/>
              </a:rPr>
              <a:t>adevărat</a:t>
            </a:r>
            <a:r>
              <a:rPr lang="en-CA" dirty="0">
                <a:latin typeface="Arial" panose="020B0604020202020204" pitchFamily="34" charset="0"/>
                <a:cs typeface="Arial" panose="020B0604020202020204" pitchFamily="34" charset="0"/>
              </a:rPr>
              <a:t>?</a:t>
            </a:r>
          </a:p>
          <a:p>
            <a:pPr marL="0" indent="0">
              <a:buNone/>
            </a:pPr>
            <a:r>
              <a:rPr lang="en-CA" sz="2000" dirty="0">
                <a:latin typeface="Arial" panose="020B0604020202020204" pitchFamily="34" charset="0"/>
                <a:cs typeface="Arial" panose="020B0604020202020204" pitchFamily="34" charset="0"/>
              </a:rPr>
              <a:t> </a:t>
            </a:r>
          </a:p>
          <a:p>
            <a:pPr marL="0" indent="0">
              <a:buNone/>
            </a:pPr>
            <a:r>
              <a:rPr lang="en-CA" sz="2000" dirty="0" err="1">
                <a:latin typeface="Arial" panose="020B0604020202020204" pitchFamily="34" charset="0"/>
                <a:cs typeface="Arial" panose="020B0604020202020204" pitchFamily="34" charset="0"/>
              </a:rPr>
              <a:t>Scrie</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lucrurile</a:t>
            </a:r>
            <a:r>
              <a:rPr lang="en-CA" sz="2000" dirty="0">
                <a:latin typeface="Arial" panose="020B0604020202020204" pitchFamily="34" charset="0"/>
                <a:cs typeface="Arial" panose="020B0604020202020204" pitchFamily="34" charset="0"/>
              </a:rPr>
              <a:t> pe care </a:t>
            </a:r>
            <a:r>
              <a:rPr lang="en-CA" sz="2000" dirty="0" err="1">
                <a:latin typeface="Arial" panose="020B0604020202020204" pitchFamily="34" charset="0"/>
                <a:cs typeface="Arial" panose="020B0604020202020204" pitchFamily="34" charset="0"/>
              </a:rPr>
              <a:t>îți</a:t>
            </a:r>
            <a:r>
              <a:rPr lang="en-CA" sz="2000" dirty="0">
                <a:latin typeface="Arial" panose="020B0604020202020204" pitchFamily="34" charset="0"/>
                <a:cs typeface="Arial" panose="020B0604020202020204" pitchFamily="34" charset="0"/>
              </a:rPr>
              <a:t> place să le </a:t>
            </a:r>
            <a:r>
              <a:rPr lang="en-CA" sz="2000" dirty="0" err="1">
                <a:latin typeface="Arial" panose="020B0604020202020204" pitchFamily="34" charset="0"/>
                <a:cs typeface="Arial" panose="020B0604020202020204" pitchFamily="34" charset="0"/>
              </a:rPr>
              <a:t>faci</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Oamenii</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sau</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tipul</a:t>
            </a:r>
            <a:r>
              <a:rPr lang="en-CA" sz="2000" dirty="0">
                <a:latin typeface="Arial" panose="020B0604020202020204" pitchFamily="34" charset="0"/>
                <a:cs typeface="Arial" panose="020B0604020202020204" pitchFamily="34" charset="0"/>
              </a:rPr>
              <a:t> de </a:t>
            </a:r>
            <a:r>
              <a:rPr lang="en-CA" sz="2000" dirty="0" err="1">
                <a:latin typeface="Arial" panose="020B0604020202020204" pitchFamily="34" charset="0"/>
                <a:cs typeface="Arial" panose="020B0604020202020204" pitchFamily="34" charset="0"/>
              </a:rPr>
              <a:t>oameni</a:t>
            </a:r>
            <a:r>
              <a:rPr lang="en-CA" sz="2000" dirty="0">
                <a:latin typeface="Arial" panose="020B0604020202020204" pitchFamily="34" charset="0"/>
                <a:cs typeface="Arial" panose="020B0604020202020204" pitchFamily="34" charset="0"/>
              </a:rPr>
              <a:t> cu care </a:t>
            </a:r>
            <a:r>
              <a:rPr lang="en-CA" sz="2000" dirty="0" err="1">
                <a:latin typeface="Arial" panose="020B0604020202020204" pitchFamily="34" charset="0"/>
                <a:cs typeface="Arial" panose="020B0604020202020204" pitchFamily="34" charset="0"/>
              </a:rPr>
              <a:t>îți</a:t>
            </a:r>
            <a:r>
              <a:rPr lang="en-CA" sz="2000" dirty="0">
                <a:latin typeface="Arial" panose="020B0604020202020204" pitchFamily="34" charset="0"/>
                <a:cs typeface="Arial" panose="020B0604020202020204" pitchFamily="34" charset="0"/>
              </a:rPr>
              <a:t> place </a:t>
            </a:r>
            <a:r>
              <a:rPr lang="en-CA" sz="2000" dirty="0" err="1">
                <a:latin typeface="Arial" panose="020B0604020202020204" pitchFamily="34" charset="0"/>
                <a:cs typeface="Arial" panose="020B0604020202020204" pitchFamily="34" charset="0"/>
              </a:rPr>
              <a:t>să</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îți</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petreci</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timpul</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Locurile</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în</a:t>
            </a:r>
            <a:r>
              <a:rPr lang="en-CA" sz="2000" dirty="0">
                <a:latin typeface="Arial" panose="020B0604020202020204" pitchFamily="34" charset="0"/>
                <a:cs typeface="Arial" panose="020B0604020202020204" pitchFamily="34" charset="0"/>
              </a:rPr>
              <a:t> care </a:t>
            </a:r>
            <a:r>
              <a:rPr lang="en-CA" sz="2000" dirty="0" err="1">
                <a:latin typeface="Arial" panose="020B0604020202020204" pitchFamily="34" charset="0"/>
                <a:cs typeface="Arial" panose="020B0604020202020204" pitchFamily="34" charset="0"/>
              </a:rPr>
              <a:t>îți</a:t>
            </a:r>
            <a:r>
              <a:rPr lang="en-CA" sz="2000" dirty="0">
                <a:latin typeface="Arial" panose="020B0604020202020204" pitchFamily="34" charset="0"/>
                <a:cs typeface="Arial" panose="020B0604020202020204" pitchFamily="34" charset="0"/>
              </a:rPr>
              <a:t> place </a:t>
            </a:r>
            <a:r>
              <a:rPr lang="en-CA" sz="2000" dirty="0" err="1">
                <a:latin typeface="Arial" panose="020B0604020202020204" pitchFamily="34" charset="0"/>
                <a:cs typeface="Arial" panose="020B0604020202020204" pitchFamily="34" charset="0"/>
              </a:rPr>
              <a:t>să</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fii</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Experiențele</a:t>
            </a:r>
            <a:r>
              <a:rPr lang="en-CA" sz="2000" dirty="0">
                <a:latin typeface="Arial" panose="020B0604020202020204" pitchFamily="34" charset="0"/>
                <a:cs typeface="Arial" panose="020B0604020202020204" pitchFamily="34" charset="0"/>
              </a:rPr>
              <a:t> pe care </a:t>
            </a:r>
            <a:r>
              <a:rPr lang="en-CA" sz="2000" dirty="0" err="1">
                <a:latin typeface="Arial" panose="020B0604020202020204" pitchFamily="34" charset="0"/>
                <a:cs typeface="Arial" panose="020B0604020202020204" pitchFamily="34" charset="0"/>
              </a:rPr>
              <a:t>vrei</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să</a:t>
            </a:r>
            <a:r>
              <a:rPr lang="en-CA" sz="2000" dirty="0">
                <a:latin typeface="Arial" panose="020B0604020202020204" pitchFamily="34" charset="0"/>
                <a:cs typeface="Arial" panose="020B0604020202020204" pitchFamily="34" charset="0"/>
              </a:rPr>
              <a:t> le </a:t>
            </a:r>
            <a:r>
              <a:rPr lang="en-CA" sz="2000" dirty="0" err="1">
                <a:latin typeface="Arial" panose="020B0604020202020204" pitchFamily="34" charset="0"/>
                <a:cs typeface="Arial" panose="020B0604020202020204" pitchFamily="34" charset="0"/>
              </a:rPr>
              <a:t>trăiești</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Observă</a:t>
            </a:r>
            <a:r>
              <a:rPr lang="en-CA" sz="2000" dirty="0">
                <a:latin typeface="Arial" panose="020B0604020202020204" pitchFamily="34" charset="0"/>
                <a:cs typeface="Arial" panose="020B0604020202020204" pitchFamily="34" charset="0"/>
              </a:rPr>
              <a:t> tot </a:t>
            </a:r>
            <a:r>
              <a:rPr lang="en-CA" sz="2000" dirty="0" err="1">
                <a:latin typeface="Arial" panose="020B0604020202020204" pitchFamily="34" charset="0"/>
                <a:cs typeface="Arial" panose="020B0604020202020204" pitchFamily="34" charset="0"/>
              </a:rPr>
              <a:t>ce</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iubești</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în</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fiecare</a:t>
            </a:r>
            <a:r>
              <a:rPr lang="en-CA" sz="2000" dirty="0">
                <a:latin typeface="Arial" panose="020B0604020202020204" pitchFamily="34" charset="0"/>
                <a:cs typeface="Arial" panose="020B0604020202020204" pitchFamily="34" charset="0"/>
              </a:rPr>
              <a:t> </a:t>
            </a:r>
            <a:r>
              <a:rPr lang="en-CA" sz="2000" dirty="0" err="1">
                <a:latin typeface="Arial" panose="020B0604020202020204" pitchFamily="34" charset="0"/>
                <a:cs typeface="Arial" panose="020B0604020202020204" pitchFamily="34" charset="0"/>
              </a:rPr>
              <a:t>arie</a:t>
            </a:r>
            <a:r>
              <a:rPr lang="en-CA" sz="2000" dirty="0">
                <a:latin typeface="Arial" panose="020B0604020202020204" pitchFamily="34" charset="0"/>
                <a:cs typeface="Arial" panose="020B0604020202020204" pitchFamily="34" charset="0"/>
              </a:rPr>
              <a:t> din </a:t>
            </a:r>
            <a:r>
              <a:rPr lang="en-CA" sz="2000" dirty="0" err="1">
                <a:latin typeface="Arial" panose="020B0604020202020204" pitchFamily="34" charset="0"/>
                <a:cs typeface="Arial" panose="020B0604020202020204" pitchFamily="34" charset="0"/>
              </a:rPr>
              <a:t>viața</a:t>
            </a:r>
            <a:r>
              <a:rPr lang="en-CA" sz="2000" dirty="0">
                <a:latin typeface="Arial" panose="020B0604020202020204" pitchFamily="34" charset="0"/>
                <a:cs typeface="Arial" panose="020B0604020202020204" pitchFamily="34" charset="0"/>
              </a:rPr>
              <a:t> ta. </a:t>
            </a:r>
          </a:p>
          <a:p>
            <a:pPr marL="0" indent="0">
              <a:buNone/>
            </a:pPr>
            <a:endParaRPr lang="en-CA" sz="1700" dirty="0"/>
          </a:p>
        </p:txBody>
      </p:sp>
    </p:spTree>
    <p:extLst>
      <p:ext uri="{BB962C8B-B14F-4D97-AF65-F5344CB8AC3E}">
        <p14:creationId xmlns:p14="http://schemas.microsoft.com/office/powerpoint/2010/main" val="3904341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Lista </a:t>
            </a:r>
            <a:r>
              <a:rPr lang="en-CA" dirty="0" err="1"/>
              <a:t>Pasiunilor</a:t>
            </a:r>
            <a:r>
              <a:rPr lang="en-CA" dirty="0"/>
              <a:t> Tale</a:t>
            </a:r>
          </a:p>
        </p:txBody>
      </p:sp>
      <p:sp>
        <p:nvSpPr>
          <p:cNvPr id="3" name="Content Placeholder 2"/>
          <p:cNvSpPr>
            <a:spLocks noGrp="1"/>
          </p:cNvSpPr>
          <p:nvPr>
            <p:ph idx="1"/>
          </p:nvPr>
        </p:nvSpPr>
        <p:spPr>
          <a:xfrm>
            <a:off x="680321" y="2336872"/>
            <a:ext cx="9613861" cy="4183197"/>
          </a:xfrm>
        </p:spPr>
        <p:txBody>
          <a:bodyPr>
            <a:normAutofit fontScale="85000" lnSpcReduction="20000"/>
          </a:bodyPr>
          <a:lstStyle/>
          <a:p>
            <a:pPr marL="0" indent="0">
              <a:buNone/>
            </a:pPr>
            <a:r>
              <a:rPr lang="en-CA" dirty="0" err="1">
                <a:effectLst>
                  <a:outerShdw blurRad="38100" dist="19050" dir="2700000" algn="tl">
                    <a:schemeClr val="dk1">
                      <a:alpha val="40000"/>
                    </a:schemeClr>
                  </a:outerShdw>
                </a:effectLst>
              </a:rPr>
              <a:t>Fă</a:t>
            </a:r>
            <a:r>
              <a:rPr lang="en-CA" dirty="0">
                <a:effectLst>
                  <a:outerShdw blurRad="38100" dist="19050" dir="2700000" algn="tl">
                    <a:schemeClr val="dk1">
                      <a:alpha val="40000"/>
                    </a:schemeClr>
                  </a:outerShdw>
                </a:effectLst>
              </a:rPr>
              <a:t> o </a:t>
            </a:r>
            <a:r>
              <a:rPr lang="en-CA" dirty="0" err="1">
                <a:effectLst>
                  <a:outerShdw blurRad="38100" dist="19050" dir="2700000" algn="tl">
                    <a:schemeClr val="dk1">
                      <a:alpha val="40000"/>
                    </a:schemeClr>
                  </a:outerShdw>
                </a:effectLst>
              </a:rPr>
              <a:t>listă</a:t>
            </a:r>
            <a:r>
              <a:rPr lang="en-CA" dirty="0">
                <a:effectLst>
                  <a:outerShdw blurRad="38100" dist="19050" dir="2700000" algn="tl">
                    <a:schemeClr val="dk1">
                      <a:alpha val="40000"/>
                    </a:schemeClr>
                  </a:outerShdw>
                </a:effectLst>
              </a:rPr>
              <a:t> cu </a:t>
            </a:r>
            <a:r>
              <a:rPr lang="en-CA" dirty="0" err="1">
                <a:effectLst>
                  <a:outerShdw blurRad="38100" dist="19050" dir="2700000" algn="tl">
                    <a:schemeClr val="dk1">
                      <a:alpha val="40000"/>
                    </a:schemeClr>
                  </a:outerShdw>
                </a:effectLst>
              </a:rPr>
              <a:t>lucrurile</a:t>
            </a:r>
            <a:r>
              <a:rPr lang="en-CA" dirty="0">
                <a:effectLst>
                  <a:outerShdw blurRad="38100" dist="19050" dir="2700000" algn="tl">
                    <a:schemeClr val="dk1">
                      <a:alpha val="40000"/>
                    </a:schemeClr>
                  </a:outerShdw>
                </a:effectLst>
              </a:rPr>
              <a:t> care sunt </a:t>
            </a:r>
            <a:r>
              <a:rPr lang="en-CA" dirty="0" err="1">
                <a:effectLst>
                  <a:outerShdw blurRad="38100" dist="19050" dir="2700000" algn="tl">
                    <a:schemeClr val="dk1">
                      <a:alpha val="40000"/>
                    </a:schemeClr>
                  </a:outerShdw>
                </a:effectLst>
              </a:rPr>
              <a:t>importante</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pentru</a:t>
            </a:r>
            <a:r>
              <a:rPr lang="en-CA" dirty="0">
                <a:effectLst>
                  <a:outerShdw blurRad="38100" dist="19050" dir="2700000" algn="tl">
                    <a:schemeClr val="dk1">
                      <a:alpha val="40000"/>
                    </a:schemeClr>
                  </a:outerShdw>
                </a:effectLst>
              </a:rPr>
              <a:t> tine, pe care le </a:t>
            </a:r>
            <a:r>
              <a:rPr lang="en-CA" dirty="0" err="1">
                <a:effectLst>
                  <a:outerShdw blurRad="38100" dist="19050" dir="2700000" algn="tl">
                    <a:schemeClr val="dk1">
                      <a:alpha val="40000"/>
                    </a:schemeClr>
                  </a:outerShdw>
                </a:effectLst>
              </a:rPr>
              <a:t>iubești</a:t>
            </a:r>
            <a:r>
              <a:rPr lang="en-CA" dirty="0">
                <a:effectLst>
                  <a:outerShdw blurRad="38100" dist="19050" dir="2700000" algn="tl">
                    <a:schemeClr val="dk1">
                      <a:alpha val="40000"/>
                    </a:schemeClr>
                  </a:outerShdw>
                </a:effectLst>
              </a:rPr>
              <a:t>, de care </a:t>
            </a:r>
            <a:r>
              <a:rPr lang="en-CA" dirty="0" err="1">
                <a:effectLst>
                  <a:outerShdw blurRad="38100" dist="19050" dir="2700000" algn="tl">
                    <a:schemeClr val="dk1">
                      <a:alpha val="40000"/>
                    </a:schemeClr>
                  </a:outerShdw>
                </a:effectLst>
              </a:rPr>
              <a:t>ești</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pasionat</a:t>
            </a:r>
            <a:r>
              <a:rPr lang="en-CA" dirty="0">
                <a:effectLst>
                  <a:outerShdw blurRad="38100" dist="19050" dir="2700000" algn="tl">
                    <a:schemeClr val="dk1">
                      <a:alpha val="40000"/>
                    </a:schemeClr>
                  </a:outerShdw>
                </a:effectLst>
              </a:rPr>
              <a:t>/</a:t>
            </a:r>
            <a:r>
              <a:rPr lang="en-CA" dirty="0" err="1">
                <a:effectLst>
                  <a:outerShdw blurRad="38100" dist="19050" dir="2700000" algn="tl">
                    <a:schemeClr val="dk1">
                      <a:alpha val="40000"/>
                    </a:schemeClr>
                  </a:outerShdw>
                </a:effectLst>
              </a:rPr>
              <a:t>ă</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și</a:t>
            </a:r>
            <a:r>
              <a:rPr lang="en-CA" dirty="0">
                <a:effectLst>
                  <a:outerShdw blurRad="38100" dist="19050" dir="2700000" algn="tl">
                    <a:schemeClr val="dk1">
                      <a:alpha val="40000"/>
                    </a:schemeClr>
                  </a:outerShdw>
                </a:effectLst>
              </a:rPr>
              <a:t> care </a:t>
            </a:r>
            <a:r>
              <a:rPr lang="en-CA" dirty="0" err="1">
                <a:effectLst>
                  <a:outerShdw blurRad="38100" dist="19050" dir="2700000" algn="tl">
                    <a:schemeClr val="dk1">
                      <a:alpha val="40000"/>
                    </a:schemeClr>
                  </a:outerShdw>
                </a:effectLst>
              </a:rPr>
              <a:t>simți</a:t>
            </a:r>
            <a:r>
              <a:rPr lang="en-CA" dirty="0">
                <a:effectLst>
                  <a:outerShdw blurRad="38100" dist="19050" dir="2700000" algn="tl">
                    <a:schemeClr val="dk1">
                      <a:alpha val="40000"/>
                    </a:schemeClr>
                  </a:outerShdw>
                </a:effectLst>
              </a:rPr>
              <a:t> cum </a:t>
            </a:r>
            <a:r>
              <a:rPr lang="en-CA" dirty="0" err="1">
                <a:effectLst>
                  <a:outerShdw blurRad="38100" dist="19050" dir="2700000" algn="tl">
                    <a:schemeClr val="dk1">
                      <a:alpha val="40000"/>
                    </a:schemeClr>
                  </a:outerShdw>
                </a:effectLst>
              </a:rPr>
              <a:t>te</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înflăcărează</a:t>
            </a:r>
            <a:r>
              <a:rPr lang="en-CA" dirty="0">
                <a:effectLst>
                  <a:outerShdw blurRad="38100" dist="19050" dir="2700000" algn="tl">
                    <a:schemeClr val="dk1">
                      <a:alpha val="40000"/>
                    </a:schemeClr>
                  </a:outerShdw>
                </a:effectLst>
              </a:rPr>
              <a:t>. </a:t>
            </a:r>
          </a:p>
          <a:p>
            <a:pPr marL="0" indent="0">
              <a:buNone/>
            </a:pPr>
            <a:r>
              <a:rPr lang="en-CA" dirty="0" err="1">
                <a:effectLst>
                  <a:outerShdw blurRad="38100" dist="19050" dir="2700000" algn="tl">
                    <a:schemeClr val="dk1">
                      <a:alpha val="40000"/>
                    </a:schemeClr>
                  </a:outerShdw>
                </a:effectLst>
              </a:rPr>
              <a:t>Completează</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fraza</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Când</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trăiesc</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viața</a:t>
            </a:r>
            <a:r>
              <a:rPr lang="en-CA" dirty="0">
                <a:effectLst>
                  <a:outerShdw blurRad="38100" dist="19050" dir="2700000" algn="tl">
                    <a:schemeClr val="dk1">
                      <a:alpha val="40000"/>
                    </a:schemeClr>
                  </a:outerShdw>
                </a:effectLst>
              </a:rPr>
              <a:t> pe care o </a:t>
            </a:r>
            <a:r>
              <a:rPr lang="en-CA" dirty="0" err="1">
                <a:effectLst>
                  <a:outerShdw blurRad="38100" dist="19050" dir="2700000" algn="tl">
                    <a:schemeClr val="dk1">
                      <a:alpha val="40000"/>
                    </a:schemeClr>
                  </a:outerShdw>
                </a:effectLst>
              </a:rPr>
              <a:t>iubesc</a:t>
            </a:r>
            <a:r>
              <a:rPr lang="en-CA" dirty="0">
                <a:effectLst>
                  <a:outerShdw blurRad="38100" dist="19050" dir="2700000" algn="tl">
                    <a:schemeClr val="dk1">
                      <a:alpha val="40000"/>
                    </a:schemeClr>
                  </a:outerShdw>
                </a:effectLst>
              </a:rPr>
              <a:t>, Eu …</a:t>
            </a:r>
            <a:r>
              <a:rPr lang="en-CA" b="1" dirty="0">
                <a:effectLst>
                  <a:outerShdw blurRad="38100" dist="19050" dir="2700000" algn="tl">
                    <a:schemeClr val="dk1">
                      <a:alpha val="40000"/>
                    </a:schemeClr>
                  </a:outerShdw>
                </a:effectLst>
              </a:rPr>
              <a:t>”</a:t>
            </a:r>
            <a:endParaRPr lang="en-CA" dirty="0"/>
          </a:p>
          <a:p>
            <a:pPr marL="0" indent="0">
              <a:buNone/>
            </a:pPr>
            <a:r>
              <a:rPr lang="en-CA" dirty="0" err="1">
                <a:effectLst>
                  <a:outerShdw blurRad="38100" dist="19050" dir="2700000" algn="tl">
                    <a:schemeClr val="dk1">
                      <a:alpha val="40000"/>
                    </a:schemeClr>
                  </a:outerShdw>
                </a:effectLst>
              </a:rPr>
              <a:t>Folosește</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verbe</a:t>
            </a:r>
            <a:r>
              <a:rPr lang="en-CA" dirty="0">
                <a:effectLst>
                  <a:outerShdw blurRad="38100" dist="19050" dir="2700000" algn="tl">
                    <a:schemeClr val="dk1">
                      <a:alpha val="40000"/>
                    </a:schemeClr>
                  </a:outerShdw>
                </a:effectLst>
              </a:rPr>
              <a:t> la </a:t>
            </a:r>
            <a:r>
              <a:rPr lang="en-CA" dirty="0" err="1">
                <a:effectLst>
                  <a:outerShdw blurRad="38100" dist="19050" dir="2700000" algn="tl">
                    <a:schemeClr val="dk1">
                      <a:alpha val="40000"/>
                    </a:schemeClr>
                  </a:outerShdw>
                </a:effectLst>
              </a:rPr>
              <a:t>timpul</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prezent</a:t>
            </a:r>
            <a:endParaRPr lang="en-CA" dirty="0">
              <a:effectLst>
                <a:outerShdw blurRad="38100" dist="19050" dir="2700000" algn="tl">
                  <a:schemeClr val="dk1">
                    <a:alpha val="40000"/>
                  </a:schemeClr>
                </a:outerShdw>
              </a:effectLst>
            </a:endParaRPr>
          </a:p>
          <a:p>
            <a:pPr marL="0" indent="0">
              <a:buNone/>
            </a:pPr>
            <a:endParaRPr lang="en-CA" dirty="0"/>
          </a:p>
          <a:p>
            <a:pPr lvl="0"/>
            <a:r>
              <a:rPr lang="en-CA" dirty="0" err="1">
                <a:effectLst>
                  <a:outerShdw blurRad="38100" dist="19050" dir="2700000" algn="tl">
                    <a:schemeClr val="dk1">
                      <a:alpha val="40000"/>
                    </a:schemeClr>
                  </a:outerShdw>
                </a:effectLst>
              </a:rPr>
              <a:t>inspir</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și</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motivez</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oamenii</a:t>
            </a:r>
            <a:endParaRPr lang="en-CA" dirty="0"/>
          </a:p>
          <a:p>
            <a:pPr lvl="0"/>
            <a:r>
              <a:rPr lang="en-CA" dirty="0" err="1">
                <a:effectLst>
                  <a:outerShdw blurRad="38100" dist="19050" dir="2700000" algn="tl">
                    <a:schemeClr val="dk1">
                      <a:alpha val="40000"/>
                    </a:schemeClr>
                  </a:outerShdw>
                </a:effectLst>
              </a:rPr>
              <a:t>mă</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conectez</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și</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conversez</a:t>
            </a:r>
            <a:r>
              <a:rPr lang="en-CA" dirty="0">
                <a:effectLst>
                  <a:outerShdw blurRad="38100" dist="19050" dir="2700000" algn="tl">
                    <a:schemeClr val="dk1">
                      <a:alpha val="40000"/>
                    </a:schemeClr>
                  </a:outerShdw>
                </a:effectLst>
              </a:rPr>
              <a:t> cu </a:t>
            </a:r>
            <a:r>
              <a:rPr lang="en-CA" dirty="0" err="1">
                <a:effectLst>
                  <a:outerShdw blurRad="38100" dist="19050" dir="2700000" algn="tl">
                    <a:schemeClr val="dk1">
                      <a:alpha val="40000"/>
                    </a:schemeClr>
                  </a:outerShdw>
                </a:effectLst>
              </a:rPr>
              <a:t>familia</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și</a:t>
            </a:r>
            <a:r>
              <a:rPr lang="en-CA" dirty="0">
                <a:effectLst>
                  <a:outerShdw blurRad="38100" dist="19050" dir="2700000" algn="tl">
                    <a:schemeClr val="dk1">
                      <a:alpha val="40000"/>
                    </a:schemeClr>
                  </a:outerShdw>
                </a:effectLst>
              </a:rPr>
              <a:t> cu </a:t>
            </a:r>
            <a:r>
              <a:rPr lang="en-CA" dirty="0" err="1">
                <a:effectLst>
                  <a:outerShdw blurRad="38100" dist="19050" dir="2700000" algn="tl">
                    <a:schemeClr val="dk1">
                      <a:alpha val="40000"/>
                    </a:schemeClr>
                  </a:outerShdw>
                </a:effectLst>
              </a:rPr>
              <a:t>prietenii</a:t>
            </a:r>
            <a:endParaRPr lang="en-CA" dirty="0"/>
          </a:p>
          <a:p>
            <a:pPr lvl="0"/>
            <a:r>
              <a:rPr lang="en-CA" dirty="0" err="1">
                <a:effectLst>
                  <a:outerShdw blurRad="38100" dist="19050" dir="2700000" algn="tl">
                    <a:schemeClr val="dk1">
                      <a:alpha val="40000"/>
                    </a:schemeClr>
                  </a:outerShdw>
                </a:effectLst>
              </a:rPr>
              <a:t>gătesc</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rețete</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incredibile</a:t>
            </a:r>
            <a:endParaRPr lang="en-CA" dirty="0"/>
          </a:p>
          <a:p>
            <a:pPr lvl="0"/>
            <a:r>
              <a:rPr lang="en-CA" dirty="0" err="1">
                <a:effectLst>
                  <a:outerShdw blurRad="38100" dist="19050" dir="2700000" algn="tl">
                    <a:schemeClr val="dk1">
                      <a:alpha val="40000"/>
                    </a:schemeClr>
                  </a:outerShdw>
                </a:effectLst>
              </a:rPr>
              <a:t>trăiesc</a:t>
            </a:r>
            <a:r>
              <a:rPr lang="en-CA" dirty="0">
                <a:effectLst>
                  <a:outerShdw blurRad="38100" dist="19050" dir="2700000" algn="tl">
                    <a:schemeClr val="dk1">
                      <a:alpha val="40000"/>
                    </a:schemeClr>
                  </a:outerShdw>
                </a:effectLst>
              </a:rPr>
              <a:t> o </a:t>
            </a:r>
            <a:r>
              <a:rPr lang="en-CA" dirty="0" err="1">
                <a:effectLst>
                  <a:outerShdw blurRad="38100" dist="19050" dir="2700000" algn="tl">
                    <a:schemeClr val="dk1">
                      <a:alpha val="40000"/>
                    </a:schemeClr>
                  </a:outerShdw>
                </a:effectLst>
              </a:rPr>
              <a:t>viață</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sănătoasă</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și</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vibrantă</a:t>
            </a:r>
            <a:endParaRPr lang="en-CA" dirty="0"/>
          </a:p>
          <a:p>
            <a:pPr lvl="0"/>
            <a:r>
              <a:rPr lang="en-CA" dirty="0" err="1">
                <a:effectLst>
                  <a:outerShdw blurRad="38100" dist="19050" dir="2700000" algn="tl">
                    <a:schemeClr val="dk1">
                      <a:alpha val="40000"/>
                    </a:schemeClr>
                  </a:outerShdw>
                </a:effectLst>
              </a:rPr>
              <a:t>joc</a:t>
            </a:r>
            <a:r>
              <a:rPr lang="en-CA" dirty="0">
                <a:effectLst>
                  <a:outerShdw blurRad="38100" dist="19050" dir="2700000" algn="tl">
                    <a:schemeClr val="dk1">
                      <a:alpha val="40000"/>
                    </a:schemeClr>
                  </a:outerShdw>
                </a:effectLst>
              </a:rPr>
              <a:t> golf/</a:t>
            </a:r>
            <a:r>
              <a:rPr lang="en-CA" dirty="0" err="1">
                <a:effectLst>
                  <a:outerShdw blurRad="38100" dist="19050" dir="2700000" algn="tl">
                    <a:schemeClr val="dk1">
                      <a:alpha val="40000"/>
                    </a:schemeClr>
                  </a:outerShdw>
                </a:effectLst>
              </a:rPr>
              <a:t>tenis</a:t>
            </a:r>
            <a:r>
              <a:rPr lang="en-CA" dirty="0">
                <a:effectLst>
                  <a:outerShdw blurRad="38100" dist="19050" dir="2700000" algn="tl">
                    <a:schemeClr val="dk1">
                      <a:alpha val="40000"/>
                    </a:schemeClr>
                  </a:outerShdw>
                </a:effectLst>
              </a:rPr>
              <a:t>/</a:t>
            </a:r>
            <a:r>
              <a:rPr lang="en-CA" dirty="0" err="1">
                <a:effectLst>
                  <a:outerShdw blurRad="38100" dist="19050" dir="2700000" algn="tl">
                    <a:schemeClr val="dk1">
                      <a:alpha val="40000"/>
                    </a:schemeClr>
                  </a:outerShdw>
                </a:effectLst>
              </a:rPr>
              <a:t>merg</a:t>
            </a:r>
            <a:r>
              <a:rPr lang="en-CA" dirty="0">
                <a:effectLst>
                  <a:outerShdw blurRad="38100" dist="19050" dir="2700000" algn="tl">
                    <a:schemeClr val="dk1">
                      <a:alpha val="40000"/>
                    </a:schemeClr>
                  </a:outerShdw>
                </a:effectLst>
              </a:rPr>
              <a:t> pe </a:t>
            </a:r>
            <a:r>
              <a:rPr lang="en-CA" dirty="0" err="1">
                <a:effectLst>
                  <a:outerShdw blurRad="38100" dist="19050" dir="2700000" algn="tl">
                    <a:schemeClr val="dk1">
                      <a:alpha val="40000"/>
                    </a:schemeClr>
                  </a:outerShdw>
                </a:effectLst>
              </a:rPr>
              <a:t>munți</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mă</a:t>
            </a:r>
            <a:r>
              <a:rPr lang="en-CA" dirty="0">
                <a:effectLst>
                  <a:outerShdw blurRad="38100" dist="19050" dir="2700000" algn="tl">
                    <a:schemeClr val="dk1">
                      <a:alpha val="40000"/>
                    </a:schemeClr>
                  </a:outerShdw>
                </a:effectLst>
              </a:rPr>
              <a:t> </a:t>
            </a:r>
            <a:r>
              <a:rPr lang="en-CA" dirty="0" err="1">
                <a:effectLst>
                  <a:outerShdw blurRad="38100" dist="19050" dir="2700000" algn="tl">
                    <a:schemeClr val="dk1">
                      <a:alpha val="40000"/>
                    </a:schemeClr>
                  </a:outerShdw>
                </a:effectLst>
              </a:rPr>
              <a:t>plimb</a:t>
            </a:r>
            <a:r>
              <a:rPr lang="en-CA" dirty="0">
                <a:effectLst>
                  <a:outerShdw blurRad="38100" dist="19050" dir="2700000" algn="tl">
                    <a:schemeClr val="dk1">
                      <a:alpha val="40000"/>
                    </a:schemeClr>
                  </a:outerShdw>
                </a:effectLst>
              </a:rPr>
              <a:t> pe </a:t>
            </a:r>
            <a:r>
              <a:rPr lang="en-CA" dirty="0" err="1">
                <a:effectLst>
                  <a:outerShdw blurRad="38100" dist="19050" dir="2700000" algn="tl">
                    <a:schemeClr val="dk1">
                      <a:alpha val="40000"/>
                    </a:schemeClr>
                  </a:outerShdw>
                </a:effectLst>
              </a:rPr>
              <a:t>plajă</a:t>
            </a:r>
            <a:endParaRPr lang="en-CA" dirty="0">
              <a:effectLst>
                <a:outerShdw blurRad="38100" dist="19050" dir="2700000" algn="tl">
                  <a:schemeClr val="dk1">
                    <a:alpha val="40000"/>
                  </a:schemeClr>
                </a:outerShdw>
              </a:effectLst>
            </a:endParaRPr>
          </a:p>
          <a:p>
            <a:pPr lvl="0"/>
            <a:r>
              <a:rPr lang="en-CA" dirty="0"/>
              <a:t>fac o </a:t>
            </a:r>
            <a:r>
              <a:rPr lang="en-CA" dirty="0" err="1"/>
              <a:t>grămadă</a:t>
            </a:r>
            <a:r>
              <a:rPr lang="en-CA" dirty="0"/>
              <a:t> de </a:t>
            </a:r>
            <a:r>
              <a:rPr lang="en-CA" dirty="0" err="1"/>
              <a:t>bani</a:t>
            </a:r>
            <a:endParaRPr lang="en-CA" dirty="0"/>
          </a:p>
          <a:p>
            <a:pPr marL="0" indent="0">
              <a:buNone/>
            </a:pPr>
            <a:r>
              <a:rPr lang="en-CA" dirty="0">
                <a:effectLst>
                  <a:outerShdw blurRad="38100" dist="19050" dir="2700000" algn="tl">
                    <a:schemeClr val="dk1">
                      <a:alpha val="40000"/>
                    </a:schemeClr>
                  </a:outerShdw>
                </a:effectLst>
              </a:rPr>
              <a:t> </a:t>
            </a:r>
            <a:endParaRPr lang="en-CA" dirty="0"/>
          </a:p>
          <a:p>
            <a:pPr marL="0" indent="0">
              <a:buNone/>
            </a:pPr>
            <a:endParaRPr lang="en-CA" dirty="0"/>
          </a:p>
        </p:txBody>
      </p:sp>
    </p:spTree>
    <p:extLst>
      <p:ext uri="{BB962C8B-B14F-4D97-AF65-F5344CB8AC3E}">
        <p14:creationId xmlns:p14="http://schemas.microsoft.com/office/powerpoint/2010/main" val="418722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2F2785-4707-496C-BF14-B4117B49D448}"/>
              </a:ext>
            </a:extLst>
          </p:cNvPr>
          <p:cNvSpPr>
            <a:spLocks noGrp="1"/>
          </p:cNvSpPr>
          <p:nvPr>
            <p:ph type="ctrTitle"/>
          </p:nvPr>
        </p:nvSpPr>
        <p:spPr>
          <a:xfrm>
            <a:off x="2549009" y="-680122"/>
            <a:ext cx="6036164" cy="4963468"/>
          </a:xfrm>
        </p:spPr>
        <p:txBody>
          <a:bodyPr>
            <a:normAutofit/>
          </a:bodyPr>
          <a:lstStyle/>
          <a:p>
            <a:pPr algn="l"/>
            <a:r>
              <a:rPr lang="en-CA" sz="6001" dirty="0" err="1"/>
              <a:t>Clasificarea</a:t>
            </a:r>
            <a:r>
              <a:rPr lang="en-CA" sz="6001" dirty="0"/>
              <a:t> </a:t>
            </a:r>
            <a:r>
              <a:rPr lang="en-CA" sz="6001" dirty="0" err="1"/>
              <a:t>Pasiunilor</a:t>
            </a:r>
            <a:r>
              <a:rPr lang="en-CA" sz="6001" dirty="0"/>
              <a:t> Tale</a:t>
            </a:r>
          </a:p>
        </p:txBody>
      </p:sp>
      <p:sp>
        <p:nvSpPr>
          <p:cNvPr id="5" name="Subtitle 4">
            <a:extLst>
              <a:ext uri="{FF2B5EF4-FFF2-40B4-BE49-F238E27FC236}">
                <a16:creationId xmlns:a16="http://schemas.microsoft.com/office/drawing/2014/main" id="{F6F2C4FF-2446-41ED-B892-11D6A32D780A}"/>
              </a:ext>
            </a:extLst>
          </p:cNvPr>
          <p:cNvSpPr>
            <a:spLocks noGrp="1"/>
          </p:cNvSpPr>
          <p:nvPr>
            <p:ph type="subTitle" idx="1"/>
          </p:nvPr>
        </p:nvSpPr>
        <p:spPr>
          <a:xfrm>
            <a:off x="7746681" y="485610"/>
            <a:ext cx="2547500" cy="4963468"/>
          </a:xfrm>
          <a:effectLst>
            <a:outerShdw blurRad="88900" dist="38100" dir="2700000" algn="tl" rotWithShape="0">
              <a:prstClr val="black">
                <a:alpha val="30000"/>
              </a:prstClr>
            </a:outerShdw>
          </a:effectLst>
        </p:spPr>
        <p:txBody>
          <a:bodyPr>
            <a:normAutofit/>
          </a:bodyPr>
          <a:lstStyle/>
          <a:p>
            <a:r>
              <a:rPr lang="en-CA" sz="4000" dirty="0"/>
              <a:t>EXERCIȚIU</a:t>
            </a:r>
          </a:p>
        </p:txBody>
      </p:sp>
    </p:spTree>
    <p:extLst>
      <p:ext uri="{BB962C8B-B14F-4D97-AF65-F5344CB8AC3E}">
        <p14:creationId xmlns:p14="http://schemas.microsoft.com/office/powerpoint/2010/main" val="788552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14C1409-2C6F-4EE6-B2F7-E8C0F6186DA5}"/>
              </a:ext>
            </a:extLst>
          </p:cNvPr>
          <p:cNvSpPr>
            <a:spLocks noGrp="1"/>
          </p:cNvSpPr>
          <p:nvPr>
            <p:ph type="subTitle" idx="1"/>
          </p:nvPr>
        </p:nvSpPr>
        <p:spPr>
          <a:xfrm>
            <a:off x="4063114" y="756006"/>
            <a:ext cx="5874479" cy="1241761"/>
          </a:xfrm>
        </p:spPr>
        <p:txBody>
          <a:bodyPr anchor="b">
            <a:normAutofit/>
          </a:bodyPr>
          <a:lstStyle/>
          <a:p>
            <a:r>
              <a:rPr lang="en-CA" dirty="0">
                <a:solidFill>
                  <a:srgbClr val="F09415"/>
                </a:solidFill>
              </a:rPr>
              <a:t>EXERCIȚIU</a:t>
            </a:r>
          </a:p>
        </p:txBody>
      </p:sp>
      <p:sp>
        <p:nvSpPr>
          <p:cNvPr id="4" name="Title 3">
            <a:extLst>
              <a:ext uri="{FF2B5EF4-FFF2-40B4-BE49-F238E27FC236}">
                <a16:creationId xmlns:a16="http://schemas.microsoft.com/office/drawing/2014/main" id="{EAFCA410-30EC-40EB-B175-4FAC661E1130}"/>
              </a:ext>
            </a:extLst>
          </p:cNvPr>
          <p:cNvSpPr>
            <a:spLocks noGrp="1"/>
          </p:cNvSpPr>
          <p:nvPr>
            <p:ph type="ctrTitle"/>
          </p:nvPr>
        </p:nvSpPr>
        <p:spPr>
          <a:xfrm>
            <a:off x="2339821" y="1584526"/>
            <a:ext cx="5872891" cy="2696635"/>
          </a:xfrm>
        </p:spPr>
        <p:txBody>
          <a:bodyPr>
            <a:normAutofit/>
          </a:bodyPr>
          <a:lstStyle/>
          <a:p>
            <a:r>
              <a:rPr lang="en-CA" sz="6001" dirty="0" err="1">
                <a:solidFill>
                  <a:srgbClr val="FFFFFF"/>
                </a:solidFill>
              </a:rPr>
              <a:t>Ierarhizarea</a:t>
            </a:r>
            <a:br>
              <a:rPr lang="en-CA" sz="6001" dirty="0">
                <a:solidFill>
                  <a:srgbClr val="FFFFFF"/>
                </a:solidFill>
              </a:rPr>
            </a:br>
            <a:r>
              <a:rPr lang="en-CA" sz="6001" dirty="0" err="1">
                <a:solidFill>
                  <a:srgbClr val="FFFFFF"/>
                </a:solidFill>
              </a:rPr>
              <a:t>Pasiunilor</a:t>
            </a:r>
            <a:r>
              <a:rPr lang="en-CA" sz="6001" dirty="0">
                <a:solidFill>
                  <a:srgbClr val="FFFFFF"/>
                </a:solidFill>
              </a:rPr>
              <a:t> Tale</a:t>
            </a:r>
          </a:p>
        </p:txBody>
      </p:sp>
    </p:spTree>
    <p:extLst>
      <p:ext uri="{BB962C8B-B14F-4D97-AF65-F5344CB8AC3E}">
        <p14:creationId xmlns:p14="http://schemas.microsoft.com/office/powerpoint/2010/main" val="289513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6" descr="A tree with a mountain in the background&#10;&#10;Description generated with very high confidence">
            <a:extLst>
              <a:ext uri="{FF2B5EF4-FFF2-40B4-BE49-F238E27FC236}">
                <a16:creationId xmlns:a16="http://schemas.microsoft.com/office/drawing/2014/main" id="{05276FFD-EF01-4F4A-92DE-06D390D69DEE}"/>
              </a:ext>
            </a:extLst>
          </p:cNvPr>
          <p:cNvPicPr>
            <a:picLocks noChangeAspect="1"/>
          </p:cNvPicPr>
          <p:nvPr/>
        </p:nvPicPr>
        <p:blipFill rotWithShape="1">
          <a:blip r:embed="rId3"/>
          <a:srcRect l="7379" t="9091" r="16662" b="1"/>
          <a:stretch/>
        </p:blipFill>
        <p:spPr>
          <a:xfrm>
            <a:off x="-3176" y="10"/>
            <a:ext cx="12192000" cy="6857991"/>
          </a:xfrm>
          <a:prstGeom prst="rect">
            <a:avLst/>
          </a:prstGeom>
        </p:spPr>
      </p:pic>
      <p:sp>
        <p:nvSpPr>
          <p:cNvPr id="12" name="Rectangle 11">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A8CE7851-997B-4532-94A8-DB0027EB956C}"/>
              </a:ext>
            </a:extLst>
          </p:cNvPr>
          <p:cNvSpPr>
            <a:spLocks noGrp="1"/>
          </p:cNvSpPr>
          <p:nvPr>
            <p:ph type="ctrTitle"/>
          </p:nvPr>
        </p:nvSpPr>
        <p:spPr>
          <a:xfrm>
            <a:off x="680322" y="4402667"/>
            <a:ext cx="8133478" cy="940240"/>
          </a:xfrm>
        </p:spPr>
        <p:txBody>
          <a:bodyPr>
            <a:normAutofit/>
          </a:bodyPr>
          <a:lstStyle/>
          <a:p>
            <a:r>
              <a:rPr lang="en-CA" sz="4800" dirty="0"/>
              <a:t>PAUZĂ</a:t>
            </a:r>
          </a:p>
        </p:txBody>
      </p:sp>
      <p:sp>
        <p:nvSpPr>
          <p:cNvPr id="14" name="Rectangle 13">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88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9DFF-C80E-4AEE-B987-D179F5B8D60F}"/>
              </a:ext>
            </a:extLst>
          </p:cNvPr>
          <p:cNvSpPr>
            <a:spLocks noGrp="1"/>
          </p:cNvSpPr>
          <p:nvPr>
            <p:ph type="title"/>
          </p:nvPr>
        </p:nvSpPr>
        <p:spPr>
          <a:xfrm>
            <a:off x="985510" y="-3453750"/>
            <a:ext cx="3846292" cy="5205943"/>
          </a:xfrm>
        </p:spPr>
        <p:txBody>
          <a:bodyPr anchor="b">
            <a:normAutofit/>
          </a:bodyPr>
          <a:lstStyle/>
          <a:p>
            <a:pPr algn="r"/>
            <a:r>
              <a:rPr lang="en-CA" sz="4800" dirty="0" err="1">
                <a:solidFill>
                  <a:schemeClr val="accent1"/>
                </a:solidFill>
              </a:rPr>
              <a:t>Recapitulare</a:t>
            </a:r>
            <a:endParaRPr lang="en-CA" sz="4800" dirty="0">
              <a:solidFill>
                <a:schemeClr val="accent1"/>
              </a:solidFill>
            </a:endParaRPr>
          </a:p>
        </p:txBody>
      </p:sp>
      <p:sp>
        <p:nvSpPr>
          <p:cNvPr id="3" name="Content Placeholder 2">
            <a:extLst>
              <a:ext uri="{FF2B5EF4-FFF2-40B4-BE49-F238E27FC236}">
                <a16:creationId xmlns:a16="http://schemas.microsoft.com/office/drawing/2014/main" id="{AA25AD04-0D5D-4E46-A662-3AC9EC1C4C2C}"/>
              </a:ext>
            </a:extLst>
          </p:cNvPr>
          <p:cNvSpPr>
            <a:spLocks noGrp="1"/>
          </p:cNvSpPr>
          <p:nvPr>
            <p:ph idx="1"/>
          </p:nvPr>
        </p:nvSpPr>
        <p:spPr>
          <a:xfrm>
            <a:off x="486892" y="2242038"/>
            <a:ext cx="11039824" cy="4565733"/>
          </a:xfrm>
        </p:spPr>
        <p:txBody>
          <a:bodyPr anchor="ctr">
            <a:normAutofit/>
          </a:bodyPr>
          <a:lstStyle/>
          <a:p>
            <a:r>
              <a:rPr lang="en-CA" dirty="0" err="1"/>
              <a:t>Fără</a:t>
            </a:r>
            <a:r>
              <a:rPr lang="en-CA" dirty="0"/>
              <a:t> </a:t>
            </a:r>
            <a:r>
              <a:rPr lang="en-CA" dirty="0" err="1"/>
              <a:t>Rezistență</a:t>
            </a:r>
            <a:r>
              <a:rPr lang="en-CA" dirty="0"/>
              <a:t>, </a:t>
            </a:r>
            <a:r>
              <a:rPr lang="en-CA" dirty="0" err="1"/>
              <a:t>fără</a:t>
            </a:r>
            <a:r>
              <a:rPr lang="en-CA" dirty="0"/>
              <a:t> </a:t>
            </a:r>
            <a:r>
              <a:rPr lang="en-CA" dirty="0" err="1"/>
              <a:t>Judecată</a:t>
            </a:r>
            <a:r>
              <a:rPr lang="en-CA" dirty="0"/>
              <a:t>, </a:t>
            </a:r>
            <a:r>
              <a:rPr lang="en-CA" dirty="0" err="1"/>
              <a:t>fără</a:t>
            </a:r>
            <a:r>
              <a:rPr lang="en-CA" dirty="0"/>
              <a:t> </a:t>
            </a:r>
            <a:r>
              <a:rPr lang="en-CA" dirty="0" err="1"/>
              <a:t>Atașament</a:t>
            </a:r>
            <a:r>
              <a:rPr lang="en-CA" dirty="0"/>
              <a:t> – </a:t>
            </a:r>
            <a:r>
              <a:rPr lang="en-CA" dirty="0" err="1"/>
              <a:t>Dă-i</a:t>
            </a:r>
            <a:r>
              <a:rPr lang="en-CA" dirty="0"/>
              <a:t> </a:t>
            </a:r>
            <a:r>
              <a:rPr lang="en-CA" dirty="0" err="1"/>
              <a:t>voie</a:t>
            </a:r>
            <a:r>
              <a:rPr lang="en-CA" dirty="0"/>
              <a:t> </a:t>
            </a:r>
            <a:r>
              <a:rPr lang="en-CA" dirty="0" err="1"/>
              <a:t>Universului</a:t>
            </a:r>
            <a:r>
              <a:rPr lang="en-CA" dirty="0"/>
              <a:t> să </a:t>
            </a:r>
            <a:r>
              <a:rPr lang="en-CA" dirty="0" err="1"/>
              <a:t>te</a:t>
            </a:r>
            <a:r>
              <a:rPr lang="en-CA" dirty="0"/>
              <a:t> </a:t>
            </a:r>
            <a:r>
              <a:rPr lang="en-CA" dirty="0" err="1"/>
              <a:t>surprindă</a:t>
            </a:r>
            <a:r>
              <a:rPr lang="en-CA" dirty="0"/>
              <a:t> </a:t>
            </a:r>
            <a:r>
              <a:rPr lang="en-CA" dirty="0" err="1"/>
              <a:t>și</a:t>
            </a:r>
            <a:r>
              <a:rPr lang="en-CA" dirty="0"/>
              <a:t> să </a:t>
            </a:r>
            <a:r>
              <a:rPr lang="en-CA" dirty="0" err="1"/>
              <a:t>te</a:t>
            </a:r>
            <a:r>
              <a:rPr lang="en-CA" dirty="0"/>
              <a:t> </a:t>
            </a:r>
            <a:r>
              <a:rPr lang="en-CA" dirty="0" err="1"/>
              <a:t>încânte</a:t>
            </a:r>
            <a:r>
              <a:rPr lang="en-CA" dirty="0"/>
              <a:t>.</a:t>
            </a:r>
          </a:p>
          <a:p>
            <a:r>
              <a:rPr lang="en-CA" dirty="0" err="1"/>
              <a:t>Ți</a:t>
            </a:r>
            <a:r>
              <a:rPr lang="en-CA" dirty="0"/>
              <a:t>-ai </a:t>
            </a:r>
            <a:r>
              <a:rPr lang="en-CA" dirty="0" err="1"/>
              <a:t>setat</a:t>
            </a:r>
            <a:r>
              <a:rPr lang="en-CA" dirty="0"/>
              <a:t> </a:t>
            </a:r>
            <a:r>
              <a:rPr lang="en-CA" dirty="0" err="1"/>
              <a:t>intențiile</a:t>
            </a:r>
            <a:r>
              <a:rPr lang="en-CA" dirty="0"/>
              <a:t> </a:t>
            </a:r>
            <a:r>
              <a:rPr lang="en-CA" dirty="0" err="1"/>
              <a:t>pentru</a:t>
            </a:r>
            <a:r>
              <a:rPr lang="en-CA" dirty="0"/>
              <a:t> </a:t>
            </a:r>
            <a:r>
              <a:rPr lang="en-CA" dirty="0" err="1"/>
              <a:t>acest</a:t>
            </a:r>
            <a:r>
              <a:rPr lang="en-CA" dirty="0"/>
              <a:t> weekend.</a:t>
            </a:r>
          </a:p>
          <a:p>
            <a:r>
              <a:rPr lang="en-CA" dirty="0" err="1"/>
              <a:t>Ți</a:t>
            </a:r>
            <a:r>
              <a:rPr lang="en-CA" dirty="0"/>
              <a:t>-ai </a:t>
            </a:r>
            <a:r>
              <a:rPr lang="en-CA" dirty="0" err="1"/>
              <a:t>identificat</a:t>
            </a:r>
            <a:r>
              <a:rPr lang="en-CA" dirty="0"/>
              <a:t> </a:t>
            </a:r>
            <a:r>
              <a:rPr lang="en-CA" dirty="0" err="1"/>
              <a:t>pasiunile</a:t>
            </a:r>
            <a:r>
              <a:rPr lang="en-CA" dirty="0"/>
              <a:t> – </a:t>
            </a:r>
            <a:r>
              <a:rPr lang="en-CA" dirty="0" err="1"/>
              <a:t>ce</a:t>
            </a:r>
            <a:r>
              <a:rPr lang="en-CA" dirty="0"/>
              <a:t> </a:t>
            </a:r>
            <a:r>
              <a:rPr lang="en-CA" dirty="0" err="1"/>
              <a:t>iubești</a:t>
            </a:r>
            <a:r>
              <a:rPr lang="en-CA" dirty="0"/>
              <a:t>, </a:t>
            </a:r>
            <a:r>
              <a:rPr lang="en-CA" dirty="0" err="1"/>
              <a:t>ce</a:t>
            </a:r>
            <a:r>
              <a:rPr lang="en-CA" dirty="0"/>
              <a:t> </a:t>
            </a:r>
            <a:r>
              <a:rPr lang="en-CA" dirty="0" err="1"/>
              <a:t>te</a:t>
            </a:r>
            <a:r>
              <a:rPr lang="en-CA" dirty="0"/>
              <a:t> </a:t>
            </a:r>
            <a:r>
              <a:rPr lang="en-CA" dirty="0" err="1"/>
              <a:t>înflăcărează</a:t>
            </a:r>
            <a:r>
              <a:rPr lang="en-CA" dirty="0"/>
              <a:t> </a:t>
            </a:r>
            <a:r>
              <a:rPr lang="en-CA" dirty="0" err="1"/>
              <a:t>și</a:t>
            </a:r>
            <a:r>
              <a:rPr lang="en-CA" dirty="0"/>
              <a:t> </a:t>
            </a:r>
            <a:r>
              <a:rPr lang="en-CA" dirty="0" err="1"/>
              <a:t>energizează</a:t>
            </a:r>
            <a:r>
              <a:rPr lang="en-CA" dirty="0"/>
              <a:t>.</a:t>
            </a:r>
          </a:p>
          <a:p>
            <a:r>
              <a:rPr lang="en-CA" dirty="0"/>
              <a:t>LIBERTATE – EXPANSIUNE – BUCURIE</a:t>
            </a:r>
          </a:p>
          <a:p>
            <a:r>
              <a:rPr lang="en-CA" dirty="0" err="1"/>
              <a:t>Claritate</a:t>
            </a:r>
            <a:r>
              <a:rPr lang="en-CA" dirty="0"/>
              <a:t> </a:t>
            </a:r>
            <a:r>
              <a:rPr lang="en-CA" dirty="0" err="1"/>
              <a:t>vizavi</a:t>
            </a:r>
            <a:r>
              <a:rPr lang="en-CA" dirty="0"/>
              <a:t> de Lista </a:t>
            </a:r>
            <a:r>
              <a:rPr lang="en-CA" dirty="0" err="1"/>
              <a:t>Pasiunilor</a:t>
            </a:r>
            <a:r>
              <a:rPr lang="en-CA" dirty="0"/>
              <a:t> Tale – </a:t>
            </a:r>
            <a:r>
              <a:rPr lang="en-CA" dirty="0" err="1"/>
              <a:t>Ți</a:t>
            </a:r>
            <a:r>
              <a:rPr lang="en-CA" dirty="0"/>
              <a:t>-ai </a:t>
            </a:r>
            <a:r>
              <a:rPr lang="en-CA" dirty="0" err="1"/>
              <a:t>identificat</a:t>
            </a:r>
            <a:r>
              <a:rPr lang="en-CA" dirty="0"/>
              <a:t> </a:t>
            </a:r>
            <a:r>
              <a:rPr lang="en-CA" dirty="0" err="1"/>
              <a:t>cele</a:t>
            </a:r>
            <a:r>
              <a:rPr lang="en-CA" dirty="0"/>
              <a:t> 5 Top </a:t>
            </a:r>
            <a:r>
              <a:rPr lang="en-CA" dirty="0" err="1"/>
              <a:t>Pasiuni</a:t>
            </a:r>
            <a:endParaRPr lang="en-CA" dirty="0"/>
          </a:p>
          <a:p>
            <a:r>
              <a:rPr lang="en-CA" dirty="0" err="1"/>
              <a:t>Ți</a:t>
            </a:r>
            <a:r>
              <a:rPr lang="en-CA" dirty="0"/>
              <a:t>-ai </a:t>
            </a:r>
            <a:r>
              <a:rPr lang="en-CA" dirty="0" err="1"/>
              <a:t>clasificat</a:t>
            </a:r>
            <a:r>
              <a:rPr lang="en-CA" dirty="0"/>
              <a:t> &amp; </a:t>
            </a:r>
            <a:r>
              <a:rPr lang="en-CA" dirty="0" err="1"/>
              <a:t>ierarhizat</a:t>
            </a:r>
            <a:r>
              <a:rPr lang="en-CA" dirty="0"/>
              <a:t> </a:t>
            </a:r>
            <a:r>
              <a:rPr lang="en-CA" dirty="0" err="1"/>
              <a:t>pasiunile</a:t>
            </a:r>
            <a:r>
              <a:rPr lang="en-CA" dirty="0"/>
              <a:t>.</a:t>
            </a:r>
          </a:p>
          <a:p>
            <a:r>
              <a:rPr lang="en-CA" dirty="0"/>
              <a:t>ÎNTREBĂRI?</a:t>
            </a:r>
          </a:p>
        </p:txBody>
      </p:sp>
    </p:spTree>
    <p:extLst>
      <p:ext uri="{BB962C8B-B14F-4D97-AF65-F5344CB8AC3E}">
        <p14:creationId xmlns:p14="http://schemas.microsoft.com/office/powerpoint/2010/main" val="426594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24FA1-8CCB-420F-994B-7516868A268F}"/>
              </a:ext>
            </a:extLst>
          </p:cNvPr>
          <p:cNvSpPr>
            <a:spLocks noGrp="1"/>
          </p:cNvSpPr>
          <p:nvPr>
            <p:ph type="title"/>
          </p:nvPr>
        </p:nvSpPr>
        <p:spPr>
          <a:xfrm>
            <a:off x="680321" y="825511"/>
            <a:ext cx="9256566" cy="845983"/>
          </a:xfrm>
          <a:effectLst>
            <a:outerShdw blurRad="88900" dist="38100" dir="2700000" algn="tl" rotWithShape="0">
              <a:prstClr val="black">
                <a:alpha val="30000"/>
              </a:prstClr>
            </a:outerShdw>
          </a:effectLst>
        </p:spPr>
        <p:txBody>
          <a:bodyPr anchor="b">
            <a:normAutofit/>
          </a:bodyPr>
          <a:lstStyle/>
          <a:p>
            <a:r>
              <a:rPr lang="en-CA" dirty="0"/>
              <a:t>Agenda </a:t>
            </a:r>
            <a:r>
              <a:rPr lang="en-CA" dirty="0" err="1"/>
              <a:t>După</a:t>
            </a:r>
            <a:r>
              <a:rPr lang="en-CA" dirty="0"/>
              <a:t> </a:t>
            </a:r>
            <a:r>
              <a:rPr lang="en-CA" dirty="0" err="1"/>
              <a:t>Amiază</a:t>
            </a:r>
            <a:endParaRPr lang="en-CA" dirty="0"/>
          </a:p>
        </p:txBody>
      </p:sp>
      <p:sp>
        <p:nvSpPr>
          <p:cNvPr id="3" name="Content Placeholder 2">
            <a:extLst>
              <a:ext uri="{FF2B5EF4-FFF2-40B4-BE49-F238E27FC236}">
                <a16:creationId xmlns:a16="http://schemas.microsoft.com/office/drawing/2014/main" id="{4F3D840F-B114-4F1B-994D-63712E879125}"/>
              </a:ext>
            </a:extLst>
          </p:cNvPr>
          <p:cNvSpPr>
            <a:spLocks noGrp="1"/>
          </p:cNvSpPr>
          <p:nvPr>
            <p:ph idx="1"/>
          </p:nvPr>
        </p:nvSpPr>
        <p:spPr>
          <a:xfrm>
            <a:off x="680321" y="2306320"/>
            <a:ext cx="8601055" cy="3073272"/>
          </a:xfrm>
        </p:spPr>
        <p:txBody>
          <a:bodyPr anchor="t">
            <a:normAutofit lnSpcReduction="10000"/>
          </a:bodyPr>
          <a:lstStyle/>
          <a:p>
            <a:pPr marL="0" indent="0">
              <a:buNone/>
            </a:pPr>
            <a:r>
              <a:rPr lang="en-CA" dirty="0" err="1">
                <a:solidFill>
                  <a:srgbClr val="FFFFFF"/>
                </a:solidFill>
              </a:rPr>
              <a:t>Identifică</a:t>
            </a:r>
            <a:r>
              <a:rPr lang="en-CA" dirty="0">
                <a:solidFill>
                  <a:srgbClr val="FFFFFF"/>
                </a:solidFill>
              </a:rPr>
              <a:t>…</a:t>
            </a:r>
          </a:p>
          <a:p>
            <a:pPr marL="0" indent="0">
              <a:buNone/>
            </a:pPr>
            <a:endParaRPr lang="en-CA" dirty="0">
              <a:solidFill>
                <a:srgbClr val="FFFFFF"/>
              </a:solidFill>
            </a:endParaRPr>
          </a:p>
          <a:p>
            <a:r>
              <a:rPr lang="en-CA" dirty="0" err="1">
                <a:solidFill>
                  <a:srgbClr val="FFFFFF"/>
                </a:solidFill>
              </a:rPr>
              <a:t>Esența</a:t>
            </a:r>
            <a:r>
              <a:rPr lang="en-CA" dirty="0">
                <a:solidFill>
                  <a:srgbClr val="FFFFFF"/>
                </a:solidFill>
              </a:rPr>
              <a:t> Ta – </a:t>
            </a:r>
            <a:r>
              <a:rPr lang="en-CA" dirty="0" err="1">
                <a:solidFill>
                  <a:srgbClr val="FFFFFF"/>
                </a:solidFill>
              </a:rPr>
              <a:t>Calitățile</a:t>
            </a:r>
            <a:r>
              <a:rPr lang="en-CA" dirty="0">
                <a:solidFill>
                  <a:srgbClr val="FFFFFF"/>
                </a:solidFill>
              </a:rPr>
              <a:t> Tale </a:t>
            </a:r>
            <a:r>
              <a:rPr lang="en-CA" dirty="0" err="1">
                <a:solidFill>
                  <a:srgbClr val="FFFFFF"/>
                </a:solidFill>
              </a:rPr>
              <a:t>Unice</a:t>
            </a:r>
            <a:r>
              <a:rPr lang="en-CA" dirty="0">
                <a:solidFill>
                  <a:srgbClr val="FFFFFF"/>
                </a:solidFill>
              </a:rPr>
              <a:t>.</a:t>
            </a:r>
          </a:p>
          <a:p>
            <a:r>
              <a:rPr lang="en-CA" dirty="0" err="1">
                <a:solidFill>
                  <a:srgbClr val="FFFFFF"/>
                </a:solidFill>
              </a:rPr>
              <a:t>Semnătura</a:t>
            </a:r>
            <a:r>
              <a:rPr lang="en-CA" dirty="0">
                <a:solidFill>
                  <a:srgbClr val="FFFFFF"/>
                </a:solidFill>
              </a:rPr>
              <a:t> </a:t>
            </a:r>
            <a:r>
              <a:rPr lang="en-CA" dirty="0" err="1">
                <a:solidFill>
                  <a:srgbClr val="FFFFFF"/>
                </a:solidFill>
              </a:rPr>
              <a:t>Sufletului</a:t>
            </a:r>
            <a:r>
              <a:rPr lang="en-CA" dirty="0">
                <a:solidFill>
                  <a:srgbClr val="FFFFFF"/>
                </a:solidFill>
              </a:rPr>
              <a:t> </a:t>
            </a:r>
            <a:r>
              <a:rPr lang="en-CA" dirty="0" err="1">
                <a:solidFill>
                  <a:srgbClr val="FFFFFF"/>
                </a:solidFill>
              </a:rPr>
              <a:t>Tău</a:t>
            </a:r>
            <a:r>
              <a:rPr lang="en-CA" dirty="0">
                <a:solidFill>
                  <a:srgbClr val="FFFFFF"/>
                </a:solidFill>
              </a:rPr>
              <a:t> – </a:t>
            </a:r>
            <a:r>
              <a:rPr lang="en-CA" dirty="0" err="1">
                <a:solidFill>
                  <a:srgbClr val="FFFFFF"/>
                </a:solidFill>
              </a:rPr>
              <a:t>Scopul</a:t>
            </a:r>
            <a:r>
              <a:rPr lang="en-CA" dirty="0">
                <a:solidFill>
                  <a:srgbClr val="FFFFFF"/>
                </a:solidFill>
              </a:rPr>
              <a:t> </a:t>
            </a:r>
            <a:r>
              <a:rPr lang="en-CA" dirty="0" err="1">
                <a:solidFill>
                  <a:srgbClr val="FFFFFF"/>
                </a:solidFill>
              </a:rPr>
              <a:t>Tău</a:t>
            </a:r>
            <a:endParaRPr lang="en-CA" dirty="0">
              <a:solidFill>
                <a:srgbClr val="FFFFFF"/>
              </a:solidFill>
            </a:endParaRPr>
          </a:p>
          <a:p>
            <a:r>
              <a:rPr lang="en-CA" dirty="0" err="1">
                <a:solidFill>
                  <a:srgbClr val="FFFFFF"/>
                </a:solidFill>
              </a:rPr>
              <a:t>Declarația</a:t>
            </a:r>
            <a:r>
              <a:rPr lang="en-CA" dirty="0">
                <a:solidFill>
                  <a:srgbClr val="FFFFFF"/>
                </a:solidFill>
              </a:rPr>
              <a:t> </a:t>
            </a:r>
            <a:r>
              <a:rPr lang="en-CA" dirty="0" err="1">
                <a:solidFill>
                  <a:srgbClr val="FFFFFF"/>
                </a:solidFill>
              </a:rPr>
              <a:t>Misiunii</a:t>
            </a:r>
            <a:r>
              <a:rPr lang="en-CA" dirty="0">
                <a:solidFill>
                  <a:srgbClr val="FFFFFF"/>
                </a:solidFill>
              </a:rPr>
              <a:t> Tale</a:t>
            </a:r>
          </a:p>
          <a:p>
            <a:r>
              <a:rPr lang="en-CA" dirty="0" err="1">
                <a:solidFill>
                  <a:srgbClr val="FFFFFF"/>
                </a:solidFill>
              </a:rPr>
              <a:t>Legile</a:t>
            </a:r>
            <a:r>
              <a:rPr lang="en-CA" dirty="0">
                <a:solidFill>
                  <a:srgbClr val="FFFFFF"/>
                </a:solidFill>
              </a:rPr>
              <a:t> </a:t>
            </a:r>
            <a:r>
              <a:rPr lang="en-CA" dirty="0" err="1">
                <a:solidFill>
                  <a:srgbClr val="FFFFFF"/>
                </a:solidFill>
              </a:rPr>
              <a:t>Succesului</a:t>
            </a:r>
            <a:endParaRPr lang="en-CA" dirty="0">
              <a:solidFill>
                <a:srgbClr val="FFFFFF"/>
              </a:solidFill>
            </a:endParaRPr>
          </a:p>
          <a:p>
            <a:r>
              <a:rPr lang="en-CA" dirty="0" err="1">
                <a:solidFill>
                  <a:srgbClr val="FFFFFF"/>
                </a:solidFill>
              </a:rPr>
              <a:t>Invitație</a:t>
            </a:r>
            <a:r>
              <a:rPr lang="en-CA" dirty="0">
                <a:solidFill>
                  <a:srgbClr val="FFFFFF"/>
                </a:solidFill>
              </a:rPr>
              <a:t> </a:t>
            </a:r>
            <a:r>
              <a:rPr lang="en-CA" dirty="0" err="1">
                <a:solidFill>
                  <a:srgbClr val="FFFFFF"/>
                </a:solidFill>
              </a:rPr>
              <a:t>Să</a:t>
            </a:r>
            <a:r>
              <a:rPr lang="en-CA" dirty="0">
                <a:solidFill>
                  <a:srgbClr val="FFFFFF"/>
                </a:solidFill>
              </a:rPr>
              <a:t> </a:t>
            </a:r>
            <a:r>
              <a:rPr lang="en-CA" dirty="0" err="1">
                <a:solidFill>
                  <a:srgbClr val="FFFFFF"/>
                </a:solidFill>
              </a:rPr>
              <a:t>Îți</a:t>
            </a:r>
            <a:r>
              <a:rPr lang="en-CA" dirty="0">
                <a:solidFill>
                  <a:srgbClr val="FFFFFF"/>
                </a:solidFill>
              </a:rPr>
              <a:t> </a:t>
            </a:r>
            <a:r>
              <a:rPr lang="en-CA" dirty="0" err="1">
                <a:solidFill>
                  <a:srgbClr val="FFFFFF"/>
                </a:solidFill>
              </a:rPr>
              <a:t>Asculți</a:t>
            </a:r>
            <a:r>
              <a:rPr lang="en-CA" dirty="0">
                <a:solidFill>
                  <a:srgbClr val="FFFFFF"/>
                </a:solidFill>
              </a:rPr>
              <a:t> </a:t>
            </a:r>
            <a:r>
              <a:rPr lang="en-CA" dirty="0" err="1">
                <a:solidFill>
                  <a:srgbClr val="FFFFFF"/>
                </a:solidFill>
              </a:rPr>
              <a:t>Chemarea</a:t>
            </a:r>
            <a:endParaRPr lang="en-CA" dirty="0">
              <a:solidFill>
                <a:srgbClr val="FFFFFF"/>
              </a:solidFill>
            </a:endParaRPr>
          </a:p>
          <a:p>
            <a:pPr marL="0" indent="0">
              <a:buNone/>
            </a:pPr>
            <a:endParaRPr lang="en-CA" sz="2000" dirty="0">
              <a:solidFill>
                <a:srgbClr val="FFFFFF"/>
              </a:solidFill>
            </a:endParaRPr>
          </a:p>
        </p:txBody>
      </p:sp>
    </p:spTree>
    <p:extLst>
      <p:ext uri="{BB962C8B-B14F-4D97-AF65-F5344CB8AC3E}">
        <p14:creationId xmlns:p14="http://schemas.microsoft.com/office/powerpoint/2010/main" val="394182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tree&#10;&#10;Description generated with high confidence">
            <a:extLst>
              <a:ext uri="{FF2B5EF4-FFF2-40B4-BE49-F238E27FC236}">
                <a16:creationId xmlns:a16="http://schemas.microsoft.com/office/drawing/2014/main" id="{15F22824-E9F1-4EAF-8068-8B7E76DA50E6}"/>
              </a:ext>
            </a:extLst>
          </p:cNvPr>
          <p:cNvPicPr>
            <a:picLocks noChangeAspect="1"/>
          </p:cNvPicPr>
          <p:nvPr/>
        </p:nvPicPr>
        <p:blipFill rotWithShape="1">
          <a:blip r:embed="rId3">
            <a:duotone>
              <a:schemeClr val="bg2">
                <a:shade val="45000"/>
                <a:satMod val="135000"/>
              </a:schemeClr>
              <a:prstClr val="white"/>
            </a:duotone>
            <a:alphaModFix amt="41000"/>
          </a:blip>
          <a:srcRect l="4908" t="9091" r="19536"/>
          <a:stretch/>
        </p:blipFill>
        <p:spPr>
          <a:xfrm>
            <a:off x="0" y="-178410"/>
            <a:ext cx="12192000" cy="6857991"/>
          </a:xfrm>
          <a:prstGeom prst="rect">
            <a:avLst/>
          </a:prstGeom>
        </p:spPr>
      </p:pic>
      <p:sp>
        <p:nvSpPr>
          <p:cNvPr id="2" name="Title 1">
            <a:extLst>
              <a:ext uri="{FF2B5EF4-FFF2-40B4-BE49-F238E27FC236}">
                <a16:creationId xmlns:a16="http://schemas.microsoft.com/office/drawing/2014/main" id="{C3267F4E-1696-45DF-8139-BFD12D25EDC7}"/>
              </a:ext>
            </a:extLst>
          </p:cNvPr>
          <p:cNvSpPr>
            <a:spLocks noGrp="1"/>
          </p:cNvSpPr>
          <p:nvPr>
            <p:ph type="ctrTitle"/>
          </p:nvPr>
        </p:nvSpPr>
        <p:spPr>
          <a:xfrm>
            <a:off x="546507" y="4527829"/>
            <a:ext cx="8133478" cy="940240"/>
          </a:xfrm>
        </p:spPr>
        <p:txBody>
          <a:bodyPr>
            <a:normAutofit/>
          </a:bodyPr>
          <a:lstStyle/>
          <a:p>
            <a:r>
              <a:rPr lang="en-CA" sz="4800" dirty="0" err="1"/>
              <a:t>Meditație</a:t>
            </a:r>
            <a:endParaRPr lang="en-CA" sz="4800" dirty="0"/>
          </a:p>
        </p:txBody>
      </p:sp>
    </p:spTree>
    <p:extLst>
      <p:ext uri="{BB962C8B-B14F-4D97-AF65-F5344CB8AC3E}">
        <p14:creationId xmlns:p14="http://schemas.microsoft.com/office/powerpoint/2010/main" val="3729615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 name="Picture 5" descr="A close up of a tree&#10;&#10;Description generated with high confidence">
            <a:extLst>
              <a:ext uri="{FF2B5EF4-FFF2-40B4-BE49-F238E27FC236}">
                <a16:creationId xmlns:a16="http://schemas.microsoft.com/office/drawing/2014/main" id="{15F22824-E9F1-4EAF-8068-8B7E76DA50E6}"/>
              </a:ext>
            </a:extLst>
          </p:cNvPr>
          <p:cNvPicPr>
            <a:picLocks noChangeAspect="1"/>
          </p:cNvPicPr>
          <p:nvPr/>
        </p:nvPicPr>
        <p:blipFill rotWithShape="1">
          <a:blip r:embed="rId3"/>
          <a:srcRect l="4908" t="9091" r="19536"/>
          <a:stretch/>
        </p:blipFill>
        <p:spPr>
          <a:xfrm>
            <a:off x="-3176" y="10"/>
            <a:ext cx="12192000" cy="6857991"/>
          </a:xfrm>
          <a:prstGeom prst="rect">
            <a:avLst/>
          </a:prstGeom>
        </p:spPr>
      </p:pic>
      <p:sp>
        <p:nvSpPr>
          <p:cNvPr id="11" name="Rectangle 10">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3267F4E-1696-45DF-8139-BFD12D25EDC7}"/>
              </a:ext>
            </a:extLst>
          </p:cNvPr>
          <p:cNvSpPr>
            <a:spLocks noGrp="1"/>
          </p:cNvSpPr>
          <p:nvPr>
            <p:ph type="ctrTitle"/>
          </p:nvPr>
        </p:nvSpPr>
        <p:spPr>
          <a:xfrm>
            <a:off x="680322" y="4402667"/>
            <a:ext cx="8133478" cy="940240"/>
          </a:xfrm>
        </p:spPr>
        <p:txBody>
          <a:bodyPr>
            <a:normAutofit/>
          </a:bodyPr>
          <a:lstStyle/>
          <a:p>
            <a:r>
              <a:rPr lang="en-CA" sz="4800"/>
              <a:t>Ce Vor Oamenii De La Tine ?</a:t>
            </a:r>
          </a:p>
        </p:txBody>
      </p:sp>
      <p:sp>
        <p:nvSpPr>
          <p:cNvPr id="13" name="Rectangle 12">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59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8ECF6E53-BD29-4C0D-9AD3-3E1708826A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53D341A-76E2-4E18-9186-A23AB8AF9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ADD72CF-72AC-41C3-AC1A-1C864D3110F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4" name="Rectangle 23">
            <a:extLst>
              <a:ext uri="{FF2B5EF4-FFF2-40B4-BE49-F238E27FC236}">
                <a16:creationId xmlns:a16="http://schemas.microsoft.com/office/drawing/2014/main" id="{51B680D3-33DA-4AED-8452-A96B49AAA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6BD14C-A21B-4F57-A534-ABFFD1C27DB6}"/>
              </a:ext>
            </a:extLst>
          </p:cNvPr>
          <p:cNvSpPr>
            <a:spLocks noGrp="1"/>
          </p:cNvSpPr>
          <p:nvPr>
            <p:ph type="title"/>
          </p:nvPr>
        </p:nvSpPr>
        <p:spPr>
          <a:xfrm>
            <a:off x="680322" y="4494107"/>
            <a:ext cx="8133478" cy="940240"/>
          </a:xfrm>
        </p:spPr>
        <p:txBody>
          <a:bodyPr vert="horz" lIns="91440" tIns="45720" rIns="91440" bIns="45720" rtlCol="0" anchor="b">
            <a:normAutofit/>
          </a:bodyPr>
          <a:lstStyle/>
          <a:p>
            <a:r>
              <a:rPr lang="en-US" sz="4800" dirty="0"/>
              <a:t>ENERGIA TA!!!</a:t>
            </a:r>
          </a:p>
        </p:txBody>
      </p:sp>
      <p:sp>
        <p:nvSpPr>
          <p:cNvPr id="3" name="Content Placeholder 2">
            <a:extLst>
              <a:ext uri="{FF2B5EF4-FFF2-40B4-BE49-F238E27FC236}">
                <a16:creationId xmlns:a16="http://schemas.microsoft.com/office/drawing/2014/main" id="{00715F48-70B7-4B6A-A0DD-6652588B9BDA}"/>
              </a:ext>
            </a:extLst>
          </p:cNvPr>
          <p:cNvSpPr>
            <a:spLocks noGrp="1"/>
          </p:cNvSpPr>
          <p:nvPr>
            <p:ph type="body" idx="1"/>
          </p:nvPr>
        </p:nvSpPr>
        <p:spPr>
          <a:xfrm>
            <a:off x="680322" y="5433742"/>
            <a:ext cx="8133478" cy="406566"/>
          </a:xfrm>
        </p:spPr>
        <p:txBody>
          <a:bodyPr vert="horz" lIns="91440" tIns="45720" rIns="91440" bIns="45720" rtlCol="0">
            <a:normAutofit/>
          </a:bodyPr>
          <a:lstStyle/>
          <a:p>
            <a:r>
              <a:rPr lang="en-US" sz="1800" dirty="0" err="1">
                <a:solidFill>
                  <a:schemeClr val="tx1"/>
                </a:solidFill>
              </a:rPr>
              <a:t>Frecvența</a:t>
            </a:r>
            <a:r>
              <a:rPr lang="en-US" sz="1800" dirty="0">
                <a:solidFill>
                  <a:schemeClr val="tx1"/>
                </a:solidFill>
              </a:rPr>
              <a:t> </a:t>
            </a:r>
            <a:r>
              <a:rPr lang="en-US" sz="1800" dirty="0" err="1">
                <a:solidFill>
                  <a:schemeClr val="tx1"/>
                </a:solidFill>
              </a:rPr>
              <a:t>ființei</a:t>
            </a:r>
            <a:r>
              <a:rPr lang="en-US" sz="1800" dirty="0">
                <a:solidFill>
                  <a:schemeClr val="tx1"/>
                </a:solidFill>
              </a:rPr>
              <a:t> tale </a:t>
            </a:r>
            <a:r>
              <a:rPr lang="en-US" sz="1800" dirty="0" err="1">
                <a:solidFill>
                  <a:schemeClr val="tx1"/>
                </a:solidFill>
              </a:rPr>
              <a:t>este</a:t>
            </a:r>
            <a:r>
              <a:rPr lang="en-US" sz="1800" dirty="0">
                <a:solidFill>
                  <a:schemeClr val="tx1"/>
                </a:solidFill>
              </a:rPr>
              <a:t> </a:t>
            </a:r>
            <a:r>
              <a:rPr lang="en-US" sz="1800" dirty="0" err="1">
                <a:solidFill>
                  <a:schemeClr val="tx1"/>
                </a:solidFill>
              </a:rPr>
              <a:t>totalitatea</a:t>
            </a:r>
            <a:r>
              <a:rPr lang="en-US" sz="1800" dirty="0">
                <a:solidFill>
                  <a:schemeClr val="tx1"/>
                </a:solidFill>
              </a:rPr>
              <a:t> </a:t>
            </a:r>
            <a:r>
              <a:rPr lang="en-US" sz="1800" dirty="0" err="1">
                <a:solidFill>
                  <a:schemeClr val="tx1"/>
                </a:solidFill>
              </a:rPr>
              <a:t>succesului</a:t>
            </a:r>
            <a:r>
              <a:rPr lang="en-US" sz="1800" dirty="0">
                <a:solidFill>
                  <a:schemeClr val="tx1"/>
                </a:solidFill>
              </a:rPr>
              <a:t> </a:t>
            </a:r>
            <a:r>
              <a:rPr lang="en-US" sz="1800" dirty="0" err="1">
                <a:solidFill>
                  <a:schemeClr val="tx1"/>
                </a:solidFill>
              </a:rPr>
              <a:t>tău</a:t>
            </a:r>
            <a:r>
              <a:rPr lang="en-US" sz="1800" dirty="0">
                <a:solidFill>
                  <a:schemeClr val="tx1"/>
                </a:solidFill>
              </a:rPr>
              <a:t>!</a:t>
            </a:r>
            <a:endParaRPr lang="en-US" sz="1800" b="1" dirty="0">
              <a:solidFill>
                <a:schemeClr val="tx1"/>
              </a:solidFill>
            </a:endParaRPr>
          </a:p>
        </p:txBody>
      </p:sp>
      <p:pic>
        <p:nvPicPr>
          <p:cNvPr id="5" name="Picture 4" descr="A close up of a canyon&#10;&#10;Description generated with high confidence">
            <a:extLst>
              <a:ext uri="{FF2B5EF4-FFF2-40B4-BE49-F238E27FC236}">
                <a16:creationId xmlns:a16="http://schemas.microsoft.com/office/drawing/2014/main" id="{35C9901C-8EA3-4B86-886D-E8E7AE380D47}"/>
              </a:ext>
            </a:extLst>
          </p:cNvPr>
          <p:cNvPicPr>
            <a:picLocks noChangeAspect="1"/>
          </p:cNvPicPr>
          <p:nvPr/>
        </p:nvPicPr>
        <p:blipFill rotWithShape="1">
          <a:blip r:embed="rId6"/>
          <a:srcRect l="172" r="-1" b="-1"/>
          <a:stretch/>
        </p:blipFill>
        <p:spPr>
          <a:xfrm>
            <a:off x="20" y="10"/>
            <a:ext cx="8966180" cy="4198928"/>
          </a:xfrm>
          <a:prstGeom prst="rect">
            <a:avLst/>
          </a:prstGeom>
          <a:ln>
            <a:noFill/>
          </a:ln>
          <a:effectLst>
            <a:outerShdw blurRad="76200" dist="63500" dir="5040000" algn="tl" rotWithShape="0">
              <a:srgbClr val="000000">
                <a:alpha val="41000"/>
              </a:srgbClr>
            </a:outerShdw>
          </a:effectLst>
        </p:spPr>
      </p:pic>
      <p:sp>
        <p:nvSpPr>
          <p:cNvPr id="26" name="Rectangle 25">
            <a:extLst>
              <a:ext uri="{FF2B5EF4-FFF2-40B4-BE49-F238E27FC236}">
                <a16:creationId xmlns:a16="http://schemas.microsoft.com/office/drawing/2014/main" id="{AB854EE0-7215-4BC8-8518-42D6DB206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2170F728-C2F1-46CE-BA22-F8F0CDF9C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12791CF-354A-4144-A3C0-4AC897843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764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rgbClr val="F09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063262"/>
            <a:ext cx="3739279" cy="2661052"/>
          </a:xfrm>
        </p:spPr>
        <p:txBody>
          <a:bodyPr>
            <a:normAutofit/>
          </a:bodyPr>
          <a:lstStyle/>
          <a:p>
            <a:pPr algn="r"/>
            <a:r>
              <a:rPr lang="en-CA" sz="4400" dirty="0" err="1">
                <a:solidFill>
                  <a:srgbClr val="FFFFFF"/>
                </a:solidFill>
              </a:rPr>
              <a:t>Invitație</a:t>
            </a:r>
            <a:endParaRPr lang="en-CA" sz="4400" dirty="0">
              <a:solidFill>
                <a:srgbClr val="FFFFFF"/>
              </a:solidFill>
            </a:endParaRPr>
          </a:p>
        </p:txBody>
      </p:sp>
      <p:sp>
        <p:nvSpPr>
          <p:cNvPr id="3" name="Content Placeholder 2"/>
          <p:cNvSpPr>
            <a:spLocks noGrp="1"/>
          </p:cNvSpPr>
          <p:nvPr>
            <p:ph idx="1"/>
          </p:nvPr>
        </p:nvSpPr>
        <p:spPr>
          <a:xfrm>
            <a:off x="5287995" y="661107"/>
            <a:ext cx="6257362" cy="5503101"/>
          </a:xfrm>
        </p:spPr>
        <p:txBody>
          <a:bodyPr anchor="ctr">
            <a:normAutofit/>
          </a:bodyPr>
          <a:lstStyle/>
          <a:p>
            <a:pPr marL="0" indent="0">
              <a:buNone/>
            </a:pPr>
            <a:r>
              <a:rPr lang="en-CA" sz="3600" dirty="0" err="1">
                <a:solidFill>
                  <a:srgbClr val="FFFFFF"/>
                </a:solidFill>
              </a:rPr>
              <a:t>Abordează</a:t>
            </a:r>
            <a:r>
              <a:rPr lang="en-CA" sz="3600" dirty="0">
                <a:solidFill>
                  <a:srgbClr val="FFFFFF"/>
                </a:solidFill>
              </a:rPr>
              <a:t> </a:t>
            </a:r>
            <a:r>
              <a:rPr lang="en-CA" sz="3600" dirty="0" err="1">
                <a:solidFill>
                  <a:srgbClr val="FFFFFF"/>
                </a:solidFill>
              </a:rPr>
              <a:t>această</a:t>
            </a:r>
            <a:r>
              <a:rPr lang="en-CA" sz="3600" dirty="0">
                <a:solidFill>
                  <a:srgbClr val="FFFFFF"/>
                </a:solidFill>
              </a:rPr>
              <a:t> zi:</a:t>
            </a:r>
          </a:p>
          <a:p>
            <a:pPr lvl="1"/>
            <a:r>
              <a:rPr lang="en-CA" sz="3600" dirty="0" err="1">
                <a:solidFill>
                  <a:srgbClr val="FFFFFF"/>
                </a:solidFill>
              </a:rPr>
              <a:t>Fără</a:t>
            </a:r>
            <a:r>
              <a:rPr lang="en-CA" sz="3600" dirty="0">
                <a:solidFill>
                  <a:srgbClr val="FFFFFF"/>
                </a:solidFill>
              </a:rPr>
              <a:t> </a:t>
            </a:r>
            <a:r>
              <a:rPr lang="en-CA" sz="3600" dirty="0" err="1">
                <a:solidFill>
                  <a:srgbClr val="FFFFFF"/>
                </a:solidFill>
              </a:rPr>
              <a:t>rezistență</a:t>
            </a:r>
            <a:endParaRPr lang="en-CA" sz="3600" dirty="0">
              <a:solidFill>
                <a:srgbClr val="FFFFFF"/>
              </a:solidFill>
            </a:endParaRPr>
          </a:p>
          <a:p>
            <a:pPr lvl="1"/>
            <a:r>
              <a:rPr lang="en-CA" sz="3600" dirty="0" err="1">
                <a:solidFill>
                  <a:srgbClr val="FFFFFF"/>
                </a:solidFill>
              </a:rPr>
              <a:t>Fără</a:t>
            </a:r>
            <a:r>
              <a:rPr lang="en-CA" sz="3600" dirty="0">
                <a:solidFill>
                  <a:srgbClr val="FFFFFF"/>
                </a:solidFill>
              </a:rPr>
              <a:t> </a:t>
            </a:r>
            <a:r>
              <a:rPr lang="en-CA" sz="3600" dirty="0" err="1">
                <a:solidFill>
                  <a:srgbClr val="FFFFFF"/>
                </a:solidFill>
              </a:rPr>
              <a:t>judecată</a:t>
            </a:r>
            <a:endParaRPr lang="en-CA" sz="3600" dirty="0">
              <a:solidFill>
                <a:srgbClr val="FFFFFF"/>
              </a:solidFill>
            </a:endParaRPr>
          </a:p>
          <a:p>
            <a:pPr lvl="1"/>
            <a:r>
              <a:rPr lang="en-CA" sz="3600" dirty="0" err="1">
                <a:solidFill>
                  <a:srgbClr val="FFFFFF"/>
                </a:solidFill>
              </a:rPr>
              <a:t>Fără</a:t>
            </a:r>
            <a:r>
              <a:rPr lang="en-CA" sz="3600" dirty="0">
                <a:solidFill>
                  <a:srgbClr val="FFFFFF"/>
                </a:solidFill>
              </a:rPr>
              <a:t> </a:t>
            </a:r>
            <a:r>
              <a:rPr lang="en-CA" sz="3600" dirty="0" err="1">
                <a:solidFill>
                  <a:srgbClr val="FFFFFF"/>
                </a:solidFill>
              </a:rPr>
              <a:t>atașament</a:t>
            </a:r>
            <a:endParaRPr lang="en-CA" sz="3600" dirty="0">
              <a:solidFill>
                <a:srgbClr val="FFFFFF"/>
              </a:solidFill>
            </a:endParaRPr>
          </a:p>
          <a:p>
            <a:pPr marL="457233" lvl="1" indent="0">
              <a:buNone/>
            </a:pPr>
            <a:endParaRPr lang="en-CA" sz="3600" dirty="0">
              <a:solidFill>
                <a:srgbClr val="FFFFFF"/>
              </a:solidFill>
            </a:endParaRPr>
          </a:p>
          <a:p>
            <a:pPr marL="457233" lvl="1" indent="0">
              <a:buNone/>
            </a:pPr>
            <a:r>
              <a:rPr lang="en-CA" sz="3600" dirty="0" err="1">
                <a:solidFill>
                  <a:srgbClr val="FFFFFF"/>
                </a:solidFill>
              </a:rPr>
              <a:t>Dă-ți</a:t>
            </a:r>
            <a:r>
              <a:rPr lang="en-CA" sz="3600" dirty="0">
                <a:solidFill>
                  <a:srgbClr val="FFFFFF"/>
                </a:solidFill>
              </a:rPr>
              <a:t> </a:t>
            </a:r>
            <a:r>
              <a:rPr lang="en-CA" sz="3600" dirty="0" err="1">
                <a:solidFill>
                  <a:srgbClr val="FFFFFF"/>
                </a:solidFill>
              </a:rPr>
              <a:t>voie</a:t>
            </a:r>
            <a:r>
              <a:rPr lang="en-CA" sz="3600" dirty="0">
                <a:solidFill>
                  <a:srgbClr val="FFFFFF"/>
                </a:solidFill>
              </a:rPr>
              <a:t> </a:t>
            </a:r>
            <a:r>
              <a:rPr lang="en-CA" sz="3600" dirty="0" err="1">
                <a:solidFill>
                  <a:srgbClr val="FFFFFF"/>
                </a:solidFill>
              </a:rPr>
              <a:t>să</a:t>
            </a:r>
            <a:r>
              <a:rPr lang="en-CA" sz="3600" dirty="0">
                <a:solidFill>
                  <a:srgbClr val="FFFFFF"/>
                </a:solidFill>
              </a:rPr>
              <a:t> ai o </a:t>
            </a:r>
            <a:r>
              <a:rPr lang="en-CA" sz="3600" dirty="0" err="1">
                <a:solidFill>
                  <a:srgbClr val="FFFFFF"/>
                </a:solidFill>
              </a:rPr>
              <a:t>minte</a:t>
            </a:r>
            <a:r>
              <a:rPr lang="en-CA" sz="3600" dirty="0">
                <a:solidFill>
                  <a:srgbClr val="FFFFFF"/>
                </a:solidFill>
              </a:rPr>
              <a:t> </a:t>
            </a:r>
            <a:r>
              <a:rPr lang="en-CA" sz="3600" dirty="0" err="1">
                <a:solidFill>
                  <a:srgbClr val="FFFFFF"/>
                </a:solidFill>
              </a:rPr>
              <a:t>deschisă</a:t>
            </a:r>
            <a:r>
              <a:rPr lang="en-CA" sz="3600" dirty="0">
                <a:solidFill>
                  <a:srgbClr val="FFFFFF"/>
                </a:solidFill>
              </a:rPr>
              <a:t> la tot </a:t>
            </a:r>
            <a:r>
              <a:rPr lang="en-CA" sz="3600" dirty="0" err="1">
                <a:solidFill>
                  <a:srgbClr val="FFFFFF"/>
                </a:solidFill>
              </a:rPr>
              <a:t>și</a:t>
            </a:r>
            <a:r>
              <a:rPr lang="en-CA" sz="3600" dirty="0">
                <a:solidFill>
                  <a:srgbClr val="FFFFFF"/>
                </a:solidFill>
              </a:rPr>
              <a:t> </a:t>
            </a:r>
            <a:r>
              <a:rPr lang="en-CA" sz="3600" dirty="0" err="1">
                <a:solidFill>
                  <a:srgbClr val="FFFFFF"/>
                </a:solidFill>
              </a:rPr>
              <a:t>neatașată</a:t>
            </a:r>
            <a:r>
              <a:rPr lang="en-CA" sz="3600" dirty="0">
                <a:solidFill>
                  <a:srgbClr val="FFFFFF"/>
                </a:solidFill>
              </a:rPr>
              <a:t> de </a:t>
            </a:r>
            <a:r>
              <a:rPr lang="en-CA" sz="3600" dirty="0" err="1">
                <a:solidFill>
                  <a:srgbClr val="FFFFFF"/>
                </a:solidFill>
              </a:rPr>
              <a:t>nimic</a:t>
            </a:r>
            <a:r>
              <a:rPr lang="en-CA" sz="3600" dirty="0">
                <a:solidFill>
                  <a:srgbClr val="FFFFFF"/>
                </a:solidFill>
              </a:rPr>
              <a:t>. </a:t>
            </a:r>
            <a:endParaRPr lang="en-CA" dirty="0">
              <a:solidFill>
                <a:srgbClr val="FFFFFF"/>
              </a:solidFill>
            </a:endParaRPr>
          </a:p>
        </p:txBody>
      </p:sp>
    </p:spTree>
    <p:extLst>
      <p:ext uri="{BB962C8B-B14F-4D97-AF65-F5344CB8AC3E}">
        <p14:creationId xmlns:p14="http://schemas.microsoft.com/office/powerpoint/2010/main" val="33462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CA" dirty="0" err="1"/>
              <a:t>Identificarea</a:t>
            </a:r>
            <a:r>
              <a:rPr lang="en-CA" dirty="0"/>
              <a:t> </a:t>
            </a:r>
            <a:r>
              <a:rPr lang="en-CA" dirty="0" err="1"/>
              <a:t>Esenței</a:t>
            </a:r>
            <a:r>
              <a:rPr lang="en-CA" dirty="0"/>
              <a:t> Tale</a:t>
            </a:r>
          </a:p>
        </p:txBody>
      </p:sp>
      <p:sp>
        <p:nvSpPr>
          <p:cNvPr id="3" name="Content Placeholder 2"/>
          <p:cNvSpPr>
            <a:spLocks noGrp="1"/>
          </p:cNvSpPr>
          <p:nvPr>
            <p:ph idx="1"/>
          </p:nvPr>
        </p:nvSpPr>
        <p:spPr>
          <a:xfrm>
            <a:off x="3777672" y="2336872"/>
            <a:ext cx="7753928" cy="4216327"/>
          </a:xfrm>
        </p:spPr>
        <p:txBody>
          <a:bodyPr>
            <a:normAutofit/>
          </a:bodyPr>
          <a:lstStyle/>
          <a:p>
            <a:pPr fontAlgn="t"/>
            <a:endParaRPr lang="en-CA" dirty="0"/>
          </a:p>
          <a:p>
            <a:pPr fontAlgn="t"/>
            <a:r>
              <a:rPr lang="en-CA" sz="3200" dirty="0">
                <a:latin typeface="Calibri" panose="020F0502020204030204" pitchFamily="34" charset="0"/>
              </a:rPr>
              <a:t>Cum ai </a:t>
            </a:r>
            <a:r>
              <a:rPr lang="en-CA" sz="3200" dirty="0" err="1">
                <a:latin typeface="Calibri" panose="020F0502020204030204" pitchFamily="34" charset="0"/>
              </a:rPr>
              <a:t>descrie</a:t>
            </a:r>
            <a:r>
              <a:rPr lang="en-CA" sz="3200" dirty="0">
                <a:latin typeface="Calibri" panose="020F0502020204030204" pitchFamily="34" charset="0"/>
              </a:rPr>
              <a:t> cine </a:t>
            </a:r>
            <a:r>
              <a:rPr lang="en-CA" sz="3200" dirty="0" err="1">
                <a:latin typeface="Calibri" panose="020F0502020204030204" pitchFamily="34" charset="0"/>
              </a:rPr>
              <a:t>ești</a:t>
            </a:r>
            <a:r>
              <a:rPr lang="en-CA" sz="3200" dirty="0">
                <a:latin typeface="Calibri" panose="020F0502020204030204" pitchFamily="34" charset="0"/>
              </a:rPr>
              <a:t> </a:t>
            </a:r>
            <a:r>
              <a:rPr lang="en-CA" sz="3200" dirty="0" err="1">
                <a:latin typeface="Calibri" panose="020F0502020204030204" pitchFamily="34" charset="0"/>
              </a:rPr>
              <a:t>tu</a:t>
            </a:r>
            <a:r>
              <a:rPr lang="en-CA" sz="3200" dirty="0">
                <a:latin typeface="Calibri" panose="020F0502020204030204" pitchFamily="34" charset="0"/>
              </a:rPr>
              <a:t>? </a:t>
            </a:r>
          </a:p>
          <a:p>
            <a:pPr fontAlgn="t"/>
            <a:r>
              <a:rPr lang="en-CA" sz="3200" dirty="0">
                <a:latin typeface="Calibri" panose="020F0502020204030204" pitchFamily="34" charset="0"/>
              </a:rPr>
              <a:t>Ce </a:t>
            </a:r>
            <a:r>
              <a:rPr lang="en-CA" sz="3200" dirty="0" err="1">
                <a:latin typeface="Calibri" panose="020F0502020204030204" pitchFamily="34" charset="0"/>
              </a:rPr>
              <a:t>calități</a:t>
            </a:r>
            <a:r>
              <a:rPr lang="en-CA" sz="3200" dirty="0">
                <a:latin typeface="Calibri" panose="020F0502020204030204" pitchFamily="34" charset="0"/>
              </a:rPr>
              <a:t> </a:t>
            </a:r>
            <a:r>
              <a:rPr lang="en-CA" sz="3200" dirty="0" err="1">
                <a:latin typeface="Calibri" panose="020F0502020204030204" pitchFamily="34" charset="0"/>
              </a:rPr>
              <a:t>unice</a:t>
            </a:r>
            <a:r>
              <a:rPr lang="en-CA" sz="3200" dirty="0">
                <a:latin typeface="Calibri" panose="020F0502020204030204" pitchFamily="34" charset="0"/>
              </a:rPr>
              <a:t> ai? </a:t>
            </a:r>
          </a:p>
          <a:p>
            <a:pPr fontAlgn="t"/>
            <a:r>
              <a:rPr lang="en-CA" sz="3200" dirty="0">
                <a:latin typeface="Calibri" panose="020F0502020204030204" pitchFamily="34" charset="0"/>
              </a:rPr>
              <a:t>Cum </a:t>
            </a:r>
            <a:r>
              <a:rPr lang="en-CA" sz="3200" dirty="0" err="1">
                <a:latin typeface="Calibri" panose="020F0502020204030204" pitchFamily="34" charset="0"/>
              </a:rPr>
              <a:t>te-ar</a:t>
            </a:r>
            <a:r>
              <a:rPr lang="en-CA" sz="3200" dirty="0">
                <a:latin typeface="Calibri" panose="020F0502020204030204" pitchFamily="34" charset="0"/>
              </a:rPr>
              <a:t> </a:t>
            </a:r>
            <a:r>
              <a:rPr lang="en-CA" sz="3200" dirty="0" err="1">
                <a:latin typeface="Calibri" panose="020F0502020204030204" pitchFamily="34" charset="0"/>
              </a:rPr>
              <a:t>descrie</a:t>
            </a:r>
            <a:r>
              <a:rPr lang="en-CA" sz="3200" dirty="0">
                <a:latin typeface="Calibri" panose="020F0502020204030204" pitchFamily="34" charset="0"/>
              </a:rPr>
              <a:t> </a:t>
            </a:r>
            <a:r>
              <a:rPr lang="en-CA" sz="3200" dirty="0" err="1">
                <a:latin typeface="Calibri" panose="020F0502020204030204" pitchFamily="34" charset="0"/>
              </a:rPr>
              <a:t>prietenii</a:t>
            </a:r>
            <a:r>
              <a:rPr lang="en-CA" sz="3200" dirty="0">
                <a:latin typeface="Calibri" panose="020F0502020204030204" pitchFamily="34" charset="0"/>
              </a:rPr>
              <a:t> </a:t>
            </a:r>
            <a:r>
              <a:rPr lang="en-CA" sz="3200" dirty="0" err="1">
                <a:latin typeface="Calibri" panose="020F0502020204030204" pitchFamily="34" charset="0"/>
              </a:rPr>
              <a:t>tăi</a:t>
            </a:r>
            <a:r>
              <a:rPr lang="en-CA" sz="3200" dirty="0">
                <a:latin typeface="Calibri" panose="020F0502020204030204" pitchFamily="34" charset="0"/>
              </a:rPr>
              <a:t>?</a:t>
            </a:r>
            <a:endParaRPr lang="en-CA" sz="3200" b="1" dirty="0">
              <a:latin typeface="Calibri" panose="020F0502020204030204" pitchFamily="34" charset="0"/>
            </a:endParaRPr>
          </a:p>
          <a:p>
            <a:pPr fontAlgn="t"/>
            <a:r>
              <a:rPr lang="en-CA" sz="3200" dirty="0">
                <a:latin typeface="Calibri" panose="020F0502020204030204" pitchFamily="34" charset="0"/>
              </a:rPr>
              <a:t>Care sunt </a:t>
            </a:r>
            <a:r>
              <a:rPr lang="en-CA" sz="3200" dirty="0" err="1">
                <a:latin typeface="Calibri" panose="020F0502020204030204" pitchFamily="34" charset="0"/>
              </a:rPr>
              <a:t>talentele</a:t>
            </a:r>
            <a:r>
              <a:rPr lang="en-CA" sz="3200" dirty="0">
                <a:latin typeface="Calibri" panose="020F0502020204030204" pitchFamily="34" charset="0"/>
              </a:rPr>
              <a:t> </a:t>
            </a:r>
            <a:r>
              <a:rPr lang="en-CA" sz="3200" dirty="0" err="1">
                <a:latin typeface="Calibri" panose="020F0502020204030204" pitchFamily="34" charset="0"/>
              </a:rPr>
              <a:t>și</a:t>
            </a:r>
            <a:r>
              <a:rPr lang="en-CA" sz="3200" dirty="0">
                <a:latin typeface="Calibri" panose="020F0502020204030204" pitchFamily="34" charset="0"/>
              </a:rPr>
              <a:t> </a:t>
            </a:r>
            <a:r>
              <a:rPr lang="en-CA" sz="3200" dirty="0" err="1">
                <a:latin typeface="Calibri" panose="020F0502020204030204" pitchFamily="34" charset="0"/>
              </a:rPr>
              <a:t>cadourile</a:t>
            </a:r>
            <a:r>
              <a:rPr lang="en-CA" sz="3200" dirty="0">
                <a:latin typeface="Calibri" panose="020F0502020204030204" pitchFamily="34" charset="0"/>
              </a:rPr>
              <a:t> tale?  </a:t>
            </a:r>
          </a:p>
          <a:p>
            <a:pPr fontAlgn="t"/>
            <a:r>
              <a:rPr lang="en-CA" sz="3200" dirty="0">
                <a:latin typeface="Calibri" panose="020F0502020204030204" pitchFamily="34" charset="0"/>
              </a:rPr>
              <a:t>La </a:t>
            </a:r>
            <a:r>
              <a:rPr lang="en-CA" sz="3200" dirty="0" err="1">
                <a:latin typeface="Calibri" panose="020F0502020204030204" pitchFamily="34" charset="0"/>
              </a:rPr>
              <a:t>ce</a:t>
            </a:r>
            <a:r>
              <a:rPr lang="en-CA" sz="3200" dirty="0">
                <a:latin typeface="Calibri" panose="020F0502020204030204" pitchFamily="34" charset="0"/>
              </a:rPr>
              <a:t> </a:t>
            </a:r>
            <a:r>
              <a:rPr lang="en-CA" sz="3200" dirty="0" err="1">
                <a:latin typeface="Calibri" panose="020F0502020204030204" pitchFamily="34" charset="0"/>
              </a:rPr>
              <a:t>ești</a:t>
            </a:r>
            <a:r>
              <a:rPr lang="en-CA" sz="3200" dirty="0">
                <a:latin typeface="Calibri" panose="020F0502020204030204" pitchFamily="34" charset="0"/>
              </a:rPr>
              <a:t> </a:t>
            </a:r>
            <a:r>
              <a:rPr lang="en-CA" sz="3200" dirty="0" err="1">
                <a:latin typeface="Calibri" panose="020F0502020204030204" pitchFamily="34" charset="0"/>
              </a:rPr>
              <a:t>tu</a:t>
            </a:r>
            <a:r>
              <a:rPr lang="en-CA" sz="3200" dirty="0">
                <a:latin typeface="Calibri" panose="020F0502020204030204" pitchFamily="34" charset="0"/>
              </a:rPr>
              <a:t> bun/</a:t>
            </a:r>
            <a:r>
              <a:rPr lang="en-CA" sz="3200" dirty="0" err="1">
                <a:latin typeface="Calibri" panose="020F0502020204030204" pitchFamily="34" charset="0"/>
              </a:rPr>
              <a:t>ă</a:t>
            </a:r>
            <a:r>
              <a:rPr lang="en-CA" sz="3200" dirty="0">
                <a:latin typeface="Calibri" panose="020F0502020204030204" pitchFamily="34" charset="0"/>
              </a:rPr>
              <a:t>?</a:t>
            </a:r>
            <a:endParaRPr lang="en-CA" sz="3200" b="1" dirty="0">
              <a:latin typeface="Calibri" panose="020F0502020204030204" pitchFamily="34" charset="0"/>
            </a:endParaRPr>
          </a:p>
          <a:p>
            <a:pPr marL="0" indent="0">
              <a:buNone/>
            </a:pPr>
            <a:endParaRPr lang="en-CA" dirty="0">
              <a:latin typeface="Calibri" panose="020F0502020204030204" pitchFamily="34" charset="0"/>
            </a:endParaRPr>
          </a:p>
        </p:txBody>
      </p:sp>
      <p:pic>
        <p:nvPicPr>
          <p:cNvPr id="7" name="Graphic 6" descr="User">
            <a:extLst>
              <a:ext uri="{FF2B5EF4-FFF2-40B4-BE49-F238E27FC236}">
                <a16:creationId xmlns:a16="http://schemas.microsoft.com/office/drawing/2014/main" id="{D16EFB8A-CA19-42E7-8D62-7DE22BCD7B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325" y="2789813"/>
            <a:ext cx="2692907" cy="2692907"/>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402001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7087552" cy="1080938"/>
          </a:xfrm>
        </p:spPr>
        <p:txBody>
          <a:bodyPr>
            <a:normAutofit/>
          </a:bodyPr>
          <a:lstStyle/>
          <a:p>
            <a:r>
              <a:rPr lang="en-CA" dirty="0" err="1"/>
              <a:t>Identificarea</a:t>
            </a:r>
            <a:r>
              <a:rPr lang="en-CA" dirty="0"/>
              <a:t> </a:t>
            </a:r>
            <a:r>
              <a:rPr lang="en-CA" dirty="0" err="1"/>
              <a:t>Semnăturii</a:t>
            </a:r>
            <a:r>
              <a:rPr lang="en-CA" dirty="0"/>
              <a:t> </a:t>
            </a:r>
            <a:r>
              <a:rPr lang="en-CA" dirty="0" err="1"/>
              <a:t>Sufletului</a:t>
            </a:r>
            <a:r>
              <a:rPr lang="en-CA" dirty="0"/>
              <a:t> </a:t>
            </a:r>
            <a:r>
              <a:rPr lang="en-CA" dirty="0" err="1"/>
              <a:t>tău</a:t>
            </a:r>
            <a:r>
              <a:rPr lang="en-CA" dirty="0"/>
              <a:t> – </a:t>
            </a:r>
            <a:r>
              <a:rPr lang="en-CA" dirty="0" err="1"/>
              <a:t>Scopul</a:t>
            </a:r>
            <a:r>
              <a:rPr lang="en-CA" dirty="0"/>
              <a:t> </a:t>
            </a:r>
            <a:r>
              <a:rPr lang="en-CA" dirty="0" err="1"/>
              <a:t>Vieții</a:t>
            </a:r>
            <a:r>
              <a:rPr lang="en-CA" dirty="0"/>
              <a:t> Tale</a:t>
            </a:r>
          </a:p>
        </p:txBody>
      </p:sp>
      <p:sp>
        <p:nvSpPr>
          <p:cNvPr id="3" name="Content Placeholder 2"/>
          <p:cNvSpPr>
            <a:spLocks noGrp="1"/>
          </p:cNvSpPr>
          <p:nvPr>
            <p:ph idx="1"/>
          </p:nvPr>
        </p:nvSpPr>
        <p:spPr>
          <a:xfrm>
            <a:off x="680321" y="2336873"/>
            <a:ext cx="6423211" cy="3599316"/>
          </a:xfrm>
        </p:spPr>
        <p:txBody>
          <a:bodyPr>
            <a:normAutofit/>
          </a:bodyPr>
          <a:lstStyle/>
          <a:p>
            <a:pPr marL="0" indent="0">
              <a:buNone/>
            </a:pPr>
            <a:endParaRPr lang="en-CA" sz="2000" dirty="0"/>
          </a:p>
          <a:p>
            <a:pPr marL="0" indent="0">
              <a:buNone/>
            </a:pPr>
            <a:r>
              <a:rPr lang="en-CA" sz="2000" dirty="0"/>
              <a:t>Tu ai </a:t>
            </a:r>
            <a:r>
              <a:rPr lang="en-CA" sz="2000" dirty="0" err="1"/>
              <a:t>datoria</a:t>
            </a:r>
            <a:r>
              <a:rPr lang="en-CA" sz="2000" dirty="0"/>
              <a:t> de a </a:t>
            </a:r>
            <a:r>
              <a:rPr lang="en-CA" sz="2000" dirty="0" err="1"/>
              <a:t>trăi</a:t>
            </a:r>
            <a:r>
              <a:rPr lang="en-CA" sz="2000" dirty="0"/>
              <a:t> </a:t>
            </a:r>
            <a:r>
              <a:rPr lang="en-CA" sz="2000" dirty="0" err="1"/>
              <a:t>scopul</a:t>
            </a:r>
            <a:r>
              <a:rPr lang="en-CA" sz="2000" dirty="0"/>
              <a:t> cu care ai </a:t>
            </a:r>
            <a:r>
              <a:rPr lang="en-CA" sz="2000" dirty="0" err="1"/>
              <a:t>venit</a:t>
            </a:r>
            <a:r>
              <a:rPr lang="en-CA" sz="2000" dirty="0"/>
              <a:t> pe </a:t>
            </a:r>
            <a:r>
              <a:rPr lang="en-CA" sz="2000" dirty="0" err="1"/>
              <a:t>această</a:t>
            </a:r>
            <a:r>
              <a:rPr lang="en-CA" sz="2000" dirty="0"/>
              <a:t> </a:t>
            </a:r>
            <a:r>
              <a:rPr lang="en-CA" sz="2000" dirty="0" err="1"/>
              <a:t>lume</a:t>
            </a:r>
            <a:r>
              <a:rPr lang="en-CA" sz="2000" dirty="0"/>
              <a:t>, </a:t>
            </a:r>
            <a:r>
              <a:rPr lang="en-CA" sz="2000" dirty="0" err="1"/>
              <a:t>semnătura</a:t>
            </a:r>
            <a:r>
              <a:rPr lang="en-CA" sz="2000" dirty="0"/>
              <a:t> </a:t>
            </a:r>
            <a:r>
              <a:rPr lang="en-CA" sz="2000" dirty="0" err="1"/>
              <a:t>sufletului</a:t>
            </a:r>
            <a:r>
              <a:rPr lang="en-CA" sz="2000" dirty="0"/>
              <a:t> </a:t>
            </a:r>
            <a:r>
              <a:rPr lang="en-CA" sz="2000" dirty="0" err="1"/>
              <a:t>tău</a:t>
            </a:r>
            <a:r>
              <a:rPr lang="en-CA" sz="2000" dirty="0"/>
              <a:t>, dharma ta. </a:t>
            </a:r>
          </a:p>
          <a:p>
            <a:pPr marL="0" indent="0">
              <a:buNone/>
            </a:pPr>
            <a:endParaRPr lang="en-CA" sz="2000" dirty="0"/>
          </a:p>
          <a:p>
            <a:pPr marL="0" indent="0">
              <a:buNone/>
            </a:pPr>
            <a:r>
              <a:rPr lang="en-CA" sz="2000" dirty="0"/>
              <a:t>Ca </a:t>
            </a:r>
            <a:r>
              <a:rPr lang="en-CA" sz="2000" dirty="0" err="1"/>
              <a:t>să</a:t>
            </a:r>
            <a:r>
              <a:rPr lang="en-CA" sz="2000" dirty="0"/>
              <a:t> </a:t>
            </a:r>
            <a:r>
              <a:rPr lang="en-CA" sz="2000" b="1" dirty="0"/>
              <a:t>Ai o </a:t>
            </a:r>
            <a:r>
              <a:rPr lang="en-CA" sz="2000" b="1" dirty="0" err="1"/>
              <a:t>Viață</a:t>
            </a:r>
            <a:r>
              <a:rPr lang="en-CA" sz="2000" b="1" dirty="0"/>
              <a:t> </a:t>
            </a:r>
            <a:r>
              <a:rPr lang="en-CA" sz="2000" b="1" dirty="0" err="1"/>
              <a:t>Spectaculară</a:t>
            </a:r>
            <a:r>
              <a:rPr lang="en-CA" sz="2000" dirty="0"/>
              <a:t>, ai </a:t>
            </a:r>
            <a:r>
              <a:rPr lang="en-CA" sz="2000" dirty="0" err="1"/>
              <a:t>nevoie</a:t>
            </a:r>
            <a:r>
              <a:rPr lang="en-CA" sz="2000" dirty="0"/>
              <a:t> </a:t>
            </a:r>
            <a:r>
              <a:rPr lang="en-CA" sz="2000" b="1" dirty="0" err="1"/>
              <a:t>să</a:t>
            </a:r>
            <a:r>
              <a:rPr lang="en-CA" sz="2000" b="1" dirty="0"/>
              <a:t> FII Spectacular/</a:t>
            </a:r>
            <a:r>
              <a:rPr lang="en-CA" sz="2000" b="1" dirty="0" err="1"/>
              <a:t>ă</a:t>
            </a:r>
            <a:r>
              <a:rPr lang="en-CA" sz="2000" b="1" dirty="0"/>
              <a:t>.</a:t>
            </a:r>
          </a:p>
          <a:p>
            <a:pPr marL="0" indent="0">
              <a:buNone/>
            </a:pPr>
            <a:endParaRPr lang="en-CA" sz="2000" dirty="0"/>
          </a:p>
          <a:p>
            <a:pPr marL="0" indent="0">
              <a:buNone/>
            </a:pPr>
            <a:r>
              <a:rPr lang="en-CA" sz="2000" dirty="0"/>
              <a:t>Care </a:t>
            </a:r>
            <a:r>
              <a:rPr lang="en-CA" sz="2000" dirty="0" err="1"/>
              <a:t>este</a:t>
            </a:r>
            <a:r>
              <a:rPr lang="en-CA" sz="2000" dirty="0"/>
              <a:t> </a:t>
            </a:r>
            <a:r>
              <a:rPr lang="en-CA" sz="2000" dirty="0" err="1"/>
              <a:t>cea</a:t>
            </a:r>
            <a:r>
              <a:rPr lang="en-CA" sz="2000" dirty="0"/>
              <a:t> </a:t>
            </a:r>
            <a:r>
              <a:rPr lang="en-CA" sz="2000" dirty="0" err="1"/>
              <a:t>mai</a:t>
            </a:r>
            <a:r>
              <a:rPr lang="en-CA" sz="2000" dirty="0"/>
              <a:t> </a:t>
            </a:r>
            <a:r>
              <a:rPr lang="en-CA" sz="2000" dirty="0" err="1"/>
              <a:t>extraordinară</a:t>
            </a:r>
            <a:r>
              <a:rPr lang="en-CA" sz="2000" dirty="0"/>
              <a:t> </a:t>
            </a:r>
            <a:r>
              <a:rPr lang="en-CA" sz="2000" dirty="0" err="1"/>
              <a:t>expresie</a:t>
            </a:r>
            <a:r>
              <a:rPr lang="en-CA" sz="2000" dirty="0"/>
              <a:t> a ta?</a:t>
            </a:r>
          </a:p>
          <a:p>
            <a:pPr marL="0" indent="0">
              <a:buNone/>
            </a:pPr>
            <a:endParaRPr lang="en-CA" sz="2000" dirty="0"/>
          </a:p>
        </p:txBody>
      </p:sp>
      <p:pic>
        <p:nvPicPr>
          <p:cNvPr id="20" name="Graphic 19" descr="Heart">
            <a:extLst>
              <a:ext uri="{FF2B5EF4-FFF2-40B4-BE49-F238E27FC236}">
                <a16:creationId xmlns:a16="http://schemas.microsoft.com/office/drawing/2014/main" id="{9F64A38A-68F3-4BDB-B68E-F2C453607A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7091" y="1749761"/>
            <a:ext cx="3358478" cy="335847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85769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err="1"/>
              <a:t>Identificarea</a:t>
            </a:r>
            <a:r>
              <a:rPr lang="en-CA" dirty="0"/>
              <a:t> </a:t>
            </a:r>
            <a:r>
              <a:rPr lang="en-CA" dirty="0" err="1"/>
              <a:t>Semnăturii</a:t>
            </a:r>
            <a:r>
              <a:rPr lang="en-CA" dirty="0"/>
              <a:t> </a:t>
            </a:r>
            <a:r>
              <a:rPr lang="en-CA" dirty="0" err="1"/>
              <a:t>Sufletului</a:t>
            </a:r>
            <a:r>
              <a:rPr lang="en-CA" dirty="0"/>
              <a:t> </a:t>
            </a:r>
            <a:r>
              <a:rPr lang="en-CA" dirty="0" err="1"/>
              <a:t>tău</a:t>
            </a:r>
            <a:r>
              <a:rPr lang="en-CA" dirty="0"/>
              <a:t> – </a:t>
            </a:r>
            <a:r>
              <a:rPr lang="en-CA" dirty="0" err="1"/>
              <a:t>Scopul</a:t>
            </a:r>
            <a:r>
              <a:rPr lang="en-CA" dirty="0"/>
              <a:t> </a:t>
            </a:r>
            <a:r>
              <a:rPr lang="en-CA" dirty="0" err="1"/>
              <a:t>Vieții</a:t>
            </a:r>
            <a:r>
              <a:rPr lang="en-CA" dirty="0"/>
              <a:t> tale</a:t>
            </a:r>
          </a:p>
        </p:txBody>
      </p:sp>
      <p:sp>
        <p:nvSpPr>
          <p:cNvPr id="3" name="Content Placeholder 2"/>
          <p:cNvSpPr>
            <a:spLocks noGrp="1"/>
          </p:cNvSpPr>
          <p:nvPr>
            <p:ph idx="1"/>
          </p:nvPr>
        </p:nvSpPr>
        <p:spPr/>
        <p:txBody>
          <a:bodyPr>
            <a:normAutofit/>
          </a:bodyPr>
          <a:lstStyle/>
          <a:p>
            <a:pPr marL="0" indent="0">
              <a:buNone/>
            </a:pPr>
            <a:r>
              <a:rPr lang="en-CA" b="1" dirty="0" err="1"/>
              <a:t>Scrie</a:t>
            </a:r>
            <a:r>
              <a:rPr lang="en-CA" b="1" dirty="0"/>
              <a:t> </a:t>
            </a:r>
            <a:r>
              <a:rPr lang="en-CA" b="1" dirty="0" err="1"/>
              <a:t>Declarația</a:t>
            </a:r>
            <a:r>
              <a:rPr lang="en-CA" b="1" dirty="0"/>
              <a:t> </a:t>
            </a:r>
            <a:r>
              <a:rPr lang="en-CA" b="1" dirty="0" err="1"/>
              <a:t>Misiunii</a:t>
            </a:r>
            <a:r>
              <a:rPr lang="en-CA" b="1" dirty="0"/>
              <a:t> Tale</a:t>
            </a:r>
          </a:p>
          <a:p>
            <a:pPr marL="0" indent="0">
              <a:buNone/>
            </a:pPr>
            <a:endParaRPr lang="en-CA" dirty="0"/>
          </a:p>
          <a:p>
            <a:r>
              <a:rPr lang="en-CA" dirty="0" err="1"/>
              <a:t>Misiunea</a:t>
            </a:r>
            <a:r>
              <a:rPr lang="en-CA" dirty="0"/>
              <a:t> </a:t>
            </a:r>
            <a:r>
              <a:rPr lang="en-CA" dirty="0" err="1"/>
              <a:t>mea</a:t>
            </a:r>
            <a:r>
              <a:rPr lang="en-CA" dirty="0"/>
              <a:t> </a:t>
            </a:r>
            <a:r>
              <a:rPr lang="en-CA" dirty="0" err="1"/>
              <a:t>este</a:t>
            </a:r>
            <a:r>
              <a:rPr lang="en-CA" dirty="0"/>
              <a:t> [</a:t>
            </a:r>
            <a:r>
              <a:rPr lang="en-CA" dirty="0" err="1"/>
              <a:t>să</a:t>
            </a:r>
            <a:r>
              <a:rPr lang="en-CA" dirty="0"/>
              <a:t> </a:t>
            </a:r>
            <a:r>
              <a:rPr lang="en-CA" dirty="0" err="1"/>
              <a:t>fiu</a:t>
            </a:r>
            <a:r>
              <a:rPr lang="en-CA" dirty="0"/>
              <a:t> </a:t>
            </a:r>
            <a:r>
              <a:rPr lang="en-CA" dirty="0" err="1"/>
              <a:t>cea</a:t>
            </a:r>
            <a:r>
              <a:rPr lang="en-CA" dirty="0"/>
              <a:t> </a:t>
            </a:r>
            <a:r>
              <a:rPr lang="en-CA" dirty="0" err="1"/>
              <a:t>mai</a:t>
            </a:r>
            <a:r>
              <a:rPr lang="en-CA" dirty="0"/>
              <a:t> </a:t>
            </a:r>
            <a:r>
              <a:rPr lang="en-CA" dirty="0" err="1"/>
              <a:t>extraordinară</a:t>
            </a:r>
            <a:r>
              <a:rPr lang="en-CA" dirty="0"/>
              <a:t> </a:t>
            </a:r>
            <a:r>
              <a:rPr lang="en-CA" dirty="0" err="1"/>
              <a:t>expresie</a:t>
            </a:r>
            <a:r>
              <a:rPr lang="en-CA" dirty="0"/>
              <a:t> a </a:t>
            </a:r>
            <a:r>
              <a:rPr lang="en-CA" dirty="0" err="1"/>
              <a:t>mea</a:t>
            </a:r>
            <a:r>
              <a:rPr lang="en-CA" dirty="0"/>
              <a:t> – </a:t>
            </a:r>
            <a:r>
              <a:rPr lang="en-CA" dirty="0" err="1"/>
              <a:t>folosește-ți</a:t>
            </a:r>
            <a:r>
              <a:rPr lang="en-CA" dirty="0"/>
              <a:t> </a:t>
            </a:r>
            <a:r>
              <a:rPr lang="en-CA" dirty="0" err="1"/>
              <a:t>calitățile</a:t>
            </a:r>
            <a:r>
              <a:rPr lang="en-CA" dirty="0"/>
              <a:t> </a:t>
            </a:r>
            <a:r>
              <a:rPr lang="en-CA" dirty="0" err="1"/>
              <a:t>esențiale</a:t>
            </a:r>
            <a:r>
              <a:rPr lang="en-CA" dirty="0"/>
              <a:t>] de </a:t>
            </a:r>
            <a:r>
              <a:rPr lang="en-CA" dirty="0" err="1"/>
              <a:t>aceea</a:t>
            </a:r>
            <a:r>
              <a:rPr lang="en-CA" dirty="0"/>
              <a:t> [fac </a:t>
            </a:r>
            <a:r>
              <a:rPr lang="en-CA" dirty="0" err="1"/>
              <a:t>asta</a:t>
            </a:r>
            <a:r>
              <a:rPr lang="en-CA" dirty="0"/>
              <a:t>, </a:t>
            </a:r>
            <a:r>
              <a:rPr lang="en-CA" dirty="0" err="1"/>
              <a:t>pentru</a:t>
            </a:r>
            <a:r>
              <a:rPr lang="en-CA" dirty="0"/>
              <a:t> cine, </a:t>
            </a:r>
            <a:r>
              <a:rPr lang="en-CA" dirty="0" err="1"/>
              <a:t>astfel</a:t>
            </a:r>
            <a:r>
              <a:rPr lang="en-CA" dirty="0"/>
              <a:t> </a:t>
            </a:r>
            <a:r>
              <a:rPr lang="en-CA" dirty="0" err="1"/>
              <a:t>încât</a:t>
            </a:r>
            <a:r>
              <a:rPr lang="en-CA" dirty="0"/>
              <a:t> </a:t>
            </a:r>
            <a:r>
              <a:rPr lang="en-CA" dirty="0" err="1"/>
              <a:t>ei</a:t>
            </a:r>
            <a:r>
              <a:rPr lang="en-CA" dirty="0"/>
              <a:t> </a:t>
            </a:r>
            <a:r>
              <a:rPr lang="en-CA" dirty="0" err="1"/>
              <a:t>să</a:t>
            </a:r>
            <a:r>
              <a:rPr lang="en-CA" dirty="0"/>
              <a:t> </a:t>
            </a:r>
            <a:r>
              <a:rPr lang="en-CA" dirty="0" err="1"/>
              <a:t>experimenteze</a:t>
            </a:r>
            <a:r>
              <a:rPr lang="en-CA" dirty="0"/>
              <a:t> ________ ]</a:t>
            </a:r>
          </a:p>
          <a:p>
            <a:pPr marL="0" indent="0">
              <a:buNone/>
            </a:pPr>
            <a:endParaRPr lang="en-CA" dirty="0"/>
          </a:p>
          <a:p>
            <a:r>
              <a:rPr lang="en-CA" dirty="0" err="1"/>
              <a:t>Misiunea</a:t>
            </a:r>
            <a:r>
              <a:rPr lang="en-CA" dirty="0"/>
              <a:t> </a:t>
            </a:r>
            <a:r>
              <a:rPr lang="en-CA" dirty="0" err="1"/>
              <a:t>mea</a:t>
            </a:r>
            <a:r>
              <a:rPr lang="en-CA" dirty="0"/>
              <a:t> </a:t>
            </a:r>
            <a:r>
              <a:rPr lang="en-CA" dirty="0" err="1"/>
              <a:t>este</a:t>
            </a:r>
            <a:r>
              <a:rPr lang="en-CA" dirty="0"/>
              <a:t> </a:t>
            </a:r>
            <a:r>
              <a:rPr lang="en-CA" dirty="0" err="1"/>
              <a:t>să</a:t>
            </a:r>
            <a:r>
              <a:rPr lang="en-CA" dirty="0"/>
              <a:t> </a:t>
            </a:r>
            <a:r>
              <a:rPr lang="en-CA" dirty="0" err="1"/>
              <a:t>inspir</a:t>
            </a:r>
            <a:r>
              <a:rPr lang="en-CA" dirty="0"/>
              <a:t>, </a:t>
            </a:r>
            <a:r>
              <a:rPr lang="en-CA" dirty="0" err="1"/>
              <a:t>mentorez</a:t>
            </a:r>
            <a:r>
              <a:rPr lang="en-CA" dirty="0"/>
              <a:t> </a:t>
            </a:r>
            <a:r>
              <a:rPr lang="en-CA" dirty="0" err="1"/>
              <a:t>și</a:t>
            </a:r>
            <a:r>
              <a:rPr lang="en-CA" dirty="0"/>
              <a:t> </a:t>
            </a:r>
            <a:r>
              <a:rPr lang="en-CA" dirty="0" err="1"/>
              <a:t>ghidez</a:t>
            </a:r>
            <a:r>
              <a:rPr lang="en-CA" dirty="0"/>
              <a:t>, de </a:t>
            </a:r>
            <a:r>
              <a:rPr lang="en-CA" dirty="0" err="1"/>
              <a:t>aceea</a:t>
            </a:r>
            <a:r>
              <a:rPr lang="en-CA" dirty="0"/>
              <a:t> </a:t>
            </a:r>
            <a:r>
              <a:rPr lang="en-CA" dirty="0" err="1"/>
              <a:t>împuternicesc</a:t>
            </a:r>
            <a:r>
              <a:rPr lang="en-CA" dirty="0"/>
              <a:t> </a:t>
            </a:r>
            <a:r>
              <a:rPr lang="en-CA" dirty="0" err="1"/>
              <a:t>milioane</a:t>
            </a:r>
            <a:r>
              <a:rPr lang="en-CA" dirty="0"/>
              <a:t> de </a:t>
            </a:r>
            <a:r>
              <a:rPr lang="en-CA" dirty="0" err="1"/>
              <a:t>oameni</a:t>
            </a:r>
            <a:r>
              <a:rPr lang="en-CA" dirty="0"/>
              <a:t> </a:t>
            </a:r>
            <a:r>
              <a:rPr lang="en-CA" dirty="0" err="1"/>
              <a:t>să</a:t>
            </a:r>
            <a:r>
              <a:rPr lang="en-CA" dirty="0"/>
              <a:t> se </a:t>
            </a:r>
            <a:r>
              <a:rPr lang="en-CA" dirty="0" err="1"/>
              <a:t>descopere</a:t>
            </a:r>
            <a:r>
              <a:rPr lang="en-CA" dirty="0"/>
              <a:t> </a:t>
            </a:r>
            <a:r>
              <a:rPr lang="en-CA" dirty="0" err="1"/>
              <a:t>și</a:t>
            </a:r>
            <a:r>
              <a:rPr lang="en-CA" dirty="0"/>
              <a:t> </a:t>
            </a:r>
            <a:r>
              <a:rPr lang="en-CA" dirty="0" err="1"/>
              <a:t>să</a:t>
            </a:r>
            <a:r>
              <a:rPr lang="en-CA" dirty="0"/>
              <a:t> </a:t>
            </a:r>
            <a:r>
              <a:rPr lang="en-CA" dirty="0" err="1"/>
              <a:t>creeze</a:t>
            </a:r>
            <a:r>
              <a:rPr lang="en-CA" dirty="0"/>
              <a:t> </a:t>
            </a:r>
            <a:r>
              <a:rPr lang="en-CA" dirty="0" err="1"/>
              <a:t>viața</a:t>
            </a:r>
            <a:r>
              <a:rPr lang="en-CA" dirty="0"/>
              <a:t> pe care </a:t>
            </a:r>
            <a:r>
              <a:rPr lang="en-CA" dirty="0" err="1"/>
              <a:t>iubesc</a:t>
            </a:r>
            <a:r>
              <a:rPr lang="en-CA" dirty="0"/>
              <a:t> </a:t>
            </a:r>
            <a:r>
              <a:rPr lang="en-CA" dirty="0" err="1"/>
              <a:t>să</a:t>
            </a:r>
            <a:r>
              <a:rPr lang="en-CA" dirty="0"/>
              <a:t> o </a:t>
            </a:r>
            <a:r>
              <a:rPr lang="en-CA" dirty="0" err="1"/>
              <a:t>trăiască</a:t>
            </a:r>
            <a:r>
              <a:rPr lang="en-CA" dirty="0"/>
              <a:t>. </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393164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45AD9C-F21B-4046-AF68-07A24694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5F5BD6E-AB48-4A2D-AA03-D787D54FAF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12" name="Picture 11">
            <a:extLst>
              <a:ext uri="{FF2B5EF4-FFF2-40B4-BE49-F238E27FC236}">
                <a16:creationId xmlns:a16="http://schemas.microsoft.com/office/drawing/2014/main" id="{3221115A-B66A-4D35-9D9F-97A91D887F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1963704"/>
            <a:ext cx="10437812" cy="321164"/>
          </a:xfrm>
          <a:prstGeom prst="rect">
            <a:avLst/>
          </a:prstGeom>
        </p:spPr>
      </p:pic>
      <p:sp>
        <p:nvSpPr>
          <p:cNvPr id="14" name="Rectangle 13">
            <a:extLst>
              <a:ext uri="{FF2B5EF4-FFF2-40B4-BE49-F238E27FC236}">
                <a16:creationId xmlns:a16="http://schemas.microsoft.com/office/drawing/2014/main" id="{ABC72B1C-D4EE-45CF-A99C-0AD017C41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C879BC-B511-4E00-BF2A-846B31EFC31C}"/>
              </a:ext>
            </a:extLst>
          </p:cNvPr>
          <p:cNvSpPr>
            <a:spLocks noGrp="1"/>
          </p:cNvSpPr>
          <p:nvPr>
            <p:ph type="title"/>
          </p:nvPr>
        </p:nvSpPr>
        <p:spPr>
          <a:xfrm>
            <a:off x="680321" y="753228"/>
            <a:ext cx="9613861" cy="1080938"/>
          </a:xfrm>
        </p:spPr>
        <p:txBody>
          <a:bodyPr>
            <a:normAutofit/>
          </a:bodyPr>
          <a:lstStyle/>
          <a:p>
            <a:r>
              <a:rPr lang="en-CA">
                <a:solidFill>
                  <a:srgbClr val="FFFFFF"/>
                </a:solidFill>
                <a:effectLst>
                  <a:outerShdw blurRad="38100" dist="19050" dir="2700000" algn="tl">
                    <a:schemeClr val="dk1">
                      <a:alpha val="40000"/>
                    </a:schemeClr>
                  </a:outerShdw>
                </a:effectLst>
              </a:rPr>
              <a:t>3 Lucruri Pe Care Le Cred</a:t>
            </a:r>
            <a:endParaRPr lang="en-CA">
              <a:solidFill>
                <a:srgbClr val="FFFFFF"/>
              </a:solidFill>
            </a:endParaRPr>
          </a:p>
        </p:txBody>
      </p:sp>
      <p:pic>
        <p:nvPicPr>
          <p:cNvPr id="16" name="Picture 15">
            <a:extLst>
              <a:ext uri="{FF2B5EF4-FFF2-40B4-BE49-F238E27FC236}">
                <a16:creationId xmlns:a16="http://schemas.microsoft.com/office/drawing/2014/main" id="{38AB44AF-E52F-46C5-8C2C-8487AC8B1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A5B2FDF3-1FF8-4FBF-842A-4EA5719F3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6389DEC8-49B8-4778-BB47-FF48E8C5B6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5885714"/>
            <a:ext cx="10437812" cy="321164"/>
          </a:xfrm>
          <a:prstGeom prst="rect">
            <a:avLst/>
          </a:prstGeom>
        </p:spPr>
      </p:pic>
      <p:sp>
        <p:nvSpPr>
          <p:cNvPr id="22" name="Rectangle 21">
            <a:extLst>
              <a:ext uri="{FF2B5EF4-FFF2-40B4-BE49-F238E27FC236}">
                <a16:creationId xmlns:a16="http://schemas.microsoft.com/office/drawing/2014/main" id="{DF550B33-5759-49FD-90FC-11EA4ED58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1C83E87-3941-4C57-9205-E8C1C3CF8185}"/>
              </a:ext>
            </a:extLst>
          </p:cNvPr>
          <p:cNvSpPr>
            <a:spLocks noGrp="1"/>
          </p:cNvSpPr>
          <p:nvPr>
            <p:ph idx="1"/>
          </p:nvPr>
        </p:nvSpPr>
        <p:spPr>
          <a:xfrm>
            <a:off x="680322" y="2437831"/>
            <a:ext cx="9114023" cy="3150308"/>
          </a:xfrm>
        </p:spPr>
        <p:txBody>
          <a:bodyPr>
            <a:normAutofit/>
          </a:bodyPr>
          <a:lstStyle/>
          <a:p>
            <a:pPr marL="0" indent="0">
              <a:buNone/>
            </a:pPr>
            <a:r>
              <a:rPr lang="en-CA" sz="2000" dirty="0">
                <a:solidFill>
                  <a:srgbClr val="FFFFFF"/>
                </a:solidFill>
                <a:effectLst>
                  <a:outerShdw blurRad="38100" dist="19050" dir="2700000" algn="tl">
                    <a:schemeClr val="dk1">
                      <a:alpha val="40000"/>
                    </a:schemeClr>
                  </a:outerShdw>
                </a:effectLst>
              </a:rPr>
              <a:t>Ce </a:t>
            </a:r>
            <a:r>
              <a:rPr lang="en-CA" sz="2000" dirty="0" err="1">
                <a:solidFill>
                  <a:srgbClr val="FFFFFF"/>
                </a:solidFill>
                <a:effectLst>
                  <a:outerShdw blurRad="38100" dist="19050" dir="2700000" algn="tl">
                    <a:schemeClr val="dk1">
                      <a:alpha val="40000"/>
                    </a:schemeClr>
                  </a:outerShdw>
                </a:effectLst>
              </a:rPr>
              <a:t>crezi</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despre</a:t>
            </a:r>
            <a:r>
              <a:rPr lang="en-CA" sz="2000" dirty="0">
                <a:solidFill>
                  <a:srgbClr val="FFFFFF"/>
                </a:solidFill>
                <a:effectLst>
                  <a:outerShdw blurRad="38100" dist="19050" dir="2700000" algn="tl">
                    <a:schemeClr val="dk1">
                      <a:alpha val="40000"/>
                    </a:schemeClr>
                  </a:outerShdw>
                </a:effectLst>
              </a:rPr>
              <a:t> Tine </a:t>
            </a:r>
            <a:r>
              <a:rPr lang="en-CA" sz="2000" dirty="0" err="1">
                <a:solidFill>
                  <a:srgbClr val="FFFFFF"/>
                </a:solidFill>
                <a:effectLst>
                  <a:outerShdw blurRad="38100" dist="19050" dir="2700000" algn="tl">
                    <a:schemeClr val="dk1">
                      <a:alpha val="40000"/>
                    </a:schemeClr>
                  </a:outerShdw>
                </a:effectLst>
              </a:rPr>
              <a:t>și</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despre</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Semnătura</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Sufletului</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Tău</a:t>
            </a:r>
            <a:r>
              <a:rPr lang="en-CA" sz="2000" dirty="0">
                <a:solidFill>
                  <a:srgbClr val="FFFFFF"/>
                </a:solidFill>
                <a:effectLst>
                  <a:outerShdw blurRad="38100" dist="19050" dir="2700000" algn="tl">
                    <a:schemeClr val="dk1">
                      <a:alpha val="40000"/>
                    </a:schemeClr>
                  </a:outerShdw>
                </a:effectLst>
              </a:rPr>
              <a:t>? </a:t>
            </a:r>
          </a:p>
          <a:p>
            <a:pPr marL="0" indent="0">
              <a:buNone/>
            </a:pPr>
            <a:endParaRPr lang="en-CA" sz="2000" dirty="0">
              <a:solidFill>
                <a:srgbClr val="FFFFFF"/>
              </a:solidFill>
            </a:endParaRPr>
          </a:p>
          <a:p>
            <a:pPr lvl="0"/>
            <a:r>
              <a:rPr lang="en-CA" sz="2000" dirty="0">
                <a:solidFill>
                  <a:srgbClr val="FFFFFF"/>
                </a:solidFill>
                <a:effectLst>
                  <a:outerShdw blurRad="38100" dist="19050" dir="2700000" algn="tl">
                    <a:schemeClr val="dk1">
                      <a:alpha val="40000"/>
                    </a:schemeClr>
                  </a:outerShdw>
                </a:effectLst>
              </a:rPr>
              <a:t>Cred </a:t>
            </a:r>
            <a:r>
              <a:rPr lang="en-CA" sz="2000" dirty="0" err="1">
                <a:solidFill>
                  <a:srgbClr val="FFFFFF"/>
                </a:solidFill>
                <a:effectLst>
                  <a:outerShdw blurRad="38100" dist="19050" dir="2700000" algn="tl">
                    <a:schemeClr val="dk1">
                      <a:alpha val="40000"/>
                    </a:schemeClr>
                  </a:outerShdw>
                </a:effectLst>
              </a:rPr>
              <a:t>că</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ceea</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ce</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predau</a:t>
            </a:r>
            <a:r>
              <a:rPr lang="en-CA" sz="2000" dirty="0">
                <a:solidFill>
                  <a:srgbClr val="FFFFFF"/>
                </a:solidFill>
                <a:effectLst>
                  <a:outerShdw blurRad="38100" dist="19050" dir="2700000" algn="tl">
                    <a:schemeClr val="dk1">
                      <a:alpha val="40000"/>
                    </a:schemeClr>
                  </a:outerShdw>
                </a:effectLst>
              </a:rPr>
              <a:t>, fac </a:t>
            </a:r>
            <a:r>
              <a:rPr lang="en-CA" sz="2000" dirty="0" err="1">
                <a:solidFill>
                  <a:srgbClr val="FFFFFF"/>
                </a:solidFill>
                <a:effectLst>
                  <a:outerShdw blurRad="38100" dist="19050" dir="2700000" algn="tl">
                    <a:schemeClr val="dk1">
                      <a:alpha val="40000"/>
                    </a:schemeClr>
                  </a:outerShdw>
                </a:effectLst>
              </a:rPr>
              <a:t>și</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împărtășesc</a:t>
            </a:r>
            <a:r>
              <a:rPr lang="en-CA" sz="2000" dirty="0">
                <a:solidFill>
                  <a:srgbClr val="FFFFFF"/>
                </a:solidFill>
                <a:effectLst>
                  <a:outerShdw blurRad="38100" dist="19050" dir="2700000" algn="tl">
                    <a:schemeClr val="dk1">
                      <a:alpha val="40000"/>
                    </a:schemeClr>
                  </a:outerShdw>
                </a:effectLst>
              </a:rPr>
              <a:t> cu </a:t>
            </a:r>
            <a:r>
              <a:rPr lang="en-CA" sz="2000" dirty="0" err="1">
                <a:solidFill>
                  <a:srgbClr val="FFFFFF"/>
                </a:solidFill>
                <a:effectLst>
                  <a:outerShdw blurRad="38100" dist="19050" dir="2700000" algn="tl">
                    <a:schemeClr val="dk1">
                      <a:alpha val="40000"/>
                    </a:schemeClr>
                  </a:outerShdw>
                </a:effectLst>
              </a:rPr>
              <a:t>alți</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oameni</a:t>
            </a:r>
            <a:r>
              <a:rPr lang="en-CA" sz="2000" dirty="0">
                <a:solidFill>
                  <a:srgbClr val="FFFFFF"/>
                </a:solidFill>
                <a:effectLst>
                  <a:outerShdw blurRad="38100" dist="19050" dir="2700000" algn="tl">
                    <a:schemeClr val="dk1">
                      <a:alpha val="40000"/>
                    </a:schemeClr>
                  </a:outerShdw>
                </a:effectLst>
              </a:rPr>
              <a:t> le </a:t>
            </a:r>
            <a:r>
              <a:rPr lang="en-CA" sz="2000" dirty="0" err="1">
                <a:solidFill>
                  <a:srgbClr val="FFFFFF"/>
                </a:solidFill>
                <a:effectLst>
                  <a:outerShdw blurRad="38100" dist="19050" dir="2700000" algn="tl">
                    <a:schemeClr val="dk1">
                      <a:alpha val="40000"/>
                    </a:schemeClr>
                  </a:outerShdw>
                </a:effectLst>
              </a:rPr>
              <a:t>binecuvântează</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și</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transformă</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viețile</a:t>
            </a:r>
            <a:r>
              <a:rPr lang="en-CA" sz="2000" dirty="0">
                <a:solidFill>
                  <a:srgbClr val="FFFFFF"/>
                </a:solidFill>
                <a:effectLst>
                  <a:outerShdw blurRad="38100" dist="19050" dir="2700000" algn="tl">
                    <a:schemeClr val="dk1">
                      <a:alpha val="40000"/>
                    </a:schemeClr>
                  </a:outerShdw>
                </a:effectLst>
              </a:rPr>
              <a:t>. </a:t>
            </a:r>
            <a:endParaRPr lang="en-CA" sz="2000" dirty="0">
              <a:solidFill>
                <a:srgbClr val="FFFFFF"/>
              </a:solidFill>
            </a:endParaRPr>
          </a:p>
          <a:p>
            <a:pPr lvl="0"/>
            <a:r>
              <a:rPr lang="en-CA" sz="2000" dirty="0">
                <a:solidFill>
                  <a:srgbClr val="FFFFFF"/>
                </a:solidFill>
                <a:effectLst>
                  <a:outerShdw blurRad="38100" dist="19050" dir="2700000" algn="tl">
                    <a:schemeClr val="dk1">
                      <a:alpha val="40000"/>
                    </a:schemeClr>
                  </a:outerShdw>
                </a:effectLst>
              </a:rPr>
              <a:t>Cred </a:t>
            </a:r>
            <a:r>
              <a:rPr lang="en-CA" sz="2000" dirty="0" err="1">
                <a:solidFill>
                  <a:srgbClr val="FFFFFF"/>
                </a:solidFill>
                <a:effectLst>
                  <a:outerShdw blurRad="38100" dist="19050" dir="2700000" algn="tl">
                    <a:schemeClr val="dk1">
                      <a:alpha val="40000"/>
                    </a:schemeClr>
                  </a:outerShdw>
                </a:effectLst>
              </a:rPr>
              <a:t>că</a:t>
            </a:r>
            <a:r>
              <a:rPr lang="en-CA" sz="2000" dirty="0">
                <a:solidFill>
                  <a:srgbClr val="FFFFFF"/>
                </a:solidFill>
                <a:effectLst>
                  <a:outerShdw blurRad="38100" dist="19050" dir="2700000" algn="tl">
                    <a:schemeClr val="dk1">
                      <a:alpha val="40000"/>
                    </a:schemeClr>
                  </a:outerShdw>
                </a:effectLst>
              </a:rPr>
              <a:t> am un </a:t>
            </a:r>
            <a:r>
              <a:rPr lang="en-CA" sz="2000" dirty="0" err="1">
                <a:solidFill>
                  <a:srgbClr val="FFFFFF"/>
                </a:solidFill>
                <a:effectLst>
                  <a:outerShdw blurRad="38100" dist="19050" dir="2700000" algn="tl">
                    <a:schemeClr val="dk1">
                      <a:alpha val="40000"/>
                    </a:schemeClr>
                  </a:outerShdw>
                </a:effectLst>
              </a:rPr>
              <a:t>cadou</a:t>
            </a:r>
            <a:r>
              <a:rPr lang="en-CA" sz="2000" dirty="0">
                <a:solidFill>
                  <a:srgbClr val="FFFFFF"/>
                </a:solidFill>
                <a:effectLst>
                  <a:outerShdw blurRad="38100" dist="19050" dir="2700000" algn="tl">
                    <a:schemeClr val="dk1">
                      <a:alpha val="40000"/>
                    </a:schemeClr>
                  </a:outerShdw>
                </a:effectLst>
              </a:rPr>
              <a:t> special de </a:t>
            </a:r>
            <a:r>
              <a:rPr lang="en-CA" sz="2000" dirty="0" err="1">
                <a:solidFill>
                  <a:srgbClr val="FFFFFF"/>
                </a:solidFill>
                <a:effectLst>
                  <a:outerShdw blurRad="38100" dist="19050" dir="2700000" algn="tl">
                    <a:schemeClr val="dk1">
                      <a:alpha val="40000"/>
                    </a:schemeClr>
                  </a:outerShdw>
                </a:effectLst>
              </a:rPr>
              <a:t>oferit</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oamenilor</a:t>
            </a:r>
            <a:r>
              <a:rPr lang="en-CA" sz="2000" dirty="0">
                <a:solidFill>
                  <a:srgbClr val="FFFFFF"/>
                </a:solidFill>
                <a:effectLst>
                  <a:outerShdw blurRad="38100" dist="19050" dir="2700000" algn="tl">
                    <a:schemeClr val="dk1">
                      <a:alpha val="40000"/>
                    </a:schemeClr>
                  </a:outerShdw>
                </a:effectLst>
              </a:rPr>
              <a:t>.</a:t>
            </a:r>
            <a:endParaRPr lang="en-CA" sz="2000" dirty="0">
              <a:solidFill>
                <a:srgbClr val="FFFFFF"/>
              </a:solidFill>
            </a:endParaRPr>
          </a:p>
          <a:p>
            <a:pPr lvl="0"/>
            <a:r>
              <a:rPr lang="en-CA" sz="2000" dirty="0">
                <a:solidFill>
                  <a:srgbClr val="FFFFFF"/>
                </a:solidFill>
                <a:effectLst>
                  <a:outerShdw blurRad="38100" dist="19050" dir="2700000" algn="tl">
                    <a:schemeClr val="dk1">
                      <a:alpha val="40000"/>
                    </a:schemeClr>
                  </a:outerShdw>
                </a:effectLst>
              </a:rPr>
              <a:t>Cred </a:t>
            </a:r>
            <a:r>
              <a:rPr lang="en-CA" sz="2000" dirty="0" err="1">
                <a:solidFill>
                  <a:srgbClr val="FFFFFF"/>
                </a:solidFill>
                <a:effectLst>
                  <a:outerShdw blurRad="38100" dist="19050" dir="2700000" algn="tl">
                    <a:schemeClr val="dk1">
                      <a:alpha val="40000"/>
                    </a:schemeClr>
                  </a:outerShdw>
                </a:effectLst>
              </a:rPr>
              <a:t>că</a:t>
            </a:r>
            <a:r>
              <a:rPr lang="en-CA" sz="2000" dirty="0">
                <a:solidFill>
                  <a:srgbClr val="FFFFFF"/>
                </a:solidFill>
                <a:effectLst>
                  <a:outerShdw blurRad="38100" dist="19050" dir="2700000" algn="tl">
                    <a:schemeClr val="dk1">
                      <a:alpha val="40000"/>
                    </a:schemeClr>
                  </a:outerShdw>
                </a:effectLst>
              </a:rPr>
              <a:t> am o </a:t>
            </a:r>
            <a:r>
              <a:rPr lang="en-CA" sz="2000" dirty="0" err="1">
                <a:solidFill>
                  <a:srgbClr val="FFFFFF"/>
                </a:solidFill>
                <a:effectLst>
                  <a:outerShdw blurRad="38100" dist="19050" dir="2700000" algn="tl">
                    <a:schemeClr val="dk1">
                      <a:alpha val="40000"/>
                    </a:schemeClr>
                  </a:outerShdw>
                </a:effectLst>
              </a:rPr>
              <a:t>chemare</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unică</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în</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această</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lume</a:t>
            </a:r>
            <a:r>
              <a:rPr lang="en-CA" sz="2000" dirty="0">
                <a:solidFill>
                  <a:srgbClr val="FFFFFF"/>
                </a:solidFill>
                <a:effectLst>
                  <a:outerShdw blurRad="38100" dist="19050" dir="2700000" algn="tl">
                    <a:schemeClr val="dk1">
                      <a:alpha val="40000"/>
                    </a:schemeClr>
                  </a:outerShdw>
                </a:effectLst>
              </a:rPr>
              <a:t>. </a:t>
            </a:r>
            <a:endParaRPr lang="en-CA" sz="2000" dirty="0">
              <a:solidFill>
                <a:srgbClr val="FFFFFF"/>
              </a:solidFill>
            </a:endParaRPr>
          </a:p>
          <a:p>
            <a:pPr marL="0" indent="0">
              <a:buNone/>
            </a:pPr>
            <a:endParaRPr lang="en-CA" sz="2000" dirty="0">
              <a:solidFill>
                <a:srgbClr val="FFFFFF"/>
              </a:solidFill>
            </a:endParaRPr>
          </a:p>
        </p:txBody>
      </p:sp>
    </p:spTree>
    <p:extLst>
      <p:ext uri="{BB962C8B-B14F-4D97-AF65-F5344CB8AC3E}">
        <p14:creationId xmlns:p14="http://schemas.microsoft.com/office/powerpoint/2010/main" val="215088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4" name="Picture 13">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1B59AE-478D-4A85-B791-BCF2547BDD47}"/>
              </a:ext>
            </a:extLst>
          </p:cNvPr>
          <p:cNvSpPr>
            <a:spLocks noGrp="1"/>
          </p:cNvSpPr>
          <p:nvPr>
            <p:ph type="title"/>
          </p:nvPr>
        </p:nvSpPr>
        <p:spPr>
          <a:xfrm>
            <a:off x="680321" y="753228"/>
            <a:ext cx="5584677" cy="1080938"/>
          </a:xfrm>
        </p:spPr>
        <p:txBody>
          <a:bodyPr>
            <a:normAutofit/>
          </a:bodyPr>
          <a:lstStyle/>
          <a:p>
            <a:r>
              <a:rPr lang="en-CA" dirty="0">
                <a:solidFill>
                  <a:srgbClr val="FFFFFF"/>
                </a:solidFill>
                <a:effectLst>
                  <a:outerShdw blurRad="38100" dist="19050" dir="2700000" algn="tl">
                    <a:schemeClr val="dk1">
                      <a:alpha val="40000"/>
                    </a:schemeClr>
                  </a:outerShdw>
                </a:effectLst>
              </a:rPr>
              <a:t>De Ce </a:t>
            </a:r>
            <a:r>
              <a:rPr lang="en-CA">
                <a:solidFill>
                  <a:srgbClr val="FFFFFF"/>
                </a:solidFill>
                <a:effectLst>
                  <a:outerShdw blurRad="38100" dist="19050" dir="2700000" algn="tl">
                    <a:schemeClr val="dk1">
                      <a:alpha val="40000"/>
                    </a:schemeClr>
                  </a:outerShdw>
                </a:effectLst>
              </a:rPr>
              <a:t>Ești</a:t>
            </a:r>
            <a:r>
              <a:rPr lang="en-CA" dirty="0">
                <a:solidFill>
                  <a:srgbClr val="FFFFFF"/>
                </a:solidFill>
                <a:effectLst>
                  <a:outerShdw blurRad="38100" dist="19050" dir="2700000" algn="tl">
                    <a:schemeClr val="dk1">
                      <a:alpha val="40000"/>
                    </a:schemeClr>
                  </a:outerShdw>
                </a:effectLst>
              </a:rPr>
              <a:t> Cine </a:t>
            </a:r>
            <a:r>
              <a:rPr lang="en-CA">
                <a:solidFill>
                  <a:srgbClr val="FFFFFF"/>
                </a:solidFill>
                <a:effectLst>
                  <a:outerShdw blurRad="38100" dist="19050" dir="2700000" algn="tl">
                    <a:schemeClr val="dk1">
                      <a:alpha val="40000"/>
                    </a:schemeClr>
                  </a:outerShdw>
                </a:effectLst>
              </a:rPr>
              <a:t>Ești</a:t>
            </a:r>
            <a:r>
              <a:rPr lang="en-CA" dirty="0">
                <a:solidFill>
                  <a:srgbClr val="FFFFFF"/>
                </a:solidFill>
                <a:effectLst>
                  <a:outerShdw blurRad="38100" dist="19050" dir="2700000" algn="tl">
                    <a:schemeClr val="dk1">
                      <a:alpha val="40000"/>
                    </a:schemeClr>
                  </a:outerShdw>
                </a:effectLst>
              </a:rPr>
              <a:t>?</a:t>
            </a:r>
            <a:endParaRPr lang="en-CA" dirty="0">
              <a:solidFill>
                <a:srgbClr val="FFFFFF"/>
              </a:solidFill>
            </a:endParaRPr>
          </a:p>
        </p:txBody>
      </p:sp>
      <p:pic>
        <p:nvPicPr>
          <p:cNvPr id="20" name="Picture 19">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Content Placeholder 2">
            <a:extLst>
              <a:ext uri="{FF2B5EF4-FFF2-40B4-BE49-F238E27FC236}">
                <a16:creationId xmlns:a16="http://schemas.microsoft.com/office/drawing/2014/main" id="{9C0833FD-092C-4BFB-9D9D-FBBD040F7F6B}"/>
              </a:ext>
            </a:extLst>
          </p:cNvPr>
          <p:cNvSpPr>
            <a:spLocks noGrp="1"/>
          </p:cNvSpPr>
          <p:nvPr>
            <p:ph idx="1"/>
          </p:nvPr>
        </p:nvSpPr>
        <p:spPr>
          <a:xfrm>
            <a:off x="680321" y="2336873"/>
            <a:ext cx="5104843" cy="3599316"/>
          </a:xfrm>
        </p:spPr>
        <p:txBody>
          <a:bodyPr>
            <a:normAutofit/>
          </a:bodyPr>
          <a:lstStyle/>
          <a:p>
            <a:pPr marL="0" indent="0">
              <a:buNone/>
            </a:pPr>
            <a:r>
              <a:rPr lang="en-CA" sz="2000" b="1" u="sng" dirty="0" err="1">
                <a:solidFill>
                  <a:srgbClr val="FFFFFF"/>
                </a:solidFill>
              </a:rPr>
              <a:t>Scrie</a:t>
            </a:r>
            <a:r>
              <a:rPr lang="en-CA" sz="2000" b="1" u="sng" dirty="0">
                <a:solidFill>
                  <a:srgbClr val="FFFFFF"/>
                </a:solidFill>
              </a:rPr>
              <a:t> 3 Motive</a:t>
            </a:r>
          </a:p>
          <a:p>
            <a:pPr marL="0" indent="0">
              <a:buNone/>
            </a:pPr>
            <a:endParaRPr lang="en-CA" sz="2000" dirty="0">
              <a:solidFill>
                <a:srgbClr val="FFFFFF"/>
              </a:solidFill>
            </a:endParaRPr>
          </a:p>
          <a:p>
            <a:pPr marL="0" indent="0">
              <a:buNone/>
            </a:pPr>
            <a:r>
              <a:rPr lang="en-CA" sz="2000" dirty="0">
                <a:solidFill>
                  <a:srgbClr val="FFFFFF"/>
                </a:solidFill>
              </a:rPr>
              <a:t>EXEMPLE:</a:t>
            </a:r>
          </a:p>
          <a:p>
            <a:pPr lvl="0"/>
            <a:r>
              <a:rPr lang="en-CA" sz="2000" dirty="0" err="1">
                <a:solidFill>
                  <a:srgbClr val="FFFFFF"/>
                </a:solidFill>
                <a:effectLst>
                  <a:outerShdw blurRad="38100" dist="19050" dir="2700000" algn="tl">
                    <a:schemeClr val="dk1">
                      <a:alpha val="40000"/>
                    </a:schemeClr>
                  </a:outerShdw>
                </a:effectLst>
              </a:rPr>
              <a:t>Pentru</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că</a:t>
            </a:r>
            <a:r>
              <a:rPr lang="en-CA" sz="2000" dirty="0">
                <a:solidFill>
                  <a:srgbClr val="FFFFFF"/>
                </a:solidFill>
                <a:effectLst>
                  <a:outerShdw blurRad="38100" dist="19050" dir="2700000" algn="tl">
                    <a:schemeClr val="dk1">
                      <a:alpha val="40000"/>
                    </a:schemeClr>
                  </a:outerShdw>
                </a:effectLst>
              </a:rPr>
              <a:t> am </a:t>
            </a:r>
            <a:r>
              <a:rPr lang="en-CA" sz="2000" dirty="0" err="1">
                <a:solidFill>
                  <a:srgbClr val="FFFFFF"/>
                </a:solidFill>
                <a:effectLst>
                  <a:outerShdw blurRad="38100" dist="19050" dir="2700000" algn="tl">
                    <a:schemeClr val="dk1">
                      <a:alpha val="40000"/>
                    </a:schemeClr>
                  </a:outerShdw>
                </a:effectLst>
              </a:rPr>
              <a:t>fost</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chemat</a:t>
            </a:r>
            <a:r>
              <a:rPr lang="en-CA" sz="2000" dirty="0">
                <a:solidFill>
                  <a:srgbClr val="FFFFFF"/>
                </a:solidFill>
                <a:effectLst>
                  <a:outerShdw blurRad="38100" dist="19050" dir="2700000" algn="tl">
                    <a:schemeClr val="dk1">
                      <a:alpha val="40000"/>
                    </a:schemeClr>
                  </a:outerShdw>
                </a:effectLst>
              </a:rPr>
              <a:t>/</a:t>
            </a:r>
            <a:r>
              <a:rPr lang="en-CA" sz="2000" dirty="0" err="1">
                <a:solidFill>
                  <a:srgbClr val="FFFFFF"/>
                </a:solidFill>
                <a:effectLst>
                  <a:outerShdw blurRad="38100" dist="19050" dir="2700000" algn="tl">
                    <a:schemeClr val="dk1">
                      <a:alpha val="40000"/>
                    </a:schemeClr>
                  </a:outerShdw>
                </a:effectLst>
              </a:rPr>
              <a:t>ă</a:t>
            </a:r>
            <a:endParaRPr lang="en-CA" sz="2000" dirty="0">
              <a:solidFill>
                <a:srgbClr val="FFFFFF"/>
              </a:solidFill>
            </a:endParaRPr>
          </a:p>
          <a:p>
            <a:pPr lvl="0"/>
            <a:r>
              <a:rPr lang="en-CA" sz="2000" dirty="0" err="1">
                <a:solidFill>
                  <a:srgbClr val="FFFFFF"/>
                </a:solidFill>
                <a:effectLst>
                  <a:outerShdw blurRad="38100" dist="19050" dir="2700000" algn="tl">
                    <a:schemeClr val="dk1">
                      <a:alpha val="40000"/>
                    </a:schemeClr>
                  </a:outerShdw>
                </a:effectLst>
              </a:rPr>
              <a:t>Pentru</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că</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lumea</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aceasta</a:t>
            </a:r>
            <a:r>
              <a:rPr lang="en-CA" sz="2000" dirty="0">
                <a:solidFill>
                  <a:srgbClr val="FFFFFF"/>
                </a:solidFill>
                <a:effectLst>
                  <a:outerShdw blurRad="38100" dist="19050" dir="2700000" algn="tl">
                    <a:schemeClr val="dk1">
                      <a:alpha val="40000"/>
                    </a:schemeClr>
                  </a:outerShdw>
                </a:effectLst>
              </a:rPr>
              <a:t> are </a:t>
            </a:r>
            <a:r>
              <a:rPr lang="en-CA" sz="2000" dirty="0" err="1">
                <a:solidFill>
                  <a:srgbClr val="FFFFFF"/>
                </a:solidFill>
                <a:effectLst>
                  <a:outerShdw blurRad="38100" dist="19050" dir="2700000" algn="tl">
                    <a:schemeClr val="dk1">
                      <a:alpha val="40000"/>
                    </a:schemeClr>
                  </a:outerShdw>
                </a:effectLst>
              </a:rPr>
              <a:t>nevoie</a:t>
            </a:r>
            <a:r>
              <a:rPr lang="en-CA" sz="2000" dirty="0">
                <a:solidFill>
                  <a:srgbClr val="FFFFFF"/>
                </a:solidFill>
                <a:effectLst>
                  <a:outerShdw blurRad="38100" dist="19050" dir="2700000" algn="tl">
                    <a:schemeClr val="dk1">
                      <a:alpha val="40000"/>
                    </a:schemeClr>
                  </a:outerShdw>
                </a:effectLst>
              </a:rPr>
              <a:t> de mine </a:t>
            </a:r>
          </a:p>
          <a:p>
            <a:pPr lvl="0"/>
            <a:r>
              <a:rPr lang="en-CA" sz="2000" dirty="0" err="1">
                <a:solidFill>
                  <a:srgbClr val="FFFFFF"/>
                </a:solidFill>
                <a:effectLst>
                  <a:outerShdw blurRad="38100" dist="19050" dir="2700000" algn="tl">
                    <a:schemeClr val="dk1">
                      <a:alpha val="40000"/>
                    </a:schemeClr>
                  </a:outerShdw>
                </a:effectLst>
              </a:rPr>
              <a:t>Pentru</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că</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munca</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mea</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vindecă</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binecuvântează</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și</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transformă</a:t>
            </a:r>
            <a:r>
              <a:rPr lang="en-CA" sz="2000" dirty="0">
                <a:solidFill>
                  <a:srgbClr val="FFFFFF"/>
                </a:solidFill>
                <a:effectLst>
                  <a:outerShdw blurRad="38100" dist="19050" dir="2700000" algn="tl">
                    <a:schemeClr val="dk1">
                      <a:alpha val="40000"/>
                    </a:schemeClr>
                  </a:outerShdw>
                </a:effectLst>
              </a:rPr>
              <a:t> </a:t>
            </a:r>
          </a:p>
          <a:p>
            <a:pPr lvl="0"/>
            <a:r>
              <a:rPr lang="en-CA" sz="2000" dirty="0" err="1">
                <a:solidFill>
                  <a:srgbClr val="FFFFFF"/>
                </a:solidFill>
                <a:effectLst>
                  <a:outerShdw blurRad="38100" dist="19050" dir="2700000" algn="tl">
                    <a:schemeClr val="dk1">
                      <a:alpha val="40000"/>
                    </a:schemeClr>
                  </a:outerShdw>
                </a:effectLst>
              </a:rPr>
              <a:t>Pentru</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că</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este</a:t>
            </a:r>
            <a:r>
              <a:rPr lang="en-CA" sz="2000" dirty="0">
                <a:solidFill>
                  <a:srgbClr val="FFFFFF"/>
                </a:solidFill>
                <a:effectLst>
                  <a:outerShdw blurRad="38100" dist="19050" dir="2700000" algn="tl">
                    <a:schemeClr val="dk1">
                      <a:alpha val="40000"/>
                    </a:schemeClr>
                  </a:outerShdw>
                </a:effectLst>
              </a:rPr>
              <a:t> un </a:t>
            </a:r>
            <a:r>
              <a:rPr lang="en-CA" sz="2000" dirty="0" err="1">
                <a:solidFill>
                  <a:srgbClr val="FFFFFF"/>
                </a:solidFill>
                <a:effectLst>
                  <a:outerShdw blurRad="38100" dist="19050" dir="2700000" algn="tl">
                    <a:schemeClr val="dk1">
                      <a:alpha val="40000"/>
                    </a:schemeClr>
                  </a:outerShdw>
                </a:effectLst>
              </a:rPr>
              <a:t>Univers</a:t>
            </a:r>
            <a:r>
              <a:rPr lang="en-CA" sz="2000" dirty="0">
                <a:solidFill>
                  <a:srgbClr val="FFFFFF"/>
                </a:solidFill>
                <a:effectLst>
                  <a:outerShdw blurRad="38100" dist="19050" dir="2700000" algn="tl">
                    <a:schemeClr val="dk1">
                      <a:alpha val="40000"/>
                    </a:schemeClr>
                  </a:outerShdw>
                </a:effectLst>
              </a:rPr>
              <a:t> </a:t>
            </a:r>
            <a:r>
              <a:rPr lang="en-CA" sz="2000" dirty="0" err="1">
                <a:solidFill>
                  <a:srgbClr val="FFFFFF"/>
                </a:solidFill>
                <a:effectLst>
                  <a:outerShdw blurRad="38100" dist="19050" dir="2700000" algn="tl">
                    <a:schemeClr val="dk1">
                      <a:alpha val="40000"/>
                    </a:schemeClr>
                  </a:outerShdw>
                </a:effectLst>
              </a:rPr>
              <a:t>abundent</a:t>
            </a:r>
            <a:endParaRPr lang="en-CA" sz="2000" dirty="0">
              <a:solidFill>
                <a:srgbClr val="FFFFFF"/>
              </a:solidFill>
            </a:endParaRPr>
          </a:p>
          <a:p>
            <a:pPr marL="0" indent="0">
              <a:buNone/>
            </a:pPr>
            <a:endParaRPr lang="en-CA" sz="2000" dirty="0">
              <a:solidFill>
                <a:srgbClr val="FFFFFF"/>
              </a:solidFill>
            </a:endParaRPr>
          </a:p>
          <a:p>
            <a:pPr marL="0" indent="0">
              <a:buNone/>
            </a:pPr>
            <a:endParaRPr lang="en-CA" sz="2000" dirty="0">
              <a:solidFill>
                <a:srgbClr val="FFFFFF"/>
              </a:solidFill>
            </a:endParaRPr>
          </a:p>
        </p:txBody>
      </p:sp>
      <p:sp useBgFill="1">
        <p:nvSpPr>
          <p:cNvPr id="22" name="Rectangle 21">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4" y="642796"/>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Pencil">
            <a:extLst>
              <a:ext uri="{FF2B5EF4-FFF2-40B4-BE49-F238E27FC236}">
                <a16:creationId xmlns:a16="http://schemas.microsoft.com/office/drawing/2014/main" id="{EC9AFC23-7A6B-411A-AD9E-08B2B5C648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43933" y="1336393"/>
            <a:ext cx="4178419" cy="4178419"/>
          </a:xfrm>
          <a:prstGeom prst="rect">
            <a:avLst/>
          </a:prstGeom>
          <a:ln>
            <a:noFill/>
          </a:ln>
          <a:effectLst/>
        </p:spPr>
      </p:pic>
    </p:spTree>
    <p:extLst>
      <p:ext uri="{BB962C8B-B14F-4D97-AF65-F5344CB8AC3E}">
        <p14:creationId xmlns:p14="http://schemas.microsoft.com/office/powerpoint/2010/main" val="874243172"/>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6" descr="A tree with a mountain in the background&#10;&#10;Description generated with very high confidence">
            <a:extLst>
              <a:ext uri="{FF2B5EF4-FFF2-40B4-BE49-F238E27FC236}">
                <a16:creationId xmlns:a16="http://schemas.microsoft.com/office/drawing/2014/main" id="{05276FFD-EF01-4F4A-92DE-06D390D69DEE}"/>
              </a:ext>
            </a:extLst>
          </p:cNvPr>
          <p:cNvPicPr>
            <a:picLocks noChangeAspect="1"/>
          </p:cNvPicPr>
          <p:nvPr/>
        </p:nvPicPr>
        <p:blipFill rotWithShape="1">
          <a:blip r:embed="rId3"/>
          <a:srcRect l="7379" t="9091" r="16662" b="1"/>
          <a:stretch/>
        </p:blipFill>
        <p:spPr>
          <a:xfrm>
            <a:off x="-3176" y="10"/>
            <a:ext cx="12192000" cy="6857991"/>
          </a:xfrm>
          <a:prstGeom prst="rect">
            <a:avLst/>
          </a:prstGeom>
        </p:spPr>
      </p:pic>
      <p:sp>
        <p:nvSpPr>
          <p:cNvPr id="12" name="Rectangle 11">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A8CE7851-997B-4532-94A8-DB0027EB956C}"/>
              </a:ext>
            </a:extLst>
          </p:cNvPr>
          <p:cNvSpPr>
            <a:spLocks noGrp="1"/>
          </p:cNvSpPr>
          <p:nvPr>
            <p:ph type="ctrTitle"/>
          </p:nvPr>
        </p:nvSpPr>
        <p:spPr>
          <a:xfrm>
            <a:off x="680322" y="4402667"/>
            <a:ext cx="8133478" cy="940240"/>
          </a:xfrm>
        </p:spPr>
        <p:txBody>
          <a:bodyPr>
            <a:normAutofit/>
          </a:bodyPr>
          <a:lstStyle/>
          <a:p>
            <a:r>
              <a:rPr lang="en-CA" sz="4800" dirty="0"/>
              <a:t>PAUZĂ</a:t>
            </a:r>
          </a:p>
        </p:txBody>
      </p:sp>
      <p:sp>
        <p:nvSpPr>
          <p:cNvPr id="14" name="Rectangle 13">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73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4" name="Picture 2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6" name="Rectangle 2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0" name="Rectangle 29">
            <a:extLst>
              <a:ext uri="{FF2B5EF4-FFF2-40B4-BE49-F238E27FC236}">
                <a16:creationId xmlns:a16="http://schemas.microsoft.com/office/drawing/2014/main" id="{C8221A89-FE35-4C46-8874-69154D2A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culator and maths tools on a surface">
            <a:extLst>
              <a:ext uri="{FF2B5EF4-FFF2-40B4-BE49-F238E27FC236}">
                <a16:creationId xmlns:a16="http://schemas.microsoft.com/office/drawing/2014/main" id="{5ACA2EB4-2FC9-0148-99DB-3D003FC33D89}"/>
              </a:ext>
            </a:extLst>
          </p:cNvPr>
          <p:cNvPicPr>
            <a:picLocks noChangeAspect="1"/>
          </p:cNvPicPr>
          <p:nvPr/>
        </p:nvPicPr>
        <p:blipFill rotWithShape="1">
          <a:blip r:embed="rId6">
            <a:duotone>
              <a:schemeClr val="bg2">
                <a:shade val="45000"/>
                <a:satMod val="135000"/>
              </a:schemeClr>
              <a:prstClr val="white"/>
            </a:duotone>
            <a:alphaModFix amt="41000"/>
          </a:blip>
          <a:srcRect t="23391" r="9091"/>
          <a:stretch/>
        </p:blipFill>
        <p:spPr>
          <a:xfrm>
            <a:off x="-3176" y="10"/>
            <a:ext cx="12192000" cy="6857991"/>
          </a:xfrm>
          <a:prstGeom prst="rect">
            <a:avLst/>
          </a:prstGeom>
        </p:spPr>
      </p:pic>
      <p:sp>
        <p:nvSpPr>
          <p:cNvPr id="32" name="Rectangle 31">
            <a:extLst>
              <a:ext uri="{FF2B5EF4-FFF2-40B4-BE49-F238E27FC236}">
                <a16:creationId xmlns:a16="http://schemas.microsoft.com/office/drawing/2014/main" id="{259ACC7A-6809-44E9-A594-85696A6C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402667"/>
            <a:ext cx="8133478" cy="940240"/>
          </a:xfrm>
        </p:spPr>
        <p:txBody>
          <a:bodyPr vert="horz" lIns="91440" tIns="45720" rIns="91440" bIns="45720" rtlCol="0" anchor="b">
            <a:normAutofit/>
          </a:bodyPr>
          <a:lstStyle/>
          <a:p>
            <a:pPr algn="r" defTabSz="914400"/>
            <a:r>
              <a:rPr lang="en-US" sz="4800">
                <a:effectLst>
                  <a:outerShdw blurRad="38100" dist="19050" dir="2700000" algn="tl">
                    <a:schemeClr val="dk1">
                      <a:alpha val="40000"/>
                    </a:schemeClr>
                  </a:outerShdw>
                </a:effectLst>
              </a:rPr>
              <a:t>HEARTH MATH</a:t>
            </a:r>
            <a:endParaRPr lang="en-US" sz="4800"/>
          </a:p>
        </p:txBody>
      </p:sp>
      <p:sp>
        <p:nvSpPr>
          <p:cNvPr id="3" name="Content Placeholder 2"/>
          <p:cNvSpPr>
            <a:spLocks noGrp="1"/>
          </p:cNvSpPr>
          <p:nvPr>
            <p:ph idx="1"/>
          </p:nvPr>
        </p:nvSpPr>
        <p:spPr>
          <a:xfrm>
            <a:off x="680322" y="5342302"/>
            <a:ext cx="8133478" cy="406566"/>
          </a:xfrm>
        </p:spPr>
        <p:txBody>
          <a:bodyPr vert="horz" lIns="91440" tIns="45720" rIns="91440" bIns="45720" rtlCol="0">
            <a:normAutofit/>
          </a:bodyPr>
          <a:lstStyle/>
          <a:p>
            <a:pPr marL="0" indent="0" algn="r" defTabSz="914400">
              <a:buNone/>
            </a:pPr>
            <a:r>
              <a:rPr lang="en-US" sz="1800"/>
              <a:t>Rezonanța dintre minte și inimă</a:t>
            </a:r>
          </a:p>
        </p:txBody>
      </p:sp>
      <p:sp>
        <p:nvSpPr>
          <p:cNvPr id="34" name="Rectangle 33">
            <a:extLst>
              <a:ext uri="{FF2B5EF4-FFF2-40B4-BE49-F238E27FC236}">
                <a16:creationId xmlns:a16="http://schemas.microsoft.com/office/drawing/2014/main" id="{79E62B6A-C5F9-4D52-9F66-87773582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95F95C49-E748-4D32-8417-22E5B6A6F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2AE10EC-5E3B-4FC0-B43F-1E445000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363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2" name="Group 10">
            <a:extLst>
              <a:ext uri="{FF2B5EF4-FFF2-40B4-BE49-F238E27FC236}">
                <a16:creationId xmlns:a16="http://schemas.microsoft.com/office/drawing/2014/main" id="{8ECF6E53-BD29-4C0D-9AD3-3E1708826A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a:extLst>
                <a:ext uri="{FF2B5EF4-FFF2-40B4-BE49-F238E27FC236}">
                  <a16:creationId xmlns:a16="http://schemas.microsoft.com/office/drawing/2014/main" id="{353D341A-76E2-4E18-9186-A23AB8AF9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2">
              <a:extLst>
                <a:ext uri="{FF2B5EF4-FFF2-40B4-BE49-F238E27FC236}">
                  <a16:creationId xmlns:a16="http://schemas.microsoft.com/office/drawing/2014/main" id="{AADD72CF-72AC-41C3-AC1A-1C864D3110F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4" name="Rectangle 14">
            <a:extLst>
              <a:ext uri="{FF2B5EF4-FFF2-40B4-BE49-F238E27FC236}">
                <a16:creationId xmlns:a16="http://schemas.microsoft.com/office/drawing/2014/main" id="{51B680D3-33DA-4AED-8452-A96B49AAA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4494107"/>
            <a:ext cx="8133478" cy="940240"/>
          </a:xfrm>
        </p:spPr>
        <p:txBody>
          <a:bodyPr>
            <a:normAutofit/>
          </a:bodyPr>
          <a:lstStyle/>
          <a:p>
            <a:r>
              <a:rPr lang="en-CA" sz="3700"/>
              <a:t>Cum Creezi Viața Pe Care O Iubești!</a:t>
            </a:r>
            <a:endParaRPr lang="en-CA" sz="3700" dirty="0"/>
          </a:p>
        </p:txBody>
      </p:sp>
      <p:pic>
        <p:nvPicPr>
          <p:cNvPr id="6" name="Picture 5" descr="An orange sunset in the background&#10;&#10;Description generated with very high confidence">
            <a:extLst>
              <a:ext uri="{FF2B5EF4-FFF2-40B4-BE49-F238E27FC236}">
                <a16:creationId xmlns:a16="http://schemas.microsoft.com/office/drawing/2014/main" id="{F0F79162-CA3C-4B5C-AA70-F5EA06721493}"/>
              </a:ext>
            </a:extLst>
          </p:cNvPr>
          <p:cNvPicPr>
            <a:picLocks noChangeAspect="1"/>
          </p:cNvPicPr>
          <p:nvPr/>
        </p:nvPicPr>
        <p:blipFill rotWithShape="1">
          <a:blip r:embed="rId4"/>
          <a:srcRect t="2711" r="-2" b="28922"/>
          <a:stretch/>
        </p:blipFill>
        <p:spPr>
          <a:xfrm>
            <a:off x="20" y="10"/>
            <a:ext cx="8966180" cy="4198928"/>
          </a:xfrm>
          <a:prstGeom prst="rect">
            <a:avLst/>
          </a:prstGeom>
          <a:ln>
            <a:noFill/>
          </a:ln>
          <a:effectLst>
            <a:outerShdw blurRad="76200" dist="63500" dir="5040000" algn="tl" rotWithShape="0">
              <a:srgbClr val="000000">
                <a:alpha val="41000"/>
              </a:srgbClr>
            </a:outerShdw>
          </a:effectLst>
        </p:spPr>
      </p:pic>
      <p:sp>
        <p:nvSpPr>
          <p:cNvPr id="25" name="Rectangle 16">
            <a:extLst>
              <a:ext uri="{FF2B5EF4-FFF2-40B4-BE49-F238E27FC236}">
                <a16:creationId xmlns:a16="http://schemas.microsoft.com/office/drawing/2014/main" id="{AB854EE0-7215-4BC8-8518-42D6DB206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8">
            <a:extLst>
              <a:ext uri="{FF2B5EF4-FFF2-40B4-BE49-F238E27FC236}">
                <a16:creationId xmlns:a16="http://schemas.microsoft.com/office/drawing/2014/main" id="{2170F728-C2F1-46CE-BA22-F8F0CDF9C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2791CF-354A-4144-A3C0-4AC897843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081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FFC73F-A318-4A21-8993-108C1DCDA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BCE4E4-5CBD-4940-82DF-E061DB079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67BB6D7E-7207-44B3-918C-D30673E76A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6" name="Rectangle 15">
            <a:extLst>
              <a:ext uri="{FF2B5EF4-FFF2-40B4-BE49-F238E27FC236}">
                <a16:creationId xmlns:a16="http://schemas.microsoft.com/office/drawing/2014/main" id="{878CAF58-E42B-437B-8490-F8FED23C6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p:spPr>
        <p:txBody>
          <a:bodyPr>
            <a:normAutofit/>
          </a:bodyPr>
          <a:lstStyle/>
          <a:p>
            <a:r>
              <a:rPr lang="en-CA" dirty="0"/>
              <a:t>Cum </a:t>
            </a:r>
            <a:r>
              <a:rPr lang="en-CA" dirty="0" err="1"/>
              <a:t>Creezi</a:t>
            </a:r>
            <a:r>
              <a:rPr lang="en-CA" dirty="0"/>
              <a:t> </a:t>
            </a:r>
            <a:r>
              <a:rPr lang="en-CA" dirty="0" err="1"/>
              <a:t>Viața</a:t>
            </a:r>
            <a:r>
              <a:rPr lang="en-CA" dirty="0"/>
              <a:t> Pe Care O </a:t>
            </a:r>
            <a:r>
              <a:rPr lang="en-CA" dirty="0" err="1"/>
              <a:t>Iubești</a:t>
            </a:r>
            <a:r>
              <a:rPr lang="en-CA" dirty="0"/>
              <a:t>!</a:t>
            </a:r>
          </a:p>
        </p:txBody>
      </p:sp>
      <p:pic>
        <p:nvPicPr>
          <p:cNvPr id="18" name="Picture 17">
            <a:extLst>
              <a:ext uri="{FF2B5EF4-FFF2-40B4-BE49-F238E27FC236}">
                <a16:creationId xmlns:a16="http://schemas.microsoft.com/office/drawing/2014/main" id="{580C3C5B-2644-4CDD-8211-ACD3F3208E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0" name="Rectangle 19">
            <a:extLst>
              <a:ext uri="{FF2B5EF4-FFF2-40B4-BE49-F238E27FC236}">
                <a16:creationId xmlns:a16="http://schemas.microsoft.com/office/drawing/2014/main" id="{FD2B6070-6B6D-47EA-957C-1B17F9E3E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09BF94D-8697-4136-B582-CAC51067B6DA}"/>
              </a:ext>
            </a:extLst>
          </p:cNvPr>
          <p:cNvGraphicFramePr>
            <a:graphicFrameLocks noGrp="1"/>
          </p:cNvGraphicFramePr>
          <p:nvPr>
            <p:ph idx="1"/>
            <p:extLst>
              <p:ext uri="{D42A27DB-BD31-4B8C-83A1-F6EECF244321}">
                <p14:modId xmlns:p14="http://schemas.microsoft.com/office/powerpoint/2010/main" val="878509407"/>
              </p:ext>
            </p:extLst>
          </p:nvPr>
        </p:nvGraphicFramePr>
        <p:xfrm>
          <a:off x="680321" y="2336873"/>
          <a:ext cx="9613861" cy="33950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88313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CD89DF-A084-43AD-9824-83BBBFC81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42DB508-57AC-4491-A95B-0A00DE2608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11767E27-DCFE-4AA0-B1A2-E019108D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p:spPr>
        <p:txBody>
          <a:bodyPr>
            <a:normAutofit/>
          </a:bodyPr>
          <a:lstStyle/>
          <a:p>
            <a:r>
              <a:rPr lang="en-CA" dirty="0"/>
              <a:t>Cum </a:t>
            </a:r>
            <a:r>
              <a:rPr lang="en-CA" dirty="0" err="1"/>
              <a:t>Creezi</a:t>
            </a:r>
            <a:r>
              <a:rPr lang="en-CA" dirty="0"/>
              <a:t> </a:t>
            </a:r>
            <a:r>
              <a:rPr lang="en-CA" dirty="0" err="1"/>
              <a:t>Viața</a:t>
            </a:r>
            <a:r>
              <a:rPr lang="en-CA" dirty="0"/>
              <a:t> Pe Care O </a:t>
            </a:r>
            <a:r>
              <a:rPr lang="en-CA" dirty="0" err="1"/>
              <a:t>Iubești</a:t>
            </a:r>
            <a:r>
              <a:rPr lang="en-CA" dirty="0"/>
              <a:t>!</a:t>
            </a:r>
          </a:p>
        </p:txBody>
      </p:sp>
      <p:sp>
        <p:nvSpPr>
          <p:cNvPr id="16" name="Rectangle 15">
            <a:extLst>
              <a:ext uri="{FF2B5EF4-FFF2-40B4-BE49-F238E27FC236}">
                <a16:creationId xmlns:a16="http://schemas.microsoft.com/office/drawing/2014/main" id="{1C61BEF9-DC90-4AC9-8E25-ED5509D7A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D64306F4-D304-4F4E-9B08-A8036AF8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8FACC571-ABDB-4C1F-8A8B-53E362E113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F486E5BD-1557-41D9-A119-D5F62647AB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5" name="Content Placeholder 2">
            <a:extLst>
              <a:ext uri="{FF2B5EF4-FFF2-40B4-BE49-F238E27FC236}">
                <a16:creationId xmlns:a16="http://schemas.microsoft.com/office/drawing/2014/main" id="{E09BF94D-8697-4136-B582-CAC51067B6DA}"/>
              </a:ext>
            </a:extLst>
          </p:cNvPr>
          <p:cNvGraphicFramePr>
            <a:graphicFrameLocks noGrp="1"/>
          </p:cNvGraphicFramePr>
          <p:nvPr>
            <p:ph idx="1"/>
            <p:extLst>
              <p:ext uri="{D42A27DB-BD31-4B8C-83A1-F6EECF244321}">
                <p14:modId xmlns:p14="http://schemas.microsoft.com/office/powerpoint/2010/main" val="278864320"/>
              </p:ext>
            </p:extLst>
          </p:nvPr>
        </p:nvGraphicFramePr>
        <p:xfrm>
          <a:off x="681038" y="2427478"/>
          <a:ext cx="9433453" cy="31606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00110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87C031CB-DEB3-405F-9996-5322C24A6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0">
            <a:extLst>
              <a:ext uri="{FF2B5EF4-FFF2-40B4-BE49-F238E27FC236}">
                <a16:creationId xmlns:a16="http://schemas.microsoft.com/office/drawing/2014/main" id="{92031F0E-C3FA-4DAF-BD13-4AC665CFF0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12">
            <a:extLst>
              <a:ext uri="{FF2B5EF4-FFF2-40B4-BE49-F238E27FC236}">
                <a16:creationId xmlns:a16="http://schemas.microsoft.com/office/drawing/2014/main" id="{BE685C68-BF28-4330-A4FE-33ABD8851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5349629"/>
            <a:ext cx="11525954" cy="275942"/>
          </a:xfrm>
          <a:prstGeom prst="rect">
            <a:avLst/>
          </a:prstGeom>
        </p:spPr>
      </p:pic>
      <p:sp>
        <p:nvSpPr>
          <p:cNvPr id="22" name="Rectangle 14">
            <a:extLst>
              <a:ext uri="{FF2B5EF4-FFF2-40B4-BE49-F238E27FC236}">
                <a16:creationId xmlns:a16="http://schemas.microsoft.com/office/drawing/2014/main" id="{273350E1-40B5-47D9-8DDD-3C2A17B4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1525954" cy="53794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FECEAA0D-0207-4358-ACC9-5071E033C23E}"/>
              </a:ext>
            </a:extLst>
          </p:cNvPr>
          <p:cNvSpPr>
            <a:spLocks noGrp="1"/>
          </p:cNvSpPr>
          <p:nvPr>
            <p:ph type="ctrTitle"/>
          </p:nvPr>
        </p:nvSpPr>
        <p:spPr>
          <a:xfrm>
            <a:off x="3299255" y="1997766"/>
            <a:ext cx="6636750" cy="2696635"/>
          </a:xfrm>
        </p:spPr>
        <p:txBody>
          <a:bodyPr>
            <a:normAutofit/>
          </a:bodyPr>
          <a:lstStyle/>
          <a:p>
            <a:r>
              <a:rPr lang="en-US" sz="4700" dirty="0" err="1">
                <a:solidFill>
                  <a:srgbClr val="FFFFFF"/>
                </a:solidFill>
              </a:rPr>
              <a:t>Ziua</a:t>
            </a:r>
            <a:r>
              <a:rPr lang="en-US" sz="4700" dirty="0">
                <a:solidFill>
                  <a:srgbClr val="FFFFFF"/>
                </a:solidFill>
              </a:rPr>
              <a:t> 2: </a:t>
            </a:r>
            <a:r>
              <a:rPr lang="en-US" sz="4700" dirty="0" err="1">
                <a:solidFill>
                  <a:srgbClr val="FFFFFF"/>
                </a:solidFill>
              </a:rPr>
              <a:t>Mesajul</a:t>
            </a:r>
            <a:r>
              <a:rPr lang="en-US" sz="4700" dirty="0">
                <a:solidFill>
                  <a:srgbClr val="FFFFFF"/>
                </a:solidFill>
              </a:rPr>
              <a:t> </a:t>
            </a:r>
            <a:r>
              <a:rPr lang="en-US" sz="4700" dirty="0" err="1">
                <a:solidFill>
                  <a:srgbClr val="FFFFFF"/>
                </a:solidFill>
              </a:rPr>
              <a:t>Tău</a:t>
            </a:r>
            <a:r>
              <a:rPr lang="en-US" sz="4700" dirty="0">
                <a:solidFill>
                  <a:srgbClr val="FFFFFF"/>
                </a:solidFill>
              </a:rPr>
              <a:t> </a:t>
            </a:r>
            <a:r>
              <a:rPr lang="en-US" sz="4700" dirty="0" err="1">
                <a:solidFill>
                  <a:srgbClr val="FFFFFF"/>
                </a:solidFill>
              </a:rPr>
              <a:t>Către</a:t>
            </a:r>
            <a:r>
              <a:rPr lang="en-US" sz="4700" dirty="0">
                <a:solidFill>
                  <a:srgbClr val="FFFFFF"/>
                </a:solidFill>
              </a:rPr>
              <a:t> </a:t>
            </a:r>
            <a:r>
              <a:rPr lang="en-US" sz="4700" dirty="0" err="1">
                <a:solidFill>
                  <a:srgbClr val="FFFFFF"/>
                </a:solidFill>
              </a:rPr>
              <a:t>Lume</a:t>
            </a:r>
            <a:br>
              <a:rPr lang="en-US" sz="4700" dirty="0">
                <a:solidFill>
                  <a:srgbClr val="FFFFFF"/>
                </a:solidFill>
              </a:rPr>
            </a:br>
            <a:r>
              <a:rPr lang="en-US" sz="3100" dirty="0" err="1">
                <a:solidFill>
                  <a:srgbClr val="FFFFFF"/>
                </a:solidFill>
              </a:rPr>
              <a:t>Descoperă</a:t>
            </a:r>
            <a:r>
              <a:rPr lang="en-US" sz="3100" dirty="0">
                <a:solidFill>
                  <a:srgbClr val="FFFFFF"/>
                </a:solidFill>
              </a:rPr>
              <a:t> </a:t>
            </a:r>
            <a:r>
              <a:rPr lang="en-US" sz="3100" dirty="0" err="1">
                <a:solidFill>
                  <a:srgbClr val="FFFFFF"/>
                </a:solidFill>
              </a:rPr>
              <a:t>Călătoria</a:t>
            </a:r>
            <a:r>
              <a:rPr lang="en-US" sz="3100" dirty="0">
                <a:solidFill>
                  <a:srgbClr val="FFFFFF"/>
                </a:solidFill>
              </a:rPr>
              <a:t> </a:t>
            </a:r>
            <a:r>
              <a:rPr lang="en-US" sz="3100" dirty="0" err="1">
                <a:solidFill>
                  <a:srgbClr val="FFFFFF"/>
                </a:solidFill>
              </a:rPr>
              <a:t>Eroului</a:t>
            </a:r>
            <a:r>
              <a:rPr lang="en-US" sz="3100" dirty="0">
                <a:solidFill>
                  <a:srgbClr val="FFFFFF"/>
                </a:solidFill>
              </a:rPr>
              <a:t> </a:t>
            </a:r>
            <a:r>
              <a:rPr lang="en-US" sz="3100" dirty="0" err="1">
                <a:solidFill>
                  <a:srgbClr val="FFFFFF"/>
                </a:solidFill>
              </a:rPr>
              <a:t>Tău</a:t>
            </a:r>
            <a:endParaRPr lang="en-CA" sz="3100" dirty="0">
              <a:solidFill>
                <a:srgbClr val="FFFFFF"/>
              </a:solidFill>
            </a:endParaRPr>
          </a:p>
        </p:txBody>
      </p:sp>
      <p:pic>
        <p:nvPicPr>
          <p:cNvPr id="17" name="Picture 16">
            <a:extLst>
              <a:ext uri="{FF2B5EF4-FFF2-40B4-BE49-F238E27FC236}">
                <a16:creationId xmlns:a16="http://schemas.microsoft.com/office/drawing/2014/main" id="{A1500D0A-0DCA-4E06-8B25-618E6299CC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4686838"/>
            <a:ext cx="1602997" cy="144270"/>
          </a:xfrm>
          <a:prstGeom prst="rect">
            <a:avLst/>
          </a:prstGeom>
        </p:spPr>
      </p:pic>
      <p:sp>
        <p:nvSpPr>
          <p:cNvPr id="19" name="Rectangle 18">
            <a:extLst>
              <a:ext uri="{FF2B5EF4-FFF2-40B4-BE49-F238E27FC236}">
                <a16:creationId xmlns:a16="http://schemas.microsoft.com/office/drawing/2014/main" id="{108AC4DC-69B5-4DD1-84BC-850C5A286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3034068"/>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33133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CD89DF-A084-43AD-9824-83BBBFC81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42DB508-57AC-4491-A95B-0A00DE2608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11767E27-DCFE-4AA0-B1A2-E019108D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p:spPr>
        <p:txBody>
          <a:bodyPr>
            <a:normAutofit/>
          </a:bodyPr>
          <a:lstStyle/>
          <a:p>
            <a:r>
              <a:rPr lang="en-CA" dirty="0"/>
              <a:t>Cum </a:t>
            </a:r>
            <a:r>
              <a:rPr lang="en-CA" dirty="0" err="1"/>
              <a:t>Creezi</a:t>
            </a:r>
            <a:r>
              <a:rPr lang="en-CA" dirty="0"/>
              <a:t> </a:t>
            </a:r>
            <a:r>
              <a:rPr lang="en-CA" dirty="0" err="1"/>
              <a:t>Viața</a:t>
            </a:r>
            <a:r>
              <a:rPr lang="en-CA" dirty="0"/>
              <a:t> Pe Care O </a:t>
            </a:r>
            <a:r>
              <a:rPr lang="en-CA" dirty="0" err="1"/>
              <a:t>Iubești</a:t>
            </a:r>
            <a:r>
              <a:rPr lang="en-CA" dirty="0"/>
              <a:t>!</a:t>
            </a:r>
          </a:p>
        </p:txBody>
      </p:sp>
      <p:sp>
        <p:nvSpPr>
          <p:cNvPr id="16" name="Rectangle 15">
            <a:extLst>
              <a:ext uri="{FF2B5EF4-FFF2-40B4-BE49-F238E27FC236}">
                <a16:creationId xmlns:a16="http://schemas.microsoft.com/office/drawing/2014/main" id="{1C61BEF9-DC90-4AC9-8E25-ED5509D7A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D64306F4-D304-4F4E-9B08-A8036AF8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8FACC571-ABDB-4C1F-8A8B-53E362E113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F486E5BD-1557-41D9-A119-D5F62647AB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5" name="Content Placeholder 2">
            <a:extLst>
              <a:ext uri="{FF2B5EF4-FFF2-40B4-BE49-F238E27FC236}">
                <a16:creationId xmlns:a16="http://schemas.microsoft.com/office/drawing/2014/main" id="{E09BF94D-8697-4136-B582-CAC51067B6DA}"/>
              </a:ext>
            </a:extLst>
          </p:cNvPr>
          <p:cNvGraphicFramePr>
            <a:graphicFrameLocks noGrp="1"/>
          </p:cNvGraphicFramePr>
          <p:nvPr>
            <p:ph idx="1"/>
            <p:extLst>
              <p:ext uri="{D42A27DB-BD31-4B8C-83A1-F6EECF244321}">
                <p14:modId xmlns:p14="http://schemas.microsoft.com/office/powerpoint/2010/main" val="777151863"/>
              </p:ext>
            </p:extLst>
          </p:nvPr>
        </p:nvGraphicFramePr>
        <p:xfrm>
          <a:off x="681038" y="2427478"/>
          <a:ext cx="9433453" cy="31606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74048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CA" dirty="0"/>
              <a:t>De </a:t>
            </a:r>
            <a:r>
              <a:rPr lang="en-CA" dirty="0" err="1"/>
              <a:t>ce</a:t>
            </a:r>
            <a:r>
              <a:rPr lang="en-CA" dirty="0"/>
              <a:t> </a:t>
            </a:r>
            <a:r>
              <a:rPr lang="en-CA" dirty="0" err="1"/>
              <a:t>majoritatea</a:t>
            </a:r>
            <a:r>
              <a:rPr lang="en-CA" dirty="0"/>
              <a:t> </a:t>
            </a:r>
            <a:r>
              <a:rPr lang="en-CA" dirty="0" err="1"/>
              <a:t>obiectivelor</a:t>
            </a:r>
            <a:r>
              <a:rPr lang="en-CA" dirty="0"/>
              <a:t> </a:t>
            </a:r>
            <a:r>
              <a:rPr lang="en-CA" dirty="0" err="1"/>
              <a:t>eșuează</a:t>
            </a:r>
            <a:endParaRPr lang="en-CA" dirty="0"/>
          </a:p>
        </p:txBody>
      </p:sp>
      <p:graphicFrame>
        <p:nvGraphicFramePr>
          <p:cNvPr id="5" name="Content Placeholder 2">
            <a:extLst>
              <a:ext uri="{FF2B5EF4-FFF2-40B4-BE49-F238E27FC236}">
                <a16:creationId xmlns:a16="http://schemas.microsoft.com/office/drawing/2014/main" id="{F8343DB8-786B-4EE3-8673-AA098746687D}"/>
              </a:ext>
            </a:extLst>
          </p:cNvPr>
          <p:cNvGraphicFramePr>
            <a:graphicFrameLocks noGrp="1"/>
          </p:cNvGraphicFramePr>
          <p:nvPr>
            <p:ph idx="1"/>
          </p:nvPr>
        </p:nvGraphicFramePr>
        <p:xfrm>
          <a:off x="681037" y="2336801"/>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61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CA" dirty="0"/>
              <a:t>De </a:t>
            </a:r>
            <a:r>
              <a:rPr lang="en-CA" dirty="0" err="1"/>
              <a:t>ce</a:t>
            </a:r>
            <a:r>
              <a:rPr lang="en-CA" dirty="0"/>
              <a:t> </a:t>
            </a:r>
            <a:r>
              <a:rPr lang="en-CA" dirty="0" err="1"/>
              <a:t>majoritatea</a:t>
            </a:r>
            <a:r>
              <a:rPr lang="en-CA" dirty="0"/>
              <a:t> </a:t>
            </a:r>
            <a:r>
              <a:rPr lang="en-CA" dirty="0" err="1"/>
              <a:t>obiectivelor</a:t>
            </a:r>
            <a:r>
              <a:rPr lang="en-CA" dirty="0"/>
              <a:t> </a:t>
            </a:r>
            <a:r>
              <a:rPr lang="en-CA" dirty="0" err="1"/>
              <a:t>eșuează</a:t>
            </a:r>
            <a:endParaRPr lang="en-CA" dirty="0"/>
          </a:p>
        </p:txBody>
      </p:sp>
      <p:graphicFrame>
        <p:nvGraphicFramePr>
          <p:cNvPr id="5" name="Content Placeholder 2">
            <a:extLst>
              <a:ext uri="{FF2B5EF4-FFF2-40B4-BE49-F238E27FC236}">
                <a16:creationId xmlns:a16="http://schemas.microsoft.com/office/drawing/2014/main" id="{F8343DB8-786B-4EE3-8673-AA098746687D}"/>
              </a:ext>
            </a:extLst>
          </p:cNvPr>
          <p:cNvGraphicFramePr>
            <a:graphicFrameLocks noGrp="1"/>
          </p:cNvGraphicFramePr>
          <p:nvPr>
            <p:ph idx="1"/>
          </p:nvPr>
        </p:nvGraphicFramePr>
        <p:xfrm>
          <a:off x="681037" y="2336801"/>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10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CA" dirty="0"/>
              <a:t>De </a:t>
            </a:r>
            <a:r>
              <a:rPr lang="en-CA" dirty="0" err="1"/>
              <a:t>ce</a:t>
            </a:r>
            <a:r>
              <a:rPr lang="en-CA" dirty="0"/>
              <a:t> </a:t>
            </a:r>
            <a:r>
              <a:rPr lang="en-CA" dirty="0" err="1"/>
              <a:t>majoritatea</a:t>
            </a:r>
            <a:r>
              <a:rPr lang="en-CA" dirty="0"/>
              <a:t> </a:t>
            </a:r>
            <a:r>
              <a:rPr lang="en-CA" dirty="0" err="1"/>
              <a:t>obiectivelor</a:t>
            </a:r>
            <a:r>
              <a:rPr lang="en-CA" dirty="0"/>
              <a:t> </a:t>
            </a:r>
            <a:r>
              <a:rPr lang="en-CA" dirty="0" err="1"/>
              <a:t>eșuează</a:t>
            </a:r>
            <a:endParaRPr lang="en-CA" dirty="0"/>
          </a:p>
        </p:txBody>
      </p:sp>
      <p:graphicFrame>
        <p:nvGraphicFramePr>
          <p:cNvPr id="5" name="Content Placeholder 2">
            <a:extLst>
              <a:ext uri="{FF2B5EF4-FFF2-40B4-BE49-F238E27FC236}">
                <a16:creationId xmlns:a16="http://schemas.microsoft.com/office/drawing/2014/main" id="{F8343DB8-786B-4EE3-8673-AA098746687D}"/>
              </a:ext>
            </a:extLst>
          </p:cNvPr>
          <p:cNvGraphicFramePr>
            <a:graphicFrameLocks noGrp="1"/>
          </p:cNvGraphicFramePr>
          <p:nvPr>
            <p:ph idx="1"/>
            <p:extLst>
              <p:ext uri="{D42A27DB-BD31-4B8C-83A1-F6EECF244321}">
                <p14:modId xmlns:p14="http://schemas.microsoft.com/office/powerpoint/2010/main" val="596315985"/>
              </p:ext>
            </p:extLst>
          </p:nvPr>
        </p:nvGraphicFramePr>
        <p:xfrm>
          <a:off x="681037" y="2336801"/>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5912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CA" dirty="0"/>
              <a:t>De </a:t>
            </a:r>
            <a:r>
              <a:rPr lang="en-CA" dirty="0" err="1"/>
              <a:t>ce</a:t>
            </a:r>
            <a:r>
              <a:rPr lang="en-CA" dirty="0"/>
              <a:t> </a:t>
            </a:r>
            <a:r>
              <a:rPr lang="en-CA" dirty="0" err="1"/>
              <a:t>majoritatea</a:t>
            </a:r>
            <a:r>
              <a:rPr lang="en-CA" dirty="0"/>
              <a:t> </a:t>
            </a:r>
            <a:r>
              <a:rPr lang="en-CA" dirty="0" err="1"/>
              <a:t>obiectivelor</a:t>
            </a:r>
            <a:r>
              <a:rPr lang="en-CA" dirty="0"/>
              <a:t> </a:t>
            </a:r>
            <a:r>
              <a:rPr lang="en-CA" dirty="0" err="1"/>
              <a:t>eșuează</a:t>
            </a:r>
            <a:endParaRPr lang="en-CA" dirty="0"/>
          </a:p>
        </p:txBody>
      </p:sp>
      <p:graphicFrame>
        <p:nvGraphicFramePr>
          <p:cNvPr id="5" name="Content Placeholder 2">
            <a:extLst>
              <a:ext uri="{FF2B5EF4-FFF2-40B4-BE49-F238E27FC236}">
                <a16:creationId xmlns:a16="http://schemas.microsoft.com/office/drawing/2014/main" id="{F8343DB8-786B-4EE3-8673-AA098746687D}"/>
              </a:ext>
            </a:extLst>
          </p:cNvPr>
          <p:cNvGraphicFramePr>
            <a:graphicFrameLocks noGrp="1"/>
          </p:cNvGraphicFramePr>
          <p:nvPr>
            <p:ph idx="1"/>
            <p:extLst>
              <p:ext uri="{D42A27DB-BD31-4B8C-83A1-F6EECF244321}">
                <p14:modId xmlns:p14="http://schemas.microsoft.com/office/powerpoint/2010/main" val="3803434441"/>
              </p:ext>
            </p:extLst>
          </p:nvPr>
        </p:nvGraphicFramePr>
        <p:xfrm>
          <a:off x="681037" y="2336801"/>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2643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 name="Picture 5" descr="A close up of a tree&#10;&#10;Description generated with high confidence">
            <a:extLst>
              <a:ext uri="{FF2B5EF4-FFF2-40B4-BE49-F238E27FC236}">
                <a16:creationId xmlns:a16="http://schemas.microsoft.com/office/drawing/2014/main" id="{67F85946-3C72-402F-A569-C3A54FA29D24}"/>
              </a:ext>
            </a:extLst>
          </p:cNvPr>
          <p:cNvPicPr>
            <a:picLocks noChangeAspect="1"/>
          </p:cNvPicPr>
          <p:nvPr/>
        </p:nvPicPr>
        <p:blipFill rotWithShape="1">
          <a:blip r:embed="rId3"/>
          <a:srcRect l="4908" t="9091" r="19536"/>
          <a:stretch/>
        </p:blipFill>
        <p:spPr>
          <a:xfrm>
            <a:off x="-3176" y="10"/>
            <a:ext cx="12192000" cy="6857991"/>
          </a:xfrm>
          <a:prstGeom prst="rect">
            <a:avLst/>
          </a:prstGeom>
        </p:spPr>
      </p:pic>
      <p:sp>
        <p:nvSpPr>
          <p:cNvPr id="11" name="Rectangle 10">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4402667"/>
            <a:ext cx="8133478" cy="940240"/>
          </a:xfrm>
        </p:spPr>
        <p:txBody>
          <a:bodyPr>
            <a:normAutofit/>
          </a:bodyPr>
          <a:lstStyle/>
          <a:p>
            <a:r>
              <a:rPr lang="en-CA" sz="4100">
                <a:effectLst>
                  <a:outerShdw blurRad="38100" dist="19050" dir="2700000" algn="tl">
                    <a:schemeClr val="dk1">
                      <a:alpha val="40000"/>
                    </a:schemeClr>
                  </a:outerShdw>
                </a:effectLst>
              </a:rPr>
              <a:t>Legile Universale Ale Succesului</a:t>
            </a:r>
            <a:endParaRPr lang="en-CA" sz="4100"/>
          </a:p>
        </p:txBody>
      </p:sp>
      <p:sp>
        <p:nvSpPr>
          <p:cNvPr id="13" name="Rectangle 12">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10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C031CB-DEB3-405F-9996-5322C24A6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2031F0E-C3FA-4DAF-BD13-4AC665CFF0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BE685C68-BF28-4330-A4FE-33ABD8851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5349629"/>
            <a:ext cx="11525954" cy="275942"/>
          </a:xfrm>
          <a:prstGeom prst="rect">
            <a:avLst/>
          </a:prstGeom>
        </p:spPr>
      </p:pic>
      <p:sp>
        <p:nvSpPr>
          <p:cNvPr id="16" name="Rectangle 15">
            <a:extLst>
              <a:ext uri="{FF2B5EF4-FFF2-40B4-BE49-F238E27FC236}">
                <a16:creationId xmlns:a16="http://schemas.microsoft.com/office/drawing/2014/main" id="{273350E1-40B5-47D9-8DDD-3C2A17B4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1525954" cy="53794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1B0B25A1-0310-4064-AD16-8BB5D9A6E682}"/>
              </a:ext>
            </a:extLst>
          </p:cNvPr>
          <p:cNvSpPr>
            <a:spLocks noGrp="1"/>
          </p:cNvSpPr>
          <p:nvPr>
            <p:ph type="subTitle" idx="1"/>
          </p:nvPr>
        </p:nvSpPr>
        <p:spPr>
          <a:xfrm>
            <a:off x="4063114" y="756006"/>
            <a:ext cx="5874479" cy="1241761"/>
          </a:xfrm>
        </p:spPr>
        <p:txBody>
          <a:bodyPr anchor="b">
            <a:normAutofit/>
          </a:bodyPr>
          <a:lstStyle/>
          <a:p>
            <a:r>
              <a:rPr lang="en-CA" sz="2800" b="1" dirty="0">
                <a:solidFill>
                  <a:schemeClr val="accent1"/>
                </a:solidFill>
                <a:effectLst>
                  <a:outerShdw blurRad="38100" dist="19050" dir="2700000" algn="tl">
                    <a:schemeClr val="dk1">
                      <a:alpha val="40000"/>
                    </a:schemeClr>
                  </a:outerShdw>
                </a:effectLst>
              </a:rPr>
              <a:t>Este </a:t>
            </a:r>
            <a:r>
              <a:rPr lang="en-CA" sz="2800" b="1" dirty="0" err="1">
                <a:solidFill>
                  <a:schemeClr val="accent1"/>
                </a:solidFill>
                <a:effectLst>
                  <a:outerShdw blurRad="38100" dist="19050" dir="2700000" algn="tl">
                    <a:schemeClr val="dk1">
                      <a:alpha val="40000"/>
                    </a:schemeClr>
                  </a:outerShdw>
                </a:effectLst>
              </a:rPr>
              <a:t>despre</a:t>
            </a:r>
            <a:r>
              <a:rPr lang="en-CA" sz="2800" b="1" dirty="0">
                <a:solidFill>
                  <a:schemeClr val="accent1"/>
                </a:solidFill>
                <a:effectLst>
                  <a:outerShdw blurRad="38100" dist="19050" dir="2700000" algn="tl">
                    <a:schemeClr val="dk1">
                      <a:alpha val="40000"/>
                    </a:schemeClr>
                  </a:outerShdw>
                </a:effectLst>
              </a:rPr>
              <a:t> CONȘTIENTIZARE!!</a:t>
            </a:r>
            <a:endParaRPr lang="en-CA" sz="2800" dirty="0">
              <a:solidFill>
                <a:schemeClr val="accent1"/>
              </a:solidFill>
            </a:endParaRPr>
          </a:p>
          <a:p>
            <a:endParaRPr lang="en-CA" dirty="0">
              <a:solidFill>
                <a:schemeClr val="accent1"/>
              </a:solidFill>
            </a:endParaRPr>
          </a:p>
        </p:txBody>
      </p:sp>
      <p:sp>
        <p:nvSpPr>
          <p:cNvPr id="5" name="Title 4">
            <a:extLst>
              <a:ext uri="{FF2B5EF4-FFF2-40B4-BE49-F238E27FC236}">
                <a16:creationId xmlns:a16="http://schemas.microsoft.com/office/drawing/2014/main" id="{A1D2EE98-9747-4492-916C-9747DD7E6E85}"/>
              </a:ext>
            </a:extLst>
          </p:cNvPr>
          <p:cNvSpPr>
            <a:spLocks noGrp="1"/>
          </p:cNvSpPr>
          <p:nvPr>
            <p:ph type="ctrTitle"/>
          </p:nvPr>
        </p:nvSpPr>
        <p:spPr>
          <a:xfrm>
            <a:off x="4063113" y="1997766"/>
            <a:ext cx="5872891" cy="2696635"/>
          </a:xfrm>
        </p:spPr>
        <p:txBody>
          <a:bodyPr>
            <a:normAutofit/>
          </a:bodyPr>
          <a:lstStyle/>
          <a:p>
            <a:r>
              <a:rPr lang="en-CA" sz="4200">
                <a:solidFill>
                  <a:srgbClr val="FFFFFF"/>
                </a:solidFill>
                <a:effectLst>
                  <a:outerShdw blurRad="38100" dist="19050" dir="2700000" algn="tl">
                    <a:schemeClr val="dk1">
                      <a:alpha val="40000"/>
                    </a:schemeClr>
                  </a:outerShdw>
                </a:effectLst>
              </a:rPr>
              <a:t>Diferența dintre oamenii care au succes și cei care nu au …NU este potențialul.</a:t>
            </a:r>
            <a:endParaRPr lang="en-CA" sz="4200">
              <a:solidFill>
                <a:srgbClr val="FFFFFF"/>
              </a:solidFill>
            </a:endParaRPr>
          </a:p>
        </p:txBody>
      </p:sp>
      <p:pic>
        <p:nvPicPr>
          <p:cNvPr id="18" name="Picture 17">
            <a:extLst>
              <a:ext uri="{FF2B5EF4-FFF2-40B4-BE49-F238E27FC236}">
                <a16:creationId xmlns:a16="http://schemas.microsoft.com/office/drawing/2014/main" id="{A1500D0A-0DCA-4E06-8B25-618E6299CC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4686838"/>
            <a:ext cx="1602997" cy="144270"/>
          </a:xfrm>
          <a:prstGeom prst="rect">
            <a:avLst/>
          </a:prstGeom>
        </p:spPr>
      </p:pic>
      <p:sp>
        <p:nvSpPr>
          <p:cNvPr id="20" name="Rectangle 19">
            <a:extLst>
              <a:ext uri="{FF2B5EF4-FFF2-40B4-BE49-F238E27FC236}">
                <a16:creationId xmlns:a16="http://schemas.microsoft.com/office/drawing/2014/main" id="{108AC4DC-69B5-4DD1-84BC-850C5A286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3034068"/>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419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9" name="Picture 28">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D16B1D6-3668-4F9A-B5E4-855108C1676F}"/>
              </a:ext>
            </a:extLst>
          </p:cNvPr>
          <p:cNvSpPr>
            <a:spLocks noGrp="1"/>
          </p:cNvSpPr>
          <p:nvPr>
            <p:ph type="title"/>
          </p:nvPr>
        </p:nvSpPr>
        <p:spPr>
          <a:xfrm>
            <a:off x="680321" y="753228"/>
            <a:ext cx="5584677" cy="1080938"/>
          </a:xfrm>
        </p:spPr>
        <p:txBody>
          <a:bodyPr>
            <a:normAutofit/>
          </a:bodyPr>
          <a:lstStyle/>
          <a:p>
            <a:r>
              <a:rPr lang="en-CA" sz="2800">
                <a:solidFill>
                  <a:srgbClr val="FFFFFF"/>
                </a:solidFill>
                <a:effectLst>
                  <a:outerShdw blurRad="38100" dist="19050" dir="2700000" algn="tl">
                    <a:schemeClr val="dk1">
                      <a:alpha val="40000"/>
                    </a:schemeClr>
                  </a:outerShdw>
                </a:effectLst>
              </a:rPr>
              <a:t>Fiecare Rezultat Este Produs De O Lege Care Creează Acel Rezultat</a:t>
            </a:r>
            <a:endParaRPr lang="en-CA" sz="2800">
              <a:solidFill>
                <a:srgbClr val="FFFFFF"/>
              </a:solidFill>
            </a:endParaRPr>
          </a:p>
        </p:txBody>
      </p:sp>
      <p:pic>
        <p:nvPicPr>
          <p:cNvPr id="35" name="Picture 34">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Content Placeholder 2">
            <a:extLst>
              <a:ext uri="{FF2B5EF4-FFF2-40B4-BE49-F238E27FC236}">
                <a16:creationId xmlns:a16="http://schemas.microsoft.com/office/drawing/2014/main" id="{EC3E389D-4C81-4266-BA96-C2629E33D86A}"/>
              </a:ext>
            </a:extLst>
          </p:cNvPr>
          <p:cNvSpPr>
            <a:spLocks noGrp="1"/>
          </p:cNvSpPr>
          <p:nvPr>
            <p:ph idx="1"/>
          </p:nvPr>
        </p:nvSpPr>
        <p:spPr>
          <a:xfrm>
            <a:off x="680321" y="2336873"/>
            <a:ext cx="5104843" cy="3599316"/>
          </a:xfrm>
        </p:spPr>
        <p:txBody>
          <a:bodyPr>
            <a:normAutofit/>
          </a:bodyPr>
          <a:lstStyle/>
          <a:p>
            <a:pPr marL="0" indent="0">
              <a:buNone/>
            </a:pPr>
            <a:r>
              <a:rPr lang="en-CA" sz="2000" dirty="0" err="1">
                <a:solidFill>
                  <a:srgbClr val="FFFFFF"/>
                </a:solidFill>
                <a:effectLst>
                  <a:outerShdw blurRad="38100" dist="19050" dir="2700000" algn="tl">
                    <a:schemeClr val="dk1">
                      <a:alpha val="40000"/>
                    </a:schemeClr>
                  </a:outerShdw>
                </a:effectLst>
              </a:rPr>
              <a:t>Electricitatea</a:t>
            </a:r>
            <a:r>
              <a:rPr lang="en-CA" sz="2000" dirty="0">
                <a:solidFill>
                  <a:srgbClr val="FFFFFF"/>
                </a:solidFill>
                <a:effectLst>
                  <a:outerShdw blurRad="38100" dist="19050" dir="2700000" algn="tl">
                    <a:schemeClr val="dk1">
                      <a:alpha val="40000"/>
                    </a:schemeClr>
                  </a:outerShdw>
                </a:effectLst>
              </a:rPr>
              <a:t>  </a:t>
            </a:r>
            <a:r>
              <a:rPr lang="en-CA" sz="2000" dirty="0">
                <a:solidFill>
                  <a:srgbClr val="FFFFFF"/>
                </a:solidFill>
                <a:effectLst>
                  <a:outerShdw blurRad="38100" dist="19050" dir="2700000" algn="tl">
                    <a:schemeClr val="dk1">
                      <a:alpha val="40000"/>
                    </a:schemeClr>
                  </a:outerShdw>
                </a:effectLst>
                <a:sym typeface="Wingdings" panose="05000000000000000000" pitchFamily="2" charset="2"/>
              </a:rPr>
              <a:t>  </a:t>
            </a:r>
            <a:r>
              <a:rPr lang="en-CA" sz="2000" dirty="0">
                <a:solidFill>
                  <a:srgbClr val="FFFFFF"/>
                </a:solidFill>
                <a:effectLst>
                  <a:outerShdw blurRad="38100" dist="19050" dir="2700000" algn="tl">
                    <a:schemeClr val="dk1">
                      <a:alpha val="40000"/>
                    </a:schemeClr>
                  </a:outerShdw>
                </a:effectLst>
              </a:rPr>
              <a:t>lumina</a:t>
            </a:r>
            <a:endParaRPr lang="en-CA" sz="2000" dirty="0">
              <a:solidFill>
                <a:srgbClr val="FFFFFF"/>
              </a:solidFill>
            </a:endParaRPr>
          </a:p>
          <a:p>
            <a:pPr marL="0" indent="0">
              <a:buNone/>
            </a:pPr>
            <a:r>
              <a:rPr lang="en-CA" sz="2000" dirty="0" err="1">
                <a:solidFill>
                  <a:srgbClr val="FFFFFF"/>
                </a:solidFill>
                <a:effectLst>
                  <a:outerShdw blurRad="38100" dist="19050" dir="2700000" algn="tl">
                    <a:schemeClr val="dk1">
                      <a:alpha val="40000"/>
                    </a:schemeClr>
                  </a:outerShdw>
                </a:effectLst>
              </a:rPr>
              <a:t>Areodinamica</a:t>
            </a:r>
            <a:r>
              <a:rPr lang="en-CA" sz="2000" dirty="0">
                <a:solidFill>
                  <a:srgbClr val="FFFFFF"/>
                </a:solidFill>
                <a:effectLst>
                  <a:outerShdw blurRad="38100" dist="19050" dir="2700000" algn="tl">
                    <a:schemeClr val="dk1">
                      <a:alpha val="40000"/>
                    </a:schemeClr>
                  </a:outerShdw>
                </a:effectLst>
              </a:rPr>
              <a:t>  </a:t>
            </a:r>
            <a:r>
              <a:rPr lang="en-CA" sz="2000" dirty="0">
                <a:solidFill>
                  <a:srgbClr val="FFFFFF"/>
                </a:solidFill>
                <a:effectLst>
                  <a:outerShdw blurRad="38100" dist="19050" dir="2700000" algn="tl">
                    <a:schemeClr val="dk1">
                      <a:alpha val="40000"/>
                    </a:schemeClr>
                  </a:outerShdw>
                </a:effectLst>
                <a:sym typeface="Wingdings" panose="05000000000000000000" pitchFamily="2" charset="2"/>
              </a:rPr>
              <a:t>  </a:t>
            </a:r>
            <a:r>
              <a:rPr lang="en-CA" sz="2000" dirty="0" err="1">
                <a:solidFill>
                  <a:srgbClr val="FFFFFF"/>
                </a:solidFill>
                <a:effectLst>
                  <a:outerShdw blurRad="38100" dist="19050" dir="2700000" algn="tl">
                    <a:schemeClr val="dk1">
                      <a:alpha val="40000"/>
                    </a:schemeClr>
                  </a:outerShdw>
                </a:effectLst>
              </a:rPr>
              <a:t>zborul</a:t>
            </a:r>
            <a:endParaRPr lang="en-CA" sz="2000" dirty="0">
              <a:solidFill>
                <a:srgbClr val="FFFFFF"/>
              </a:solidFill>
            </a:endParaRPr>
          </a:p>
          <a:p>
            <a:pPr marL="0" indent="0">
              <a:buNone/>
            </a:pPr>
            <a:r>
              <a:rPr lang="en-CA" sz="2000" dirty="0" err="1">
                <a:solidFill>
                  <a:srgbClr val="FFFFFF"/>
                </a:solidFill>
                <a:effectLst>
                  <a:outerShdw blurRad="38100" dist="19050" dir="2700000" algn="tl">
                    <a:schemeClr val="dk1">
                      <a:alpha val="40000"/>
                    </a:schemeClr>
                  </a:outerShdw>
                </a:effectLst>
              </a:rPr>
              <a:t>Termodinamica</a:t>
            </a:r>
            <a:r>
              <a:rPr lang="en-CA" sz="2000" dirty="0">
                <a:solidFill>
                  <a:srgbClr val="FFFFFF"/>
                </a:solidFill>
                <a:effectLst>
                  <a:outerShdw blurRad="38100" dist="19050" dir="2700000" algn="tl">
                    <a:schemeClr val="dk1">
                      <a:alpha val="40000"/>
                    </a:schemeClr>
                  </a:outerShdw>
                </a:effectLst>
              </a:rPr>
              <a:t>  </a:t>
            </a:r>
            <a:r>
              <a:rPr lang="en-CA" sz="2000" dirty="0">
                <a:solidFill>
                  <a:srgbClr val="FFFFFF"/>
                </a:solidFill>
                <a:effectLst>
                  <a:outerShdw blurRad="38100" dist="19050" dir="2700000" algn="tl">
                    <a:schemeClr val="dk1">
                      <a:alpha val="40000"/>
                    </a:schemeClr>
                  </a:outerShdw>
                </a:effectLst>
                <a:sym typeface="Wingdings" panose="05000000000000000000" pitchFamily="2" charset="2"/>
              </a:rPr>
              <a:t>  </a:t>
            </a:r>
            <a:r>
              <a:rPr lang="en-CA" sz="2000" dirty="0" err="1">
                <a:solidFill>
                  <a:srgbClr val="FFFFFF"/>
                </a:solidFill>
                <a:effectLst>
                  <a:outerShdw blurRad="38100" dist="19050" dir="2700000" algn="tl">
                    <a:schemeClr val="dk1">
                      <a:alpha val="40000"/>
                    </a:schemeClr>
                  </a:outerShdw>
                </a:effectLst>
              </a:rPr>
              <a:t>căldura</a:t>
            </a:r>
            <a:endParaRPr lang="en-CA" sz="2000" dirty="0">
              <a:solidFill>
                <a:srgbClr val="FFFFFF"/>
              </a:solidFill>
            </a:endParaRPr>
          </a:p>
          <a:p>
            <a:pPr marL="0" indent="0">
              <a:buNone/>
            </a:pPr>
            <a:r>
              <a:rPr lang="en-CA" sz="2000" dirty="0" err="1">
                <a:solidFill>
                  <a:srgbClr val="FFFFFF"/>
                </a:solidFill>
                <a:effectLst>
                  <a:outerShdw blurRad="38100" dist="19050" dir="2700000" algn="tl">
                    <a:schemeClr val="dk1">
                      <a:alpha val="40000"/>
                    </a:schemeClr>
                  </a:outerShdw>
                </a:effectLst>
              </a:rPr>
              <a:t>Gravitatea</a:t>
            </a:r>
            <a:r>
              <a:rPr lang="en-CA" sz="2000" dirty="0">
                <a:solidFill>
                  <a:srgbClr val="FFFFFF"/>
                </a:solidFill>
                <a:effectLst>
                  <a:outerShdw blurRad="38100" dist="19050" dir="2700000" algn="tl">
                    <a:schemeClr val="dk1">
                      <a:alpha val="40000"/>
                    </a:schemeClr>
                  </a:outerShdw>
                </a:effectLst>
              </a:rPr>
              <a:t>  </a:t>
            </a:r>
            <a:r>
              <a:rPr lang="en-CA" sz="2000" dirty="0">
                <a:solidFill>
                  <a:srgbClr val="FFFFFF"/>
                </a:solidFill>
                <a:effectLst>
                  <a:outerShdw blurRad="38100" dist="19050" dir="2700000" algn="tl">
                    <a:schemeClr val="dk1">
                      <a:alpha val="40000"/>
                    </a:schemeClr>
                  </a:outerShdw>
                </a:effectLst>
                <a:sym typeface="Wingdings" panose="05000000000000000000" pitchFamily="2" charset="2"/>
              </a:rPr>
              <a:t>  </a:t>
            </a:r>
            <a:r>
              <a:rPr lang="en-CA" sz="2000" dirty="0">
                <a:solidFill>
                  <a:srgbClr val="FFFFFF"/>
                </a:solidFill>
                <a:effectLst>
                  <a:outerShdw blurRad="38100" dist="19050" dir="2700000" algn="tl">
                    <a:schemeClr val="dk1">
                      <a:alpha val="40000"/>
                    </a:schemeClr>
                  </a:outerShdw>
                </a:effectLst>
              </a:rPr>
              <a:t>cad pe </a:t>
            </a:r>
            <a:r>
              <a:rPr lang="en-CA" sz="2000" dirty="0" err="1">
                <a:solidFill>
                  <a:srgbClr val="FFFFFF"/>
                </a:solidFill>
                <a:effectLst>
                  <a:outerShdw blurRad="38100" dist="19050" dir="2700000" algn="tl">
                    <a:schemeClr val="dk1">
                      <a:alpha val="40000"/>
                    </a:schemeClr>
                  </a:outerShdw>
                </a:effectLst>
              </a:rPr>
              <a:t>pământ</a:t>
            </a:r>
            <a:endParaRPr lang="en-CA" sz="2000" dirty="0">
              <a:solidFill>
                <a:srgbClr val="FFFFFF"/>
              </a:solidFill>
            </a:endParaRPr>
          </a:p>
          <a:p>
            <a:endParaRPr lang="en-CA" sz="2000" dirty="0">
              <a:solidFill>
                <a:srgbClr val="FFFFFF"/>
              </a:solidFill>
            </a:endParaRPr>
          </a:p>
        </p:txBody>
      </p:sp>
      <p:sp useBgFill="1">
        <p:nvSpPr>
          <p:cNvPr id="37" name="Rectangle 36">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4" y="642796"/>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parkler">
            <a:extLst>
              <a:ext uri="{FF2B5EF4-FFF2-40B4-BE49-F238E27FC236}">
                <a16:creationId xmlns:a16="http://schemas.microsoft.com/office/drawing/2014/main" id="{36C1CA6B-9A94-4B21-AE4A-90F72A46BC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43933" y="1336393"/>
            <a:ext cx="4178419" cy="4178419"/>
          </a:xfrm>
          <a:prstGeom prst="rect">
            <a:avLst/>
          </a:prstGeom>
          <a:ln>
            <a:noFill/>
          </a:ln>
          <a:effectLst/>
        </p:spPr>
      </p:pic>
    </p:spTree>
    <p:extLst>
      <p:ext uri="{BB962C8B-B14F-4D97-AF65-F5344CB8AC3E}">
        <p14:creationId xmlns:p14="http://schemas.microsoft.com/office/powerpoint/2010/main" val="10213760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1DB71C54-63C1-4B83-8324-BBCEC579C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D15D940-E187-4030-B313-FDC84AE67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3047" y="0"/>
            <a:ext cx="40689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76E38F34-66D8-4203-B16C-14AC20248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89680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190B659E-6568-42E2-968F-8A73018068A5}"/>
              </a:ext>
            </a:extLst>
          </p:cNvPr>
          <p:cNvSpPr>
            <a:spLocks noGrp="1"/>
          </p:cNvSpPr>
          <p:nvPr>
            <p:ph type="title"/>
          </p:nvPr>
        </p:nvSpPr>
        <p:spPr>
          <a:xfrm>
            <a:off x="643467" y="1286929"/>
            <a:ext cx="7674983" cy="4284129"/>
          </a:xfrm>
        </p:spPr>
        <p:txBody>
          <a:bodyPr vert="horz" lIns="91440" tIns="45720" rIns="91440" bIns="45720" rtlCol="0" anchor="ctr">
            <a:normAutofit/>
          </a:bodyPr>
          <a:lstStyle/>
          <a:p>
            <a:pPr algn="r"/>
            <a:r>
              <a:rPr lang="en-US" dirty="0">
                <a:effectLst>
                  <a:outerShdw blurRad="38100" dist="19050" dir="2700000" algn="tl">
                    <a:schemeClr val="dk1">
                      <a:alpha val="40000"/>
                    </a:schemeClr>
                  </a:outerShdw>
                </a:effectLst>
              </a:rPr>
              <a:t>Cu </a:t>
            </a:r>
            <a:r>
              <a:rPr lang="en-US" dirty="0" err="1">
                <a:effectLst>
                  <a:outerShdw blurRad="38100" dist="19050" dir="2700000" algn="tl">
                    <a:schemeClr val="dk1">
                      <a:alpha val="40000"/>
                    </a:schemeClr>
                  </a:outerShdw>
                </a:effectLst>
              </a:rPr>
              <a:t>toții</a:t>
            </a:r>
            <a:r>
              <a:rPr lang="en-US" dirty="0">
                <a:effectLst>
                  <a:outerShdw blurRad="38100" dist="19050" dir="2700000" algn="tl">
                    <a:schemeClr val="dk1">
                      <a:alpha val="40000"/>
                    </a:schemeClr>
                  </a:outerShdw>
                </a:effectLst>
              </a:rPr>
              <a:t> </a:t>
            </a:r>
            <a:r>
              <a:rPr lang="en-US" dirty="0" err="1">
                <a:effectLst>
                  <a:outerShdw blurRad="38100" dist="19050" dir="2700000" algn="tl">
                    <a:schemeClr val="dk1">
                      <a:alpha val="40000"/>
                    </a:schemeClr>
                  </a:outerShdw>
                </a:effectLst>
              </a:rPr>
              <a:t>avem</a:t>
            </a:r>
            <a:r>
              <a:rPr lang="en-US" dirty="0">
                <a:effectLst>
                  <a:outerShdw blurRad="38100" dist="19050" dir="2700000" algn="tl">
                    <a:schemeClr val="dk1">
                      <a:alpha val="40000"/>
                    </a:schemeClr>
                  </a:outerShdw>
                </a:effectLst>
              </a:rPr>
              <a:t> un </a:t>
            </a:r>
            <a:r>
              <a:rPr lang="en-US" dirty="0" err="1">
                <a:effectLst>
                  <a:outerShdw blurRad="38100" dist="19050" dir="2700000" algn="tl">
                    <a:schemeClr val="dk1">
                      <a:alpha val="40000"/>
                    </a:schemeClr>
                  </a:outerShdw>
                </a:effectLst>
              </a:rPr>
              <a:t>potențial</a:t>
            </a:r>
            <a:r>
              <a:rPr lang="en-US" dirty="0">
                <a:effectLst>
                  <a:outerShdw blurRad="38100" dist="19050" dir="2700000" algn="tl">
                    <a:schemeClr val="dk1">
                      <a:alpha val="40000"/>
                    </a:schemeClr>
                  </a:outerShdw>
                </a:effectLst>
              </a:rPr>
              <a:t> </a:t>
            </a:r>
            <a:r>
              <a:rPr lang="en-US" dirty="0" err="1">
                <a:effectLst>
                  <a:outerShdw blurRad="38100" dist="19050" dir="2700000" algn="tl">
                    <a:schemeClr val="dk1">
                      <a:alpha val="40000"/>
                    </a:schemeClr>
                  </a:outerShdw>
                </a:effectLst>
              </a:rPr>
              <a:t>uimitor</a:t>
            </a:r>
            <a:r>
              <a:rPr lang="en-US" dirty="0">
                <a:effectLst>
                  <a:outerShdw blurRad="38100" dist="19050" dir="2700000" algn="tl">
                    <a:schemeClr val="dk1">
                      <a:alpha val="40000"/>
                    </a:schemeClr>
                  </a:outerShdw>
                </a:effectLst>
              </a:rPr>
              <a:t>, </a:t>
            </a:r>
            <a:r>
              <a:rPr lang="en-US" dirty="0" err="1">
                <a:effectLst>
                  <a:outerShdw blurRad="38100" dist="19050" dir="2700000" algn="tl">
                    <a:schemeClr val="dk1">
                      <a:alpha val="40000"/>
                    </a:schemeClr>
                  </a:outerShdw>
                </a:effectLst>
              </a:rPr>
              <a:t>mai</a:t>
            </a:r>
            <a:r>
              <a:rPr lang="en-US" dirty="0">
                <a:effectLst>
                  <a:outerShdw blurRad="38100" dist="19050" dir="2700000" algn="tl">
                    <a:schemeClr val="dk1">
                      <a:alpha val="40000"/>
                    </a:schemeClr>
                  </a:outerShdw>
                </a:effectLst>
              </a:rPr>
              <a:t> </a:t>
            </a:r>
            <a:r>
              <a:rPr lang="en-US" dirty="0" err="1">
                <a:effectLst>
                  <a:outerShdw blurRad="38100" dist="19050" dir="2700000" algn="tl">
                    <a:schemeClr val="dk1">
                      <a:alpha val="40000"/>
                    </a:schemeClr>
                  </a:outerShdw>
                </a:effectLst>
              </a:rPr>
              <a:t>mult</a:t>
            </a:r>
            <a:r>
              <a:rPr lang="en-US" dirty="0">
                <a:effectLst>
                  <a:outerShdw blurRad="38100" dist="19050" dir="2700000" algn="tl">
                    <a:schemeClr val="dk1">
                      <a:alpha val="40000"/>
                    </a:schemeClr>
                  </a:outerShdw>
                </a:effectLst>
              </a:rPr>
              <a:t> </a:t>
            </a:r>
            <a:r>
              <a:rPr lang="en-US" dirty="0" err="1">
                <a:effectLst>
                  <a:outerShdw blurRad="38100" dist="19050" dir="2700000" algn="tl">
                    <a:schemeClr val="dk1">
                      <a:alpha val="40000"/>
                    </a:schemeClr>
                  </a:outerShdw>
                </a:effectLst>
              </a:rPr>
              <a:t>decât</a:t>
            </a:r>
            <a:r>
              <a:rPr lang="en-US" dirty="0">
                <a:effectLst>
                  <a:outerShdw blurRad="38100" dist="19050" dir="2700000" algn="tl">
                    <a:schemeClr val="dk1">
                      <a:alpha val="40000"/>
                    </a:schemeClr>
                  </a:outerShdw>
                </a:effectLst>
              </a:rPr>
              <a:t> ne </a:t>
            </a:r>
            <a:r>
              <a:rPr lang="en-US" dirty="0" err="1">
                <a:effectLst>
                  <a:outerShdw blurRad="38100" dist="19050" dir="2700000" algn="tl">
                    <a:schemeClr val="dk1">
                      <a:alpha val="40000"/>
                    </a:schemeClr>
                  </a:outerShdw>
                </a:effectLst>
              </a:rPr>
              <a:t>vom</a:t>
            </a:r>
            <a:r>
              <a:rPr lang="en-US" dirty="0">
                <a:effectLst>
                  <a:outerShdw blurRad="38100" dist="19050" dir="2700000" algn="tl">
                    <a:schemeClr val="dk1">
                      <a:alpha val="40000"/>
                    </a:schemeClr>
                  </a:outerShdw>
                </a:effectLst>
              </a:rPr>
              <a:t> </a:t>
            </a:r>
            <a:r>
              <a:rPr lang="en-US" dirty="0" err="1">
                <a:effectLst>
                  <a:outerShdw blurRad="38100" dist="19050" dir="2700000" algn="tl">
                    <a:schemeClr val="dk1">
                      <a:alpha val="40000"/>
                    </a:schemeClr>
                  </a:outerShdw>
                </a:effectLst>
              </a:rPr>
              <a:t>putea</a:t>
            </a:r>
            <a:r>
              <a:rPr lang="en-US" dirty="0">
                <a:effectLst>
                  <a:outerShdw blurRad="38100" dist="19050" dir="2700000" algn="tl">
                    <a:schemeClr val="dk1">
                      <a:alpha val="40000"/>
                    </a:schemeClr>
                  </a:outerShdw>
                </a:effectLst>
              </a:rPr>
              <a:t> da </a:t>
            </a:r>
            <a:r>
              <a:rPr lang="en-US" dirty="0" err="1">
                <a:effectLst>
                  <a:outerShdw blurRad="38100" dist="19050" dir="2700000" algn="tl">
                    <a:schemeClr val="dk1">
                      <a:alpha val="40000"/>
                    </a:schemeClr>
                  </a:outerShdw>
                </a:effectLst>
              </a:rPr>
              <a:t>seama</a:t>
            </a:r>
            <a:r>
              <a:rPr lang="en-US" dirty="0">
                <a:effectLst>
                  <a:outerShdw blurRad="38100" dist="19050" dir="2700000" algn="tl">
                    <a:schemeClr val="dk1">
                      <a:alpha val="40000"/>
                    </a:schemeClr>
                  </a:outerShdw>
                </a:effectLst>
              </a:rPr>
              <a:t> </a:t>
            </a:r>
            <a:br>
              <a:rPr lang="en-US" dirty="0">
                <a:effectLst>
                  <a:outerShdw blurRad="38100" dist="19050" dir="2700000" algn="tl">
                    <a:schemeClr val="dk1">
                      <a:alpha val="40000"/>
                    </a:schemeClr>
                  </a:outerShdw>
                </a:effectLst>
              </a:rPr>
            </a:br>
            <a:r>
              <a:rPr lang="en-US" dirty="0" err="1">
                <a:effectLst>
                  <a:outerShdw blurRad="38100" dist="19050" dir="2700000" algn="tl">
                    <a:schemeClr val="dk1">
                      <a:alpha val="40000"/>
                    </a:schemeClr>
                  </a:outerShdw>
                </a:effectLst>
              </a:rPr>
              <a:t>într</a:t>
            </a:r>
            <a:r>
              <a:rPr lang="en-US" dirty="0">
                <a:effectLst>
                  <a:outerShdw blurRad="38100" dist="19050" dir="2700000" algn="tl">
                    <a:schemeClr val="dk1">
                      <a:alpha val="40000"/>
                    </a:schemeClr>
                  </a:outerShdw>
                </a:effectLst>
              </a:rPr>
              <a:t>-o </a:t>
            </a:r>
            <a:r>
              <a:rPr lang="en-US" dirty="0" err="1">
                <a:effectLst>
                  <a:outerShdw blurRad="38100" dist="19050" dir="2700000" algn="tl">
                    <a:schemeClr val="dk1">
                      <a:alpha val="40000"/>
                    </a:schemeClr>
                  </a:outerShdw>
                </a:effectLst>
              </a:rPr>
              <a:t>viață</a:t>
            </a:r>
            <a:r>
              <a:rPr lang="en-US" dirty="0">
                <a:effectLst>
                  <a:outerShdw blurRad="38100" dist="19050" dir="2700000" algn="tl">
                    <a:schemeClr val="dk1">
                      <a:alpha val="40000"/>
                    </a:schemeClr>
                  </a:outerShdw>
                </a:effectLst>
              </a:rPr>
              <a:t>.   </a:t>
            </a:r>
            <a:br>
              <a:rPr lang="en-US" dirty="0">
                <a:effectLst>
                  <a:outerShdw blurRad="38100" dist="19050" dir="2700000" algn="tl">
                    <a:schemeClr val="dk1">
                      <a:alpha val="40000"/>
                    </a:schemeClr>
                  </a:outerShdw>
                </a:effectLst>
              </a:rPr>
            </a:br>
            <a:br>
              <a:rPr lang="en-US" dirty="0">
                <a:effectLst>
                  <a:outerShdw blurRad="38100" dist="19050" dir="2700000" algn="tl">
                    <a:schemeClr val="dk1">
                      <a:alpha val="40000"/>
                    </a:schemeClr>
                  </a:outerShdw>
                </a:effectLst>
              </a:rPr>
            </a:br>
            <a:r>
              <a:rPr lang="en-US" dirty="0" err="1">
                <a:effectLst>
                  <a:outerShdw blurRad="38100" dist="19050" dir="2700000" algn="tl">
                    <a:schemeClr val="dk1">
                      <a:alpha val="40000"/>
                    </a:schemeClr>
                  </a:outerShdw>
                </a:effectLst>
              </a:rPr>
              <a:t>Suntem</a:t>
            </a:r>
            <a:r>
              <a:rPr lang="en-US" dirty="0">
                <a:effectLst>
                  <a:outerShdw blurRad="38100" dist="19050" dir="2700000" algn="tl">
                    <a:schemeClr val="dk1">
                      <a:alpha val="40000"/>
                    </a:schemeClr>
                  </a:outerShdw>
                </a:effectLst>
              </a:rPr>
              <a:t> </a:t>
            </a:r>
            <a:r>
              <a:rPr lang="en-US" dirty="0" err="1">
                <a:effectLst>
                  <a:outerShdw blurRad="38100" dist="19050" dir="2700000" algn="tl">
                    <a:schemeClr val="dk1">
                      <a:alpha val="40000"/>
                    </a:schemeClr>
                  </a:outerShdw>
                </a:effectLst>
              </a:rPr>
              <a:t>conectați</a:t>
            </a:r>
            <a:r>
              <a:rPr lang="en-US" dirty="0">
                <a:effectLst>
                  <a:outerShdw blurRad="38100" dist="19050" dir="2700000" algn="tl">
                    <a:schemeClr val="dk1">
                      <a:alpha val="40000"/>
                    </a:schemeClr>
                  </a:outerShdw>
                </a:effectLst>
              </a:rPr>
              <a:t> </a:t>
            </a:r>
            <a:r>
              <a:rPr lang="en-US" dirty="0" err="1">
                <a:effectLst>
                  <a:outerShdw blurRad="38100" dist="19050" dir="2700000" algn="tl">
                    <a:schemeClr val="dk1">
                      <a:alpha val="40000"/>
                    </a:schemeClr>
                  </a:outerShdw>
                </a:effectLst>
              </a:rPr>
              <a:t>într</a:t>
            </a:r>
            <a:r>
              <a:rPr lang="en-US" dirty="0">
                <a:effectLst>
                  <a:outerShdw blurRad="38100" dist="19050" dir="2700000" algn="tl">
                    <a:schemeClr val="dk1">
                      <a:alpha val="40000"/>
                    </a:schemeClr>
                  </a:outerShdw>
                </a:effectLst>
              </a:rPr>
              <a:t>-o </a:t>
            </a:r>
            <a:r>
              <a:rPr lang="en-US" dirty="0" err="1">
                <a:effectLst>
                  <a:outerShdw blurRad="38100" dist="19050" dir="2700000" algn="tl">
                    <a:schemeClr val="dk1">
                      <a:alpha val="40000"/>
                    </a:schemeClr>
                  </a:outerShdw>
                </a:effectLst>
              </a:rPr>
              <a:t>rețea</a:t>
            </a:r>
            <a:r>
              <a:rPr lang="en-US" dirty="0">
                <a:effectLst>
                  <a:outerShdw blurRad="38100" dist="19050" dir="2700000" algn="tl">
                    <a:schemeClr val="dk1">
                      <a:alpha val="40000"/>
                    </a:schemeClr>
                  </a:outerShdw>
                </a:effectLst>
              </a:rPr>
              <a:t> </a:t>
            </a:r>
            <a:r>
              <a:rPr lang="en-US" dirty="0" err="1">
                <a:effectLst>
                  <a:outerShdw blurRad="38100" dist="19050" dir="2700000" algn="tl">
                    <a:schemeClr val="dk1">
                      <a:alpha val="40000"/>
                    </a:schemeClr>
                  </a:outerShdw>
                </a:effectLst>
              </a:rPr>
              <a:t>infinită</a:t>
            </a:r>
            <a:r>
              <a:rPr lang="en-US" dirty="0">
                <a:effectLst>
                  <a:outerShdw blurRad="38100" dist="19050" dir="2700000" algn="tl">
                    <a:schemeClr val="dk1">
                      <a:alpha val="40000"/>
                    </a:schemeClr>
                  </a:outerShdw>
                </a:effectLst>
              </a:rPr>
              <a:t> </a:t>
            </a:r>
            <a:r>
              <a:rPr lang="en-US" dirty="0" err="1">
                <a:effectLst>
                  <a:outerShdw blurRad="38100" dist="19050" dir="2700000" algn="tl">
                    <a:schemeClr val="dk1">
                      <a:alpha val="40000"/>
                    </a:schemeClr>
                  </a:outerShdw>
                </a:effectLst>
              </a:rPr>
              <a:t>uimitoare</a:t>
            </a:r>
            <a:r>
              <a:rPr lang="en-US" dirty="0">
                <a:effectLst>
                  <a:outerShdw blurRad="38100" dist="19050" dir="2700000" algn="tl">
                    <a:schemeClr val="dk1">
                      <a:alpha val="40000"/>
                    </a:schemeClr>
                  </a:outerShdw>
                </a:effectLst>
              </a:rPr>
              <a:t> de </a:t>
            </a:r>
            <a:r>
              <a:rPr lang="en-US" dirty="0" err="1">
                <a:effectLst>
                  <a:outerShdw blurRad="38100" dist="19050" dir="2700000" algn="tl">
                    <a:schemeClr val="dk1">
                      <a:alpha val="40000"/>
                    </a:schemeClr>
                  </a:outerShdw>
                </a:effectLst>
              </a:rPr>
              <a:t>Inteligență</a:t>
            </a:r>
            <a:r>
              <a:rPr lang="en-US" dirty="0">
                <a:effectLst>
                  <a:outerShdw blurRad="38100" dist="19050" dir="2700000" algn="tl">
                    <a:schemeClr val="dk1">
                      <a:alpha val="40000"/>
                    </a:schemeClr>
                  </a:outerShdw>
                </a:effectLst>
              </a:rPr>
              <a:t>/</a:t>
            </a:r>
            <a:r>
              <a:rPr lang="en-US" dirty="0" err="1">
                <a:effectLst>
                  <a:outerShdw blurRad="38100" dist="19050" dir="2700000" algn="tl">
                    <a:schemeClr val="dk1">
                      <a:alpha val="40000"/>
                    </a:schemeClr>
                  </a:outerShdw>
                </a:effectLst>
              </a:rPr>
              <a:t>Sursa</a:t>
            </a:r>
            <a:r>
              <a:rPr lang="en-US" dirty="0">
                <a:effectLst>
                  <a:outerShdw blurRad="38100" dist="19050" dir="2700000" algn="tl">
                    <a:schemeClr val="dk1">
                      <a:alpha val="40000"/>
                    </a:schemeClr>
                  </a:outerShdw>
                </a:effectLst>
              </a:rPr>
              <a:t>.</a:t>
            </a:r>
            <a:br>
              <a:rPr lang="en-US" dirty="0"/>
            </a:br>
            <a:r>
              <a:rPr lang="en-US" dirty="0">
                <a:effectLst>
                  <a:outerShdw blurRad="38100" dist="19050" dir="2700000" algn="tl">
                    <a:schemeClr val="dk1">
                      <a:alpha val="40000"/>
                    </a:schemeClr>
                  </a:outerShdw>
                </a:effectLst>
              </a:rPr>
              <a:t> </a:t>
            </a:r>
            <a:br>
              <a:rPr lang="en-US" dirty="0"/>
            </a:br>
            <a:endParaRPr lang="en-US" dirty="0"/>
          </a:p>
        </p:txBody>
      </p:sp>
    </p:spTree>
    <p:extLst>
      <p:ext uri="{BB962C8B-B14F-4D97-AF65-F5344CB8AC3E}">
        <p14:creationId xmlns:p14="http://schemas.microsoft.com/office/powerpoint/2010/main" val="3132094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5" name="Picture 14">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7" name="Rectangle 16">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3" name="Picture 22">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9" name="Rectangle 28">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99228010-9102-4F79-891F-0FF1B18B8CC2}"/>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3400" dirty="0">
                <a:solidFill>
                  <a:srgbClr val="FFFFFF"/>
                </a:solidFill>
                <a:effectLst>
                  <a:outerShdw blurRad="38100" dist="19050" dir="2700000" algn="tl">
                    <a:schemeClr val="dk1">
                      <a:alpha val="40000"/>
                    </a:schemeClr>
                  </a:outerShdw>
                </a:effectLst>
              </a:rPr>
              <a:t>TOTUL </a:t>
            </a:r>
            <a:r>
              <a:rPr lang="en-US" sz="3400" dirty="0" err="1">
                <a:solidFill>
                  <a:srgbClr val="FFFFFF"/>
                </a:solidFill>
                <a:effectLst>
                  <a:outerShdw blurRad="38100" dist="19050" dir="2700000" algn="tl">
                    <a:schemeClr val="dk1">
                      <a:alpha val="40000"/>
                    </a:schemeClr>
                  </a:outerShdw>
                </a:effectLst>
              </a:rPr>
              <a:t>este</a:t>
            </a:r>
            <a:r>
              <a:rPr lang="en-US" sz="3400" dirty="0">
                <a:solidFill>
                  <a:srgbClr val="FFFFFF"/>
                </a:solidFill>
                <a:effectLst>
                  <a:outerShdw blurRad="38100" dist="19050" dir="2700000" algn="tl">
                    <a:schemeClr val="dk1">
                      <a:alpha val="40000"/>
                    </a:schemeClr>
                  </a:outerShdw>
                </a:effectLst>
              </a:rPr>
              <a:t> </a:t>
            </a:r>
            <a:r>
              <a:rPr lang="en-US" sz="3400" dirty="0" err="1">
                <a:solidFill>
                  <a:srgbClr val="FFFFFF"/>
                </a:solidFill>
                <a:effectLst>
                  <a:outerShdw blurRad="38100" dist="19050" dir="2700000" algn="tl">
                    <a:schemeClr val="dk1">
                      <a:alpha val="40000"/>
                    </a:schemeClr>
                  </a:outerShdw>
                </a:effectLst>
              </a:rPr>
              <a:t>Guvernat</a:t>
            </a:r>
            <a:r>
              <a:rPr lang="en-US" sz="3400" dirty="0">
                <a:solidFill>
                  <a:srgbClr val="FFFFFF"/>
                </a:solidFill>
                <a:effectLst>
                  <a:outerShdw blurRad="38100" dist="19050" dir="2700000" algn="tl">
                    <a:schemeClr val="dk1">
                      <a:alpha val="40000"/>
                    </a:schemeClr>
                  </a:outerShdw>
                </a:effectLst>
              </a:rPr>
              <a:t> de </a:t>
            </a:r>
            <a:r>
              <a:rPr lang="en-US" sz="3400" dirty="0" err="1">
                <a:solidFill>
                  <a:srgbClr val="FFFFFF"/>
                </a:solidFill>
                <a:effectLst>
                  <a:outerShdw blurRad="38100" dist="19050" dir="2700000" algn="tl">
                    <a:schemeClr val="dk1">
                      <a:alpha val="40000"/>
                    </a:schemeClr>
                  </a:outerShdw>
                </a:effectLst>
              </a:rPr>
              <a:t>Legi</a:t>
            </a:r>
            <a:r>
              <a:rPr lang="en-US" sz="3400" dirty="0">
                <a:solidFill>
                  <a:srgbClr val="FFFFFF"/>
                </a:solidFill>
                <a:effectLst>
                  <a:outerShdw blurRad="38100" dist="19050" dir="2700000" algn="tl">
                    <a:schemeClr val="dk1">
                      <a:alpha val="40000"/>
                    </a:schemeClr>
                  </a:outerShdw>
                </a:effectLst>
              </a:rPr>
              <a:t>!</a:t>
            </a:r>
            <a:br>
              <a:rPr lang="en-US" sz="3400" dirty="0">
                <a:solidFill>
                  <a:srgbClr val="FFFFFF"/>
                </a:solidFill>
              </a:rPr>
            </a:br>
            <a:r>
              <a:rPr lang="en-US" sz="3400" dirty="0" err="1">
                <a:solidFill>
                  <a:srgbClr val="FFFFFF"/>
                </a:solidFill>
                <a:effectLst>
                  <a:outerShdw blurRad="38100" dist="19050" dir="2700000" algn="tl">
                    <a:schemeClr val="dk1">
                      <a:alpha val="40000"/>
                    </a:schemeClr>
                  </a:outerShdw>
                </a:effectLst>
              </a:rPr>
              <a:t>Rezultatele</a:t>
            </a:r>
            <a:r>
              <a:rPr lang="en-US" sz="3400" dirty="0">
                <a:solidFill>
                  <a:srgbClr val="FFFFFF"/>
                </a:solidFill>
                <a:effectLst>
                  <a:outerShdw blurRad="38100" dist="19050" dir="2700000" algn="tl">
                    <a:schemeClr val="dk1">
                      <a:alpha val="40000"/>
                    </a:schemeClr>
                  </a:outerShdw>
                </a:effectLst>
              </a:rPr>
              <a:t> NU Sunt </a:t>
            </a:r>
            <a:r>
              <a:rPr lang="en-US" sz="3400" dirty="0" err="1">
                <a:solidFill>
                  <a:srgbClr val="FFFFFF"/>
                </a:solidFill>
                <a:effectLst>
                  <a:outerShdw blurRad="38100" dist="19050" dir="2700000" algn="tl">
                    <a:schemeClr val="dk1">
                      <a:alpha val="40000"/>
                    </a:schemeClr>
                  </a:outerShdw>
                </a:effectLst>
              </a:rPr>
              <a:t>Întâmplătoare</a:t>
            </a:r>
            <a:r>
              <a:rPr lang="en-US" sz="3400" dirty="0">
                <a:solidFill>
                  <a:srgbClr val="FFFFFF"/>
                </a:solidFill>
                <a:effectLst>
                  <a:outerShdw blurRad="38100" dist="19050" dir="2700000" algn="tl">
                    <a:schemeClr val="dk1">
                      <a:alpha val="40000"/>
                    </a:schemeClr>
                  </a:outerShdw>
                </a:effectLst>
              </a:rPr>
              <a:t>!</a:t>
            </a:r>
            <a:endParaRPr lang="en-US" sz="3400" dirty="0">
              <a:solidFill>
                <a:srgbClr val="FFFFFF"/>
              </a:solidFill>
            </a:endParaRPr>
          </a:p>
        </p:txBody>
      </p:sp>
      <p:sp>
        <p:nvSpPr>
          <p:cNvPr id="31" name="Rectangle 30">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plant&#10;&#10;Description generated with high confidence">
            <a:extLst>
              <a:ext uri="{FF2B5EF4-FFF2-40B4-BE49-F238E27FC236}">
                <a16:creationId xmlns:a16="http://schemas.microsoft.com/office/drawing/2014/main" id="{DFE973AA-B1A5-42BD-9F02-DC1674680205}"/>
              </a:ext>
            </a:extLst>
          </p:cNvPr>
          <p:cNvPicPr>
            <a:picLocks noChangeAspect="1"/>
          </p:cNvPicPr>
          <p:nvPr/>
        </p:nvPicPr>
        <p:blipFill>
          <a:blip r:embed="rId7"/>
          <a:stretch>
            <a:fillRect/>
          </a:stretch>
        </p:blipFill>
        <p:spPr>
          <a:xfrm>
            <a:off x="5593085" y="2004214"/>
            <a:ext cx="5629268" cy="2842780"/>
          </a:xfrm>
          <a:prstGeom prst="rect">
            <a:avLst/>
          </a:prstGeom>
          <a:ln>
            <a:noFill/>
          </a:ln>
          <a:effectLst/>
        </p:spPr>
      </p:pic>
    </p:spTree>
    <p:extLst>
      <p:ext uri="{BB962C8B-B14F-4D97-AF65-F5344CB8AC3E}">
        <p14:creationId xmlns:p14="http://schemas.microsoft.com/office/powerpoint/2010/main" val="129313940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87C031CB-DEB3-405F-9996-5322C24A6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0">
            <a:extLst>
              <a:ext uri="{FF2B5EF4-FFF2-40B4-BE49-F238E27FC236}">
                <a16:creationId xmlns:a16="http://schemas.microsoft.com/office/drawing/2014/main" id="{92031F0E-C3FA-4DAF-BD13-4AC665CFF0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12">
            <a:extLst>
              <a:ext uri="{FF2B5EF4-FFF2-40B4-BE49-F238E27FC236}">
                <a16:creationId xmlns:a16="http://schemas.microsoft.com/office/drawing/2014/main" id="{BE685C68-BF28-4330-A4FE-33ABD8851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5349629"/>
            <a:ext cx="11525954" cy="275942"/>
          </a:xfrm>
          <a:prstGeom prst="rect">
            <a:avLst/>
          </a:prstGeom>
        </p:spPr>
      </p:pic>
      <p:sp>
        <p:nvSpPr>
          <p:cNvPr id="22" name="Rectangle 14">
            <a:extLst>
              <a:ext uri="{FF2B5EF4-FFF2-40B4-BE49-F238E27FC236}">
                <a16:creationId xmlns:a16="http://schemas.microsoft.com/office/drawing/2014/main" id="{273350E1-40B5-47D9-8DDD-3C2A17B4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1525954" cy="53794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FECEAA0D-0207-4358-ACC9-5071E033C23E}"/>
              </a:ext>
            </a:extLst>
          </p:cNvPr>
          <p:cNvSpPr>
            <a:spLocks noGrp="1"/>
          </p:cNvSpPr>
          <p:nvPr>
            <p:ph type="ctrTitle"/>
          </p:nvPr>
        </p:nvSpPr>
        <p:spPr>
          <a:xfrm>
            <a:off x="2075935" y="1997765"/>
            <a:ext cx="7860069" cy="2696635"/>
          </a:xfrm>
        </p:spPr>
        <p:txBody>
          <a:bodyPr>
            <a:normAutofit fontScale="90000"/>
          </a:bodyPr>
          <a:lstStyle/>
          <a:p>
            <a:r>
              <a:rPr lang="en-US" dirty="0" err="1"/>
              <a:t>Ziua</a:t>
            </a:r>
            <a:r>
              <a:rPr lang="en-US" dirty="0"/>
              <a:t> 3: </a:t>
            </a:r>
            <a:r>
              <a:rPr lang="en-US" dirty="0" err="1"/>
              <a:t>Harta</a:t>
            </a:r>
            <a:r>
              <a:rPr lang="en-US" dirty="0"/>
              <a:t> de la </a:t>
            </a:r>
            <a:r>
              <a:rPr lang="en-US" dirty="0" err="1"/>
              <a:t>Viziune</a:t>
            </a:r>
            <a:r>
              <a:rPr lang="en-US" dirty="0"/>
              <a:t> &amp; Vis la </a:t>
            </a:r>
            <a:r>
              <a:rPr lang="en-US" dirty="0" err="1"/>
              <a:t>Manifestare</a:t>
            </a:r>
            <a:r>
              <a:rPr lang="en-US" dirty="0"/>
              <a:t> &amp; </a:t>
            </a:r>
            <a:r>
              <a:rPr lang="en-US" dirty="0" err="1"/>
              <a:t>Realitate</a:t>
            </a:r>
            <a:r>
              <a:rPr lang="en-US" dirty="0"/>
              <a:t> </a:t>
            </a:r>
            <a:br>
              <a:rPr lang="en-US" dirty="0"/>
            </a:br>
            <a:br>
              <a:rPr lang="en-US" sz="3100" dirty="0"/>
            </a:br>
            <a:endParaRPr lang="en-CA" sz="3100" dirty="0">
              <a:solidFill>
                <a:srgbClr val="FFFFFF"/>
              </a:solidFill>
            </a:endParaRPr>
          </a:p>
        </p:txBody>
      </p:sp>
      <p:pic>
        <p:nvPicPr>
          <p:cNvPr id="17" name="Picture 16">
            <a:extLst>
              <a:ext uri="{FF2B5EF4-FFF2-40B4-BE49-F238E27FC236}">
                <a16:creationId xmlns:a16="http://schemas.microsoft.com/office/drawing/2014/main" id="{A1500D0A-0DCA-4E06-8B25-618E6299CC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4686838"/>
            <a:ext cx="1602997" cy="144270"/>
          </a:xfrm>
          <a:prstGeom prst="rect">
            <a:avLst/>
          </a:prstGeom>
        </p:spPr>
      </p:pic>
      <p:sp>
        <p:nvSpPr>
          <p:cNvPr id="19" name="Rectangle 18">
            <a:extLst>
              <a:ext uri="{FF2B5EF4-FFF2-40B4-BE49-F238E27FC236}">
                <a16:creationId xmlns:a16="http://schemas.microsoft.com/office/drawing/2014/main" id="{108AC4DC-69B5-4DD1-84BC-850C5A286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3034068"/>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9870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8A2CF5-5D77-4F40-9D7F-58E7E69E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7471" cy="68579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107CEA-9690-45A7-AD63-81B580BD2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776" y="0"/>
            <a:ext cx="917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D760E178-A1D3-4B11-9005-4B6E82CEB1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5471" y="0"/>
            <a:ext cx="12192000" cy="6858000"/>
          </a:xfrm>
          <a:prstGeom prst="rect">
            <a:avLst/>
          </a:prstGeom>
        </p:spPr>
      </p:pic>
      <p:sp>
        <p:nvSpPr>
          <p:cNvPr id="2" name="Title 1"/>
          <p:cNvSpPr>
            <a:spLocks noGrp="1"/>
          </p:cNvSpPr>
          <p:nvPr>
            <p:ph type="title"/>
          </p:nvPr>
        </p:nvSpPr>
        <p:spPr>
          <a:xfrm>
            <a:off x="7957457" y="1844219"/>
            <a:ext cx="2928257" cy="4000707"/>
          </a:xfrm>
        </p:spPr>
        <p:txBody>
          <a:bodyPr anchor="t">
            <a:normAutofit/>
          </a:bodyPr>
          <a:lstStyle/>
          <a:p>
            <a:r>
              <a:rPr lang="en-CA" sz="2800" dirty="0">
                <a:effectLst>
                  <a:outerShdw blurRad="38100" dist="19050" dir="2700000" algn="tl">
                    <a:schemeClr val="dk1">
                      <a:alpha val="40000"/>
                    </a:schemeClr>
                  </a:outerShdw>
                </a:effectLst>
              </a:rPr>
              <a:t>3 LEGI UNIVERSALE ALE SUCCESULUI</a:t>
            </a:r>
            <a:endParaRPr lang="en-CA" sz="2800" dirty="0"/>
          </a:p>
        </p:txBody>
      </p:sp>
      <p:sp>
        <p:nvSpPr>
          <p:cNvPr id="14" name="Rectangle 13">
            <a:extLst>
              <a:ext uri="{FF2B5EF4-FFF2-40B4-BE49-F238E27FC236}">
                <a16:creationId xmlns:a16="http://schemas.microsoft.com/office/drawing/2014/main" id="{DC93C6B4-586F-4876-9FE1-CF9B241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716417"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0322" y="1834166"/>
            <a:ext cx="6460708" cy="4020609"/>
          </a:xfrm>
        </p:spPr>
        <p:txBody>
          <a:bodyPr>
            <a:normAutofit/>
          </a:bodyPr>
          <a:lstStyle/>
          <a:p>
            <a:pPr marL="457233" indent="-457233">
              <a:buFont typeface="+mj-lt"/>
              <a:buAutoNum type="arabicPeriod"/>
            </a:pPr>
            <a:r>
              <a:rPr lang="en-CA" sz="2000" b="1" dirty="0" err="1">
                <a:effectLst>
                  <a:outerShdw blurRad="38100" dist="19050" dir="2700000" algn="tl">
                    <a:schemeClr val="dk1">
                      <a:alpha val="40000"/>
                    </a:schemeClr>
                  </a:outerShdw>
                </a:effectLst>
              </a:rPr>
              <a:t>Legea</a:t>
            </a:r>
            <a:r>
              <a:rPr lang="en-CA" sz="2000" b="1" dirty="0">
                <a:effectLst>
                  <a:outerShdw blurRad="38100" dist="19050" dir="2700000" algn="tl">
                    <a:schemeClr val="dk1">
                      <a:alpha val="40000"/>
                    </a:schemeClr>
                  </a:outerShdw>
                </a:effectLst>
              </a:rPr>
              <a:t> </a:t>
            </a:r>
            <a:r>
              <a:rPr lang="en-CA" sz="2000" b="1" dirty="0" err="1">
                <a:effectLst>
                  <a:outerShdw blurRad="38100" dist="19050" dir="2700000" algn="tl">
                    <a:schemeClr val="dk1">
                      <a:alpha val="40000"/>
                    </a:schemeClr>
                  </a:outerShdw>
                </a:effectLst>
              </a:rPr>
              <a:t>Specificității</a:t>
            </a:r>
            <a:endParaRPr lang="en-CA" sz="2000" b="1" dirty="0">
              <a:effectLst>
                <a:outerShdw blurRad="38100" dist="19050" dir="2700000" algn="tl">
                  <a:schemeClr val="dk1">
                    <a:alpha val="40000"/>
                  </a:schemeClr>
                </a:outerShdw>
              </a:effectLst>
            </a:endParaRPr>
          </a:p>
          <a:p>
            <a:pPr marL="0" indent="0">
              <a:buNone/>
            </a:pPr>
            <a:endParaRPr lang="en-CA" sz="1800" b="1" dirty="0">
              <a:effectLst>
                <a:outerShdw blurRad="38100" dist="19050" dir="2700000" algn="tl">
                  <a:schemeClr val="dk1">
                    <a:alpha val="40000"/>
                  </a:schemeClr>
                </a:outerShdw>
              </a:effectLst>
            </a:endParaRPr>
          </a:p>
          <a:p>
            <a:pPr marL="0" indent="0">
              <a:buNone/>
            </a:pPr>
            <a:r>
              <a:rPr lang="en-CA" sz="1800" dirty="0">
                <a:effectLst>
                  <a:outerShdw blurRad="38100" dist="19050" dir="2700000" algn="tl">
                    <a:schemeClr val="dk1">
                      <a:alpha val="40000"/>
                    </a:schemeClr>
                  </a:outerShdw>
                </a:effectLst>
              </a:rPr>
              <a:t>	Ce </a:t>
            </a:r>
            <a:r>
              <a:rPr lang="en-CA" sz="1800" dirty="0" err="1">
                <a:effectLst>
                  <a:outerShdw blurRad="38100" dist="19050" dir="2700000" algn="tl">
                    <a:schemeClr val="dk1">
                      <a:alpha val="40000"/>
                    </a:schemeClr>
                  </a:outerShdw>
                </a:effectLst>
              </a:rPr>
              <a:t>ți-ar</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plăcea</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să</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creezi</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în</a:t>
            </a:r>
            <a:r>
              <a:rPr lang="en-CA" sz="1800" dirty="0">
                <a:effectLst>
                  <a:outerShdw blurRad="38100" dist="19050" dir="2700000" algn="tl">
                    <a:schemeClr val="dk1">
                      <a:alpha val="40000"/>
                    </a:schemeClr>
                  </a:outerShdw>
                </a:effectLst>
              </a:rPr>
              <a:t> mod specific </a:t>
            </a:r>
            <a:r>
              <a:rPr lang="en-CA" sz="1800" dirty="0" err="1">
                <a:effectLst>
                  <a:outerShdw blurRad="38100" dist="19050" dir="2700000" algn="tl">
                    <a:schemeClr val="dk1">
                      <a:alpha val="40000"/>
                    </a:schemeClr>
                  </a:outerShdw>
                </a:effectLst>
              </a:rPr>
              <a:t>în</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toate</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ariile</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vieții</a:t>
            </a:r>
            <a:r>
              <a:rPr lang="en-CA" sz="1800" dirty="0">
                <a:effectLst>
                  <a:outerShdw blurRad="38100" dist="19050" dir="2700000" algn="tl">
                    <a:schemeClr val="dk1">
                      <a:alpha val="40000"/>
                    </a:schemeClr>
                  </a:outerShdw>
                </a:effectLst>
              </a:rPr>
              <a:t> tale?</a:t>
            </a:r>
          </a:p>
          <a:p>
            <a:pPr marL="0" indent="0">
              <a:buNone/>
            </a:pPr>
            <a:endParaRPr lang="en-CA" sz="1800" dirty="0"/>
          </a:p>
          <a:p>
            <a:pPr marL="0" indent="0">
              <a:buNone/>
            </a:pP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Definește-ți</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visul</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și</a:t>
            </a:r>
            <a:r>
              <a:rPr lang="en-CA" sz="1800" dirty="0">
                <a:effectLst>
                  <a:outerShdw blurRad="38100" dist="19050" dir="2700000" algn="tl">
                    <a:schemeClr val="dk1">
                      <a:alpha val="40000"/>
                    </a:schemeClr>
                  </a:outerShdw>
                </a:effectLst>
              </a:rPr>
              <a:t> ai o </a:t>
            </a:r>
            <a:r>
              <a:rPr lang="en-CA" sz="1800" dirty="0" err="1">
                <a:effectLst>
                  <a:outerShdw blurRad="38100" dist="19050" dir="2700000" algn="tl">
                    <a:schemeClr val="dk1">
                      <a:alpha val="40000"/>
                    </a:schemeClr>
                  </a:outerShdw>
                </a:effectLst>
              </a:rPr>
              <a:t>dorință</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arzătoare</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pentru</a:t>
            </a:r>
            <a:r>
              <a:rPr lang="en-CA" sz="1800" dirty="0">
                <a:effectLst>
                  <a:outerShdw blurRad="38100" dist="19050" dir="2700000" algn="tl">
                    <a:schemeClr val="dk1">
                      <a:alpha val="40000"/>
                    </a:schemeClr>
                  </a:outerShdw>
                </a:effectLst>
              </a:rPr>
              <a:t> 	el.</a:t>
            </a:r>
          </a:p>
        </p:txBody>
      </p:sp>
    </p:spTree>
    <p:extLst>
      <p:ext uri="{BB962C8B-B14F-4D97-AF65-F5344CB8AC3E}">
        <p14:creationId xmlns:p14="http://schemas.microsoft.com/office/powerpoint/2010/main" val="221869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8A2CF5-5D77-4F40-9D7F-58E7E69E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7471" cy="68579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107CEA-9690-45A7-AD63-81B580BD2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776" y="0"/>
            <a:ext cx="917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D760E178-A1D3-4B11-9005-4B6E82CEB1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5471" y="0"/>
            <a:ext cx="12192000" cy="6858000"/>
          </a:xfrm>
          <a:prstGeom prst="rect">
            <a:avLst/>
          </a:prstGeom>
        </p:spPr>
      </p:pic>
      <p:sp>
        <p:nvSpPr>
          <p:cNvPr id="2" name="Title 1"/>
          <p:cNvSpPr>
            <a:spLocks noGrp="1"/>
          </p:cNvSpPr>
          <p:nvPr>
            <p:ph type="title"/>
          </p:nvPr>
        </p:nvSpPr>
        <p:spPr>
          <a:xfrm>
            <a:off x="7957457" y="1844219"/>
            <a:ext cx="2928257" cy="4000707"/>
          </a:xfrm>
        </p:spPr>
        <p:txBody>
          <a:bodyPr anchor="t">
            <a:normAutofit/>
          </a:bodyPr>
          <a:lstStyle/>
          <a:p>
            <a:r>
              <a:rPr lang="en-CA" sz="2800" dirty="0">
                <a:effectLst>
                  <a:outerShdw blurRad="38100" dist="19050" dir="2700000" algn="tl">
                    <a:schemeClr val="dk1">
                      <a:alpha val="40000"/>
                    </a:schemeClr>
                  </a:outerShdw>
                </a:effectLst>
              </a:rPr>
              <a:t>3 LEGI UNIVERSALE ALE SUCCESULUI</a:t>
            </a:r>
            <a:endParaRPr lang="en-CA" sz="2800" dirty="0"/>
          </a:p>
        </p:txBody>
      </p:sp>
      <p:sp>
        <p:nvSpPr>
          <p:cNvPr id="14" name="Rectangle 13">
            <a:extLst>
              <a:ext uri="{FF2B5EF4-FFF2-40B4-BE49-F238E27FC236}">
                <a16:creationId xmlns:a16="http://schemas.microsoft.com/office/drawing/2014/main" id="{DC93C6B4-586F-4876-9FE1-CF9B241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716417"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0322" y="1834166"/>
            <a:ext cx="6460708" cy="4020609"/>
          </a:xfrm>
        </p:spPr>
        <p:txBody>
          <a:bodyPr>
            <a:normAutofit/>
          </a:bodyPr>
          <a:lstStyle/>
          <a:p>
            <a:pPr marL="0" indent="0">
              <a:buNone/>
            </a:pPr>
            <a:r>
              <a:rPr lang="en-CA" sz="2000" b="1" dirty="0">
                <a:effectLst>
                  <a:outerShdw blurRad="38100" dist="19050" dir="2700000" algn="tl">
                    <a:schemeClr val="dk1">
                      <a:alpha val="40000"/>
                    </a:schemeClr>
                  </a:outerShdw>
                </a:effectLst>
              </a:rPr>
              <a:t>2. </a:t>
            </a:r>
            <a:r>
              <a:rPr lang="en-CA" sz="2000" b="1" dirty="0" err="1">
                <a:effectLst>
                  <a:outerShdw blurRad="38100" dist="19050" dir="2700000" algn="tl">
                    <a:schemeClr val="dk1">
                      <a:alpha val="40000"/>
                    </a:schemeClr>
                  </a:outerShdw>
                </a:effectLst>
              </a:rPr>
              <a:t>Legea</a:t>
            </a:r>
            <a:r>
              <a:rPr lang="en-CA" sz="2000" b="1" dirty="0">
                <a:effectLst>
                  <a:outerShdw blurRad="38100" dist="19050" dir="2700000" algn="tl">
                    <a:schemeClr val="dk1">
                      <a:alpha val="40000"/>
                    </a:schemeClr>
                  </a:outerShdw>
                </a:effectLst>
              </a:rPr>
              <a:t> </a:t>
            </a:r>
            <a:r>
              <a:rPr lang="en-CA" sz="2000" b="1" dirty="0" err="1">
                <a:effectLst>
                  <a:outerShdw blurRad="38100" dist="19050" dir="2700000" algn="tl">
                    <a:schemeClr val="dk1">
                      <a:alpha val="40000"/>
                    </a:schemeClr>
                  </a:outerShdw>
                </a:effectLst>
              </a:rPr>
              <a:t>Vibrației</a:t>
            </a:r>
            <a:endParaRPr lang="en-CA" sz="2000" b="1" dirty="0">
              <a:effectLst>
                <a:outerShdw blurRad="38100" dist="19050" dir="2700000" algn="tl">
                  <a:schemeClr val="dk1">
                    <a:alpha val="40000"/>
                  </a:schemeClr>
                </a:outerShdw>
              </a:effectLst>
            </a:endParaRPr>
          </a:p>
          <a:p>
            <a:pPr marL="0" indent="0">
              <a:buNone/>
            </a:pPr>
            <a:endParaRPr lang="en-CA" sz="1800" b="1" dirty="0"/>
          </a:p>
          <a:p>
            <a:pPr marL="0" indent="0">
              <a:buNone/>
            </a:pP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Potrivește</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frecvența</a:t>
            </a:r>
            <a:r>
              <a:rPr lang="en-CA" sz="1800" dirty="0">
                <a:effectLst>
                  <a:outerShdw blurRad="38100" dist="19050" dir="2700000" algn="tl">
                    <a:schemeClr val="dk1">
                      <a:alpha val="40000"/>
                    </a:schemeClr>
                  </a:outerShdw>
                </a:effectLst>
              </a:rPr>
              <a:t> a </a:t>
            </a:r>
            <a:r>
              <a:rPr lang="en-CA" sz="1800" dirty="0" err="1">
                <a:effectLst>
                  <a:outerShdw blurRad="38100" dist="19050" dir="2700000" algn="tl">
                    <a:schemeClr val="dk1">
                      <a:alpha val="40000"/>
                    </a:schemeClr>
                  </a:outerShdw>
                </a:effectLst>
              </a:rPr>
              <a:t>ceea</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ce</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îți</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dorești</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și</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păstrează</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statusul</a:t>
            </a:r>
            <a:r>
              <a:rPr lang="en-CA" sz="1800" dirty="0">
                <a:effectLst>
                  <a:outerShdw blurRad="38100" dist="19050" dir="2700000" algn="tl">
                    <a:schemeClr val="dk1">
                      <a:alpha val="40000"/>
                    </a:schemeClr>
                  </a:outerShdw>
                </a:effectLst>
              </a:rPr>
              <a:t>. </a:t>
            </a:r>
          </a:p>
          <a:p>
            <a:pPr marL="0" indent="0">
              <a:buNone/>
            </a:pPr>
            <a:endParaRPr lang="en-CA" sz="1800" dirty="0"/>
          </a:p>
          <a:p>
            <a:pPr marL="0" indent="0">
              <a:buNone/>
            </a:pPr>
            <a:r>
              <a:rPr lang="en-CA" sz="1800" dirty="0">
                <a:effectLst>
                  <a:outerShdw blurRad="38100" dist="19050" dir="2700000" algn="tl">
                    <a:schemeClr val="dk1">
                      <a:alpha val="40000"/>
                    </a:schemeClr>
                  </a:outerShdw>
                </a:effectLst>
              </a:rPr>
              <a:t>	Tu </a:t>
            </a:r>
            <a:r>
              <a:rPr lang="en-CA" sz="1800" dirty="0" err="1">
                <a:effectLst>
                  <a:outerShdw blurRad="38100" dist="19050" dir="2700000" algn="tl">
                    <a:schemeClr val="dk1">
                      <a:alpha val="40000"/>
                    </a:schemeClr>
                  </a:outerShdw>
                </a:effectLst>
              </a:rPr>
              <a:t>poți</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avea</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orice</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îți</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dorești</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să</a:t>
            </a:r>
            <a:r>
              <a:rPr lang="en-CA" sz="1800" dirty="0">
                <a:effectLst>
                  <a:outerShdw blurRad="38100" dist="19050" dir="2700000" algn="tl">
                    <a:schemeClr val="dk1">
                      <a:alpha val="40000"/>
                    </a:schemeClr>
                  </a:outerShdw>
                </a:effectLst>
              </a:rPr>
              <a:t> </a:t>
            </a:r>
            <a:r>
              <a:rPr lang="en-CA" sz="1800" dirty="0" err="1">
                <a:effectLst>
                  <a:outerShdw blurRad="38100" dist="19050" dir="2700000" algn="tl">
                    <a:schemeClr val="dk1">
                      <a:alpha val="40000"/>
                    </a:schemeClr>
                  </a:outerShdw>
                </a:effectLst>
              </a:rPr>
              <a:t>devii</a:t>
            </a:r>
            <a:r>
              <a:rPr lang="en-CA" sz="1800" dirty="0">
                <a:effectLst>
                  <a:outerShdw blurRad="38100" dist="19050" dir="2700000" algn="tl">
                    <a:schemeClr val="dk1">
                      <a:alpha val="40000"/>
                    </a:schemeClr>
                  </a:outerShdw>
                </a:effectLst>
              </a:rPr>
              <a:t>. </a:t>
            </a:r>
            <a:endParaRPr lang="en-CA" sz="1800" dirty="0"/>
          </a:p>
        </p:txBody>
      </p:sp>
    </p:spTree>
    <p:extLst>
      <p:ext uri="{BB962C8B-B14F-4D97-AF65-F5344CB8AC3E}">
        <p14:creationId xmlns:p14="http://schemas.microsoft.com/office/powerpoint/2010/main" val="385225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8A2CF5-5D77-4F40-9D7F-58E7E69E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7471" cy="68579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107CEA-9690-45A7-AD63-81B580BD2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776" y="0"/>
            <a:ext cx="917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D760E178-A1D3-4B11-9005-4B6E82CEB1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5471" y="0"/>
            <a:ext cx="12192000" cy="6858000"/>
          </a:xfrm>
          <a:prstGeom prst="rect">
            <a:avLst/>
          </a:prstGeom>
        </p:spPr>
      </p:pic>
      <p:sp>
        <p:nvSpPr>
          <p:cNvPr id="2" name="Title 1"/>
          <p:cNvSpPr>
            <a:spLocks noGrp="1"/>
          </p:cNvSpPr>
          <p:nvPr>
            <p:ph type="title"/>
          </p:nvPr>
        </p:nvSpPr>
        <p:spPr>
          <a:xfrm>
            <a:off x="7957457" y="1844219"/>
            <a:ext cx="2928257" cy="4000707"/>
          </a:xfrm>
        </p:spPr>
        <p:txBody>
          <a:bodyPr anchor="t">
            <a:normAutofit/>
          </a:bodyPr>
          <a:lstStyle/>
          <a:p>
            <a:r>
              <a:rPr lang="en-CA" sz="2800" dirty="0">
                <a:effectLst>
                  <a:outerShdw blurRad="38100" dist="19050" dir="2700000" algn="tl">
                    <a:schemeClr val="dk1">
                      <a:alpha val="40000"/>
                    </a:schemeClr>
                  </a:outerShdw>
                </a:effectLst>
              </a:rPr>
              <a:t>3 LEGI UNIVERSALE ALE SUCCESULUI</a:t>
            </a:r>
            <a:endParaRPr lang="en-CA" sz="2800" dirty="0"/>
          </a:p>
        </p:txBody>
      </p:sp>
      <p:sp>
        <p:nvSpPr>
          <p:cNvPr id="14" name="Rectangle 13">
            <a:extLst>
              <a:ext uri="{FF2B5EF4-FFF2-40B4-BE49-F238E27FC236}">
                <a16:creationId xmlns:a16="http://schemas.microsoft.com/office/drawing/2014/main" id="{DC93C6B4-586F-4876-9FE1-CF9B241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716417"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7853" y="1653413"/>
            <a:ext cx="6460708" cy="4020609"/>
          </a:xfrm>
        </p:spPr>
        <p:txBody>
          <a:bodyPr>
            <a:normAutofit lnSpcReduction="10000"/>
          </a:bodyPr>
          <a:lstStyle/>
          <a:p>
            <a:pPr marL="0" indent="0">
              <a:buNone/>
            </a:pPr>
            <a:endParaRPr lang="en-CA" sz="1700" dirty="0"/>
          </a:p>
          <a:p>
            <a:pPr marL="0" indent="0">
              <a:buNone/>
            </a:pPr>
            <a:r>
              <a:rPr lang="en-CA" sz="2000" b="1" dirty="0">
                <a:effectLst>
                  <a:outerShdw blurRad="38100" dist="19050" dir="2700000" algn="tl">
                    <a:schemeClr val="dk1">
                      <a:alpha val="40000"/>
                    </a:schemeClr>
                  </a:outerShdw>
                </a:effectLst>
              </a:rPr>
              <a:t>3.  </a:t>
            </a:r>
            <a:r>
              <a:rPr lang="en-CA" sz="2000" b="1" dirty="0" err="1">
                <a:effectLst>
                  <a:outerShdw blurRad="38100" dist="19050" dir="2700000" algn="tl">
                    <a:schemeClr val="dk1">
                      <a:alpha val="40000"/>
                    </a:schemeClr>
                  </a:outerShdw>
                </a:effectLst>
              </a:rPr>
              <a:t>Legea</a:t>
            </a:r>
            <a:r>
              <a:rPr lang="en-CA" sz="2000" b="1" dirty="0">
                <a:effectLst>
                  <a:outerShdw blurRad="38100" dist="19050" dir="2700000" algn="tl">
                    <a:schemeClr val="dk1">
                      <a:alpha val="40000"/>
                    </a:schemeClr>
                  </a:outerShdw>
                </a:effectLst>
              </a:rPr>
              <a:t> </a:t>
            </a:r>
            <a:r>
              <a:rPr lang="en-CA" sz="2000" b="1" dirty="0" err="1">
                <a:effectLst>
                  <a:outerShdw blurRad="38100" dist="19050" dir="2700000" algn="tl">
                    <a:schemeClr val="dk1">
                      <a:alpha val="40000"/>
                    </a:schemeClr>
                  </a:outerShdw>
                </a:effectLst>
              </a:rPr>
              <a:t>Proximității</a:t>
            </a:r>
            <a:endParaRPr lang="en-CA" sz="2000" b="1" dirty="0"/>
          </a:p>
          <a:p>
            <a:pPr marL="0" indent="0">
              <a:buNone/>
            </a:pPr>
            <a:r>
              <a:rPr lang="en-CA" sz="1700" dirty="0">
                <a:effectLst>
                  <a:outerShdw blurRad="38100" dist="19050" dir="2700000" algn="tl">
                    <a:schemeClr val="dk1">
                      <a:alpha val="40000"/>
                    </a:schemeClr>
                  </a:outerShdw>
                </a:effectLst>
              </a:rPr>
              <a:t>	</a:t>
            </a:r>
          </a:p>
          <a:p>
            <a:pPr marL="0" indent="0">
              <a:buNone/>
            </a:pPr>
            <a:r>
              <a:rPr lang="en-CA" sz="1700" dirty="0">
                <a:effectLst>
                  <a:outerShdw blurRad="38100" dist="19050" dir="2700000" algn="tl">
                    <a:schemeClr val="dk1">
                      <a:alpha val="40000"/>
                    </a:schemeClr>
                  </a:outerShdw>
                </a:effectLst>
              </a:rPr>
              <a:t>	Pe cine ai </a:t>
            </a:r>
            <a:r>
              <a:rPr lang="en-CA" sz="1700" dirty="0" err="1">
                <a:effectLst>
                  <a:outerShdw blurRad="38100" dist="19050" dir="2700000" algn="tl">
                    <a:schemeClr val="dk1">
                      <a:alpha val="40000"/>
                    </a:schemeClr>
                  </a:outerShdw>
                </a:effectLst>
              </a:rPr>
              <a:t>în</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jurul</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tău</a:t>
            </a:r>
            <a:r>
              <a:rPr lang="en-CA" sz="1700" dirty="0">
                <a:effectLst>
                  <a:outerShdw blurRad="38100" dist="19050" dir="2700000" algn="tl">
                    <a:schemeClr val="dk1">
                      <a:alpha val="40000"/>
                    </a:schemeClr>
                  </a:outerShdw>
                </a:effectLst>
              </a:rPr>
              <a:t> care </a:t>
            </a:r>
            <a:r>
              <a:rPr lang="en-CA" sz="1700" dirty="0" err="1">
                <a:effectLst>
                  <a:outerShdw blurRad="38100" dist="19050" dir="2700000" algn="tl">
                    <a:schemeClr val="dk1">
                      <a:alpha val="40000"/>
                    </a:schemeClr>
                  </a:outerShdw>
                </a:effectLst>
              </a:rPr>
              <a:t>să</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te</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susțină</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în</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intențiile</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și</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obiectivele</a:t>
            </a:r>
            <a:r>
              <a:rPr lang="en-CA" sz="1700" dirty="0">
                <a:effectLst>
                  <a:outerShdw blurRad="38100" dist="19050" dir="2700000" algn="tl">
                    <a:schemeClr val="dk1">
                      <a:alpha val="40000"/>
                    </a:schemeClr>
                  </a:outerShdw>
                </a:effectLst>
              </a:rPr>
              <a:t> tale? </a:t>
            </a:r>
          </a:p>
          <a:p>
            <a:pPr marL="0" indent="0">
              <a:buNone/>
            </a:pPr>
            <a:endParaRPr lang="en-CA" sz="1700" dirty="0"/>
          </a:p>
          <a:p>
            <a:pPr marL="0" indent="0">
              <a:buNone/>
            </a:pPr>
            <a:r>
              <a:rPr lang="en-CA" sz="1700" dirty="0">
                <a:effectLst>
                  <a:outerShdw blurRad="38100" dist="19050" dir="2700000" algn="tl">
                    <a:schemeClr val="dk1">
                      <a:alpha val="40000"/>
                    </a:schemeClr>
                  </a:outerShdw>
                </a:effectLst>
              </a:rPr>
              <a:t>	Cine are </a:t>
            </a:r>
            <a:r>
              <a:rPr lang="en-CA" sz="1700" dirty="0" err="1">
                <a:effectLst>
                  <a:outerShdw blurRad="38100" dist="19050" dir="2700000" algn="tl">
                    <a:schemeClr val="dk1">
                      <a:alpha val="40000"/>
                    </a:schemeClr>
                  </a:outerShdw>
                </a:effectLst>
              </a:rPr>
              <a:t>acces</a:t>
            </a:r>
            <a:r>
              <a:rPr lang="en-CA" sz="1700" dirty="0">
                <a:effectLst>
                  <a:outerShdw blurRad="38100" dist="19050" dir="2700000" algn="tl">
                    <a:schemeClr val="dk1">
                      <a:alpha val="40000"/>
                    </a:schemeClr>
                  </a:outerShdw>
                </a:effectLst>
              </a:rPr>
              <a:t> la </a:t>
            </a:r>
            <a:r>
              <a:rPr lang="en-CA" sz="1700" dirty="0" err="1">
                <a:effectLst>
                  <a:outerShdw blurRad="38100" dist="19050" dir="2700000" algn="tl">
                    <a:schemeClr val="dk1">
                      <a:alpha val="40000"/>
                    </a:schemeClr>
                  </a:outerShdw>
                </a:effectLst>
              </a:rPr>
              <a:t>mintea</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și</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inima</a:t>
            </a:r>
            <a:r>
              <a:rPr lang="en-CA" sz="1700" dirty="0">
                <a:effectLst>
                  <a:outerShdw blurRad="38100" dist="19050" dir="2700000" algn="tl">
                    <a:schemeClr val="dk1">
                      <a:alpha val="40000"/>
                    </a:schemeClr>
                  </a:outerShdw>
                </a:effectLst>
              </a:rPr>
              <a:t> ta? </a:t>
            </a:r>
          </a:p>
          <a:p>
            <a:pPr marL="0" indent="0">
              <a:buNone/>
            </a:pPr>
            <a:endParaRPr lang="en-CA" sz="1700" dirty="0"/>
          </a:p>
          <a:p>
            <a:pPr marL="0" indent="0">
              <a:buNone/>
            </a:pPr>
            <a:r>
              <a:rPr lang="en-CA" sz="1700" dirty="0">
                <a:effectLst>
                  <a:outerShdw blurRad="38100" dist="19050" dir="2700000" algn="tl">
                    <a:schemeClr val="dk1">
                      <a:alpha val="40000"/>
                    </a:schemeClr>
                  </a:outerShdw>
                </a:effectLst>
              </a:rPr>
              <a:t>	Pe cine </a:t>
            </a:r>
            <a:r>
              <a:rPr lang="en-CA" sz="1700" dirty="0" err="1">
                <a:effectLst>
                  <a:outerShdw blurRad="38100" dist="19050" dir="2700000" algn="tl">
                    <a:schemeClr val="dk1">
                      <a:alpha val="40000"/>
                    </a:schemeClr>
                  </a:outerShdw>
                </a:effectLst>
              </a:rPr>
              <a:t>lași</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să</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te</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influențeze</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Să</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te</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ridice</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sau</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să</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te</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coboare</a:t>
            </a:r>
            <a:r>
              <a:rPr lang="en-CA" sz="1700" dirty="0">
                <a:effectLst>
                  <a:outerShdw blurRad="38100" dist="19050" dir="2700000" algn="tl">
                    <a:schemeClr val="dk1">
                      <a:alpha val="40000"/>
                    </a:schemeClr>
                  </a:outerShdw>
                </a:effectLst>
              </a:rPr>
              <a:t>? </a:t>
            </a:r>
          </a:p>
          <a:p>
            <a:pPr marL="0" indent="0">
              <a:buNone/>
            </a:pPr>
            <a:r>
              <a:rPr lang="en-CA" sz="1700" dirty="0">
                <a:effectLst>
                  <a:outerShdw blurRad="38100" dist="19050" dir="2700000" algn="tl">
                    <a:schemeClr val="dk1">
                      <a:alpha val="40000"/>
                    </a:schemeClr>
                  </a:outerShdw>
                </a:effectLst>
              </a:rPr>
              <a:t>	</a:t>
            </a:r>
          </a:p>
          <a:p>
            <a:pPr marL="0" indent="0">
              <a:buNone/>
            </a:pPr>
            <a:r>
              <a:rPr lang="en-CA" sz="1700" dirty="0">
                <a:effectLst>
                  <a:outerShdw blurRad="38100" dist="19050" dir="2700000" algn="tl">
                    <a:schemeClr val="dk1">
                      <a:alpha val="40000"/>
                    </a:schemeClr>
                  </a:outerShdw>
                </a:effectLst>
              </a:rPr>
              <a:t>	Ce </a:t>
            </a:r>
            <a:r>
              <a:rPr lang="en-CA" sz="1700" dirty="0" err="1">
                <a:effectLst>
                  <a:outerShdw blurRad="38100" dist="19050" dir="2700000" algn="tl">
                    <a:schemeClr val="dk1">
                      <a:alpha val="40000"/>
                    </a:schemeClr>
                  </a:outerShdw>
                </a:effectLst>
              </a:rPr>
              <a:t>energie</a:t>
            </a:r>
            <a:r>
              <a:rPr lang="en-CA" sz="1700" dirty="0">
                <a:effectLst>
                  <a:outerShdw blurRad="38100" dist="19050" dir="2700000" algn="tl">
                    <a:schemeClr val="dk1">
                      <a:alpha val="40000"/>
                    </a:schemeClr>
                  </a:outerShdw>
                </a:effectLst>
              </a:rPr>
              <a:t>/</a:t>
            </a:r>
            <a:r>
              <a:rPr lang="en-CA" sz="1700" dirty="0" err="1">
                <a:effectLst>
                  <a:outerShdw blurRad="38100" dist="19050" dir="2700000" algn="tl">
                    <a:schemeClr val="dk1">
                      <a:alpha val="40000"/>
                    </a:schemeClr>
                  </a:outerShdw>
                </a:effectLst>
              </a:rPr>
              <a:t>frecvență</a:t>
            </a:r>
            <a:r>
              <a:rPr lang="en-CA" sz="1700" dirty="0">
                <a:effectLst>
                  <a:outerShdw blurRad="38100" dist="19050" dir="2700000" algn="tl">
                    <a:schemeClr val="dk1">
                      <a:alpha val="40000"/>
                    </a:schemeClr>
                  </a:outerShdw>
                </a:effectLst>
              </a:rPr>
              <a:t> ai </a:t>
            </a:r>
            <a:r>
              <a:rPr lang="en-CA" sz="1700" dirty="0" err="1">
                <a:effectLst>
                  <a:outerShdw blurRad="38100" dist="19050" dir="2700000" algn="tl">
                    <a:schemeClr val="dk1">
                      <a:alpha val="40000"/>
                    </a:schemeClr>
                  </a:outerShdw>
                </a:effectLst>
              </a:rPr>
              <a:t>în</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proximitatea</a:t>
            </a:r>
            <a:r>
              <a:rPr lang="en-CA" sz="1700" dirty="0">
                <a:effectLst>
                  <a:outerShdw blurRad="38100" dist="19050" dir="2700000" algn="tl">
                    <a:schemeClr val="dk1">
                      <a:alpha val="40000"/>
                    </a:schemeClr>
                  </a:outerShdw>
                </a:effectLst>
              </a:rPr>
              <a:t> ta/ cu care </a:t>
            </a:r>
            <a:r>
              <a:rPr lang="en-CA" sz="1700" dirty="0" err="1">
                <a:effectLst>
                  <a:outerShdw blurRad="38100" dist="19050" dir="2700000" algn="tl">
                    <a:schemeClr val="dk1">
                      <a:alpha val="40000"/>
                    </a:schemeClr>
                  </a:outerShdw>
                </a:effectLst>
              </a:rPr>
              <a:t>te</a:t>
            </a:r>
            <a:r>
              <a:rPr lang="en-CA" sz="1700" dirty="0">
                <a:effectLst>
                  <a:outerShdw blurRad="38100" dist="19050" dir="2700000" algn="tl">
                    <a:schemeClr val="dk1">
                      <a:alpha val="40000"/>
                    </a:schemeClr>
                  </a:outerShdw>
                </a:effectLst>
              </a:rPr>
              <a:t> 	</a:t>
            </a:r>
            <a:r>
              <a:rPr lang="en-CA" sz="1700" dirty="0" err="1">
                <a:effectLst>
                  <a:outerShdw blurRad="38100" dist="19050" dir="2700000" algn="tl">
                    <a:schemeClr val="dk1">
                      <a:alpha val="40000"/>
                    </a:schemeClr>
                  </a:outerShdw>
                </a:effectLst>
              </a:rPr>
              <a:t>înconjori</a:t>
            </a:r>
            <a:r>
              <a:rPr lang="en-CA" sz="1700" dirty="0">
                <a:effectLst>
                  <a:outerShdw blurRad="38100" dist="19050" dir="2700000" algn="tl">
                    <a:schemeClr val="dk1">
                      <a:alpha val="40000"/>
                    </a:schemeClr>
                  </a:outerShdw>
                </a:effectLst>
              </a:rPr>
              <a:t>? </a:t>
            </a:r>
            <a:endParaRPr lang="en-CA" sz="1700" dirty="0"/>
          </a:p>
        </p:txBody>
      </p:sp>
    </p:spTree>
    <p:extLst>
      <p:ext uri="{BB962C8B-B14F-4D97-AF65-F5344CB8AC3E}">
        <p14:creationId xmlns:p14="http://schemas.microsoft.com/office/powerpoint/2010/main" val="22897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F2452E92-F133-4BA2-AC13-8EB9B93F2672}"/>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defTabSz="914400"/>
            <a:r>
              <a:rPr lang="en-US" sz="3000"/>
              <a:t>Simți Diferența Între Ceea Ce Ai Făcut Până Acum Și Ceea Ce Poți Face De Azi Înainte?</a:t>
            </a:r>
          </a:p>
        </p:txBody>
      </p:sp>
      <p:pic>
        <p:nvPicPr>
          <p:cNvPr id="3" name="Picture 2">
            <a:extLst>
              <a:ext uri="{FF2B5EF4-FFF2-40B4-BE49-F238E27FC236}">
                <a16:creationId xmlns:a16="http://schemas.microsoft.com/office/drawing/2014/main" id="{29F35AE1-F6F3-463E-B5BC-F6146F5E2099}"/>
              </a:ext>
            </a:extLst>
          </p:cNvPr>
          <p:cNvPicPr>
            <a:picLocks noChangeAspect="1"/>
          </p:cNvPicPr>
          <p:nvPr/>
        </p:nvPicPr>
        <p:blipFill rotWithShape="1">
          <a:blip r:embed="rId6"/>
          <a:srcRect l="169" r="36542"/>
          <a:stretch/>
        </p:blipFill>
        <p:spPr>
          <a:xfrm rot="5400000">
            <a:off x="5626167" y="950263"/>
            <a:ext cx="5577840" cy="4957473"/>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946088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8" name="Rectangle 17">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98E6ED15-F983-4906-84E2-BA6B2533BB1A}"/>
              </a:ext>
            </a:extLst>
          </p:cNvPr>
          <p:cNvSpPr>
            <a:spLocks noGrp="1"/>
          </p:cNvSpPr>
          <p:nvPr>
            <p:ph type="title"/>
          </p:nvPr>
        </p:nvSpPr>
        <p:spPr>
          <a:xfrm>
            <a:off x="680321" y="2063262"/>
            <a:ext cx="3739279" cy="2661052"/>
          </a:xfrm>
        </p:spPr>
        <p:txBody>
          <a:bodyPr vert="horz" lIns="91440" tIns="45720" rIns="91440" bIns="45720" rtlCol="0">
            <a:normAutofit/>
          </a:bodyPr>
          <a:lstStyle/>
          <a:p>
            <a:pPr algn="r"/>
            <a:r>
              <a:rPr lang="en-US" sz="4400" spc="-100">
                <a:solidFill>
                  <a:srgbClr val="FFFFFF"/>
                </a:solidFill>
              </a:rPr>
              <a:t>Ești Pregătit/ă Să Îți Începi Călătoria?</a:t>
            </a:r>
          </a:p>
        </p:txBody>
      </p:sp>
      <p:sp>
        <p:nvSpPr>
          <p:cNvPr id="3" name="Content Placeholder 2">
            <a:extLst>
              <a:ext uri="{FF2B5EF4-FFF2-40B4-BE49-F238E27FC236}">
                <a16:creationId xmlns:a16="http://schemas.microsoft.com/office/drawing/2014/main" id="{B7A54145-9DC4-E543-83A5-2AD9AD8BF5E7}"/>
              </a:ext>
            </a:extLst>
          </p:cNvPr>
          <p:cNvSpPr>
            <a:spLocks noGrp="1"/>
          </p:cNvSpPr>
          <p:nvPr>
            <p:ph idx="1"/>
          </p:nvPr>
        </p:nvSpPr>
        <p:spPr>
          <a:xfrm>
            <a:off x="5287995" y="661106"/>
            <a:ext cx="6257362" cy="5503101"/>
          </a:xfrm>
        </p:spPr>
        <p:txBody>
          <a:bodyPr anchor="ctr">
            <a:normAutofit/>
          </a:bodyPr>
          <a:lstStyle/>
          <a:p>
            <a:pPr marL="0" indent="0">
              <a:buNone/>
            </a:pPr>
            <a:r>
              <a:rPr lang="en-US" sz="2000">
                <a:solidFill>
                  <a:srgbClr val="FFFFFF"/>
                </a:solidFill>
                <a:latin typeface="Apple Chancery" panose="03020702040506060504" pitchFamily="66" charset="-79"/>
                <a:cs typeface="Apple Chancery" panose="03020702040506060504" pitchFamily="66" charset="-79"/>
              </a:rPr>
              <a:t>“Călătoria Eroului începe prin Chemarea La Aventură, o invocare ce îl avertizează pe erou să lase în urmă conceptele vechi și să se aventureze într-o călătorie a unui nou mod de a fi.”</a:t>
            </a:r>
          </a:p>
          <a:p>
            <a:pPr marL="0" indent="0">
              <a:buNone/>
            </a:pPr>
            <a:endParaRPr lang="en-US" sz="2000">
              <a:solidFill>
                <a:srgbClr val="FFFFFF"/>
              </a:solidFill>
            </a:endParaRPr>
          </a:p>
          <a:p>
            <a:pPr marL="0" indent="0">
              <a:buNone/>
            </a:pPr>
            <a:r>
              <a:rPr lang="en-CA" sz="2000">
                <a:solidFill>
                  <a:srgbClr val="FFFFFF"/>
                </a:solidFill>
              </a:rPr>
              <a:t> - Jean Houston, Vrăjitorul Din Noi</a:t>
            </a:r>
          </a:p>
          <a:p>
            <a:pPr marL="0" indent="0">
              <a:buNone/>
            </a:pPr>
            <a:endParaRPr lang="en-RO" sz="2000">
              <a:solidFill>
                <a:srgbClr val="FFFFFF"/>
              </a:solidFill>
            </a:endParaRPr>
          </a:p>
        </p:txBody>
      </p:sp>
      <p:sp>
        <p:nvSpPr>
          <p:cNvPr id="5" name="TextBox 4">
            <a:extLst>
              <a:ext uri="{FF2B5EF4-FFF2-40B4-BE49-F238E27FC236}">
                <a16:creationId xmlns:a16="http://schemas.microsoft.com/office/drawing/2014/main" id="{52C35181-2412-EA49-A4B9-F8246E49166C}"/>
              </a:ext>
            </a:extLst>
          </p:cNvPr>
          <p:cNvSpPr txBox="1"/>
          <p:nvPr/>
        </p:nvSpPr>
        <p:spPr>
          <a:xfrm>
            <a:off x="6302188" y="3272118"/>
            <a:ext cx="184731" cy="369332"/>
          </a:xfrm>
          <a:prstGeom prst="rect">
            <a:avLst/>
          </a:prstGeom>
          <a:noFill/>
        </p:spPr>
        <p:txBody>
          <a:bodyPr wrap="none" rtlCol="0">
            <a:spAutoFit/>
          </a:bodyPr>
          <a:lstStyle/>
          <a:p>
            <a:endParaRPr lang="en-RO" dirty="0"/>
          </a:p>
        </p:txBody>
      </p:sp>
    </p:spTree>
    <p:extLst>
      <p:ext uri="{BB962C8B-B14F-4D97-AF65-F5344CB8AC3E}">
        <p14:creationId xmlns:p14="http://schemas.microsoft.com/office/powerpoint/2010/main" val="1179511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B7C43BBF-26AC-4BAD-9F53-F22A14DC9F91}"/>
              </a:ext>
            </a:extLst>
          </p:cNvPr>
          <p:cNvSpPr>
            <a:spLocks noGrp="1"/>
          </p:cNvSpPr>
          <p:nvPr>
            <p:ph idx="1"/>
          </p:nvPr>
        </p:nvSpPr>
        <p:spPr>
          <a:xfrm>
            <a:off x="680322" y="2336873"/>
            <a:ext cx="5041628" cy="3599316"/>
          </a:xfrm>
        </p:spPr>
        <p:txBody>
          <a:bodyPr>
            <a:normAutofit/>
          </a:bodyPr>
          <a:lstStyle/>
          <a:p>
            <a:pPr marL="0" indent="0">
              <a:buClr>
                <a:srgbClr val="CAA770"/>
              </a:buClr>
              <a:buNone/>
            </a:pPr>
            <a:r>
              <a:rPr lang="en-US" sz="2000"/>
              <a:t>Chemarea, conform lui Jean Houston este ...</a:t>
            </a:r>
          </a:p>
          <a:p>
            <a:pPr marL="0" indent="0">
              <a:buClr>
                <a:srgbClr val="CAA770"/>
              </a:buClr>
              <a:buNone/>
            </a:pPr>
            <a:endParaRPr lang="en-US" sz="2000"/>
          </a:p>
          <a:p>
            <a:pPr marL="0" indent="0">
              <a:buClr>
                <a:srgbClr val="CAA770"/>
              </a:buClr>
              <a:buNone/>
            </a:pPr>
            <a:r>
              <a:rPr lang="en-US" sz="2000">
                <a:latin typeface="Apple Chancery" panose="03020702040506060504" pitchFamily="66" charset="-79"/>
                <a:cs typeface="Apple Chancery" panose="03020702040506060504" pitchFamily="66" charset="-79"/>
              </a:rPr>
              <a:t>"</a:t>
            </a:r>
            <a:r>
              <a:rPr lang="ro-RO" sz="2000">
                <a:latin typeface="Apple Chancery" panose="03020702040506060504" pitchFamily="66" charset="-79"/>
                <a:cs typeface="Apple Chancery" panose="03020702040506060504" pitchFamily="66" charset="-79"/>
              </a:rPr>
              <a:t> din pământul însuși și oamenii lui, câinii cerului lăsați la călcâie, chemându-vă să faceți diferența în lume</a:t>
            </a:r>
            <a:r>
              <a:rPr lang="en-US" sz="2000">
                <a:latin typeface="Apple Chancery" panose="03020702040506060504" pitchFamily="66" charset="-79"/>
                <a:cs typeface="Apple Chancery" panose="03020702040506060504" pitchFamily="66" charset="-79"/>
              </a:rPr>
              <a:t>."</a:t>
            </a:r>
            <a:endParaRPr lang="en-CA" sz="2000">
              <a:latin typeface="Apple Chancery" panose="03020702040506060504" pitchFamily="66" charset="-79"/>
              <a:cs typeface="Apple Chancery" panose="03020702040506060504" pitchFamily="66" charset="-79"/>
            </a:endParaRPr>
          </a:p>
          <a:p>
            <a:pPr>
              <a:buClr>
                <a:srgbClr val="CAA770"/>
              </a:buClr>
            </a:pPr>
            <a:endParaRPr lang="en-CA" sz="2000"/>
          </a:p>
        </p:txBody>
      </p:sp>
      <p:pic>
        <p:nvPicPr>
          <p:cNvPr id="5" name="Picture 4" descr="A picture containing sitting, indoor&#10;&#10;Description generated with high confidence">
            <a:extLst>
              <a:ext uri="{FF2B5EF4-FFF2-40B4-BE49-F238E27FC236}">
                <a16:creationId xmlns:a16="http://schemas.microsoft.com/office/drawing/2014/main" id="{C1E77FFD-EC4D-4CB4-BC93-DCCD9FBE7236}"/>
              </a:ext>
            </a:extLst>
          </p:cNvPr>
          <p:cNvPicPr>
            <a:picLocks noChangeAspect="1"/>
          </p:cNvPicPr>
          <p:nvPr/>
        </p:nvPicPr>
        <p:blipFill rotWithShape="1">
          <a:blip r:embed="rId3"/>
          <a:srcRect l="1022" r="10114" b="1"/>
          <a:stretch/>
        </p:blipFill>
        <p:spPr>
          <a:xfrm>
            <a:off x="6096000" y="10"/>
            <a:ext cx="6092823" cy="6856310"/>
          </a:xfrm>
          <a:prstGeom prst="rect">
            <a:avLst/>
          </a:prstGeom>
          <a:ln>
            <a:noFill/>
          </a:ln>
          <a:effectLst/>
        </p:spPr>
      </p:pic>
      <p:sp>
        <p:nvSpPr>
          <p:cNvPr id="14" name="Rectangle 1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F4C2E8A-C899-4ACA-9872-FE196A6F00B3}"/>
              </a:ext>
            </a:extLst>
          </p:cNvPr>
          <p:cNvSpPr>
            <a:spLocks noGrp="1"/>
          </p:cNvSpPr>
          <p:nvPr>
            <p:ph type="title"/>
          </p:nvPr>
        </p:nvSpPr>
        <p:spPr>
          <a:xfrm>
            <a:off x="680321" y="753228"/>
            <a:ext cx="5041629" cy="1080938"/>
          </a:xfrm>
        </p:spPr>
        <p:txBody>
          <a:bodyPr>
            <a:normAutofit/>
          </a:bodyPr>
          <a:lstStyle/>
          <a:p>
            <a:r>
              <a:rPr lang="en-CA" err="1"/>
              <a:t>Ți</a:t>
            </a:r>
            <a:r>
              <a:rPr lang="en-CA"/>
              <a:t>-ai </a:t>
            </a:r>
            <a:r>
              <a:rPr lang="en-CA" err="1"/>
              <a:t>Auzit</a:t>
            </a:r>
            <a:r>
              <a:rPr lang="en-CA"/>
              <a:t> </a:t>
            </a:r>
            <a:r>
              <a:rPr lang="en-CA" err="1"/>
              <a:t>Chemarea</a:t>
            </a:r>
            <a:r>
              <a:rPr lang="en-CA"/>
              <a:t>?</a:t>
            </a:r>
          </a:p>
        </p:txBody>
      </p:sp>
      <p:pic>
        <p:nvPicPr>
          <p:cNvPr id="16" name="Picture 1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95811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4055289-E0C6-4BD3-83C1-D3C305932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Content Placeholder 4">
            <a:extLst>
              <a:ext uri="{FF2B5EF4-FFF2-40B4-BE49-F238E27FC236}">
                <a16:creationId xmlns:a16="http://schemas.microsoft.com/office/drawing/2014/main" id="{1302B858-749A-48C6-9E54-EEDB24BBA694}"/>
              </a:ext>
            </a:extLst>
          </p:cNvPr>
          <p:cNvPicPr>
            <a:picLocks noChangeAspect="1"/>
          </p:cNvPicPr>
          <p:nvPr/>
        </p:nvPicPr>
        <p:blipFill rotWithShape="1">
          <a:blip r:embed="rId2"/>
          <a:srcRect t="18061" b="25689"/>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3D0E302E-D9CD-4301-A67C-2F0F43791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39">
            <a:extLst>
              <a:ext uri="{FF2B5EF4-FFF2-40B4-BE49-F238E27FC236}">
                <a16:creationId xmlns:a16="http://schemas.microsoft.com/office/drawing/2014/main" id="{CA457133-9802-4229-B919-FF91AE235C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42" name="Rectangle 41">
            <a:extLst>
              <a:ext uri="{FF2B5EF4-FFF2-40B4-BE49-F238E27FC236}">
                <a16:creationId xmlns:a16="http://schemas.microsoft.com/office/drawing/2014/main" id="{35174CBE-3C8C-4936-BADC-26BFB4F07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398B070-01CF-4CF3-A4AC-18C5AF599AD0}"/>
              </a:ext>
            </a:extLst>
          </p:cNvPr>
          <p:cNvSpPr>
            <a:spLocks noGrp="1"/>
          </p:cNvSpPr>
          <p:nvPr>
            <p:ph type="title"/>
          </p:nvPr>
        </p:nvSpPr>
        <p:spPr>
          <a:xfrm>
            <a:off x="680321" y="753228"/>
            <a:ext cx="9613861" cy="1080938"/>
          </a:xfrm>
        </p:spPr>
        <p:txBody>
          <a:bodyPr>
            <a:normAutofit/>
          </a:bodyPr>
          <a:lstStyle/>
          <a:p>
            <a:r>
              <a:rPr lang="en-CA" dirty="0" err="1"/>
              <a:t>Simți</a:t>
            </a:r>
            <a:r>
              <a:rPr lang="en-CA" dirty="0"/>
              <a:t> </a:t>
            </a:r>
            <a:r>
              <a:rPr lang="en-CA" dirty="0" err="1"/>
              <a:t>Chemarea</a:t>
            </a:r>
            <a:r>
              <a:rPr lang="en-CA" dirty="0"/>
              <a:t> </a:t>
            </a:r>
            <a:r>
              <a:rPr lang="en-CA" dirty="0" err="1"/>
              <a:t>Să</a:t>
            </a:r>
            <a:r>
              <a:rPr lang="en-CA" dirty="0"/>
              <a:t> </a:t>
            </a:r>
            <a:r>
              <a:rPr lang="en-CA" dirty="0" err="1"/>
              <a:t>Faci</a:t>
            </a:r>
            <a:r>
              <a:rPr lang="en-CA" dirty="0"/>
              <a:t> O </a:t>
            </a:r>
            <a:r>
              <a:rPr lang="en-CA" dirty="0" err="1"/>
              <a:t>Diferență</a:t>
            </a:r>
            <a:r>
              <a:rPr lang="en-CA" dirty="0"/>
              <a:t> </a:t>
            </a:r>
            <a:r>
              <a:rPr lang="en-CA" dirty="0" err="1"/>
              <a:t>În</a:t>
            </a:r>
            <a:r>
              <a:rPr lang="en-CA" dirty="0"/>
              <a:t> </a:t>
            </a:r>
            <a:r>
              <a:rPr lang="en-CA" dirty="0" err="1"/>
              <a:t>Această</a:t>
            </a:r>
            <a:r>
              <a:rPr lang="en-CA" dirty="0"/>
              <a:t> </a:t>
            </a:r>
            <a:r>
              <a:rPr lang="en-CA" dirty="0" err="1"/>
              <a:t>Lume</a:t>
            </a:r>
            <a:r>
              <a:rPr lang="en-CA"/>
              <a:t>?</a:t>
            </a:r>
          </a:p>
        </p:txBody>
      </p:sp>
      <p:pic>
        <p:nvPicPr>
          <p:cNvPr id="44" name="Picture 43">
            <a:extLst>
              <a:ext uri="{FF2B5EF4-FFF2-40B4-BE49-F238E27FC236}">
                <a16:creationId xmlns:a16="http://schemas.microsoft.com/office/drawing/2014/main" id="{74CBD692-4D03-4764-98E3-F957838578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6" name="Rectangle 45">
            <a:extLst>
              <a:ext uri="{FF2B5EF4-FFF2-40B4-BE49-F238E27FC236}">
                <a16:creationId xmlns:a16="http://schemas.microsoft.com/office/drawing/2014/main" id="{932BC668-4D51-4090-89E3-5613B832E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Content Placeholder 9">
            <a:extLst>
              <a:ext uri="{FF2B5EF4-FFF2-40B4-BE49-F238E27FC236}">
                <a16:creationId xmlns:a16="http://schemas.microsoft.com/office/drawing/2014/main" id="{200A92D7-39DC-45D5-A906-4AEB9F960DD1}"/>
              </a:ext>
            </a:extLst>
          </p:cNvPr>
          <p:cNvSpPr>
            <a:spLocks noGrp="1"/>
          </p:cNvSpPr>
          <p:nvPr>
            <p:ph idx="1"/>
          </p:nvPr>
        </p:nvSpPr>
        <p:spPr>
          <a:xfrm>
            <a:off x="680321" y="2336873"/>
            <a:ext cx="9613861" cy="3395060"/>
          </a:xfrm>
        </p:spPr>
        <p:txBody>
          <a:bodyPr anchor="ctr">
            <a:normAutofit/>
          </a:bodyPr>
          <a:lstStyle/>
          <a:p>
            <a:pPr marL="0" indent="0">
              <a:buClr>
                <a:srgbClr val="CAA770"/>
              </a:buClr>
              <a:buNone/>
            </a:pPr>
            <a:r>
              <a:rPr lang="en-US" sz="2000" b="1"/>
              <a:t>Vocea</a:t>
            </a:r>
            <a:r>
              <a:rPr lang="en-US" sz="2000"/>
              <a:t> TA </a:t>
            </a:r>
            <a:r>
              <a:rPr lang="en-US" sz="2000" b="1"/>
              <a:t>sinceră și autentică</a:t>
            </a:r>
            <a:r>
              <a:rPr lang="en-US" sz="2000"/>
              <a:t>, va atrage în mod natural către tine, acele persoane, care sunt deschise  și receptive la mesajul tău unic și ceea ce tu ai de oferit.</a:t>
            </a:r>
          </a:p>
          <a:p>
            <a:pPr marL="0" indent="0">
              <a:buClr>
                <a:srgbClr val="CAA770"/>
              </a:buClr>
              <a:buNone/>
            </a:pPr>
            <a:endParaRPr lang="en-US" sz="2000"/>
          </a:p>
          <a:p>
            <a:pPr marL="0" indent="0">
              <a:buClr>
                <a:srgbClr val="CAA770"/>
              </a:buClr>
              <a:buNone/>
            </a:pPr>
            <a:endParaRPr lang="en-US" sz="2000"/>
          </a:p>
          <a:p>
            <a:pPr marL="0" indent="0">
              <a:buClr>
                <a:srgbClr val="CAA770"/>
              </a:buClr>
              <a:buNone/>
            </a:pPr>
            <a:r>
              <a:rPr lang="en-US" sz="2000" b="1" i="1"/>
              <a:t>Chemarea Ta este ceea ce va atrage mulțimea de oameni către tine!</a:t>
            </a:r>
            <a:endParaRPr lang="en-US" sz="2000"/>
          </a:p>
          <a:p>
            <a:pPr marL="0" indent="0">
              <a:buClr>
                <a:srgbClr val="CAA770"/>
              </a:buClr>
              <a:buNone/>
            </a:pPr>
            <a:endParaRPr lang="en-US" sz="2000"/>
          </a:p>
        </p:txBody>
      </p:sp>
    </p:spTree>
    <p:extLst>
      <p:ext uri="{BB962C8B-B14F-4D97-AF65-F5344CB8AC3E}">
        <p14:creationId xmlns:p14="http://schemas.microsoft.com/office/powerpoint/2010/main" val="92324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xEl>
                                              <p:pRg st="3" end="3"/>
                                            </p:txEl>
                                          </p:spTgt>
                                        </p:tgtEl>
                                        <p:attrNameLst>
                                          <p:attrName>style.visibility</p:attrName>
                                        </p:attrNameLst>
                                      </p:cBhvr>
                                      <p:to>
                                        <p:strVal val="visible"/>
                                      </p:to>
                                    </p:set>
                                    <p:anim calcmode="lin" valueType="num">
                                      <p:cBhvr additive="base">
                                        <p:cTn id="7"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578C47-83D7-404C-9CE4-70C9F8FC8024}"/>
              </a:ext>
            </a:extLst>
          </p:cNvPr>
          <p:cNvPicPr>
            <a:picLocks noChangeAspect="1"/>
          </p:cNvPicPr>
          <p:nvPr/>
        </p:nvPicPr>
        <p:blipFill rotWithShape="1">
          <a:blip r:embed="rId2"/>
          <a:srcRect l="22910" t="9091" r="48325" b="-1"/>
          <a:stretch/>
        </p:blipFill>
        <p:spPr>
          <a:xfrm rot="5400000">
            <a:off x="2663823" y="-2666999"/>
            <a:ext cx="6858001" cy="12192000"/>
          </a:xfrm>
          <a:prstGeom prst="rect">
            <a:avLst/>
          </a:prstGeom>
        </p:spPr>
      </p:pic>
      <p:sp>
        <p:nvSpPr>
          <p:cNvPr id="11" name="Rectangle 10">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0424D90-4058-4A6F-9023-A558A08AACF5}"/>
              </a:ext>
            </a:extLst>
          </p:cNvPr>
          <p:cNvSpPr>
            <a:spLocks noGrp="1"/>
          </p:cNvSpPr>
          <p:nvPr>
            <p:ph type="ctrTitle"/>
          </p:nvPr>
        </p:nvSpPr>
        <p:spPr>
          <a:xfrm>
            <a:off x="680322" y="4402667"/>
            <a:ext cx="8133478" cy="940240"/>
          </a:xfrm>
        </p:spPr>
        <p:txBody>
          <a:bodyPr>
            <a:normAutofit/>
          </a:bodyPr>
          <a:lstStyle/>
          <a:p>
            <a:r>
              <a:rPr lang="en-CA" sz="4800" dirty="0"/>
              <a:t>O </a:t>
            </a:r>
            <a:r>
              <a:rPr lang="en-CA" sz="4800"/>
              <a:t>Invitație</a:t>
            </a:r>
            <a:r>
              <a:rPr lang="en-CA" sz="4800" dirty="0"/>
              <a:t> </a:t>
            </a:r>
            <a:r>
              <a:rPr lang="en-CA" sz="4800"/>
              <a:t>Specială</a:t>
            </a:r>
            <a:endParaRPr lang="en-CA" sz="4800" dirty="0"/>
          </a:p>
        </p:txBody>
      </p:sp>
      <p:sp>
        <p:nvSpPr>
          <p:cNvPr id="13" name="Rectangle 12">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907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Hands holding each other's wrists and interlinked to form a circle">
            <a:extLst>
              <a:ext uri="{FF2B5EF4-FFF2-40B4-BE49-F238E27FC236}">
                <a16:creationId xmlns:a16="http://schemas.microsoft.com/office/drawing/2014/main" id="{74413166-42ED-2234-89DD-9DA0EA5A8AF7}"/>
              </a:ext>
            </a:extLst>
          </p:cNvPr>
          <p:cNvPicPr>
            <a:picLocks noChangeAspect="1"/>
          </p:cNvPicPr>
          <p:nvPr/>
        </p:nvPicPr>
        <p:blipFill rotWithShape="1">
          <a:blip r:embed="rId3"/>
          <a:srcRect l="13235" r="13234"/>
          <a:stretch/>
        </p:blipFill>
        <p:spPr>
          <a:xfrm>
            <a:off x="4636008" y="10"/>
            <a:ext cx="7552815" cy="6856310"/>
          </a:xfrm>
          <a:prstGeom prst="rect">
            <a:avLst/>
          </a:prstGeom>
          <a:ln>
            <a:noFill/>
          </a:ln>
          <a:effectLst/>
        </p:spPr>
      </p:pic>
      <p:sp>
        <p:nvSpPr>
          <p:cNvPr id="14" name="Rectangle 1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CD8699C-93A1-46CE-8D99-6FEE0CE563D0}"/>
              </a:ext>
            </a:extLst>
          </p:cNvPr>
          <p:cNvSpPr>
            <a:spLocks noGrp="1"/>
          </p:cNvSpPr>
          <p:nvPr>
            <p:ph type="title"/>
          </p:nvPr>
        </p:nvSpPr>
        <p:spPr>
          <a:xfrm>
            <a:off x="680322" y="753228"/>
            <a:ext cx="3679028" cy="1080938"/>
          </a:xfrm>
        </p:spPr>
        <p:txBody>
          <a:bodyPr>
            <a:normAutofit/>
          </a:bodyPr>
          <a:lstStyle/>
          <a:p>
            <a:r>
              <a:rPr lang="en-CA" sz="3200" b="1"/>
              <a:t>MULȚUMESC!</a:t>
            </a:r>
          </a:p>
        </p:txBody>
      </p:sp>
      <p:pic>
        <p:nvPicPr>
          <p:cNvPr id="16" name="Picture 1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072CF7E1-6C45-42A9-B1B3-15BEAEC291BA}"/>
              </a:ext>
            </a:extLst>
          </p:cNvPr>
          <p:cNvSpPr>
            <a:spLocks noGrp="1"/>
          </p:cNvSpPr>
          <p:nvPr>
            <p:ph idx="1"/>
          </p:nvPr>
        </p:nvSpPr>
        <p:spPr>
          <a:xfrm>
            <a:off x="680322" y="2336873"/>
            <a:ext cx="3581635" cy="3599316"/>
          </a:xfrm>
        </p:spPr>
        <p:txBody>
          <a:bodyPr>
            <a:normAutofit/>
          </a:bodyPr>
          <a:lstStyle/>
          <a:p>
            <a:r>
              <a:rPr lang="en-CA" sz="1600"/>
              <a:t>Pentru că ești aici și ai ales să îți pui încrederea în noi. </a:t>
            </a:r>
          </a:p>
          <a:p>
            <a:r>
              <a:rPr lang="en-CA" sz="1600"/>
              <a:t>Pentru angajamentul tău de a crește și a progresa în viața și afacerea ta.</a:t>
            </a:r>
          </a:p>
          <a:p>
            <a:r>
              <a:rPr lang="en-CA" sz="1600"/>
              <a:t>Pentru angajamentul tău de a impacta viețile altor oameni și a schimba această lume prin simpla alegere de a trăi la adevăratul tău potențial. </a:t>
            </a:r>
          </a:p>
        </p:txBody>
      </p:sp>
    </p:spTree>
    <p:extLst>
      <p:ext uri="{BB962C8B-B14F-4D97-AF65-F5344CB8AC3E}">
        <p14:creationId xmlns:p14="http://schemas.microsoft.com/office/powerpoint/2010/main" val="45100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8"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Eyeshadow powder crumbled and brush">
            <a:extLst>
              <a:ext uri="{FF2B5EF4-FFF2-40B4-BE49-F238E27FC236}">
                <a16:creationId xmlns:a16="http://schemas.microsoft.com/office/drawing/2014/main" id="{90F3175D-9B06-466E-0F6A-B4B3CC14C954}"/>
              </a:ext>
            </a:extLst>
          </p:cNvPr>
          <p:cNvPicPr>
            <a:picLocks noChangeAspect="1"/>
          </p:cNvPicPr>
          <p:nvPr/>
        </p:nvPicPr>
        <p:blipFill rotWithShape="1">
          <a:blip r:embed="rId3"/>
          <a:srcRect l="19499" r="6970"/>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2B8218F-1BDE-4889-84AA-8EA5827EE0E3}"/>
              </a:ext>
            </a:extLst>
          </p:cNvPr>
          <p:cNvSpPr>
            <a:spLocks noGrp="1"/>
          </p:cNvSpPr>
          <p:nvPr>
            <p:ph type="title"/>
          </p:nvPr>
        </p:nvSpPr>
        <p:spPr>
          <a:xfrm>
            <a:off x="680322" y="753228"/>
            <a:ext cx="3679028" cy="1080938"/>
          </a:xfrm>
        </p:spPr>
        <p:txBody>
          <a:bodyPr>
            <a:normAutofit/>
          </a:bodyPr>
          <a:lstStyle/>
          <a:p>
            <a:r>
              <a:rPr lang="en-CA" sz="2700" b="1"/>
              <a:t>Ne simțim Onorați &amp;</a:t>
            </a:r>
            <a:br>
              <a:rPr lang="en-CA" sz="2700" b="1"/>
            </a:br>
            <a:r>
              <a:rPr lang="en-CA" sz="2700" b="1"/>
              <a:t>Privilegiați</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873E2E1A-C899-4287-93F1-CB735DA428E4}"/>
              </a:ext>
            </a:extLst>
          </p:cNvPr>
          <p:cNvSpPr>
            <a:spLocks noGrp="1"/>
          </p:cNvSpPr>
          <p:nvPr>
            <p:ph idx="1"/>
          </p:nvPr>
        </p:nvSpPr>
        <p:spPr>
          <a:xfrm>
            <a:off x="680322" y="2336873"/>
            <a:ext cx="3581635" cy="3599316"/>
          </a:xfrm>
        </p:spPr>
        <p:txBody>
          <a:bodyPr>
            <a:normAutofit/>
          </a:bodyPr>
          <a:lstStyle/>
          <a:p>
            <a:pPr marL="0" indent="0">
              <a:buNone/>
            </a:pPr>
            <a:r>
              <a:rPr lang="en-CA" sz="1600" dirty="0" err="1"/>
              <a:t>Când</a:t>
            </a:r>
            <a:r>
              <a:rPr lang="en-CA" sz="1600" dirty="0"/>
              <a:t> </a:t>
            </a:r>
            <a:r>
              <a:rPr lang="en-CA" sz="1600" dirty="0" err="1"/>
              <a:t>vedem</a:t>
            </a:r>
            <a:r>
              <a:rPr lang="en-CA" sz="1600" dirty="0"/>
              <a:t> </a:t>
            </a:r>
            <a:r>
              <a:rPr lang="en-CA" sz="1600" dirty="0" err="1"/>
              <a:t>transformarea</a:t>
            </a:r>
            <a:r>
              <a:rPr lang="en-CA" sz="1600" dirty="0"/>
              <a:t> care se </a:t>
            </a:r>
            <a:r>
              <a:rPr lang="en-CA" sz="1600" dirty="0" err="1"/>
              <a:t>întâmplă</a:t>
            </a:r>
            <a:r>
              <a:rPr lang="en-CA" sz="1600" dirty="0"/>
              <a:t> </a:t>
            </a:r>
            <a:r>
              <a:rPr lang="en-CA" sz="1600" dirty="0" err="1"/>
              <a:t>atunci</a:t>
            </a:r>
            <a:r>
              <a:rPr lang="en-CA" sz="1600" dirty="0"/>
              <a:t> </a:t>
            </a:r>
            <a:r>
              <a:rPr lang="en-CA" sz="1600" dirty="0" err="1"/>
              <a:t>când</a:t>
            </a:r>
            <a:r>
              <a:rPr lang="en-CA" sz="1600" dirty="0"/>
              <a:t> </a:t>
            </a:r>
            <a:r>
              <a:rPr lang="en-CA" sz="1600" dirty="0" err="1"/>
              <a:t>oamenii</a:t>
            </a:r>
            <a:r>
              <a:rPr lang="en-CA" sz="1600" dirty="0"/>
              <a:t> …</a:t>
            </a:r>
          </a:p>
          <a:p>
            <a:pPr marL="0" indent="0">
              <a:buNone/>
            </a:pPr>
            <a:endParaRPr lang="en-CA" sz="1600" dirty="0"/>
          </a:p>
          <a:p>
            <a:r>
              <a:rPr lang="en-CA" sz="1600" dirty="0" err="1"/>
              <a:t>Înțeleg</a:t>
            </a:r>
            <a:r>
              <a:rPr lang="en-CA" sz="1600" dirty="0"/>
              <a:t> </a:t>
            </a:r>
            <a:r>
              <a:rPr lang="en-CA" sz="1600" dirty="0" err="1"/>
              <a:t>valoarea</a:t>
            </a:r>
            <a:r>
              <a:rPr lang="en-CA" sz="1600" dirty="0"/>
              <a:t> </a:t>
            </a:r>
            <a:r>
              <a:rPr lang="en-CA" sz="1600" dirty="0" err="1"/>
              <a:t>cunoașterii</a:t>
            </a:r>
            <a:r>
              <a:rPr lang="en-CA" sz="1600" dirty="0"/>
              <a:t> </a:t>
            </a:r>
            <a:r>
              <a:rPr lang="en-CA" sz="1600" dirty="0" err="1"/>
              <a:t>și</a:t>
            </a:r>
            <a:r>
              <a:rPr lang="en-CA" sz="1600" dirty="0"/>
              <a:t> a </a:t>
            </a:r>
            <a:r>
              <a:rPr lang="en-CA" sz="1600" dirty="0" err="1"/>
              <a:t>ghidării</a:t>
            </a:r>
            <a:r>
              <a:rPr lang="en-CA" sz="1600" dirty="0"/>
              <a:t> </a:t>
            </a:r>
            <a:r>
              <a:rPr lang="en-CA" sz="1600" dirty="0" err="1"/>
              <a:t>personalizate</a:t>
            </a:r>
            <a:endParaRPr lang="en-CA" sz="1600" dirty="0"/>
          </a:p>
          <a:p>
            <a:r>
              <a:rPr lang="en-CA" sz="1600" dirty="0" err="1"/>
              <a:t>Acționează</a:t>
            </a:r>
            <a:endParaRPr lang="en-CA" sz="1600" dirty="0"/>
          </a:p>
          <a:p>
            <a:r>
              <a:rPr lang="en-CA" sz="1600" dirty="0"/>
              <a:t>Au </a:t>
            </a:r>
            <a:r>
              <a:rPr lang="en-CA" sz="1600" dirty="0" err="1"/>
              <a:t>curajul</a:t>
            </a:r>
            <a:r>
              <a:rPr lang="en-CA" sz="1600" dirty="0"/>
              <a:t> </a:t>
            </a:r>
            <a:r>
              <a:rPr lang="en-CA" sz="1600" dirty="0" err="1"/>
              <a:t>să</a:t>
            </a:r>
            <a:r>
              <a:rPr lang="en-CA" sz="1600" dirty="0"/>
              <a:t> </a:t>
            </a:r>
            <a:r>
              <a:rPr lang="en-CA" sz="1600" dirty="0" err="1"/>
              <a:t>își</a:t>
            </a:r>
            <a:r>
              <a:rPr lang="en-CA" sz="1600" dirty="0"/>
              <a:t> </a:t>
            </a:r>
            <a:r>
              <a:rPr lang="en-CA" sz="1600" dirty="0" err="1"/>
              <a:t>iasă</a:t>
            </a:r>
            <a:r>
              <a:rPr lang="en-CA" sz="1600" dirty="0"/>
              <a:t> din zona de </a:t>
            </a:r>
            <a:r>
              <a:rPr lang="en-CA" sz="1600" dirty="0" err="1"/>
              <a:t>confort</a:t>
            </a:r>
            <a:r>
              <a:rPr lang="en-CA" sz="1600" dirty="0"/>
              <a:t>, </a:t>
            </a:r>
            <a:r>
              <a:rPr lang="en-CA" sz="1600" dirty="0" err="1"/>
              <a:t>să-și</a:t>
            </a:r>
            <a:r>
              <a:rPr lang="en-CA" sz="1600" dirty="0"/>
              <a:t> </a:t>
            </a:r>
            <a:r>
              <a:rPr lang="en-CA" sz="1600" dirty="0" err="1"/>
              <a:t>accepte</a:t>
            </a:r>
            <a:r>
              <a:rPr lang="en-CA" sz="1600" dirty="0"/>
              <a:t> UNICITATEA</a:t>
            </a:r>
          </a:p>
          <a:p>
            <a:r>
              <a:rPr lang="en-CA" sz="1600" dirty="0" err="1"/>
              <a:t>Și</a:t>
            </a:r>
            <a:r>
              <a:rPr lang="en-CA" sz="1600" dirty="0"/>
              <a:t> </a:t>
            </a:r>
            <a:r>
              <a:rPr lang="en-CA" sz="1600" dirty="0" err="1"/>
              <a:t>văd</a:t>
            </a:r>
            <a:r>
              <a:rPr lang="en-CA" sz="1600" dirty="0"/>
              <a:t> </a:t>
            </a:r>
            <a:r>
              <a:rPr lang="en-CA" sz="1600" dirty="0" err="1"/>
              <a:t>rezultate</a:t>
            </a:r>
            <a:endParaRPr lang="en-CA" sz="1600" dirty="0"/>
          </a:p>
          <a:p>
            <a:endParaRPr lang="en-CA" sz="1600" dirty="0"/>
          </a:p>
          <a:p>
            <a:endParaRPr lang="en-CA" sz="1600" dirty="0"/>
          </a:p>
        </p:txBody>
      </p:sp>
    </p:spTree>
    <p:extLst>
      <p:ext uri="{BB962C8B-B14F-4D97-AF65-F5344CB8AC3E}">
        <p14:creationId xmlns:p14="http://schemas.microsoft.com/office/powerpoint/2010/main" val="183091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5" name="Picture 34">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7" name="Rectangle 36">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picture containing outdoor object, fireworks&#10;&#10;Description generated with very high confidence">
            <a:extLst>
              <a:ext uri="{FF2B5EF4-FFF2-40B4-BE49-F238E27FC236}">
                <a16:creationId xmlns:a16="http://schemas.microsoft.com/office/drawing/2014/main" id="{C4EC3F06-BAF4-4178-BF8E-727BBCF77278}"/>
              </a:ext>
            </a:extLst>
          </p:cNvPr>
          <p:cNvPicPr>
            <a:picLocks noChangeAspect="1"/>
          </p:cNvPicPr>
          <p:nvPr/>
        </p:nvPicPr>
        <p:blipFill rotWithShape="1">
          <a:blip r:embed="rId6"/>
          <a:srcRect r="10666" b="-1"/>
          <a:stretch/>
        </p:blipFill>
        <p:spPr>
          <a:xfrm>
            <a:off x="-3176" y="10"/>
            <a:ext cx="12192000" cy="6857991"/>
          </a:xfrm>
          <a:prstGeom prst="rect">
            <a:avLst/>
          </a:prstGeom>
        </p:spPr>
      </p:pic>
      <p:sp>
        <p:nvSpPr>
          <p:cNvPr id="41" name="Rectangle 40">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CC6056-5955-4F00-8D96-00B2F0E16BF2}"/>
              </a:ext>
            </a:extLst>
          </p:cNvPr>
          <p:cNvSpPr>
            <a:spLocks noGrp="1"/>
          </p:cNvSpPr>
          <p:nvPr>
            <p:ph type="title"/>
          </p:nvPr>
        </p:nvSpPr>
        <p:spPr>
          <a:xfrm>
            <a:off x="680322" y="4402667"/>
            <a:ext cx="8133478" cy="940240"/>
          </a:xfrm>
        </p:spPr>
        <p:txBody>
          <a:bodyPr vert="horz" lIns="91440" tIns="45720" rIns="91440" bIns="45720" rtlCol="0" anchor="b">
            <a:normAutofit fontScale="90000"/>
          </a:bodyPr>
          <a:lstStyle/>
          <a:p>
            <a:pPr algn="r"/>
            <a:r>
              <a:rPr lang="en-US" sz="4800" dirty="0" err="1"/>
              <a:t>Echipa</a:t>
            </a:r>
            <a:r>
              <a:rPr lang="en-US" sz="4800" dirty="0"/>
              <a:t> </a:t>
            </a:r>
            <a:r>
              <a:rPr lang="en-US" sz="4800" dirty="0" err="1"/>
              <a:t>Noastră</a:t>
            </a:r>
            <a:r>
              <a:rPr lang="en-US" sz="4800" dirty="0"/>
              <a:t> INCREDIBILĂ!!!</a:t>
            </a:r>
          </a:p>
        </p:txBody>
      </p:sp>
      <p:sp>
        <p:nvSpPr>
          <p:cNvPr id="43" name="Rectangle 42">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60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A sunset over a body of water&#10;&#10;Description generated with very high confidence">
            <a:extLst>
              <a:ext uri="{FF2B5EF4-FFF2-40B4-BE49-F238E27FC236}">
                <a16:creationId xmlns:a16="http://schemas.microsoft.com/office/drawing/2014/main" id="{AAFAD086-D507-400B-BBE9-B92B8E94736C}"/>
              </a:ext>
            </a:extLst>
          </p:cNvPr>
          <p:cNvPicPr>
            <a:picLocks noChangeAspect="1"/>
          </p:cNvPicPr>
          <p:nvPr/>
        </p:nvPicPr>
        <p:blipFill rotWithShape="1">
          <a:blip r:embed="rId2"/>
          <a:srcRect l="10251" r="16511"/>
          <a:stretch/>
        </p:blipFill>
        <p:spPr>
          <a:xfrm>
            <a:off x="4644526" y="10"/>
            <a:ext cx="7552945" cy="6857990"/>
          </a:xfrm>
          <a:prstGeom prst="rect">
            <a:avLst/>
          </a:prstGeom>
          <a:ln>
            <a:noFill/>
          </a:ln>
          <a:effectLst/>
        </p:spPr>
      </p:pic>
      <p:pic>
        <p:nvPicPr>
          <p:cNvPr id="21" name="Picture 10">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2" name="Rectangle 12">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a:extLst>
              <a:ext uri="{FF2B5EF4-FFF2-40B4-BE49-F238E27FC236}">
                <a16:creationId xmlns:a16="http://schemas.microsoft.com/office/drawing/2014/main" id="{C70485AF-1EAF-4CE1-A67E-02699D9B7941}"/>
              </a:ext>
            </a:extLst>
          </p:cNvPr>
          <p:cNvSpPr>
            <a:spLocks noGrp="1"/>
          </p:cNvSpPr>
          <p:nvPr>
            <p:ph type="ctrTitle"/>
          </p:nvPr>
        </p:nvSpPr>
        <p:spPr>
          <a:xfrm>
            <a:off x="680322" y="2063262"/>
            <a:ext cx="3739278" cy="2661138"/>
          </a:xfrm>
        </p:spPr>
        <p:txBody>
          <a:bodyPr>
            <a:normAutofit/>
          </a:bodyPr>
          <a:lstStyle/>
          <a:p>
            <a:r>
              <a:rPr lang="en-CA" sz="2200" b="1" err="1"/>
              <a:t>Suntem</a:t>
            </a:r>
            <a:r>
              <a:rPr lang="en-CA" sz="2200" b="1"/>
              <a:t> </a:t>
            </a:r>
            <a:r>
              <a:rPr lang="en-CA" sz="2200" b="1" err="1"/>
              <a:t>pasionați</a:t>
            </a:r>
            <a:r>
              <a:rPr lang="en-CA" sz="2200" b="1"/>
              <a:t> </a:t>
            </a:r>
            <a:r>
              <a:rPr lang="en-CA" sz="2200" b="1" err="1"/>
              <a:t>să</a:t>
            </a:r>
            <a:r>
              <a:rPr lang="en-CA" sz="2200" b="1"/>
              <a:t> ne </a:t>
            </a:r>
            <a:r>
              <a:rPr lang="en-CA" sz="2200" b="1" err="1"/>
              <a:t>împărtășim</a:t>
            </a:r>
            <a:r>
              <a:rPr lang="en-CA" sz="2200" b="1"/>
              <a:t> </a:t>
            </a:r>
            <a:r>
              <a:rPr lang="en-CA" sz="2200" b="1" err="1"/>
              <a:t>cunoștiințele</a:t>
            </a:r>
            <a:r>
              <a:rPr lang="en-CA" sz="2200" b="1"/>
              <a:t>, </a:t>
            </a:r>
            <a:r>
              <a:rPr lang="en-CA" sz="2200" b="1" err="1"/>
              <a:t>experiențele</a:t>
            </a:r>
            <a:r>
              <a:rPr lang="en-CA" sz="2200" b="1"/>
              <a:t>, </a:t>
            </a:r>
            <a:r>
              <a:rPr lang="en-CA" sz="2200" b="1" err="1"/>
              <a:t>succesele</a:t>
            </a:r>
            <a:r>
              <a:rPr lang="en-CA" sz="2200" b="1"/>
              <a:t> </a:t>
            </a:r>
            <a:r>
              <a:rPr lang="en-CA" sz="2200" b="1" err="1"/>
              <a:t>și</a:t>
            </a:r>
            <a:r>
              <a:rPr lang="en-CA" sz="2200" b="1"/>
              <a:t> </a:t>
            </a:r>
            <a:r>
              <a:rPr lang="en-CA" sz="2200" b="1" err="1"/>
              <a:t>eșecurile</a:t>
            </a:r>
            <a:r>
              <a:rPr lang="en-CA" sz="2200" b="1"/>
              <a:t> </a:t>
            </a:r>
            <a:r>
              <a:rPr lang="en-CA" sz="2200" b="1" err="1"/>
              <a:t>și</a:t>
            </a:r>
            <a:r>
              <a:rPr lang="en-CA" sz="2200" b="1"/>
              <a:t> </a:t>
            </a:r>
            <a:r>
              <a:rPr lang="en-CA" sz="2200" b="1" err="1"/>
              <a:t>să</a:t>
            </a:r>
            <a:r>
              <a:rPr lang="en-CA" sz="2200" b="1"/>
              <a:t> </a:t>
            </a:r>
            <a:r>
              <a:rPr lang="en-CA" sz="2200" b="1" err="1"/>
              <a:t>te</a:t>
            </a:r>
            <a:r>
              <a:rPr lang="en-CA" sz="2200" b="1"/>
              <a:t> </a:t>
            </a:r>
            <a:r>
              <a:rPr lang="en-CA" sz="2200" b="1" err="1"/>
              <a:t>ajutăm</a:t>
            </a:r>
            <a:r>
              <a:rPr lang="en-CA" sz="2200" b="1"/>
              <a:t> </a:t>
            </a:r>
            <a:r>
              <a:rPr lang="en-CA" sz="2200" b="1" err="1"/>
              <a:t>să</a:t>
            </a:r>
            <a:r>
              <a:rPr lang="en-CA" sz="2200" b="1"/>
              <a:t> </a:t>
            </a:r>
            <a:r>
              <a:rPr lang="en-CA" sz="2200" b="1" err="1"/>
              <a:t>creezi</a:t>
            </a:r>
            <a:r>
              <a:rPr lang="en-CA" sz="2200" b="1"/>
              <a:t> </a:t>
            </a:r>
            <a:r>
              <a:rPr lang="en-CA" sz="2200" b="1" err="1"/>
              <a:t>viața</a:t>
            </a:r>
            <a:r>
              <a:rPr lang="en-CA" sz="2200" b="1"/>
              <a:t> </a:t>
            </a:r>
            <a:r>
              <a:rPr lang="en-CA" sz="2200" b="1" err="1"/>
              <a:t>și</a:t>
            </a:r>
            <a:r>
              <a:rPr lang="en-CA" sz="2200" b="1"/>
              <a:t> </a:t>
            </a:r>
            <a:r>
              <a:rPr lang="en-CA" sz="2200" b="1" err="1"/>
              <a:t>afacerea</a:t>
            </a:r>
            <a:r>
              <a:rPr lang="en-CA" sz="2200" b="1"/>
              <a:t> pe care le </a:t>
            </a:r>
            <a:r>
              <a:rPr lang="en-CA" sz="2200" b="1" err="1"/>
              <a:t>iubești</a:t>
            </a:r>
            <a:r>
              <a:rPr lang="en-CA" sz="2200" b="1"/>
              <a:t> cu </a:t>
            </a:r>
            <a:r>
              <a:rPr lang="en-CA" sz="2200" b="1" err="1"/>
              <a:t>toată</a:t>
            </a:r>
            <a:r>
              <a:rPr lang="en-CA" sz="2200" b="1"/>
              <a:t> </a:t>
            </a:r>
            <a:r>
              <a:rPr lang="en-CA" sz="2200" b="1" err="1"/>
              <a:t>ființa</a:t>
            </a:r>
            <a:r>
              <a:rPr lang="en-CA" sz="2200" b="1"/>
              <a:t> ta.</a:t>
            </a:r>
          </a:p>
        </p:txBody>
      </p:sp>
    </p:spTree>
    <p:extLst>
      <p:ext uri="{BB962C8B-B14F-4D97-AF65-F5344CB8AC3E}">
        <p14:creationId xmlns:p14="http://schemas.microsoft.com/office/powerpoint/2010/main" val="326812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Lock with a love heart">
            <a:extLst>
              <a:ext uri="{FF2B5EF4-FFF2-40B4-BE49-F238E27FC236}">
                <a16:creationId xmlns:a16="http://schemas.microsoft.com/office/drawing/2014/main" id="{EE62EA06-9C49-4C9A-733A-DDD0E0417A9E}"/>
              </a:ext>
            </a:extLst>
          </p:cNvPr>
          <p:cNvPicPr>
            <a:picLocks noChangeAspect="1"/>
          </p:cNvPicPr>
          <p:nvPr/>
        </p:nvPicPr>
        <p:blipFill rotWithShape="1">
          <a:blip r:embed="rId3"/>
          <a:srcRect l="19293" r="18742" b="-2"/>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944B380-E2F5-44DF-8897-C114DA34FDD5}"/>
              </a:ext>
            </a:extLst>
          </p:cNvPr>
          <p:cNvSpPr>
            <a:spLocks noGrp="1"/>
          </p:cNvSpPr>
          <p:nvPr>
            <p:ph type="title"/>
          </p:nvPr>
        </p:nvSpPr>
        <p:spPr>
          <a:xfrm>
            <a:off x="680322" y="753228"/>
            <a:ext cx="3679028" cy="1080938"/>
          </a:xfrm>
        </p:spPr>
        <p:txBody>
          <a:bodyPr>
            <a:normAutofit/>
          </a:bodyPr>
          <a:lstStyle/>
          <a:p>
            <a:r>
              <a:rPr lang="en-CA" sz="3200" b="1"/>
              <a:t>Dacă tu ești …</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4A7EC75B-D8EF-4203-A3D7-9FA6B444B45B}"/>
              </a:ext>
            </a:extLst>
          </p:cNvPr>
          <p:cNvSpPr>
            <a:spLocks noGrp="1"/>
          </p:cNvSpPr>
          <p:nvPr>
            <p:ph idx="1"/>
          </p:nvPr>
        </p:nvSpPr>
        <p:spPr>
          <a:xfrm>
            <a:off x="680322" y="2336873"/>
            <a:ext cx="3581635" cy="3599316"/>
          </a:xfrm>
        </p:spPr>
        <p:txBody>
          <a:bodyPr>
            <a:normAutofit/>
          </a:bodyPr>
          <a:lstStyle/>
          <a:p>
            <a:r>
              <a:rPr lang="en-CA" sz="1600" dirty="0"/>
              <a:t>Serios/</a:t>
            </a:r>
            <a:r>
              <a:rPr lang="en-CA" sz="1600" dirty="0" err="1"/>
              <a:t>oasă</a:t>
            </a:r>
            <a:r>
              <a:rPr lang="en-CA" sz="1600" dirty="0"/>
              <a:t> </a:t>
            </a:r>
            <a:r>
              <a:rPr lang="en-CA" sz="1600" dirty="0" err="1"/>
              <a:t>în</a:t>
            </a:r>
            <a:r>
              <a:rPr lang="en-CA" sz="1600" dirty="0"/>
              <a:t> </a:t>
            </a:r>
            <a:r>
              <a:rPr lang="en-CA" sz="1600" dirty="0" err="1"/>
              <a:t>privința</a:t>
            </a:r>
            <a:r>
              <a:rPr lang="en-CA" sz="1600" dirty="0"/>
              <a:t> </a:t>
            </a:r>
            <a:r>
              <a:rPr lang="en-CA" sz="1600" dirty="0" err="1"/>
              <a:t>creării</a:t>
            </a:r>
            <a:r>
              <a:rPr lang="en-CA" sz="1600" dirty="0"/>
              <a:t> </a:t>
            </a:r>
            <a:r>
              <a:rPr lang="en-CA" sz="1600" dirty="0" err="1"/>
              <a:t>unei</a:t>
            </a:r>
            <a:r>
              <a:rPr lang="en-CA" sz="1600" dirty="0"/>
              <a:t> </a:t>
            </a:r>
            <a:r>
              <a:rPr lang="en-CA" sz="1600" dirty="0" err="1"/>
              <a:t>misiuni</a:t>
            </a:r>
            <a:r>
              <a:rPr lang="en-CA" sz="1600" dirty="0"/>
              <a:t> care </a:t>
            </a:r>
            <a:r>
              <a:rPr lang="en-CA" sz="1600" dirty="0" err="1"/>
              <a:t>te</a:t>
            </a:r>
            <a:r>
              <a:rPr lang="en-CA" sz="1600" dirty="0"/>
              <a:t> </a:t>
            </a:r>
            <a:r>
              <a:rPr lang="en-CA" sz="1600" dirty="0" err="1"/>
              <a:t>implinește</a:t>
            </a:r>
            <a:r>
              <a:rPr lang="en-CA" sz="1600" dirty="0"/>
              <a:t> </a:t>
            </a:r>
            <a:r>
              <a:rPr lang="en-CA" sz="1600" dirty="0" err="1"/>
              <a:t>și</a:t>
            </a:r>
            <a:r>
              <a:rPr lang="en-CA" sz="1600" dirty="0"/>
              <a:t> </a:t>
            </a:r>
            <a:r>
              <a:rPr lang="en-CA" sz="1600" dirty="0" err="1"/>
              <a:t>răsplătește</a:t>
            </a:r>
            <a:r>
              <a:rPr lang="en-CA" sz="1600" dirty="0"/>
              <a:t> </a:t>
            </a:r>
            <a:r>
              <a:rPr lang="en-CA" sz="1600" dirty="0" err="1"/>
              <a:t>semnificativ</a:t>
            </a:r>
            <a:endParaRPr lang="en-CA" sz="1600" dirty="0"/>
          </a:p>
          <a:p>
            <a:r>
              <a:rPr lang="en-CA" sz="1600" dirty="0"/>
              <a:t>Sau </a:t>
            </a:r>
            <a:r>
              <a:rPr lang="en-CA" sz="1600" dirty="0" err="1"/>
              <a:t>să</a:t>
            </a:r>
            <a:r>
              <a:rPr lang="en-CA" sz="1600" dirty="0"/>
              <a:t> </a:t>
            </a:r>
            <a:r>
              <a:rPr lang="en-CA" sz="1600" dirty="0" err="1"/>
              <a:t>îți</a:t>
            </a:r>
            <a:r>
              <a:rPr lang="en-CA" sz="1600" dirty="0"/>
              <a:t> </a:t>
            </a:r>
            <a:r>
              <a:rPr lang="en-CA" sz="1600" dirty="0" err="1"/>
              <a:t>duci</a:t>
            </a:r>
            <a:r>
              <a:rPr lang="en-CA" sz="1600" dirty="0"/>
              <a:t> </a:t>
            </a:r>
            <a:r>
              <a:rPr lang="en-CA" sz="1600" dirty="0" err="1"/>
              <a:t>misiunea</a:t>
            </a:r>
            <a:r>
              <a:rPr lang="en-CA" sz="1600" dirty="0"/>
              <a:t> la </a:t>
            </a:r>
            <a:r>
              <a:rPr lang="en-CA" sz="1600" dirty="0" err="1"/>
              <a:t>acel</a:t>
            </a:r>
            <a:r>
              <a:rPr lang="en-CA" sz="1600" dirty="0"/>
              <a:t> </a:t>
            </a:r>
            <a:r>
              <a:rPr lang="en-CA" sz="1600" dirty="0" err="1"/>
              <a:t>nivel</a:t>
            </a:r>
            <a:r>
              <a:rPr lang="en-CA" sz="1600" dirty="0"/>
              <a:t> de libertate </a:t>
            </a:r>
            <a:r>
              <a:rPr lang="en-CA" sz="1600" dirty="0" err="1"/>
              <a:t>totală</a:t>
            </a:r>
            <a:r>
              <a:rPr lang="en-CA" sz="1600" dirty="0"/>
              <a:t> la care </a:t>
            </a:r>
            <a:r>
              <a:rPr lang="en-CA" sz="1600" dirty="0" err="1"/>
              <a:t>întotdeauna</a:t>
            </a:r>
            <a:r>
              <a:rPr lang="en-CA" sz="1600" dirty="0"/>
              <a:t> ai </a:t>
            </a:r>
            <a:r>
              <a:rPr lang="en-CA" sz="1600" dirty="0" err="1"/>
              <a:t>visat</a:t>
            </a:r>
            <a:r>
              <a:rPr lang="en-CA" sz="1600" dirty="0"/>
              <a:t> …</a:t>
            </a:r>
          </a:p>
          <a:p>
            <a:r>
              <a:rPr lang="en-CA" sz="1600" dirty="0" err="1"/>
              <a:t>Și</a:t>
            </a:r>
            <a:r>
              <a:rPr lang="en-CA" sz="1600" dirty="0"/>
              <a:t> </a:t>
            </a:r>
            <a:r>
              <a:rPr lang="en-CA" sz="1600" dirty="0" err="1"/>
              <a:t>tu</a:t>
            </a:r>
            <a:r>
              <a:rPr lang="en-CA" sz="1600" dirty="0"/>
              <a:t> </a:t>
            </a:r>
            <a:r>
              <a:rPr lang="en-CA" sz="1600" dirty="0" err="1"/>
              <a:t>crezi</a:t>
            </a:r>
            <a:r>
              <a:rPr lang="en-CA" sz="1600" dirty="0"/>
              <a:t> </a:t>
            </a:r>
            <a:r>
              <a:rPr lang="en-CA" sz="1600" dirty="0" err="1"/>
              <a:t>că</a:t>
            </a:r>
            <a:r>
              <a:rPr lang="en-CA" sz="1600" dirty="0"/>
              <a:t> </a:t>
            </a:r>
            <a:r>
              <a:rPr lang="en-CA" sz="1600" dirty="0" err="1"/>
              <a:t>având</a:t>
            </a:r>
            <a:r>
              <a:rPr lang="en-CA" sz="1600" dirty="0"/>
              <a:t> </a:t>
            </a:r>
            <a:r>
              <a:rPr lang="en-CA" sz="1600" dirty="0" err="1"/>
              <a:t>ghidare</a:t>
            </a:r>
            <a:endParaRPr lang="en-CA" sz="1600" dirty="0"/>
          </a:p>
          <a:p>
            <a:r>
              <a:rPr lang="en-CA" sz="1600" dirty="0" err="1"/>
              <a:t>Și</a:t>
            </a:r>
            <a:r>
              <a:rPr lang="en-CA" sz="1600" dirty="0"/>
              <a:t> </a:t>
            </a:r>
            <a:r>
              <a:rPr lang="en-CA" sz="1600" dirty="0" err="1"/>
              <a:t>fiind</a:t>
            </a:r>
            <a:r>
              <a:rPr lang="en-CA" sz="1600" dirty="0"/>
              <a:t> </a:t>
            </a:r>
            <a:r>
              <a:rPr lang="en-CA" sz="1600" dirty="0" err="1"/>
              <a:t>parte</a:t>
            </a:r>
            <a:r>
              <a:rPr lang="en-CA" sz="1600" dirty="0"/>
              <a:t> </a:t>
            </a:r>
            <a:r>
              <a:rPr lang="en-CA" sz="1600" dirty="0" err="1"/>
              <a:t>dintr</a:t>
            </a:r>
            <a:r>
              <a:rPr lang="en-CA" sz="1600" dirty="0"/>
              <a:t>-un </a:t>
            </a:r>
            <a:r>
              <a:rPr lang="en-CA" sz="1600" dirty="0" err="1"/>
              <a:t>cerc</a:t>
            </a:r>
            <a:r>
              <a:rPr lang="en-CA" sz="1600" dirty="0"/>
              <a:t> </a:t>
            </a:r>
            <a:r>
              <a:rPr lang="en-CA" sz="1600" dirty="0" err="1"/>
              <a:t>restrâns</a:t>
            </a:r>
            <a:r>
              <a:rPr lang="en-CA" sz="1600" dirty="0"/>
              <a:t> de </a:t>
            </a:r>
            <a:r>
              <a:rPr lang="en-CA" sz="1600" dirty="0" err="1"/>
              <a:t>oameni</a:t>
            </a:r>
            <a:r>
              <a:rPr lang="en-CA" sz="1600" dirty="0"/>
              <a:t> cu </a:t>
            </a:r>
            <a:r>
              <a:rPr lang="en-CA" sz="1600" dirty="0" err="1"/>
              <a:t>aceleași</a:t>
            </a:r>
            <a:r>
              <a:rPr lang="en-CA" sz="1600" dirty="0"/>
              <a:t> </a:t>
            </a:r>
            <a:r>
              <a:rPr lang="en-CA" sz="1600" dirty="0" err="1"/>
              <a:t>aspirații</a:t>
            </a:r>
            <a:r>
              <a:rPr lang="en-CA" sz="1600" dirty="0"/>
              <a:t> …</a:t>
            </a:r>
          </a:p>
          <a:p>
            <a:r>
              <a:rPr lang="en-CA" sz="1600" dirty="0"/>
              <a:t>Este o </a:t>
            </a:r>
            <a:r>
              <a:rPr lang="en-CA" sz="1600" dirty="0" err="1"/>
              <a:t>investiție</a:t>
            </a:r>
            <a:r>
              <a:rPr lang="en-CA" sz="1600" dirty="0"/>
              <a:t> </a:t>
            </a:r>
            <a:r>
              <a:rPr lang="en-CA" sz="1600" dirty="0" err="1"/>
              <a:t>înțeleaptă</a:t>
            </a:r>
            <a:r>
              <a:rPr lang="en-CA" sz="1600" dirty="0"/>
              <a:t> </a:t>
            </a:r>
            <a:r>
              <a:rPr lang="en-CA" sz="1600" dirty="0" err="1"/>
              <a:t>în</a:t>
            </a:r>
            <a:r>
              <a:rPr lang="en-CA" sz="1600" dirty="0"/>
              <a:t> </a:t>
            </a:r>
            <a:r>
              <a:rPr lang="en-CA" sz="1600" dirty="0" err="1"/>
              <a:t>creșterea</a:t>
            </a:r>
            <a:r>
              <a:rPr lang="en-CA" sz="1600" dirty="0"/>
              <a:t> ta…</a:t>
            </a:r>
          </a:p>
        </p:txBody>
      </p:sp>
    </p:spTree>
    <p:extLst>
      <p:ext uri="{BB962C8B-B14F-4D97-AF65-F5344CB8AC3E}">
        <p14:creationId xmlns:p14="http://schemas.microsoft.com/office/powerpoint/2010/main" val="170809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C8221A89-FE35-4C46-8874-69154D2A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a:extLst>
              <a:ext uri="{FF2B5EF4-FFF2-40B4-BE49-F238E27FC236}">
                <a16:creationId xmlns:a16="http://schemas.microsoft.com/office/drawing/2014/main" id="{52A4511F-3615-0488-85E6-C56ECC02B96F}"/>
              </a:ext>
            </a:extLst>
          </p:cNvPr>
          <p:cNvPicPr>
            <a:picLocks noChangeAspect="1"/>
          </p:cNvPicPr>
          <p:nvPr/>
        </p:nvPicPr>
        <p:blipFill rotWithShape="1">
          <a:blip r:embed="rId2">
            <a:duotone>
              <a:schemeClr val="bg2">
                <a:shade val="45000"/>
                <a:satMod val="135000"/>
              </a:schemeClr>
              <a:prstClr val="white"/>
            </a:duotone>
            <a:alphaModFix amt="41000"/>
          </a:blip>
          <a:srcRect t="29688"/>
          <a:stretch/>
        </p:blipFill>
        <p:spPr>
          <a:xfrm>
            <a:off x="-3176" y="10"/>
            <a:ext cx="12192000" cy="6857991"/>
          </a:xfrm>
          <a:prstGeom prst="rect">
            <a:avLst/>
          </a:prstGeom>
        </p:spPr>
      </p:pic>
      <p:sp>
        <p:nvSpPr>
          <p:cNvPr id="21" name="Rectangle 11">
            <a:extLst>
              <a:ext uri="{FF2B5EF4-FFF2-40B4-BE49-F238E27FC236}">
                <a16:creationId xmlns:a16="http://schemas.microsoft.com/office/drawing/2014/main" id="{259ACC7A-6809-44E9-A594-85696A6C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2226C94D-1245-4C47-8832-67CE6BE2CD5E}"/>
              </a:ext>
            </a:extLst>
          </p:cNvPr>
          <p:cNvSpPr>
            <a:spLocks noGrp="1"/>
          </p:cNvSpPr>
          <p:nvPr>
            <p:ph type="ctrTitle"/>
          </p:nvPr>
        </p:nvSpPr>
        <p:spPr>
          <a:xfrm>
            <a:off x="680322" y="4402667"/>
            <a:ext cx="8133478" cy="940240"/>
          </a:xfrm>
        </p:spPr>
        <p:txBody>
          <a:bodyPr>
            <a:normAutofit fontScale="90000"/>
          </a:bodyPr>
          <a:lstStyle/>
          <a:p>
            <a:r>
              <a:rPr lang="en-CA" sz="3000" dirty="0"/>
              <a:t>​ ​</a:t>
            </a:r>
            <a:r>
              <a:rPr lang="en-CA" sz="3000" dirty="0" err="1"/>
              <a:t>Atunci</a:t>
            </a:r>
            <a:r>
              <a:rPr lang="en-CA" sz="3000" dirty="0"/>
              <a:t> </a:t>
            </a:r>
            <a:r>
              <a:rPr lang="en-CA" sz="3000" dirty="0" err="1"/>
              <a:t>te</a:t>
            </a:r>
            <a:r>
              <a:rPr lang="en-CA" sz="3000" dirty="0"/>
              <a:t> </a:t>
            </a:r>
            <a:r>
              <a:rPr lang="en-CA" sz="3000" dirty="0" err="1"/>
              <a:t>invităm</a:t>
            </a:r>
            <a:r>
              <a:rPr lang="en-CA" sz="3000" dirty="0"/>
              <a:t> </a:t>
            </a:r>
            <a:r>
              <a:rPr lang="en-CA" sz="3000" dirty="0" err="1"/>
              <a:t>să</a:t>
            </a:r>
            <a:r>
              <a:rPr lang="en-CA" sz="3000" dirty="0"/>
              <a:t> ne </a:t>
            </a:r>
            <a:r>
              <a:rPr lang="en-CA" sz="3000" dirty="0" err="1"/>
              <a:t>dai</a:t>
            </a:r>
            <a:r>
              <a:rPr lang="en-CA" sz="3000" dirty="0"/>
              <a:t> </a:t>
            </a:r>
            <a:r>
              <a:rPr lang="en-CA" sz="3000" dirty="0" err="1"/>
              <a:t>voie</a:t>
            </a:r>
            <a:r>
              <a:rPr lang="en-CA" sz="3000" dirty="0"/>
              <a:t> </a:t>
            </a:r>
            <a:r>
              <a:rPr lang="en-CA" sz="3000" dirty="0" err="1"/>
              <a:t>să</a:t>
            </a:r>
            <a:r>
              <a:rPr lang="en-CA" sz="3000" dirty="0"/>
              <a:t> </a:t>
            </a:r>
            <a:r>
              <a:rPr lang="en-CA" sz="3000" dirty="0" err="1"/>
              <a:t>îți</a:t>
            </a:r>
            <a:r>
              <a:rPr lang="en-CA" sz="3000" dirty="0"/>
              <a:t> </a:t>
            </a:r>
            <a:r>
              <a:rPr lang="en-CA" sz="3000" dirty="0" err="1"/>
              <a:t>spunem</a:t>
            </a:r>
            <a:r>
              <a:rPr lang="en-CA" sz="3000" dirty="0"/>
              <a:t> cum </a:t>
            </a:r>
            <a:r>
              <a:rPr lang="en-CA" sz="3000" dirty="0" err="1"/>
              <a:t>te</a:t>
            </a:r>
            <a:r>
              <a:rPr lang="en-CA" sz="3000" dirty="0"/>
              <a:t> </a:t>
            </a:r>
            <a:r>
              <a:rPr lang="en-CA" sz="3000" dirty="0" err="1"/>
              <a:t>putem</a:t>
            </a:r>
            <a:r>
              <a:rPr lang="en-CA" sz="3000" dirty="0"/>
              <a:t> </a:t>
            </a:r>
            <a:r>
              <a:rPr lang="en-CA" sz="3000" dirty="0" err="1"/>
              <a:t>ajuta</a:t>
            </a:r>
            <a:r>
              <a:rPr lang="en-CA" sz="3000" dirty="0"/>
              <a:t> </a:t>
            </a:r>
            <a:r>
              <a:rPr lang="en-CA" sz="3000" dirty="0" err="1"/>
              <a:t>și</a:t>
            </a:r>
            <a:r>
              <a:rPr lang="en-CA" sz="3000" dirty="0"/>
              <a:t> </a:t>
            </a:r>
            <a:r>
              <a:rPr lang="en-CA" sz="3000" dirty="0" err="1"/>
              <a:t>mai</a:t>
            </a:r>
            <a:r>
              <a:rPr lang="en-CA" sz="3000" dirty="0"/>
              <a:t> </a:t>
            </a:r>
            <a:r>
              <a:rPr lang="en-CA" sz="3000" dirty="0" err="1"/>
              <a:t>profund</a:t>
            </a:r>
            <a:r>
              <a:rPr lang="en-CA" sz="3000" dirty="0"/>
              <a:t> </a:t>
            </a:r>
            <a:r>
              <a:rPr lang="en-CA" sz="3000" dirty="0" err="1"/>
              <a:t>să</a:t>
            </a:r>
            <a:r>
              <a:rPr lang="en-CA" sz="3000" dirty="0"/>
              <a:t> </a:t>
            </a:r>
            <a:r>
              <a:rPr lang="en-CA" sz="3000" dirty="0" err="1"/>
              <a:t>ajungi</a:t>
            </a:r>
            <a:r>
              <a:rPr lang="en-CA" sz="3000" dirty="0"/>
              <a:t> </a:t>
            </a:r>
            <a:r>
              <a:rPr lang="en-CA" sz="3000" dirty="0" err="1"/>
              <a:t>acolo</a:t>
            </a:r>
            <a:r>
              <a:rPr lang="en-CA" sz="3000" dirty="0"/>
              <a:t>. </a:t>
            </a:r>
          </a:p>
        </p:txBody>
      </p:sp>
      <p:sp>
        <p:nvSpPr>
          <p:cNvPr id="22" name="Rectangle 13">
            <a:extLst>
              <a:ext uri="{FF2B5EF4-FFF2-40B4-BE49-F238E27FC236}">
                <a16:creationId xmlns:a16="http://schemas.microsoft.com/office/drawing/2014/main" id="{79E62B6A-C5F9-4D52-9F66-87773582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5">
            <a:extLst>
              <a:ext uri="{FF2B5EF4-FFF2-40B4-BE49-F238E27FC236}">
                <a16:creationId xmlns:a16="http://schemas.microsoft.com/office/drawing/2014/main" id="{95F95C49-E748-4D32-8417-22E5B6A6F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AE10EC-5E3B-4FC0-B43F-1E445000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5703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t="5637" b="9967"/>
          <a:stretch/>
        </p:blipFill>
        <p:spPr>
          <a:xfrm>
            <a:off x="1" y="1"/>
            <a:ext cx="12192004" cy="6858001"/>
          </a:xfrm>
          <a:prstGeom prst="rect">
            <a:avLst/>
          </a:prstGeom>
          <a:noFill/>
          <a:ln>
            <a:noFill/>
          </a:ln>
        </p:spPr>
      </p:pic>
      <p:sp>
        <p:nvSpPr>
          <p:cNvPr id="62" name="Google Shape;62;p14"/>
          <p:cNvSpPr txBox="1">
            <a:spLocks noGrp="1"/>
          </p:cNvSpPr>
          <p:nvPr>
            <p:ph type="ctrTitle"/>
          </p:nvPr>
        </p:nvSpPr>
        <p:spPr>
          <a:xfrm>
            <a:off x="0" y="3038567"/>
            <a:ext cx="12192000" cy="1474800"/>
          </a:xfrm>
          <a:prstGeom prst="rect">
            <a:avLst/>
          </a:prstGeom>
        </p:spPr>
        <p:txBody>
          <a:bodyPr spcFirstLastPara="1" vert="horz" wrap="square" lIns="121900" tIns="121900" rIns="121900" bIns="121900" rtlCol="0" anchor="b" anchorCtr="0">
            <a:noAutofit/>
          </a:bodyPr>
          <a:lstStyle/>
          <a:p>
            <a:pPr algn="ctr">
              <a:spcBef>
                <a:spcPts val="0"/>
              </a:spcBef>
              <a:buSzPts val="990"/>
            </a:pPr>
            <a:r>
              <a:rPr lang="en" sz="4800" dirty="0">
                <a:solidFill>
                  <a:srgbClr val="0F73FF"/>
                </a:solidFill>
                <a:highlight>
                  <a:srgbClr val="0F73FF"/>
                </a:highlight>
                <a:latin typeface="Roboto"/>
                <a:ea typeface="Roboto"/>
                <a:cs typeface="Roboto"/>
                <a:sym typeface="Roboto"/>
              </a:rPr>
              <a:t>..</a:t>
            </a:r>
            <a:r>
              <a:rPr lang="en" sz="4800" dirty="0">
                <a:solidFill>
                  <a:schemeClr val="lt1"/>
                </a:solidFill>
                <a:highlight>
                  <a:srgbClr val="0F73FF"/>
                </a:highlight>
                <a:latin typeface="Roboto"/>
                <a:ea typeface="Roboto"/>
                <a:cs typeface="Roboto"/>
                <a:sym typeface="Roboto"/>
              </a:rPr>
              <a:t>Bun </a:t>
            </a:r>
            <a:r>
              <a:rPr lang="en" sz="4800" dirty="0" err="1">
                <a:solidFill>
                  <a:schemeClr val="lt1"/>
                </a:solidFill>
                <a:highlight>
                  <a:srgbClr val="0F73FF"/>
                </a:highlight>
                <a:latin typeface="Roboto"/>
                <a:ea typeface="Roboto"/>
                <a:cs typeface="Roboto"/>
                <a:sym typeface="Roboto"/>
              </a:rPr>
              <a:t>venit</a:t>
            </a:r>
            <a:r>
              <a:rPr lang="en" sz="4800" dirty="0">
                <a:solidFill>
                  <a:schemeClr val="lt1"/>
                </a:solidFill>
                <a:highlight>
                  <a:srgbClr val="0F73FF"/>
                </a:highlight>
                <a:latin typeface="Roboto"/>
                <a:ea typeface="Roboto"/>
                <a:cs typeface="Roboto"/>
                <a:sym typeface="Roboto"/>
              </a:rPr>
              <a:t> la</a:t>
            </a:r>
            <a:r>
              <a:rPr lang="en" sz="4800" dirty="0">
                <a:solidFill>
                  <a:srgbClr val="0F73FF"/>
                </a:solidFill>
                <a:highlight>
                  <a:srgbClr val="0F73FF"/>
                </a:highlight>
                <a:latin typeface="Roboto"/>
                <a:ea typeface="Roboto"/>
                <a:cs typeface="Roboto"/>
                <a:sym typeface="Roboto"/>
              </a:rPr>
              <a:t>..</a:t>
            </a:r>
            <a:endParaRPr sz="4800" b="1" dirty="0">
              <a:solidFill>
                <a:srgbClr val="0F73FF"/>
              </a:solidFill>
              <a:highlight>
                <a:srgbClr val="0F73FF"/>
              </a:highlight>
              <a:latin typeface="Roboto"/>
              <a:ea typeface="Roboto"/>
              <a:cs typeface="Roboto"/>
              <a:sym typeface="Roboto"/>
            </a:endParaRPr>
          </a:p>
        </p:txBody>
      </p:sp>
      <p:sp>
        <p:nvSpPr>
          <p:cNvPr id="63" name="Google Shape;63;p14"/>
          <p:cNvSpPr/>
          <p:nvPr/>
        </p:nvSpPr>
        <p:spPr>
          <a:xfrm>
            <a:off x="0" y="4788500"/>
            <a:ext cx="12192000" cy="1404800"/>
          </a:xfrm>
          <a:prstGeom prst="rect">
            <a:avLst/>
          </a:prstGeom>
          <a:solidFill>
            <a:srgbClr val="000000">
              <a:alpha val="65190"/>
            </a:srgbClr>
          </a:solidFill>
          <a:ln>
            <a:noFill/>
          </a:ln>
        </p:spPr>
        <p:txBody>
          <a:bodyPr spcFirstLastPara="1" wrap="square" lIns="121900" tIns="121900" rIns="121900" bIns="121900" anchor="ctr" anchorCtr="0">
            <a:noAutofit/>
          </a:bodyPr>
          <a:lstStyle/>
          <a:p>
            <a:endParaRPr sz="2400"/>
          </a:p>
        </p:txBody>
      </p:sp>
      <p:pic>
        <p:nvPicPr>
          <p:cNvPr id="64" name="Google Shape;64;p14"/>
          <p:cNvPicPr preferRelativeResize="0"/>
          <p:nvPr/>
        </p:nvPicPr>
        <p:blipFill>
          <a:blip r:embed="rId4">
            <a:alphaModFix/>
          </a:blip>
          <a:stretch>
            <a:fillRect/>
          </a:stretch>
        </p:blipFill>
        <p:spPr>
          <a:xfrm>
            <a:off x="3944267" y="5020467"/>
            <a:ext cx="4303468" cy="9408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childTnLst>
                                </p:cTn>
                              </p:par>
                              <p:par>
                                <p:cTn id="12" presetID="10" presetClass="entr" presetSubtype="0"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74"/>
        <p:cNvGrpSpPr/>
        <p:nvPr/>
      </p:nvGrpSpPr>
      <p:grpSpPr>
        <a:xfrm>
          <a:off x="0" y="0"/>
          <a:ext cx="0" cy="0"/>
          <a:chOff x="0" y="0"/>
          <a:chExt cx="0" cy="0"/>
        </a:xfrm>
      </p:grpSpPr>
      <p:sp>
        <p:nvSpPr>
          <p:cNvPr id="75" name="Google Shape;75;p16"/>
          <p:cNvSpPr txBox="1">
            <a:spLocks noGrp="1"/>
          </p:cNvSpPr>
          <p:nvPr>
            <p:ph type="ctrTitle" idx="4294967295"/>
          </p:nvPr>
        </p:nvSpPr>
        <p:spPr>
          <a:xfrm>
            <a:off x="0" y="0"/>
            <a:ext cx="12192000" cy="10240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SzPts val="990"/>
            </a:pPr>
            <a:r>
              <a:rPr lang="en" sz="4800" b="1" dirty="0">
                <a:solidFill>
                  <a:schemeClr val="lt1"/>
                </a:solidFill>
                <a:latin typeface="Roboto"/>
                <a:ea typeface="Roboto"/>
                <a:cs typeface="Roboto"/>
                <a:sym typeface="Roboto"/>
              </a:rPr>
              <a:t>PENTRU CINE ESTE ?</a:t>
            </a:r>
            <a:endParaRPr sz="4800" b="1" dirty="0">
              <a:solidFill>
                <a:schemeClr val="lt1"/>
              </a:solidFill>
              <a:latin typeface="Roboto"/>
              <a:ea typeface="Roboto"/>
              <a:cs typeface="Roboto"/>
              <a:sym typeface="Roboto"/>
            </a:endParaRPr>
          </a:p>
          <a:p>
            <a:pPr algn="ctr">
              <a:spcBef>
                <a:spcPts val="0"/>
              </a:spcBef>
              <a:buSzPts val="990"/>
            </a:pPr>
            <a:endParaRPr sz="4800" b="1" dirty="0">
              <a:solidFill>
                <a:schemeClr val="lt1"/>
              </a:solidFill>
              <a:highlight>
                <a:srgbClr val="0F73FF"/>
              </a:highlight>
              <a:latin typeface="Roboto"/>
              <a:ea typeface="Roboto"/>
              <a:cs typeface="Roboto"/>
              <a:sym typeface="Roboto"/>
            </a:endParaRPr>
          </a:p>
        </p:txBody>
      </p:sp>
      <p:grpSp>
        <p:nvGrpSpPr>
          <p:cNvPr id="76" name="Google Shape;76;p16"/>
          <p:cNvGrpSpPr/>
          <p:nvPr/>
        </p:nvGrpSpPr>
        <p:grpSpPr>
          <a:xfrm>
            <a:off x="479291" y="1319567"/>
            <a:ext cx="3766696" cy="5181200"/>
            <a:chOff x="455416" y="1012800"/>
            <a:chExt cx="2723700" cy="3885900"/>
          </a:xfrm>
        </p:grpSpPr>
        <p:sp>
          <p:nvSpPr>
            <p:cNvPr id="77" name="Google Shape;77;p16"/>
            <p:cNvSpPr/>
            <p:nvPr/>
          </p:nvSpPr>
          <p:spPr>
            <a:xfrm>
              <a:off x="455416" y="1453200"/>
              <a:ext cx="2723700" cy="3445500"/>
            </a:xfrm>
            <a:prstGeom prst="roundRect">
              <a:avLst>
                <a:gd name="adj" fmla="val 5714"/>
              </a:avLst>
            </a:prstGeom>
            <a:solidFill>
              <a:srgbClr val="ECFEBD"/>
            </a:solidFill>
            <a:ln w="38100" cap="flat" cmpd="sng">
              <a:solidFill>
                <a:srgbClr val="85BB26"/>
              </a:solidFill>
              <a:prstDash val="dash"/>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3333" b="1" dirty="0">
                  <a:solidFill>
                    <a:schemeClr val="lt1"/>
                  </a:solidFill>
                  <a:highlight>
                    <a:srgbClr val="85BB26"/>
                  </a:highlight>
                  <a:latin typeface="Roboto"/>
                  <a:ea typeface="Roboto"/>
                  <a:cs typeface="Roboto"/>
                  <a:sym typeface="Roboto"/>
                </a:rPr>
                <a:t>PROFESIONIȘTI</a:t>
              </a:r>
              <a:endParaRPr sz="3333" b="1" dirty="0">
                <a:solidFill>
                  <a:schemeClr val="lt1"/>
                </a:solidFill>
                <a:highlight>
                  <a:srgbClr val="85BB26"/>
                </a:highlight>
                <a:latin typeface="Roboto"/>
                <a:ea typeface="Roboto"/>
                <a:cs typeface="Roboto"/>
                <a:sym typeface="Roboto"/>
              </a:endParaRPr>
            </a:p>
            <a:p>
              <a:pPr algn="ctr">
                <a:buClr>
                  <a:schemeClr val="dk1"/>
                </a:buClr>
                <a:buSzPts val="1100"/>
              </a:pPr>
              <a:endParaRPr sz="2400" dirty="0">
                <a:solidFill>
                  <a:srgbClr val="85BB26"/>
                </a:solidFill>
                <a:latin typeface="Roboto"/>
                <a:ea typeface="Roboto"/>
                <a:cs typeface="Roboto"/>
                <a:sym typeface="Roboto"/>
              </a:endParaRPr>
            </a:p>
            <a:p>
              <a:pPr>
                <a:buClr>
                  <a:schemeClr val="dk1"/>
                </a:buClr>
                <a:buSzPts val="1100"/>
              </a:pPr>
              <a:r>
                <a:rPr lang="en" sz="2000" b="1" dirty="0">
                  <a:solidFill>
                    <a:srgbClr val="85BB26"/>
                  </a:solidFill>
                  <a:latin typeface="Roboto"/>
                  <a:ea typeface="Roboto"/>
                  <a:cs typeface="Roboto"/>
                  <a:sym typeface="Roboto"/>
                </a:rPr>
                <a:t>Care </a:t>
              </a:r>
              <a:r>
                <a:rPr lang="en" sz="2000" b="1" dirty="0" err="1">
                  <a:solidFill>
                    <a:srgbClr val="85BB26"/>
                  </a:solidFill>
                  <a:latin typeface="Roboto"/>
                  <a:ea typeface="Roboto"/>
                  <a:cs typeface="Roboto"/>
                  <a:sym typeface="Roboto"/>
                </a:rPr>
                <a:t>vor</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să</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obțină</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noi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abilități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pentru</a:t>
              </a:r>
              <a:r>
                <a:rPr lang="en" sz="2000" b="1" dirty="0">
                  <a:solidFill>
                    <a:srgbClr val="85BB26"/>
                  </a:solidFill>
                  <a:latin typeface="Roboto"/>
                  <a:ea typeface="Roboto"/>
                  <a:cs typeface="Roboto"/>
                  <a:sym typeface="Roboto"/>
                </a:rPr>
                <a:t> a fi </a:t>
              </a:r>
              <a:r>
                <a:rPr lang="en" sz="2000" b="1" dirty="0" err="1">
                  <a:solidFill>
                    <a:srgbClr val="85BB26"/>
                  </a:solidFill>
                  <a:latin typeface="Roboto"/>
                  <a:ea typeface="Roboto"/>
                  <a:cs typeface="Roboto"/>
                  <a:sym typeface="Roboto"/>
                </a:rPr>
                <a:t>competitivi</a:t>
              </a:r>
              <a:r>
                <a:rPr lang="en" sz="2000" b="1" dirty="0">
                  <a:solidFill>
                    <a:srgbClr val="85BB26"/>
                  </a:solidFill>
                  <a:latin typeface="Roboto"/>
                  <a:ea typeface="Roboto"/>
                  <a:cs typeface="Roboto"/>
                  <a:sym typeface="Roboto"/>
                </a:rPr>
                <a:t> pe o </a:t>
              </a:r>
              <a:r>
                <a:rPr lang="en" sz="2000" b="1" dirty="0" err="1">
                  <a:solidFill>
                    <a:srgbClr val="85BB26"/>
                  </a:solidFill>
                  <a:latin typeface="Roboto"/>
                  <a:ea typeface="Roboto"/>
                  <a:cs typeface="Roboto"/>
                  <a:sym typeface="Roboto"/>
                </a:rPr>
                <a:t>piață</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în</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schimbare</a:t>
              </a:r>
              <a:endParaRPr sz="2000" b="1" dirty="0">
                <a:solidFill>
                  <a:srgbClr val="85BB26"/>
                </a:solidFill>
                <a:latin typeface="Roboto"/>
                <a:ea typeface="Roboto"/>
                <a:cs typeface="Roboto"/>
                <a:sym typeface="Roboto"/>
              </a:endParaRPr>
            </a:p>
            <a:p>
              <a:pPr>
                <a:buClr>
                  <a:schemeClr val="dk1"/>
                </a:buClr>
                <a:buSzPts val="1100"/>
              </a:pPr>
              <a:endParaRPr sz="2000" b="1" dirty="0">
                <a:solidFill>
                  <a:srgbClr val="85BB26"/>
                </a:solidFill>
                <a:latin typeface="Roboto"/>
                <a:ea typeface="Roboto"/>
                <a:cs typeface="Roboto"/>
                <a:sym typeface="Roboto"/>
              </a:endParaRPr>
            </a:p>
            <a:p>
              <a:pPr>
                <a:buClr>
                  <a:schemeClr val="dk1"/>
                </a:buClr>
                <a:buSzPts val="1100"/>
              </a:pPr>
              <a:r>
                <a:rPr lang="en" sz="2000" b="1" dirty="0" err="1">
                  <a:solidFill>
                    <a:srgbClr val="85BB26"/>
                  </a:solidFill>
                  <a:latin typeface="Roboto"/>
                  <a:ea typeface="Roboto"/>
                  <a:cs typeface="Roboto"/>
                  <a:sym typeface="Roboto"/>
                </a:rPr>
                <a:t>Vor</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să</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creeze</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noi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oportunități</a:t>
              </a:r>
              <a:r>
                <a:rPr lang="en" sz="2000" b="1" dirty="0">
                  <a:solidFill>
                    <a:srgbClr val="85BB26"/>
                  </a:solidFill>
                  <a:latin typeface="Roboto"/>
                  <a:ea typeface="Roboto"/>
                  <a:cs typeface="Roboto"/>
                  <a:sym typeface="Roboto"/>
                </a:rPr>
                <a:t> de a </a:t>
              </a:r>
              <a:r>
                <a:rPr lang="en" sz="2000" b="1" dirty="0" err="1">
                  <a:solidFill>
                    <a:srgbClr val="85BB26"/>
                  </a:solidFill>
                  <a:latin typeface="Roboto"/>
                  <a:ea typeface="Roboto"/>
                  <a:cs typeface="Roboto"/>
                  <a:sym typeface="Roboto"/>
                </a:rPr>
                <a:t>lucra</a:t>
              </a:r>
              <a:r>
                <a:rPr lang="en" sz="2000" b="1" dirty="0">
                  <a:solidFill>
                    <a:srgbClr val="85BB26"/>
                  </a:solidFill>
                  <a:latin typeface="Roboto"/>
                  <a:ea typeface="Roboto"/>
                  <a:cs typeface="Roboto"/>
                  <a:sym typeface="Roboto"/>
                </a:rPr>
                <a:t> online de la </a:t>
              </a:r>
              <a:r>
                <a:rPr lang="en" sz="2000" b="1" dirty="0" err="1">
                  <a:solidFill>
                    <a:srgbClr val="85BB26"/>
                  </a:solidFill>
                  <a:latin typeface="Roboto"/>
                  <a:ea typeface="Roboto"/>
                  <a:cs typeface="Roboto"/>
                  <a:sym typeface="Roboto"/>
                </a:rPr>
                <a:t>distanță</a:t>
              </a:r>
              <a:endParaRPr sz="2000" b="1" dirty="0">
                <a:solidFill>
                  <a:srgbClr val="85BB26"/>
                </a:solidFill>
                <a:latin typeface="Roboto"/>
                <a:ea typeface="Roboto"/>
                <a:cs typeface="Roboto"/>
                <a:sym typeface="Roboto"/>
              </a:endParaRPr>
            </a:p>
            <a:p>
              <a:pPr>
                <a:buClr>
                  <a:schemeClr val="dk1"/>
                </a:buClr>
                <a:buSzPts val="1100"/>
              </a:pPr>
              <a:endParaRPr sz="2000" b="1" dirty="0">
                <a:solidFill>
                  <a:srgbClr val="85BB26"/>
                </a:solidFill>
                <a:latin typeface="Roboto"/>
                <a:ea typeface="Roboto"/>
                <a:cs typeface="Roboto"/>
                <a:sym typeface="Roboto"/>
              </a:endParaRPr>
            </a:p>
            <a:p>
              <a:pPr>
                <a:buClr>
                  <a:schemeClr val="dk1"/>
                </a:buClr>
                <a:buSzPts val="1100"/>
              </a:pPr>
              <a:r>
                <a:rPr lang="en" sz="2000" b="1" dirty="0" err="1">
                  <a:solidFill>
                    <a:srgbClr val="85BB26"/>
                  </a:solidFill>
                  <a:latin typeface="Roboto"/>
                  <a:ea typeface="Roboto"/>
                  <a:cs typeface="Roboto"/>
                  <a:sym typeface="Roboto"/>
                </a:rPr>
                <a:t>Vor</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să</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creeze</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abilități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noi</a:t>
              </a:r>
              <a:r>
                <a:rPr lang="en" sz="2000" b="1" dirty="0">
                  <a:solidFill>
                    <a:srgbClr val="85BB26"/>
                  </a:solidFill>
                  <a:latin typeface="Roboto"/>
                  <a:ea typeface="Roboto"/>
                  <a:cs typeface="Roboto"/>
                  <a:sym typeface="Roboto"/>
                </a:rPr>
                <a:t>, cum </a:t>
              </a:r>
              <a:r>
                <a:rPr lang="en" sz="2000" b="1" dirty="0" err="1">
                  <a:solidFill>
                    <a:srgbClr val="85BB26"/>
                  </a:solidFill>
                  <a:latin typeface="Roboto"/>
                  <a:ea typeface="Roboto"/>
                  <a:cs typeface="Roboto"/>
                  <a:sym typeface="Roboto"/>
                </a:rPr>
                <a:t>ar</a:t>
              </a:r>
              <a:r>
                <a:rPr lang="en" sz="2000" b="1" dirty="0">
                  <a:solidFill>
                    <a:srgbClr val="85BB26"/>
                  </a:solidFill>
                  <a:latin typeface="Roboto"/>
                  <a:ea typeface="Roboto"/>
                  <a:cs typeface="Roboto"/>
                  <a:sym typeface="Roboto"/>
                </a:rPr>
                <a:t> fi </a:t>
              </a:r>
              <a:r>
                <a:rPr lang="en" sz="2000" b="1" dirty="0" err="1">
                  <a:solidFill>
                    <a:srgbClr val="85BB26"/>
                  </a:solidFill>
                  <a:latin typeface="Roboto"/>
                  <a:ea typeface="Roboto"/>
                  <a:cs typeface="Roboto"/>
                  <a:sym typeface="Roboto"/>
                </a:rPr>
                <a:t>utilizarea</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marketingului</a:t>
              </a:r>
              <a:r>
                <a:rPr lang="en" sz="2000" b="1" dirty="0">
                  <a:solidFill>
                    <a:srgbClr val="85BB26"/>
                  </a:solidFill>
                  <a:latin typeface="Roboto"/>
                  <a:ea typeface="Roboto"/>
                  <a:cs typeface="Roboto"/>
                  <a:sym typeface="Roboto"/>
                </a:rPr>
                <a:t> online </a:t>
              </a:r>
              <a:r>
                <a:rPr lang="en" sz="2000" b="1" dirty="0" err="1">
                  <a:solidFill>
                    <a:srgbClr val="85BB26"/>
                  </a:solidFill>
                  <a:latin typeface="Roboto"/>
                  <a:ea typeface="Roboto"/>
                  <a:cs typeface="Roboto"/>
                  <a:sym typeface="Roboto"/>
                </a:rPr>
                <a:t>și</a:t>
              </a:r>
              <a:r>
                <a:rPr lang="en" sz="2000" b="1" dirty="0">
                  <a:solidFill>
                    <a:srgbClr val="85BB26"/>
                  </a:solidFill>
                  <a:latin typeface="Roboto"/>
                  <a:ea typeface="Roboto"/>
                  <a:cs typeface="Roboto"/>
                  <a:sym typeface="Roboto"/>
                </a:rPr>
                <a:t> a </a:t>
              </a:r>
              <a:r>
                <a:rPr lang="en" sz="2000" b="1" dirty="0" err="1">
                  <a:solidFill>
                    <a:srgbClr val="85BB26"/>
                  </a:solidFill>
                  <a:latin typeface="Roboto"/>
                  <a:ea typeface="Roboto"/>
                  <a:cs typeface="Roboto"/>
                  <a:sym typeface="Roboto"/>
                </a:rPr>
                <a:t>inteligenței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artificiale</a:t>
              </a:r>
              <a:endParaRPr sz="2000" b="1" dirty="0">
                <a:solidFill>
                  <a:srgbClr val="85BB26"/>
                </a:solidFill>
                <a:latin typeface="Roboto"/>
                <a:ea typeface="Roboto"/>
                <a:cs typeface="Roboto"/>
                <a:sym typeface="Roboto"/>
              </a:endParaRPr>
            </a:p>
            <a:p>
              <a:pPr>
                <a:buClr>
                  <a:schemeClr val="dk1"/>
                </a:buClr>
                <a:buSzPts val="1100"/>
              </a:pPr>
              <a:endParaRPr sz="2400" b="1" dirty="0">
                <a:solidFill>
                  <a:srgbClr val="85BB26"/>
                </a:solidFill>
                <a:latin typeface="Roboto"/>
                <a:ea typeface="Roboto"/>
                <a:cs typeface="Roboto"/>
                <a:sym typeface="Roboto"/>
              </a:endParaRPr>
            </a:p>
          </p:txBody>
        </p:sp>
        <p:pic>
          <p:nvPicPr>
            <p:cNvPr id="78" name="Google Shape;78;p16"/>
            <p:cNvPicPr preferRelativeResize="0"/>
            <p:nvPr/>
          </p:nvPicPr>
          <p:blipFill>
            <a:blip r:embed="rId3">
              <a:alphaModFix/>
            </a:blip>
            <a:stretch>
              <a:fillRect/>
            </a:stretch>
          </p:blipFill>
          <p:spPr>
            <a:xfrm>
              <a:off x="1563025" y="1012800"/>
              <a:ext cx="767999" cy="767999"/>
            </a:xfrm>
            <a:prstGeom prst="rect">
              <a:avLst/>
            </a:prstGeom>
            <a:noFill/>
            <a:ln>
              <a:noFill/>
            </a:ln>
          </p:spPr>
        </p:pic>
      </p:grpSp>
      <p:grpSp>
        <p:nvGrpSpPr>
          <p:cNvPr id="79" name="Google Shape;79;p16"/>
          <p:cNvGrpSpPr/>
          <p:nvPr/>
        </p:nvGrpSpPr>
        <p:grpSpPr>
          <a:xfrm>
            <a:off x="4311941" y="1073815"/>
            <a:ext cx="3849507" cy="5523100"/>
            <a:chOff x="3449997" y="756375"/>
            <a:chExt cx="2244000" cy="4142325"/>
          </a:xfrm>
        </p:grpSpPr>
        <p:sp>
          <p:nvSpPr>
            <p:cNvPr id="80" name="Google Shape;80;p16"/>
            <p:cNvSpPr/>
            <p:nvPr/>
          </p:nvSpPr>
          <p:spPr>
            <a:xfrm>
              <a:off x="3449997" y="1453200"/>
              <a:ext cx="2244000" cy="3445500"/>
            </a:xfrm>
            <a:prstGeom prst="roundRect">
              <a:avLst>
                <a:gd name="adj" fmla="val 5112"/>
              </a:avLst>
            </a:prstGeom>
            <a:solidFill>
              <a:srgbClr val="C9DAF8"/>
            </a:solidFill>
            <a:ln w="38100" cap="flat" cmpd="sng">
              <a:solidFill>
                <a:srgbClr val="0F73FF"/>
              </a:solidFill>
              <a:prstDash val="dash"/>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4000" b="1" dirty="0">
                  <a:solidFill>
                    <a:schemeClr val="lt1"/>
                  </a:solidFill>
                  <a:highlight>
                    <a:srgbClr val="0F73FF"/>
                  </a:highlight>
                  <a:latin typeface="Roboto"/>
                  <a:ea typeface="Roboto"/>
                  <a:cs typeface="Roboto"/>
                  <a:sym typeface="Roboto"/>
                </a:rPr>
                <a:t>PROPRIETARI DE AFACERI</a:t>
              </a:r>
              <a:endParaRPr sz="4000" dirty="0">
                <a:solidFill>
                  <a:schemeClr val="lt1"/>
                </a:solidFill>
                <a:highlight>
                  <a:srgbClr val="0F73FF"/>
                </a:highlight>
                <a:latin typeface="Roboto"/>
                <a:ea typeface="Roboto"/>
                <a:cs typeface="Roboto"/>
                <a:sym typeface="Roboto"/>
              </a:endParaRPr>
            </a:p>
            <a:p>
              <a:pPr algn="ctr">
                <a:buClr>
                  <a:schemeClr val="dk1"/>
                </a:buClr>
                <a:buSzPts val="1100"/>
              </a:pPr>
              <a:endParaRPr sz="2400" dirty="0">
                <a:solidFill>
                  <a:srgbClr val="0F73FF"/>
                </a:solidFill>
                <a:latin typeface="Roboto"/>
                <a:ea typeface="Roboto"/>
                <a:cs typeface="Roboto"/>
                <a:sym typeface="Roboto"/>
              </a:endParaRPr>
            </a:p>
            <a:p>
              <a:pPr>
                <a:buClr>
                  <a:schemeClr val="dk1"/>
                </a:buClr>
                <a:buSzPts val="1100"/>
              </a:pPr>
              <a:r>
                <a:rPr lang="en" sz="2000" b="1" dirty="0">
                  <a:solidFill>
                    <a:srgbClr val="0F73FF"/>
                  </a:solidFill>
                  <a:latin typeface="Roboto"/>
                  <a:ea typeface="Roboto"/>
                  <a:cs typeface="Roboto"/>
                  <a:sym typeface="Roboto"/>
                </a:rPr>
                <a:t>Care </a:t>
              </a:r>
              <a:r>
                <a:rPr lang="en" sz="2000" b="1" dirty="0" err="1">
                  <a:solidFill>
                    <a:srgbClr val="0F73FF"/>
                  </a:solidFill>
                  <a:latin typeface="Roboto"/>
                  <a:ea typeface="Roboto"/>
                  <a:cs typeface="Roboto"/>
                  <a:sym typeface="Roboto"/>
                </a:rPr>
                <a:t>vor</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să-și</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dezvolte</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afacerea</a:t>
              </a:r>
              <a:r>
                <a:rPr lang="en" sz="2000" b="1" dirty="0">
                  <a:solidFill>
                    <a:srgbClr val="0F73FF"/>
                  </a:solidFill>
                  <a:latin typeface="Roboto"/>
                  <a:ea typeface="Roboto"/>
                  <a:cs typeface="Roboto"/>
                  <a:sym typeface="Roboto"/>
                </a:rPr>
                <a:t> online </a:t>
              </a:r>
              <a:r>
                <a:rPr lang="en" sz="2000" b="1" dirty="0" err="1">
                  <a:solidFill>
                    <a:srgbClr val="0F73FF"/>
                  </a:solidFill>
                  <a:latin typeface="Roboto"/>
                  <a:ea typeface="Roboto"/>
                  <a:cs typeface="Roboto"/>
                  <a:sym typeface="Roboto"/>
                </a:rPr>
                <a:t>prin</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automatizare</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și</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inteligență</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artificială</a:t>
              </a:r>
              <a:endParaRPr sz="2000" b="1" dirty="0">
                <a:solidFill>
                  <a:srgbClr val="0F73FF"/>
                </a:solidFill>
                <a:latin typeface="Roboto"/>
                <a:ea typeface="Roboto"/>
                <a:cs typeface="Roboto"/>
                <a:sym typeface="Roboto"/>
              </a:endParaRPr>
            </a:p>
            <a:p>
              <a:pPr>
                <a:buClr>
                  <a:schemeClr val="dk1"/>
                </a:buClr>
                <a:buSzPts val="1100"/>
              </a:pPr>
              <a:endParaRPr sz="2000" b="1" dirty="0">
                <a:solidFill>
                  <a:srgbClr val="0F73FF"/>
                </a:solidFill>
                <a:latin typeface="Roboto"/>
                <a:ea typeface="Roboto"/>
                <a:cs typeface="Roboto"/>
                <a:sym typeface="Roboto"/>
              </a:endParaRPr>
            </a:p>
            <a:p>
              <a:pPr>
                <a:buClr>
                  <a:schemeClr val="dk1"/>
                </a:buClr>
                <a:buSzPts val="1100"/>
              </a:pPr>
              <a:r>
                <a:rPr lang="en" sz="2000" b="1" dirty="0">
                  <a:solidFill>
                    <a:srgbClr val="0F73FF"/>
                  </a:solidFill>
                  <a:latin typeface="Roboto"/>
                  <a:ea typeface="Roboto"/>
                  <a:cs typeface="Roboto"/>
                  <a:sym typeface="Roboto"/>
                </a:rPr>
                <a:t>Care </a:t>
              </a:r>
              <a:r>
                <a:rPr lang="en" sz="2000" b="1" dirty="0" err="1">
                  <a:solidFill>
                    <a:srgbClr val="0F73FF"/>
                  </a:solidFill>
                  <a:latin typeface="Roboto"/>
                  <a:ea typeface="Roboto"/>
                  <a:cs typeface="Roboto"/>
                  <a:sym typeface="Roboto"/>
                </a:rPr>
                <a:t>vor</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să</a:t>
              </a:r>
              <a:r>
                <a:rPr lang="en" sz="2000" b="1" dirty="0">
                  <a:solidFill>
                    <a:srgbClr val="0F73FF"/>
                  </a:solidFill>
                  <a:latin typeface="Roboto"/>
                  <a:ea typeface="Roboto"/>
                  <a:cs typeface="Roboto"/>
                  <a:sym typeface="Roboto"/>
                </a:rPr>
                <a:t> fie </a:t>
              </a:r>
              <a:r>
                <a:rPr lang="en" sz="2000" b="1" dirty="0" err="1">
                  <a:solidFill>
                    <a:srgbClr val="0F73FF"/>
                  </a:solidFill>
                  <a:latin typeface="Roboto"/>
                  <a:ea typeface="Roboto"/>
                  <a:cs typeface="Roboto"/>
                  <a:sym typeface="Roboto"/>
                </a:rPr>
                <a:t>înaintea</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concurenței</a:t>
              </a:r>
              <a:r>
                <a:rPr lang="en" sz="2000" b="1" dirty="0">
                  <a:solidFill>
                    <a:srgbClr val="0F73FF"/>
                  </a:solidFill>
                  <a:latin typeface="Roboto"/>
                  <a:ea typeface="Roboto"/>
                  <a:cs typeface="Roboto"/>
                  <a:sym typeface="Roboto"/>
                </a:rPr>
                <a:t> lor</a:t>
              </a:r>
              <a:endParaRPr sz="2000" b="1" dirty="0">
                <a:solidFill>
                  <a:srgbClr val="0F73FF"/>
                </a:solidFill>
                <a:latin typeface="Roboto"/>
                <a:ea typeface="Roboto"/>
                <a:cs typeface="Roboto"/>
                <a:sym typeface="Roboto"/>
              </a:endParaRPr>
            </a:p>
            <a:p>
              <a:pPr>
                <a:buClr>
                  <a:schemeClr val="dk1"/>
                </a:buClr>
                <a:buSzPts val="1100"/>
              </a:pPr>
              <a:endParaRPr sz="2000" b="1" dirty="0">
                <a:solidFill>
                  <a:srgbClr val="0F73FF"/>
                </a:solidFill>
                <a:latin typeface="Roboto"/>
                <a:ea typeface="Roboto"/>
                <a:cs typeface="Roboto"/>
                <a:sym typeface="Roboto"/>
              </a:endParaRPr>
            </a:p>
            <a:p>
              <a:pPr>
                <a:buClr>
                  <a:schemeClr val="dk1"/>
                </a:buClr>
                <a:buSzPts val="1100"/>
              </a:pPr>
              <a:r>
                <a:rPr lang="en" sz="2000" b="1" dirty="0">
                  <a:solidFill>
                    <a:srgbClr val="0F73FF"/>
                  </a:solidFill>
                  <a:latin typeface="Roboto"/>
                  <a:ea typeface="Roboto"/>
                  <a:cs typeface="Roboto"/>
                  <a:sym typeface="Roboto"/>
                </a:rPr>
                <a:t>De </a:t>
              </a:r>
              <a:r>
                <a:rPr lang="en" sz="2000" b="1" dirty="0" err="1">
                  <a:solidFill>
                    <a:srgbClr val="0F73FF"/>
                  </a:solidFill>
                  <a:latin typeface="Roboto"/>
                  <a:ea typeface="Roboto"/>
                  <a:cs typeface="Roboto"/>
                  <a:sym typeface="Roboto"/>
                </a:rPr>
                <a:t>fapt</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să</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creeze</a:t>
              </a:r>
              <a:r>
                <a:rPr lang="en" sz="2000" b="1" dirty="0">
                  <a:solidFill>
                    <a:srgbClr val="0F73FF"/>
                  </a:solidFill>
                  <a:latin typeface="Roboto"/>
                  <a:ea typeface="Roboto"/>
                  <a:cs typeface="Roboto"/>
                  <a:sym typeface="Roboto"/>
                </a:rPr>
                <a:t> o </a:t>
              </a:r>
              <a:r>
                <a:rPr lang="en" sz="2000" b="1" dirty="0" err="1">
                  <a:solidFill>
                    <a:srgbClr val="0F73FF"/>
                  </a:solidFill>
                  <a:latin typeface="Roboto"/>
                  <a:ea typeface="Roboto"/>
                  <a:cs typeface="Roboto"/>
                  <a:sym typeface="Roboto"/>
                </a:rPr>
                <a:t>nouă</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categorie</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perturbatoare</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fără</a:t>
              </a:r>
              <a:r>
                <a:rPr lang="en" sz="2000" b="1" dirty="0">
                  <a:solidFill>
                    <a:srgbClr val="0F73FF"/>
                  </a:solidFill>
                  <a:latin typeface="Roboto"/>
                  <a:ea typeface="Roboto"/>
                  <a:cs typeface="Roboto"/>
                  <a:sym typeface="Roboto"/>
                </a:rPr>
                <a:t> </a:t>
              </a:r>
              <a:r>
                <a:rPr lang="en" sz="2000" b="1" dirty="0" err="1">
                  <a:solidFill>
                    <a:srgbClr val="0F73FF"/>
                  </a:solidFill>
                  <a:latin typeface="Roboto"/>
                  <a:ea typeface="Roboto"/>
                  <a:cs typeface="Roboto"/>
                  <a:sym typeface="Roboto"/>
                </a:rPr>
                <a:t>concurență</a:t>
              </a:r>
              <a:endParaRPr sz="2000" b="1" dirty="0">
                <a:solidFill>
                  <a:srgbClr val="0F73FF"/>
                </a:solidFill>
                <a:latin typeface="Roboto"/>
                <a:ea typeface="Roboto"/>
                <a:cs typeface="Roboto"/>
                <a:sym typeface="Roboto"/>
              </a:endParaRPr>
            </a:p>
            <a:p>
              <a:pPr>
                <a:buClr>
                  <a:schemeClr val="dk1"/>
                </a:buClr>
                <a:buSzPts val="1100"/>
              </a:pPr>
              <a:endParaRPr sz="2400" b="1" dirty="0">
                <a:solidFill>
                  <a:srgbClr val="0F73FF"/>
                </a:solidFill>
                <a:latin typeface="Roboto"/>
                <a:ea typeface="Roboto"/>
                <a:cs typeface="Roboto"/>
                <a:sym typeface="Roboto"/>
              </a:endParaRPr>
            </a:p>
          </p:txBody>
        </p:sp>
        <p:pic>
          <p:nvPicPr>
            <p:cNvPr id="81" name="Google Shape;81;p16"/>
            <p:cNvPicPr preferRelativeResize="0"/>
            <p:nvPr/>
          </p:nvPicPr>
          <p:blipFill>
            <a:blip r:embed="rId4">
              <a:alphaModFix/>
            </a:blip>
            <a:stretch>
              <a:fillRect/>
            </a:stretch>
          </p:blipFill>
          <p:spPr>
            <a:xfrm>
              <a:off x="4131632" y="756375"/>
              <a:ext cx="953250" cy="953250"/>
            </a:xfrm>
            <a:prstGeom prst="rect">
              <a:avLst/>
            </a:prstGeom>
            <a:noFill/>
            <a:ln>
              <a:noFill/>
            </a:ln>
          </p:spPr>
        </p:pic>
      </p:grpSp>
      <p:grpSp>
        <p:nvGrpSpPr>
          <p:cNvPr id="82" name="Google Shape;82;p16"/>
          <p:cNvGrpSpPr/>
          <p:nvPr/>
        </p:nvGrpSpPr>
        <p:grpSpPr>
          <a:xfrm>
            <a:off x="8227403" y="1319568"/>
            <a:ext cx="3716064" cy="5212033"/>
            <a:chOff x="6074982" y="989675"/>
            <a:chExt cx="2244000" cy="3909025"/>
          </a:xfrm>
        </p:grpSpPr>
        <p:sp>
          <p:nvSpPr>
            <p:cNvPr id="83" name="Google Shape;83;p16"/>
            <p:cNvSpPr/>
            <p:nvPr/>
          </p:nvSpPr>
          <p:spPr>
            <a:xfrm>
              <a:off x="6074982" y="1453200"/>
              <a:ext cx="2244000" cy="3445500"/>
            </a:xfrm>
            <a:prstGeom prst="roundRect">
              <a:avLst>
                <a:gd name="adj" fmla="val 5394"/>
              </a:avLst>
            </a:prstGeom>
            <a:solidFill>
              <a:srgbClr val="ECFEBD"/>
            </a:solidFill>
            <a:ln w="38100" cap="flat" cmpd="sng">
              <a:solidFill>
                <a:srgbClr val="85BB26"/>
              </a:solidFill>
              <a:prstDash val="dash"/>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3333" b="1" dirty="0">
                  <a:solidFill>
                    <a:schemeClr val="lt1"/>
                  </a:solidFill>
                  <a:highlight>
                    <a:srgbClr val="85BB26"/>
                  </a:highlight>
                  <a:latin typeface="Roboto"/>
                  <a:ea typeface="Roboto"/>
                  <a:cs typeface="Roboto"/>
                  <a:sym typeface="Roboto"/>
                </a:rPr>
                <a:t>VIZIONARI</a:t>
              </a:r>
              <a:endParaRPr sz="3333" dirty="0">
                <a:solidFill>
                  <a:schemeClr val="lt1"/>
                </a:solidFill>
                <a:highlight>
                  <a:srgbClr val="85BB26"/>
                </a:highlight>
                <a:latin typeface="Roboto"/>
                <a:ea typeface="Roboto"/>
                <a:cs typeface="Roboto"/>
                <a:sym typeface="Roboto"/>
              </a:endParaRPr>
            </a:p>
            <a:p>
              <a:pPr>
                <a:buClr>
                  <a:schemeClr val="dk1"/>
                </a:buClr>
                <a:buSzPts val="1100"/>
              </a:pPr>
              <a:endParaRPr sz="667" dirty="0">
                <a:solidFill>
                  <a:srgbClr val="85BB26"/>
                </a:solidFill>
                <a:latin typeface="Roboto"/>
                <a:ea typeface="Roboto"/>
                <a:cs typeface="Roboto"/>
                <a:sym typeface="Roboto"/>
              </a:endParaRPr>
            </a:p>
            <a:p>
              <a:pPr>
                <a:buClr>
                  <a:schemeClr val="dk1"/>
                </a:buClr>
                <a:buSzPts val="1100"/>
              </a:pPr>
              <a:r>
                <a:rPr lang="en" sz="2000" b="1" dirty="0" err="1">
                  <a:solidFill>
                    <a:srgbClr val="85BB26"/>
                  </a:solidFill>
                  <a:latin typeface="Roboto"/>
                  <a:ea typeface="Roboto"/>
                  <a:cs typeface="Roboto"/>
                  <a:sym typeface="Roboto"/>
                </a:rPr>
                <a:t>În</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căutarea</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unei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schimbări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în</a:t>
              </a:r>
              <a:endParaRPr sz="2000" b="1" dirty="0">
                <a:solidFill>
                  <a:srgbClr val="85BB26"/>
                </a:solidFill>
                <a:latin typeface="Roboto"/>
                <a:ea typeface="Roboto"/>
                <a:cs typeface="Roboto"/>
                <a:sym typeface="Roboto"/>
              </a:endParaRPr>
            </a:p>
            <a:p>
              <a:pPr>
                <a:buClr>
                  <a:schemeClr val="dk1"/>
                </a:buClr>
                <a:buSzPts val="1100"/>
              </a:pPr>
              <a:r>
                <a:rPr lang="en" sz="2000" b="1" dirty="0" err="1">
                  <a:solidFill>
                    <a:srgbClr val="85BB26"/>
                  </a:solidFill>
                  <a:latin typeface="Roboto"/>
                  <a:ea typeface="Roboto"/>
                  <a:cs typeface="Roboto"/>
                  <a:sym typeface="Roboto"/>
                </a:rPr>
                <a:t>stilul</a:t>
              </a:r>
              <a:r>
                <a:rPr lang="en" sz="2000" b="1" dirty="0">
                  <a:solidFill>
                    <a:srgbClr val="85BB26"/>
                  </a:solidFill>
                  <a:latin typeface="Roboto"/>
                  <a:ea typeface="Roboto"/>
                  <a:cs typeface="Roboto"/>
                  <a:sym typeface="Roboto"/>
                </a:rPr>
                <a:t> de </a:t>
              </a:r>
              <a:r>
                <a:rPr lang="en" sz="2000" b="1" dirty="0" err="1">
                  <a:solidFill>
                    <a:srgbClr val="85BB26"/>
                  </a:solidFill>
                  <a:latin typeface="Roboto"/>
                  <a:ea typeface="Roboto"/>
                  <a:cs typeface="Roboto"/>
                  <a:sym typeface="Roboto"/>
                </a:rPr>
                <a:t>viață</a:t>
              </a:r>
              <a:r>
                <a:rPr lang="en" sz="2000" b="1" dirty="0">
                  <a:solidFill>
                    <a:srgbClr val="85BB26"/>
                  </a:solidFill>
                  <a:latin typeface="Roboto"/>
                  <a:ea typeface="Roboto"/>
                  <a:cs typeface="Roboto"/>
                  <a:sym typeface="Roboto"/>
                </a:rPr>
                <a:t>, o </a:t>
              </a:r>
              <a:r>
                <a:rPr lang="en" sz="2000" b="1" dirty="0" err="1">
                  <a:solidFill>
                    <a:srgbClr val="85BB26"/>
                  </a:solidFill>
                  <a:latin typeface="Roboto"/>
                  <a:ea typeface="Roboto"/>
                  <a:cs typeface="Roboto"/>
                  <a:sym typeface="Roboto"/>
                </a:rPr>
                <a:t>nouă</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afacere</a:t>
              </a:r>
              <a:r>
                <a:rPr lang="en" sz="2000" b="1" dirty="0">
                  <a:solidFill>
                    <a:srgbClr val="85BB26"/>
                  </a:solidFill>
                  <a:latin typeface="Roboto"/>
                  <a:ea typeface="Roboto"/>
                  <a:cs typeface="Roboto"/>
                  <a:sym typeface="Roboto"/>
                </a:rPr>
                <a:t>,</a:t>
              </a:r>
              <a:endParaRPr sz="2000" b="1" dirty="0">
                <a:solidFill>
                  <a:srgbClr val="85BB26"/>
                </a:solidFill>
                <a:latin typeface="Roboto"/>
                <a:ea typeface="Roboto"/>
                <a:cs typeface="Roboto"/>
                <a:sym typeface="Roboto"/>
              </a:endParaRPr>
            </a:p>
            <a:p>
              <a:pPr>
                <a:buClr>
                  <a:schemeClr val="dk1"/>
                </a:buClr>
                <a:buSzPts val="1100"/>
              </a:pPr>
              <a:r>
                <a:rPr lang="en" sz="2000" b="1" dirty="0">
                  <a:solidFill>
                    <a:srgbClr val="85BB26"/>
                  </a:solidFill>
                  <a:latin typeface="Roboto"/>
                  <a:ea typeface="Roboto"/>
                  <a:cs typeface="Roboto"/>
                  <a:sym typeface="Roboto"/>
                </a:rPr>
                <a:t>o </a:t>
              </a:r>
              <a:r>
                <a:rPr lang="en" sz="2000" b="1" dirty="0" err="1">
                  <a:solidFill>
                    <a:srgbClr val="85BB26"/>
                  </a:solidFill>
                  <a:latin typeface="Roboto"/>
                  <a:ea typeface="Roboto"/>
                  <a:cs typeface="Roboto"/>
                  <a:sym typeface="Roboto"/>
                </a:rPr>
                <a:t>schimbare</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în</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carieră</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independență</a:t>
              </a:r>
              <a:r>
                <a:rPr lang="en" sz="2000" b="1" dirty="0">
                  <a:solidFill>
                    <a:srgbClr val="85BB26"/>
                  </a:solidFill>
                  <a:latin typeface="Roboto"/>
                  <a:ea typeface="Roboto"/>
                  <a:cs typeface="Roboto"/>
                  <a:sym typeface="Roboto"/>
                </a:rPr>
                <a:t> de </a:t>
              </a:r>
              <a:r>
                <a:rPr lang="en" sz="2000" b="1" dirty="0" err="1">
                  <a:solidFill>
                    <a:srgbClr val="85BB26"/>
                  </a:solidFill>
                  <a:latin typeface="Roboto"/>
                  <a:ea typeface="Roboto"/>
                  <a:cs typeface="Roboto"/>
                  <a:sym typeface="Roboto"/>
                </a:rPr>
                <a:t>locație</a:t>
              </a:r>
              <a:endParaRPr sz="2000" b="1" dirty="0">
                <a:solidFill>
                  <a:srgbClr val="85BB26"/>
                </a:solidFill>
                <a:latin typeface="Roboto"/>
                <a:ea typeface="Roboto"/>
                <a:cs typeface="Roboto"/>
                <a:sym typeface="Roboto"/>
              </a:endParaRPr>
            </a:p>
            <a:p>
              <a:pPr>
                <a:buClr>
                  <a:schemeClr val="dk1"/>
                </a:buClr>
                <a:buSzPts val="1100"/>
              </a:pPr>
              <a:endParaRPr sz="2000" b="1" dirty="0">
                <a:solidFill>
                  <a:srgbClr val="85BB26"/>
                </a:solidFill>
                <a:latin typeface="Roboto"/>
                <a:ea typeface="Roboto"/>
                <a:cs typeface="Roboto"/>
                <a:sym typeface="Roboto"/>
              </a:endParaRPr>
            </a:p>
            <a:p>
              <a:pPr>
                <a:buClr>
                  <a:schemeClr val="dk1"/>
                </a:buClr>
                <a:buSzPts val="1100"/>
              </a:pPr>
              <a:r>
                <a:rPr lang="en" sz="2000" b="1" dirty="0" err="1">
                  <a:solidFill>
                    <a:srgbClr val="85BB26"/>
                  </a:solidFill>
                  <a:latin typeface="Roboto"/>
                  <a:ea typeface="Roboto"/>
                  <a:cs typeface="Roboto"/>
                  <a:sym typeface="Roboto"/>
                </a:rPr>
                <a:t>Creeze</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ceva</a:t>
              </a:r>
              <a:r>
                <a:rPr lang="en" sz="2000" b="1" dirty="0">
                  <a:solidFill>
                    <a:srgbClr val="85BB26"/>
                  </a:solidFill>
                  <a:latin typeface="Roboto"/>
                  <a:ea typeface="Roboto"/>
                  <a:cs typeface="Roboto"/>
                  <a:sym typeface="Roboto"/>
                </a:rPr>
                <a:t> de care sunt </a:t>
              </a:r>
              <a:r>
                <a:rPr lang="en" sz="2000" b="1" dirty="0" err="1">
                  <a:solidFill>
                    <a:srgbClr val="85BB26"/>
                  </a:solidFill>
                  <a:latin typeface="Roboto"/>
                  <a:ea typeface="Roboto"/>
                  <a:cs typeface="Roboto"/>
                  <a:sym typeface="Roboto"/>
                </a:rPr>
                <a:t>pasionați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și</a:t>
              </a:r>
              <a:r>
                <a:rPr lang="en" sz="2000" b="1" dirty="0">
                  <a:solidFill>
                    <a:srgbClr val="85BB26"/>
                  </a:solidFill>
                  <a:latin typeface="Roboto"/>
                  <a:ea typeface="Roboto"/>
                  <a:cs typeface="Roboto"/>
                  <a:sym typeface="Roboto"/>
                </a:rPr>
                <a:t> care </a:t>
              </a:r>
              <a:r>
                <a:rPr lang="en" sz="2000" b="1" dirty="0" err="1">
                  <a:solidFill>
                    <a:srgbClr val="85BB26"/>
                  </a:solidFill>
                  <a:latin typeface="Roboto"/>
                  <a:ea typeface="Roboto"/>
                  <a:cs typeface="Roboto"/>
                  <a:sym typeface="Roboto"/>
                </a:rPr>
                <a:t>este</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semnificativ</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pentru</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ei</a:t>
              </a:r>
              <a:endParaRPr sz="2000" b="1" dirty="0">
                <a:solidFill>
                  <a:srgbClr val="85BB26"/>
                </a:solidFill>
                <a:latin typeface="Roboto"/>
                <a:ea typeface="Roboto"/>
                <a:cs typeface="Roboto"/>
                <a:sym typeface="Roboto"/>
              </a:endParaRPr>
            </a:p>
            <a:p>
              <a:pPr>
                <a:buClr>
                  <a:schemeClr val="dk1"/>
                </a:buClr>
                <a:buSzPts val="1100"/>
              </a:pPr>
              <a:endParaRPr sz="2000" b="1" dirty="0">
                <a:solidFill>
                  <a:srgbClr val="85BB26"/>
                </a:solidFill>
                <a:latin typeface="Roboto"/>
                <a:ea typeface="Roboto"/>
                <a:cs typeface="Roboto"/>
                <a:sym typeface="Roboto"/>
              </a:endParaRPr>
            </a:p>
            <a:p>
              <a:pPr>
                <a:buClr>
                  <a:schemeClr val="dk1"/>
                </a:buClr>
                <a:buSzPts val="1100"/>
              </a:pPr>
              <a:r>
                <a:rPr lang="en" sz="2000" b="1" dirty="0" err="1">
                  <a:solidFill>
                    <a:srgbClr val="85BB26"/>
                  </a:solidFill>
                  <a:latin typeface="Roboto"/>
                  <a:ea typeface="Roboto"/>
                  <a:cs typeface="Roboto"/>
                  <a:sym typeface="Roboto"/>
                </a:rPr>
                <a:t>Creeze</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noi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abilități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pentru</a:t>
              </a:r>
              <a:r>
                <a:rPr lang="en" sz="2000" b="1" dirty="0">
                  <a:solidFill>
                    <a:srgbClr val="85BB26"/>
                  </a:solidFill>
                  <a:latin typeface="Roboto"/>
                  <a:ea typeface="Roboto"/>
                  <a:cs typeface="Roboto"/>
                  <a:sym typeface="Roboto"/>
                </a:rPr>
                <a:t> un </a:t>
              </a:r>
              <a:r>
                <a:rPr lang="en" sz="2000" b="1" dirty="0" err="1">
                  <a:solidFill>
                    <a:srgbClr val="85BB26"/>
                  </a:solidFill>
                  <a:latin typeface="Roboto"/>
                  <a:ea typeface="Roboto"/>
                  <a:cs typeface="Roboto"/>
                  <a:sym typeface="Roboto"/>
                </a:rPr>
                <a:t>venit</a:t>
              </a:r>
              <a:r>
                <a:rPr lang="en" sz="2000" b="1" dirty="0">
                  <a:solidFill>
                    <a:srgbClr val="85BB26"/>
                  </a:solidFill>
                  <a:latin typeface="Roboto"/>
                  <a:ea typeface="Roboto"/>
                  <a:cs typeface="Roboto"/>
                  <a:sym typeface="Roboto"/>
                </a:rPr>
                <a:t> online cu </a:t>
              </a:r>
              <a:r>
                <a:rPr lang="en" sz="2000" b="1" dirty="0" err="1">
                  <a:solidFill>
                    <a:srgbClr val="85BB26"/>
                  </a:solidFill>
                  <a:latin typeface="Roboto"/>
                  <a:ea typeface="Roboto"/>
                  <a:cs typeface="Roboto"/>
                  <a:sym typeface="Roboto"/>
                </a:rPr>
                <a:t>cele</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mai</a:t>
              </a:r>
              <a:r>
                <a:rPr lang="en" sz="2000" b="1" dirty="0">
                  <a:solidFill>
                    <a:srgbClr val="85BB26"/>
                  </a:solidFill>
                  <a:latin typeface="Roboto"/>
                  <a:ea typeface="Roboto"/>
                  <a:cs typeface="Roboto"/>
                  <a:sym typeface="Roboto"/>
                </a:rPr>
                <a:t> </a:t>
              </a:r>
              <a:r>
                <a:rPr lang="en" sz="2000" b="1" dirty="0" err="1">
                  <a:solidFill>
                    <a:srgbClr val="85BB26"/>
                  </a:solidFill>
                  <a:latin typeface="Roboto"/>
                  <a:ea typeface="Roboto"/>
                  <a:cs typeface="Roboto"/>
                  <a:sym typeface="Roboto"/>
                </a:rPr>
                <a:t>recente</a:t>
              </a:r>
              <a:r>
                <a:rPr lang="en" sz="2000" b="1" dirty="0">
                  <a:solidFill>
                    <a:srgbClr val="85BB26"/>
                  </a:solidFill>
                  <a:latin typeface="Roboto"/>
                  <a:ea typeface="Roboto"/>
                  <a:cs typeface="Roboto"/>
                  <a:sym typeface="Roboto"/>
                </a:rPr>
                <a:t> </a:t>
              </a:r>
              <a:r>
                <a:rPr lang="en" sz="2400" b="1" dirty="0" err="1">
                  <a:solidFill>
                    <a:srgbClr val="85BB26"/>
                  </a:solidFill>
                  <a:latin typeface="Roboto"/>
                  <a:ea typeface="Roboto"/>
                  <a:cs typeface="Roboto"/>
                  <a:sym typeface="Roboto"/>
                </a:rPr>
                <a:t>instrumente</a:t>
              </a:r>
              <a:r>
                <a:rPr lang="en" sz="2400" b="1" dirty="0">
                  <a:solidFill>
                    <a:srgbClr val="85BB26"/>
                  </a:solidFill>
                  <a:latin typeface="Roboto"/>
                  <a:ea typeface="Roboto"/>
                  <a:cs typeface="Roboto"/>
                  <a:sym typeface="Roboto"/>
                </a:rPr>
                <a:t> AI</a:t>
              </a:r>
              <a:endParaRPr sz="2400" b="1" dirty="0">
                <a:solidFill>
                  <a:srgbClr val="85BB26"/>
                </a:solidFill>
                <a:latin typeface="Roboto"/>
                <a:ea typeface="Roboto"/>
                <a:cs typeface="Roboto"/>
                <a:sym typeface="Roboto"/>
              </a:endParaRPr>
            </a:p>
          </p:txBody>
        </p:sp>
        <p:pic>
          <p:nvPicPr>
            <p:cNvPr id="84" name="Google Shape;84;p16"/>
            <p:cNvPicPr preferRelativeResize="0"/>
            <p:nvPr/>
          </p:nvPicPr>
          <p:blipFill>
            <a:blip r:embed="rId5">
              <a:alphaModFix/>
            </a:blip>
            <a:stretch>
              <a:fillRect/>
            </a:stretch>
          </p:blipFill>
          <p:spPr>
            <a:xfrm>
              <a:off x="6789850" y="989675"/>
              <a:ext cx="814251" cy="81425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pic>
        <p:nvPicPr>
          <p:cNvPr id="89" name="Google Shape;89;p17"/>
          <p:cNvPicPr preferRelativeResize="0"/>
          <p:nvPr/>
        </p:nvPicPr>
        <p:blipFill rotWithShape="1">
          <a:blip r:embed="rId3">
            <a:alphaModFix/>
          </a:blip>
          <a:srcRect l="34391"/>
          <a:stretch/>
        </p:blipFill>
        <p:spPr>
          <a:xfrm flipH="1">
            <a:off x="4992901" y="0"/>
            <a:ext cx="7199097" cy="6858000"/>
          </a:xfrm>
          <a:prstGeom prst="rect">
            <a:avLst/>
          </a:prstGeom>
          <a:noFill/>
          <a:ln>
            <a:noFill/>
          </a:ln>
        </p:spPr>
      </p:pic>
      <p:sp>
        <p:nvSpPr>
          <p:cNvPr id="90" name="Google Shape;90;p17"/>
          <p:cNvSpPr txBox="1">
            <a:spLocks noGrp="1"/>
          </p:cNvSpPr>
          <p:nvPr>
            <p:ph type="ctrTitle" idx="4294967295"/>
          </p:nvPr>
        </p:nvSpPr>
        <p:spPr>
          <a:xfrm>
            <a:off x="634800" y="393401"/>
            <a:ext cx="9500000" cy="8416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gn="ctr">
              <a:spcBef>
                <a:spcPts val="0"/>
              </a:spcBef>
              <a:buSzPts val="990"/>
            </a:pPr>
            <a:r>
              <a:rPr lang="en" sz="4800" dirty="0">
                <a:solidFill>
                  <a:schemeClr val="bg1"/>
                </a:solidFill>
                <a:highlight>
                  <a:srgbClr val="C0C0C0"/>
                </a:highlight>
                <a:latin typeface="Roboto Black"/>
                <a:ea typeface="Roboto Black"/>
                <a:cs typeface="Roboto Black"/>
                <a:sym typeface="Roboto Black"/>
              </a:rPr>
              <a:t>DE CE ACADEMIA new925TM?</a:t>
            </a:r>
            <a:endParaRPr sz="4800" dirty="0">
              <a:solidFill>
                <a:schemeClr val="bg1"/>
              </a:solidFill>
              <a:highlight>
                <a:srgbClr val="C0C0C0"/>
              </a:highlight>
              <a:latin typeface="Roboto Black"/>
              <a:ea typeface="Roboto Black"/>
              <a:cs typeface="Roboto Black"/>
              <a:sym typeface="Roboto Black"/>
            </a:endParaRPr>
          </a:p>
          <a:p>
            <a:pPr algn="ctr">
              <a:spcBef>
                <a:spcPts val="0"/>
              </a:spcBef>
              <a:buSzPts val="990"/>
            </a:pPr>
            <a:endParaRPr sz="4800" dirty="0">
              <a:solidFill>
                <a:schemeClr val="lt1"/>
              </a:solidFill>
              <a:highlight>
                <a:srgbClr val="0F73FF"/>
              </a:highlight>
              <a:latin typeface="Roboto Black"/>
              <a:ea typeface="Roboto Black"/>
              <a:cs typeface="Roboto Black"/>
              <a:sym typeface="Roboto Black"/>
            </a:endParaRPr>
          </a:p>
        </p:txBody>
      </p:sp>
      <p:sp>
        <p:nvSpPr>
          <p:cNvPr id="91" name="Google Shape;91;p17"/>
          <p:cNvSpPr txBox="1">
            <a:spLocks noGrp="1"/>
          </p:cNvSpPr>
          <p:nvPr>
            <p:ph type="ctrTitle" idx="4294967295"/>
          </p:nvPr>
        </p:nvSpPr>
        <p:spPr>
          <a:xfrm>
            <a:off x="-711200" y="1469800"/>
            <a:ext cx="12192000" cy="1216800"/>
          </a:xfrm>
          <a:prstGeom prst="rect">
            <a:avLst/>
          </a:prstGeom>
        </p:spPr>
        <p:txBody>
          <a:bodyPr spcFirstLastPara="1" vert="horz" wrap="square" lIns="121900" tIns="121900" rIns="121900" bIns="121900" rtlCol="0" anchor="t" anchorCtr="0">
            <a:noAutofit/>
          </a:bodyPr>
          <a:lstStyle/>
          <a:p>
            <a:pPr algn="ctr">
              <a:lnSpc>
                <a:spcPct val="115000"/>
              </a:lnSpc>
              <a:spcBef>
                <a:spcPts val="0"/>
              </a:spcBef>
            </a:pPr>
            <a:r>
              <a:rPr lang="en" sz="2933" dirty="0" err="1">
                <a:solidFill>
                  <a:schemeClr val="bg1"/>
                </a:solidFill>
                <a:latin typeface="Roboto"/>
                <a:ea typeface="Roboto"/>
                <a:cs typeface="Roboto"/>
                <a:sym typeface="Roboto"/>
              </a:rPr>
              <a:t>Automatizare</a:t>
            </a:r>
            <a:r>
              <a:rPr lang="en" sz="2933" dirty="0">
                <a:solidFill>
                  <a:schemeClr val="bg1"/>
                </a:solidFill>
                <a:latin typeface="Roboto"/>
                <a:ea typeface="Roboto"/>
                <a:cs typeface="Roboto"/>
                <a:sym typeface="Roboto"/>
              </a:rPr>
              <a:t> </a:t>
            </a:r>
            <a:r>
              <a:rPr lang="en" sz="2933" dirty="0" err="1">
                <a:solidFill>
                  <a:schemeClr val="bg1"/>
                </a:solidFill>
                <a:latin typeface="Roboto"/>
                <a:ea typeface="Roboto"/>
                <a:cs typeface="Roboto"/>
                <a:sym typeface="Roboto"/>
              </a:rPr>
              <a:t>și</a:t>
            </a:r>
            <a:r>
              <a:rPr lang="en" sz="2933" dirty="0">
                <a:solidFill>
                  <a:schemeClr val="bg1"/>
                </a:solidFill>
                <a:latin typeface="Roboto"/>
                <a:ea typeface="Roboto"/>
                <a:cs typeface="Roboto"/>
                <a:sym typeface="Roboto"/>
              </a:rPr>
              <a:t> </a:t>
            </a:r>
            <a:r>
              <a:rPr lang="en" sz="2933" dirty="0" err="1">
                <a:solidFill>
                  <a:schemeClr val="bg1"/>
                </a:solidFill>
                <a:latin typeface="Roboto"/>
                <a:ea typeface="Roboto"/>
                <a:cs typeface="Roboto"/>
                <a:sym typeface="Roboto"/>
              </a:rPr>
              <a:t>inteligență</a:t>
            </a:r>
            <a:r>
              <a:rPr lang="en" sz="2933" dirty="0">
                <a:solidFill>
                  <a:schemeClr val="bg1"/>
                </a:solidFill>
                <a:latin typeface="Roboto"/>
                <a:ea typeface="Roboto"/>
                <a:cs typeface="Roboto"/>
                <a:sym typeface="Roboto"/>
              </a:rPr>
              <a:t> </a:t>
            </a:r>
            <a:r>
              <a:rPr lang="en" sz="2933" dirty="0" err="1">
                <a:solidFill>
                  <a:schemeClr val="bg1"/>
                </a:solidFill>
                <a:latin typeface="Roboto"/>
                <a:ea typeface="Roboto"/>
                <a:cs typeface="Roboto"/>
                <a:sym typeface="Roboto"/>
              </a:rPr>
              <a:t>artificială</a:t>
            </a:r>
            <a:r>
              <a:rPr lang="en" sz="2933" dirty="0">
                <a:solidFill>
                  <a:schemeClr val="bg1"/>
                </a:solidFill>
                <a:latin typeface="Roboto"/>
                <a:ea typeface="Roboto"/>
                <a:cs typeface="Roboto"/>
                <a:sym typeface="Roboto"/>
              </a:rPr>
              <a:t> (A.I.)</a:t>
            </a:r>
            <a:endParaRPr sz="2933" dirty="0">
              <a:solidFill>
                <a:schemeClr val="bg1"/>
              </a:solidFill>
              <a:latin typeface="Roboto"/>
              <a:ea typeface="Roboto"/>
              <a:cs typeface="Roboto"/>
              <a:sym typeface="Roboto"/>
            </a:endParaRPr>
          </a:p>
          <a:p>
            <a:pPr algn="ctr">
              <a:lnSpc>
                <a:spcPct val="115000"/>
              </a:lnSpc>
              <a:spcBef>
                <a:spcPts val="0"/>
              </a:spcBef>
            </a:pPr>
            <a:r>
              <a:rPr lang="en" sz="2933" dirty="0">
                <a:solidFill>
                  <a:schemeClr val="bg1"/>
                </a:solidFill>
                <a:latin typeface="Roboto"/>
                <a:ea typeface="Roboto"/>
                <a:cs typeface="Roboto"/>
                <a:sym typeface="Roboto"/>
              </a:rPr>
              <a:t>Sunt </a:t>
            </a:r>
            <a:r>
              <a:rPr lang="en" sz="2933" dirty="0" err="1">
                <a:solidFill>
                  <a:schemeClr val="bg1"/>
                </a:solidFill>
                <a:latin typeface="Roboto"/>
                <a:ea typeface="Roboto"/>
                <a:cs typeface="Roboto"/>
                <a:sym typeface="Roboto"/>
              </a:rPr>
              <a:t>deja</a:t>
            </a:r>
            <a:r>
              <a:rPr lang="en" sz="2933" dirty="0">
                <a:solidFill>
                  <a:schemeClr val="bg1"/>
                </a:solidFill>
                <a:latin typeface="Roboto"/>
                <a:ea typeface="Roboto"/>
                <a:cs typeface="Roboto"/>
                <a:sym typeface="Roboto"/>
              </a:rPr>
              <a:t> </a:t>
            </a:r>
            <a:r>
              <a:rPr lang="en" sz="2933" dirty="0" err="1">
                <a:solidFill>
                  <a:schemeClr val="bg1"/>
                </a:solidFill>
                <a:latin typeface="Roboto"/>
                <a:ea typeface="Roboto"/>
                <a:cs typeface="Roboto"/>
                <a:sym typeface="Roboto"/>
              </a:rPr>
              <a:t>aici</a:t>
            </a:r>
            <a:r>
              <a:rPr lang="en" sz="2933" dirty="0">
                <a:solidFill>
                  <a:schemeClr val="bg1"/>
                </a:solidFill>
                <a:latin typeface="Roboto"/>
                <a:ea typeface="Roboto"/>
                <a:cs typeface="Roboto"/>
                <a:sym typeface="Roboto"/>
              </a:rPr>
              <a:t>! Este </a:t>
            </a:r>
            <a:r>
              <a:rPr lang="en" sz="2933" dirty="0" err="1">
                <a:solidFill>
                  <a:schemeClr val="bg1"/>
                </a:solidFill>
                <a:latin typeface="Roboto"/>
                <a:ea typeface="Roboto"/>
                <a:cs typeface="Roboto"/>
                <a:sym typeface="Roboto"/>
              </a:rPr>
              <a:t>prezentul</a:t>
            </a:r>
            <a:r>
              <a:rPr lang="en" sz="2933" dirty="0">
                <a:solidFill>
                  <a:schemeClr val="bg1"/>
                </a:solidFill>
                <a:latin typeface="Roboto"/>
                <a:ea typeface="Roboto"/>
                <a:cs typeface="Roboto"/>
                <a:sym typeface="Roboto"/>
              </a:rPr>
              <a:t> </a:t>
            </a:r>
            <a:r>
              <a:rPr lang="en" sz="2933" dirty="0" err="1">
                <a:solidFill>
                  <a:schemeClr val="bg1"/>
                </a:solidFill>
                <a:latin typeface="Roboto"/>
                <a:ea typeface="Roboto"/>
                <a:cs typeface="Roboto"/>
                <a:sym typeface="Roboto"/>
              </a:rPr>
              <a:t>nostru</a:t>
            </a:r>
            <a:endParaRPr sz="2933" dirty="0">
              <a:solidFill>
                <a:schemeClr val="bg1"/>
              </a:solidFill>
              <a:latin typeface="Roboto"/>
              <a:ea typeface="Roboto"/>
              <a:cs typeface="Roboto"/>
              <a:sym typeface="Roboto"/>
            </a:endParaRPr>
          </a:p>
        </p:txBody>
      </p:sp>
      <p:sp>
        <p:nvSpPr>
          <p:cNvPr id="92" name="Google Shape;92;p17"/>
          <p:cNvSpPr txBox="1">
            <a:spLocks noGrp="1"/>
          </p:cNvSpPr>
          <p:nvPr>
            <p:ph type="ctrTitle" idx="4294967295"/>
          </p:nvPr>
        </p:nvSpPr>
        <p:spPr>
          <a:xfrm>
            <a:off x="5515300" y="3060503"/>
            <a:ext cx="6018000" cy="3276400"/>
          </a:xfrm>
          <a:prstGeom prst="rect">
            <a:avLst/>
          </a:prstGeom>
        </p:spPr>
        <p:txBody>
          <a:bodyPr spcFirstLastPara="1" vert="horz" wrap="square" lIns="121900" tIns="121900" rIns="121900" bIns="121900" rtlCol="0" anchor="t" anchorCtr="0">
            <a:noAutofit/>
          </a:bodyPr>
          <a:lstStyle/>
          <a:p>
            <a:pPr>
              <a:lnSpc>
                <a:spcPct val="115000"/>
              </a:lnSpc>
              <a:spcBef>
                <a:spcPts val="0"/>
              </a:spcBef>
            </a:pPr>
            <a:r>
              <a:rPr lang="en" sz="2933" b="1" dirty="0">
                <a:solidFill>
                  <a:schemeClr val="bg1"/>
                </a:solidFill>
                <a:latin typeface="Roboto"/>
                <a:ea typeface="Roboto"/>
                <a:cs typeface="Roboto"/>
                <a:sym typeface="Roboto"/>
              </a:rPr>
              <a:t>Dar... Ce zici</a:t>
            </a:r>
            <a:endParaRPr sz="2933" b="1" dirty="0">
              <a:solidFill>
                <a:schemeClr val="bg1"/>
              </a:solidFill>
              <a:latin typeface="Roboto"/>
              <a:ea typeface="Roboto"/>
              <a:cs typeface="Roboto"/>
              <a:sym typeface="Roboto"/>
            </a:endParaRPr>
          </a:p>
          <a:p>
            <a:pPr>
              <a:lnSpc>
                <a:spcPct val="115000"/>
              </a:lnSpc>
              <a:spcBef>
                <a:spcPts val="0"/>
              </a:spcBef>
            </a:pPr>
            <a:r>
              <a:rPr lang="en" sz="2933" b="1" dirty="0">
                <a:solidFill>
                  <a:schemeClr val="bg1"/>
                </a:solidFill>
                <a:latin typeface="Roboto"/>
                <a:ea typeface="Roboto"/>
                <a:cs typeface="Roboto"/>
                <a:sym typeface="Roboto"/>
              </a:rPr>
              <a:t>"VIITORUL NOSTRU"?</a:t>
            </a:r>
            <a:endParaRPr sz="2933" b="1" dirty="0">
              <a:solidFill>
                <a:schemeClr val="bg1"/>
              </a:solidFill>
              <a:latin typeface="Roboto"/>
              <a:ea typeface="Roboto"/>
              <a:cs typeface="Roboto"/>
              <a:sym typeface="Roboto"/>
            </a:endParaRPr>
          </a:p>
          <a:p>
            <a:pPr>
              <a:lnSpc>
                <a:spcPct val="115000"/>
              </a:lnSpc>
              <a:spcBef>
                <a:spcPts val="0"/>
              </a:spcBef>
            </a:pPr>
            <a:r>
              <a:rPr lang="en" sz="2133" b="1" dirty="0">
                <a:solidFill>
                  <a:schemeClr val="bg1"/>
                </a:solidFill>
                <a:latin typeface="Roboto"/>
                <a:ea typeface="Roboto"/>
                <a:cs typeface="Roboto"/>
                <a:sym typeface="Roboto"/>
              </a:rPr>
              <a:t>Până în 2030, automatizarea</a:t>
            </a:r>
            <a:endParaRPr sz="2133" b="1" dirty="0">
              <a:solidFill>
                <a:schemeClr val="bg1"/>
              </a:solidFill>
              <a:latin typeface="Roboto"/>
              <a:ea typeface="Roboto"/>
              <a:cs typeface="Roboto"/>
              <a:sym typeface="Roboto"/>
            </a:endParaRPr>
          </a:p>
          <a:p>
            <a:pPr>
              <a:lnSpc>
                <a:spcPct val="115000"/>
              </a:lnSpc>
              <a:spcBef>
                <a:spcPts val="0"/>
              </a:spcBef>
            </a:pPr>
            <a:r>
              <a:rPr lang="en" sz="2133" b="1" dirty="0">
                <a:solidFill>
                  <a:schemeClr val="bg1"/>
                </a:solidFill>
                <a:latin typeface="Roboto"/>
                <a:ea typeface="Roboto"/>
                <a:cs typeface="Roboto"/>
                <a:sym typeface="Roboto"/>
              </a:rPr>
              <a:t>ar putea elimina</a:t>
            </a:r>
            <a:endParaRPr sz="2133" b="1" dirty="0">
              <a:solidFill>
                <a:schemeClr val="bg1"/>
              </a:solidFill>
              <a:latin typeface="Roboto"/>
              <a:ea typeface="Roboto"/>
              <a:cs typeface="Roboto"/>
              <a:sym typeface="Roboto"/>
            </a:endParaRPr>
          </a:p>
          <a:p>
            <a:pPr>
              <a:lnSpc>
                <a:spcPct val="115000"/>
              </a:lnSpc>
              <a:spcBef>
                <a:spcPts val="0"/>
              </a:spcBef>
            </a:pPr>
            <a:r>
              <a:rPr lang="en" sz="2133" b="1" dirty="0">
                <a:solidFill>
                  <a:schemeClr val="bg1"/>
                </a:solidFill>
                <a:latin typeface="Roboto"/>
                <a:ea typeface="Roboto"/>
                <a:cs typeface="Roboto"/>
                <a:sym typeface="Roboto"/>
              </a:rPr>
              <a:t>73 de milioane de Locuri de </a:t>
            </a:r>
            <a:endParaRPr sz="2133" b="1" dirty="0">
              <a:solidFill>
                <a:schemeClr val="bg1"/>
              </a:solidFill>
              <a:latin typeface="Roboto"/>
              <a:ea typeface="Roboto"/>
              <a:cs typeface="Roboto"/>
              <a:sym typeface="Roboto"/>
            </a:endParaRPr>
          </a:p>
          <a:p>
            <a:pPr>
              <a:lnSpc>
                <a:spcPct val="115000"/>
              </a:lnSpc>
              <a:spcBef>
                <a:spcPts val="0"/>
              </a:spcBef>
            </a:pPr>
            <a:r>
              <a:rPr lang="en" sz="2133" b="1" dirty="0">
                <a:solidFill>
                  <a:schemeClr val="bg1"/>
                </a:solidFill>
                <a:latin typeface="Roboto"/>
                <a:ea typeface="Roboto"/>
                <a:cs typeface="Roboto"/>
                <a:sym typeface="Roboto"/>
              </a:rPr>
              <a:t>Muncă In Statele Unite ale </a:t>
            </a:r>
            <a:endParaRPr sz="2133" b="1" dirty="0">
              <a:solidFill>
                <a:schemeClr val="bg1"/>
              </a:solidFill>
              <a:latin typeface="Roboto"/>
              <a:ea typeface="Roboto"/>
              <a:cs typeface="Roboto"/>
              <a:sym typeface="Roboto"/>
            </a:endParaRPr>
          </a:p>
          <a:p>
            <a:pPr>
              <a:lnSpc>
                <a:spcPct val="115000"/>
              </a:lnSpc>
              <a:spcBef>
                <a:spcPts val="0"/>
              </a:spcBef>
            </a:pPr>
            <a:r>
              <a:rPr lang="en" sz="2133" b="1" dirty="0">
                <a:solidFill>
                  <a:schemeClr val="bg1"/>
                </a:solidFill>
                <a:latin typeface="Roboto"/>
                <a:ea typeface="Roboto"/>
                <a:cs typeface="Roboto"/>
                <a:sym typeface="Roboto"/>
              </a:rPr>
              <a:t>Americii.</a:t>
            </a:r>
            <a:endParaRPr sz="2133" b="1" dirty="0">
              <a:solidFill>
                <a:schemeClr val="bg1"/>
              </a:solidFill>
              <a:latin typeface="Roboto"/>
              <a:ea typeface="Roboto"/>
              <a:cs typeface="Roboto"/>
              <a:sym typeface="Roboto"/>
            </a:endParaRPr>
          </a:p>
        </p:txBody>
      </p:sp>
      <p:pic>
        <p:nvPicPr>
          <p:cNvPr id="93" name="Google Shape;93;p17"/>
          <p:cNvPicPr preferRelativeResize="0"/>
          <p:nvPr/>
        </p:nvPicPr>
        <p:blipFill>
          <a:blip r:embed="rId4">
            <a:alphaModFix/>
          </a:blip>
          <a:stretch>
            <a:fillRect/>
          </a:stretch>
        </p:blipFill>
        <p:spPr>
          <a:xfrm>
            <a:off x="522967" y="3090050"/>
            <a:ext cx="4774749" cy="3276367"/>
          </a:xfrm>
          <a:prstGeom prst="rect">
            <a:avLst/>
          </a:prstGeom>
          <a:noFill/>
          <a:ln>
            <a:noFill/>
          </a:ln>
          <a:effectLst>
            <a:outerShdw blurRad="428625" algn="bl" rotWithShape="0">
              <a:srgbClr val="000000">
                <a:alpha val="3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t="23255" b="4792"/>
          <a:stretch/>
        </p:blipFill>
        <p:spPr>
          <a:xfrm>
            <a:off x="485450" y="684967"/>
            <a:ext cx="6808903" cy="5458268"/>
          </a:xfrm>
          <a:prstGeom prst="rect">
            <a:avLst/>
          </a:prstGeom>
          <a:noFill/>
          <a:ln>
            <a:noFill/>
          </a:ln>
          <a:effectLst>
            <a:outerShdw blurRad="428625" algn="bl" rotWithShape="0">
              <a:srgbClr val="000000">
                <a:alpha val="30000"/>
              </a:srgbClr>
            </a:outerShdw>
          </a:effectLst>
        </p:spPr>
      </p:pic>
      <p:sp>
        <p:nvSpPr>
          <p:cNvPr id="99" name="Google Shape;99;p18"/>
          <p:cNvSpPr txBox="1"/>
          <p:nvPr/>
        </p:nvSpPr>
        <p:spPr>
          <a:xfrm>
            <a:off x="1464733" y="5617300"/>
            <a:ext cx="1428000" cy="379615"/>
          </a:xfrm>
          <a:prstGeom prst="rect">
            <a:avLst/>
          </a:prstGeom>
          <a:noFill/>
          <a:ln>
            <a:noFill/>
          </a:ln>
        </p:spPr>
        <p:txBody>
          <a:bodyPr spcFirstLastPara="1" wrap="square" lIns="121900" tIns="121900" rIns="121900" bIns="121900" anchor="t" anchorCtr="0">
            <a:spAutoFit/>
          </a:bodyPr>
          <a:lstStyle/>
          <a:p>
            <a:pPr algn="ctr"/>
            <a:r>
              <a:rPr lang="en" sz="867">
                <a:solidFill>
                  <a:srgbClr val="CCCCCC"/>
                </a:solidFill>
                <a:latin typeface="Roboto"/>
                <a:ea typeface="Roboto"/>
                <a:cs typeface="Roboto"/>
                <a:sym typeface="Roboto"/>
              </a:rPr>
              <a:t>AI bees © 2022</a:t>
            </a:r>
            <a:endParaRPr sz="1333">
              <a:solidFill>
                <a:srgbClr val="CCCCCC"/>
              </a:solidFill>
            </a:endParaRPr>
          </a:p>
        </p:txBody>
      </p:sp>
      <p:sp>
        <p:nvSpPr>
          <p:cNvPr id="100" name="Google Shape;100;p18"/>
          <p:cNvSpPr txBox="1">
            <a:spLocks noGrp="1"/>
          </p:cNvSpPr>
          <p:nvPr>
            <p:ph type="ctrTitle" idx="4294967295"/>
          </p:nvPr>
        </p:nvSpPr>
        <p:spPr>
          <a:xfrm>
            <a:off x="7895600" y="583367"/>
            <a:ext cx="4468800" cy="16976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nSpc>
                <a:spcPct val="115000"/>
              </a:lnSpc>
              <a:spcBef>
                <a:spcPts val="0"/>
              </a:spcBef>
              <a:buSzPts val="990"/>
            </a:pPr>
            <a:r>
              <a:rPr lang="en" sz="4267" dirty="0">
                <a:solidFill>
                  <a:schemeClr val="lt1"/>
                </a:solidFill>
                <a:highlight>
                  <a:srgbClr val="C0C0C0"/>
                </a:highlight>
                <a:latin typeface="Roboto Black"/>
                <a:ea typeface="Roboto Black"/>
                <a:cs typeface="Roboto Black"/>
                <a:sym typeface="Roboto Black"/>
              </a:rPr>
              <a:t>De </a:t>
            </a:r>
            <a:r>
              <a:rPr lang="en" sz="4267" dirty="0" err="1">
                <a:solidFill>
                  <a:schemeClr val="lt1"/>
                </a:solidFill>
                <a:highlight>
                  <a:srgbClr val="C0C0C0"/>
                </a:highlight>
                <a:latin typeface="Roboto Black"/>
                <a:ea typeface="Roboto Black"/>
                <a:cs typeface="Roboto Black"/>
                <a:sym typeface="Roboto Black"/>
              </a:rPr>
              <a:t>ce</a:t>
            </a:r>
            <a:r>
              <a:rPr lang="en" sz="4267" dirty="0">
                <a:solidFill>
                  <a:schemeClr val="lt1"/>
                </a:solidFill>
                <a:highlight>
                  <a:srgbClr val="C0C0C0"/>
                </a:highlight>
                <a:latin typeface="Roboto Black"/>
                <a:ea typeface="Roboto Black"/>
                <a:cs typeface="Roboto Black"/>
                <a:sym typeface="Roboto Black"/>
              </a:rPr>
              <a:t> </a:t>
            </a:r>
            <a:r>
              <a:rPr lang="en" sz="4267" dirty="0">
                <a:solidFill>
                  <a:schemeClr val="lt1"/>
                </a:solidFill>
                <a:highlight>
                  <a:srgbClr val="C0C0C0"/>
                </a:highlight>
                <a:latin typeface="Roboto"/>
                <a:ea typeface="Roboto"/>
                <a:cs typeface="Roboto"/>
                <a:sym typeface="Roboto"/>
              </a:rPr>
              <a:t>ACADEMIA new925</a:t>
            </a:r>
            <a:r>
              <a:rPr lang="en" b="1" baseline="30000" dirty="0">
                <a:solidFill>
                  <a:schemeClr val="lt1"/>
                </a:solidFill>
                <a:highlight>
                  <a:srgbClr val="C0C0C0"/>
                </a:highlight>
                <a:latin typeface="Roboto"/>
                <a:ea typeface="Roboto"/>
                <a:cs typeface="Roboto"/>
                <a:sym typeface="Roboto"/>
              </a:rPr>
              <a:t>TM</a:t>
            </a:r>
            <a:r>
              <a:rPr lang="en" sz="4267" dirty="0">
                <a:solidFill>
                  <a:schemeClr val="lt1"/>
                </a:solidFill>
                <a:highlight>
                  <a:srgbClr val="C0C0C0"/>
                </a:highlight>
                <a:latin typeface="Roboto"/>
                <a:ea typeface="Roboto"/>
                <a:cs typeface="Roboto"/>
                <a:sym typeface="Roboto"/>
              </a:rPr>
              <a:t>?</a:t>
            </a:r>
            <a:endParaRPr sz="4267" b="1" dirty="0">
              <a:solidFill>
                <a:schemeClr val="lt1"/>
              </a:solidFill>
              <a:highlight>
                <a:srgbClr val="C0C0C0"/>
              </a:highlight>
              <a:latin typeface="Roboto"/>
              <a:ea typeface="Roboto"/>
              <a:cs typeface="Roboto"/>
              <a:sym typeface="Roboto"/>
            </a:endParaRPr>
          </a:p>
        </p:txBody>
      </p:sp>
      <p:cxnSp>
        <p:nvCxnSpPr>
          <p:cNvPr id="101" name="Google Shape;101;p18"/>
          <p:cNvCxnSpPr/>
          <p:nvPr/>
        </p:nvCxnSpPr>
        <p:spPr>
          <a:xfrm>
            <a:off x="6661300" y="1986167"/>
            <a:ext cx="1161200" cy="2108400"/>
          </a:xfrm>
          <a:prstGeom prst="straightConnector1">
            <a:avLst/>
          </a:prstGeom>
          <a:noFill/>
          <a:ln w="38100" cap="flat" cmpd="sng">
            <a:solidFill>
              <a:srgbClr val="85BB26"/>
            </a:solidFill>
            <a:prstDash val="dash"/>
            <a:round/>
            <a:headEnd type="none" w="med" len="med"/>
            <a:tailEnd type="triangle" w="med" len="med"/>
          </a:ln>
        </p:spPr>
      </p:cxnSp>
      <p:sp>
        <p:nvSpPr>
          <p:cNvPr id="102" name="Google Shape;102;p18"/>
          <p:cNvSpPr txBox="1">
            <a:spLocks noGrp="1"/>
          </p:cNvSpPr>
          <p:nvPr>
            <p:ph type="ctrTitle" idx="4294967295"/>
          </p:nvPr>
        </p:nvSpPr>
        <p:spPr>
          <a:xfrm>
            <a:off x="7895600" y="3947100"/>
            <a:ext cx="4194800" cy="911200"/>
          </a:xfrm>
          <a:prstGeom prst="rect">
            <a:avLst/>
          </a:prstGeom>
        </p:spPr>
        <p:txBody>
          <a:bodyPr spcFirstLastPara="1" vert="horz" wrap="square" lIns="121900" tIns="121900" rIns="121900" bIns="121900" rtlCol="0" anchor="t" anchorCtr="0">
            <a:noAutofit/>
          </a:bodyPr>
          <a:lstStyle/>
          <a:p>
            <a:pPr>
              <a:lnSpc>
                <a:spcPct val="100000"/>
              </a:lnSpc>
              <a:spcBef>
                <a:spcPts val="0"/>
              </a:spcBef>
            </a:pPr>
            <a:r>
              <a:rPr lang="en" sz="2400" b="1" dirty="0">
                <a:latin typeface="Roboto"/>
                <a:ea typeface="Roboto"/>
                <a:cs typeface="Roboto"/>
                <a:sym typeface="Roboto"/>
              </a:rPr>
              <a:t>4. Marketing Digital și</a:t>
            </a:r>
            <a:endParaRPr sz="2400" b="1" dirty="0">
              <a:latin typeface="Roboto"/>
              <a:ea typeface="Roboto"/>
              <a:cs typeface="Roboto"/>
              <a:sym typeface="Roboto"/>
            </a:endParaRPr>
          </a:p>
          <a:p>
            <a:pPr>
              <a:lnSpc>
                <a:spcPct val="100000"/>
              </a:lnSpc>
              <a:spcBef>
                <a:spcPts val="0"/>
              </a:spcBef>
            </a:pPr>
            <a:r>
              <a:rPr lang="en" sz="2400" dirty="0">
                <a:latin typeface="Roboto"/>
                <a:ea typeface="Roboto"/>
                <a:cs typeface="Roboto"/>
                <a:sym typeface="Roboto"/>
              </a:rPr>
              <a:t>Specialist </a:t>
            </a:r>
            <a:r>
              <a:rPr lang="en" sz="2400" b="1" dirty="0">
                <a:latin typeface="Roboto"/>
                <a:ea typeface="Roboto"/>
                <a:cs typeface="Roboto"/>
                <a:sym typeface="Roboto"/>
              </a:rPr>
              <a:t>Strategic</a:t>
            </a:r>
            <a:endParaRPr sz="2400" dirty="0">
              <a:latin typeface="Roboto"/>
              <a:ea typeface="Roboto"/>
              <a:cs typeface="Roboto"/>
              <a:sym typeface="Roboto"/>
            </a:endParaRPr>
          </a:p>
          <a:p>
            <a:pPr>
              <a:spcBef>
                <a:spcPts val="0"/>
              </a:spcBef>
            </a:pPr>
            <a:endParaRPr sz="2400" dirty="0">
              <a:latin typeface="Roboto"/>
              <a:ea typeface="Roboto"/>
              <a:cs typeface="Roboto"/>
              <a:sym typeface="Roboto"/>
            </a:endParaRPr>
          </a:p>
        </p:txBody>
      </p:sp>
      <p:sp>
        <p:nvSpPr>
          <p:cNvPr id="103" name="Google Shape;103;p18"/>
          <p:cNvSpPr txBox="1">
            <a:spLocks noGrp="1"/>
          </p:cNvSpPr>
          <p:nvPr>
            <p:ph type="ctrTitle" idx="4294967295"/>
          </p:nvPr>
        </p:nvSpPr>
        <p:spPr>
          <a:xfrm>
            <a:off x="7830285" y="2177147"/>
            <a:ext cx="4194800" cy="1492000"/>
          </a:xfrm>
          <a:prstGeom prst="rect">
            <a:avLst/>
          </a:prstGeom>
        </p:spPr>
        <p:txBody>
          <a:bodyPr spcFirstLastPara="1" vert="horz" wrap="square" lIns="121900" tIns="121900" rIns="121900" bIns="121900" rtlCol="0" anchor="t" anchorCtr="0">
            <a:noAutofit/>
          </a:bodyPr>
          <a:lstStyle/>
          <a:p>
            <a:pPr>
              <a:lnSpc>
                <a:spcPct val="115000"/>
              </a:lnSpc>
              <a:spcBef>
                <a:spcPts val="0"/>
              </a:spcBef>
            </a:pPr>
            <a:r>
              <a:rPr lang="en" sz="2400" b="1" dirty="0">
                <a:latin typeface="Roboto"/>
                <a:ea typeface="Roboto"/>
                <a:cs typeface="Roboto"/>
                <a:sym typeface="Roboto"/>
              </a:rPr>
              <a:t>VE</a:t>
            </a:r>
            <a:r>
              <a:rPr lang="ro-RO" sz="2400" b="1" dirty="0">
                <a:latin typeface="Roboto"/>
                <a:ea typeface="Roboto"/>
                <a:cs typeface="Roboto"/>
                <a:sym typeface="Roboto"/>
              </a:rPr>
              <a:t>ȘTI </a:t>
            </a:r>
            <a:r>
              <a:rPr lang="en" sz="2400" b="1" dirty="0">
                <a:latin typeface="Roboto"/>
                <a:ea typeface="Roboto"/>
                <a:cs typeface="Roboto"/>
                <a:sym typeface="Roboto"/>
              </a:rPr>
              <a:t>EXCELENTE PENTRU TINE!</a:t>
            </a:r>
            <a:endParaRPr sz="2400" dirty="0">
              <a:latin typeface="Roboto"/>
              <a:ea typeface="Roboto"/>
              <a:cs typeface="Roboto"/>
              <a:sym typeface="Roboto"/>
            </a:endParaRPr>
          </a:p>
          <a:p>
            <a:pPr>
              <a:lnSpc>
                <a:spcPct val="115000"/>
              </a:lnSpc>
              <a:spcBef>
                <a:spcPts val="0"/>
              </a:spcBef>
            </a:pPr>
            <a:r>
              <a:rPr lang="en" sz="2400" dirty="0">
                <a:latin typeface="Roboto"/>
                <a:ea typeface="Roboto"/>
                <a:cs typeface="Roboto"/>
                <a:sym typeface="Roboto"/>
              </a:rPr>
              <a:t>POȚI </a:t>
            </a:r>
            <a:r>
              <a:rPr lang="en" sz="2400" b="1" dirty="0">
                <a:latin typeface="Roboto"/>
                <a:ea typeface="Roboto"/>
                <a:cs typeface="Roboto"/>
                <a:sym typeface="Roboto"/>
              </a:rPr>
              <a:t>ÎNVĂȚA, ADAPTA,  EVOLUA ȘI CÂȘTIGA</a:t>
            </a:r>
            <a:r>
              <a:rPr lang="en" sz="2400" dirty="0">
                <a:latin typeface="Roboto"/>
                <a:ea typeface="Roboto"/>
                <a:cs typeface="Roboto"/>
                <a:sym typeface="Roboto"/>
              </a:rPr>
              <a:t>!</a:t>
            </a:r>
            <a:endParaRPr sz="2400" dirty="0">
              <a:latin typeface="Roboto"/>
              <a:ea typeface="Roboto"/>
              <a:cs typeface="Roboto"/>
              <a:sym typeface="Roboto"/>
            </a:endParaRPr>
          </a:p>
        </p:txBody>
      </p:sp>
      <p:sp>
        <p:nvSpPr>
          <p:cNvPr id="104" name="Google Shape;104;p18"/>
          <p:cNvSpPr txBox="1">
            <a:spLocks noGrp="1"/>
          </p:cNvSpPr>
          <p:nvPr>
            <p:ph type="ctrTitle" idx="4294967295"/>
          </p:nvPr>
        </p:nvSpPr>
        <p:spPr>
          <a:xfrm>
            <a:off x="7822433" y="4820300"/>
            <a:ext cx="4194800" cy="911200"/>
          </a:xfrm>
          <a:prstGeom prst="rect">
            <a:avLst/>
          </a:prstGeom>
        </p:spPr>
        <p:txBody>
          <a:bodyPr spcFirstLastPara="1" vert="horz" wrap="square" lIns="121900" tIns="121900" rIns="121900" bIns="121900" rtlCol="0" anchor="t" anchorCtr="0">
            <a:noAutofit/>
          </a:bodyPr>
          <a:lstStyle/>
          <a:p>
            <a:pPr>
              <a:spcBef>
                <a:spcPts val="0"/>
              </a:spcBef>
              <a:buClr>
                <a:schemeClr val="dk1"/>
              </a:buClr>
              <a:buSzPts val="1100"/>
            </a:pPr>
            <a:r>
              <a:rPr lang="en" sz="2400" b="1" dirty="0">
                <a:latin typeface="Roboto"/>
                <a:ea typeface="Roboto"/>
                <a:cs typeface="Roboto"/>
                <a:sym typeface="Roboto"/>
              </a:rPr>
              <a:t>7. </a:t>
            </a:r>
            <a:r>
              <a:rPr lang="en" sz="2400" dirty="0">
                <a:latin typeface="Roboto"/>
                <a:ea typeface="Roboto"/>
                <a:cs typeface="Roboto"/>
                <a:sym typeface="Roboto"/>
              </a:rPr>
              <a:t>Specialist </a:t>
            </a:r>
            <a:r>
              <a:rPr lang="en" sz="2400" dirty="0" err="1">
                <a:latin typeface="Roboto"/>
                <a:ea typeface="Roboto"/>
                <a:cs typeface="Roboto"/>
                <a:sym typeface="Roboto"/>
              </a:rPr>
              <a:t>pentru</a:t>
            </a:r>
            <a:r>
              <a:rPr lang="en" sz="2400" dirty="0">
                <a:latin typeface="Roboto"/>
                <a:ea typeface="Roboto"/>
                <a:cs typeface="Roboto"/>
                <a:sym typeface="Roboto"/>
              </a:rPr>
              <a:t> </a:t>
            </a:r>
            <a:r>
              <a:rPr lang="en" sz="2400" b="1" dirty="0" err="1">
                <a:latin typeface="Roboto"/>
                <a:ea typeface="Roboto"/>
                <a:cs typeface="Roboto"/>
                <a:sym typeface="Roboto"/>
              </a:rPr>
              <a:t>Transformări</a:t>
            </a:r>
            <a:r>
              <a:rPr lang="en" sz="2400" b="1" dirty="0">
                <a:latin typeface="Roboto"/>
                <a:ea typeface="Roboto"/>
                <a:cs typeface="Roboto"/>
                <a:sym typeface="Roboto"/>
              </a:rPr>
              <a:t> </a:t>
            </a:r>
            <a:r>
              <a:rPr lang="en" sz="2400" b="1" dirty="0" err="1">
                <a:latin typeface="Roboto"/>
                <a:ea typeface="Roboto"/>
                <a:cs typeface="Roboto"/>
                <a:sym typeface="Roboto"/>
              </a:rPr>
              <a:t>Digitale</a:t>
            </a:r>
            <a:r>
              <a:rPr lang="en" sz="2400" b="1" dirty="0">
                <a:latin typeface="Roboto"/>
                <a:ea typeface="Roboto"/>
                <a:cs typeface="Roboto"/>
                <a:sym typeface="Roboto"/>
              </a:rPr>
              <a:t> </a:t>
            </a:r>
            <a:endParaRPr sz="2400" b="1" dirty="0">
              <a:latin typeface="Roboto"/>
              <a:ea typeface="Roboto"/>
              <a:cs typeface="Roboto"/>
              <a:sym typeface="Roboto"/>
            </a:endParaRPr>
          </a:p>
          <a:p>
            <a:pPr>
              <a:spcBef>
                <a:spcPts val="0"/>
              </a:spcBef>
            </a:pPr>
            <a:endParaRPr sz="2400" dirty="0">
              <a:latin typeface="Roboto"/>
              <a:ea typeface="Roboto"/>
              <a:cs typeface="Roboto"/>
              <a:sym typeface="Roboto"/>
            </a:endParaRPr>
          </a:p>
        </p:txBody>
      </p:sp>
      <p:sp>
        <p:nvSpPr>
          <p:cNvPr id="105" name="Google Shape;105;p18"/>
          <p:cNvSpPr txBox="1">
            <a:spLocks noGrp="1"/>
          </p:cNvSpPr>
          <p:nvPr>
            <p:ph type="ctrTitle" idx="4294967295"/>
          </p:nvPr>
        </p:nvSpPr>
        <p:spPr>
          <a:xfrm>
            <a:off x="7822433" y="5617467"/>
            <a:ext cx="3834800" cy="1088800"/>
          </a:xfrm>
          <a:prstGeom prst="rect">
            <a:avLst/>
          </a:prstGeom>
        </p:spPr>
        <p:txBody>
          <a:bodyPr spcFirstLastPara="1" vert="horz" wrap="square" lIns="121900" tIns="121900" rIns="121900" bIns="121900" rtlCol="0" anchor="t" anchorCtr="0">
            <a:noAutofit/>
          </a:bodyPr>
          <a:lstStyle/>
          <a:p>
            <a:pPr>
              <a:spcBef>
                <a:spcPts val="0"/>
              </a:spcBef>
            </a:pPr>
            <a:r>
              <a:rPr lang="en" sz="2400" b="1" dirty="0">
                <a:latin typeface="Roboto"/>
                <a:ea typeface="Roboto"/>
                <a:cs typeface="Roboto"/>
                <a:sym typeface="Roboto"/>
              </a:rPr>
              <a:t>8. </a:t>
            </a:r>
            <a:r>
              <a:rPr lang="en" sz="2400" dirty="0" err="1">
                <a:latin typeface="Roboto"/>
                <a:ea typeface="Roboto"/>
                <a:cs typeface="Roboto"/>
                <a:sym typeface="Roboto"/>
              </a:rPr>
              <a:t>Analist</a:t>
            </a:r>
            <a:r>
              <a:rPr lang="en" sz="2400" dirty="0">
                <a:latin typeface="Roboto"/>
                <a:ea typeface="Roboto"/>
                <a:cs typeface="Roboto"/>
                <a:sym typeface="Roboto"/>
              </a:rPr>
              <a:t> </a:t>
            </a:r>
            <a:r>
              <a:rPr lang="en" sz="2400" b="1" dirty="0">
                <a:latin typeface="Roboto"/>
                <a:ea typeface="Roboto"/>
                <a:cs typeface="Roboto"/>
                <a:sym typeface="Roboto"/>
              </a:rPr>
              <a:t>Securitate </a:t>
            </a:r>
            <a:r>
              <a:rPr lang="en" sz="2400" b="1" dirty="0" err="1">
                <a:latin typeface="Roboto"/>
                <a:ea typeface="Roboto"/>
                <a:cs typeface="Roboto"/>
                <a:sym typeface="Roboto"/>
              </a:rPr>
              <a:t>Informațională</a:t>
            </a:r>
            <a:endParaRPr sz="2400" b="1" dirty="0">
              <a:latin typeface="Roboto"/>
              <a:ea typeface="Roboto"/>
              <a:cs typeface="Roboto"/>
              <a:sym typeface="Roboto"/>
            </a:endParaRPr>
          </a:p>
          <a:p>
            <a:pPr>
              <a:spcBef>
                <a:spcPts val="0"/>
              </a:spcBef>
            </a:pPr>
            <a:endParaRPr sz="2400" dirty="0">
              <a:latin typeface="Roboto"/>
              <a:ea typeface="Roboto"/>
              <a:cs typeface="Roboto"/>
              <a:sym typeface="Roboto"/>
            </a:endParaRPr>
          </a:p>
        </p:txBody>
      </p:sp>
      <p:cxnSp>
        <p:nvCxnSpPr>
          <p:cNvPr id="106" name="Google Shape;106;p18"/>
          <p:cNvCxnSpPr/>
          <p:nvPr/>
        </p:nvCxnSpPr>
        <p:spPr>
          <a:xfrm>
            <a:off x="6416833" y="2627833"/>
            <a:ext cx="1405600" cy="2337200"/>
          </a:xfrm>
          <a:prstGeom prst="straightConnector1">
            <a:avLst/>
          </a:prstGeom>
          <a:noFill/>
          <a:ln w="38100" cap="flat" cmpd="sng">
            <a:solidFill>
              <a:srgbClr val="85BB26"/>
            </a:solidFill>
            <a:prstDash val="dash"/>
            <a:round/>
            <a:headEnd type="none" w="med" len="med"/>
            <a:tailEnd type="triangle" w="med" len="med"/>
          </a:ln>
        </p:spPr>
      </p:cxnSp>
      <p:cxnSp>
        <p:nvCxnSpPr>
          <p:cNvPr id="107" name="Google Shape;107;p18"/>
          <p:cNvCxnSpPr/>
          <p:nvPr/>
        </p:nvCxnSpPr>
        <p:spPr>
          <a:xfrm>
            <a:off x="6340467" y="3177867"/>
            <a:ext cx="1482000" cy="2439600"/>
          </a:xfrm>
          <a:prstGeom prst="straightConnector1">
            <a:avLst/>
          </a:prstGeom>
          <a:noFill/>
          <a:ln w="38100" cap="flat" cmpd="sng">
            <a:solidFill>
              <a:srgbClr val="85BB26"/>
            </a:solidFill>
            <a:prstDash val="dash"/>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childTnLst>
                          </p:cTn>
                        </p:par>
                        <p:par>
                          <p:cTn id="20" fill="hold">
                            <p:stCondLst>
                              <p:cond delay="0"/>
                            </p:stCondLst>
                            <p:childTnLst>
                              <p:par>
                                <p:cTn id="21" presetID="1" presetClass="exit" presetSubtype="0" fill="hold" nodeType="afterEffect">
                                  <p:stCondLst>
                                    <p:cond delay="0"/>
                                  </p:stCondLst>
                                  <p:childTnLst>
                                    <p:set>
                                      <p:cBhvr>
                                        <p:cTn id="22" dur="1" fill="hold">
                                          <p:stCondLst>
                                            <p:cond delay="0"/>
                                          </p:stCondLst>
                                        </p:cTn>
                                        <p:tgtEl>
                                          <p:spTgt spid="10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childTnLst>
                                </p:cTn>
                              </p:par>
                            </p:childTnLst>
                          </p:cTn>
                        </p:par>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111"/>
        <p:cNvGrpSpPr/>
        <p:nvPr/>
      </p:nvGrpSpPr>
      <p:grpSpPr>
        <a:xfrm>
          <a:off x="0" y="0"/>
          <a:ext cx="0" cy="0"/>
          <a:chOff x="0" y="0"/>
          <a:chExt cx="0" cy="0"/>
        </a:xfrm>
      </p:grpSpPr>
      <p:sp>
        <p:nvSpPr>
          <p:cNvPr id="112" name="Google Shape;112;p19"/>
          <p:cNvSpPr txBox="1">
            <a:spLocks noGrp="1"/>
          </p:cNvSpPr>
          <p:nvPr>
            <p:ph type="ctrTitle" idx="4294967295"/>
          </p:nvPr>
        </p:nvSpPr>
        <p:spPr>
          <a:xfrm>
            <a:off x="0" y="1729000"/>
            <a:ext cx="12192000" cy="34000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SzPts val="990"/>
            </a:pPr>
            <a:r>
              <a:rPr lang="en" sz="4667" dirty="0">
                <a:solidFill>
                  <a:schemeClr val="lt1"/>
                </a:solidFill>
                <a:highlight>
                  <a:srgbClr val="C0C0C0"/>
                </a:highlight>
                <a:latin typeface="Roboto"/>
                <a:ea typeface="Roboto"/>
                <a:cs typeface="Roboto"/>
                <a:sym typeface="Roboto"/>
              </a:rPr>
              <a:t>CHIAR SUNTEM CONVINȘI CĂ</a:t>
            </a:r>
            <a:endParaRPr sz="4667" dirty="0">
              <a:solidFill>
                <a:schemeClr val="lt1"/>
              </a:solidFill>
              <a:highlight>
                <a:srgbClr val="C0C0C0"/>
              </a:highlight>
              <a:latin typeface="Roboto"/>
              <a:ea typeface="Roboto"/>
              <a:cs typeface="Roboto"/>
              <a:sym typeface="Roboto"/>
            </a:endParaRPr>
          </a:p>
          <a:p>
            <a:pPr algn="ctr">
              <a:lnSpc>
                <a:spcPct val="115000"/>
              </a:lnSpc>
              <a:spcBef>
                <a:spcPts val="0"/>
              </a:spcBef>
              <a:buSzPts val="990"/>
            </a:pPr>
            <a:r>
              <a:rPr lang="en" sz="4667" dirty="0">
                <a:solidFill>
                  <a:schemeClr val="lt1"/>
                </a:solidFill>
                <a:highlight>
                  <a:srgbClr val="85BB26"/>
                </a:highlight>
                <a:latin typeface="Roboto"/>
                <a:ea typeface="Roboto"/>
                <a:cs typeface="Roboto"/>
                <a:sym typeface="Roboto"/>
              </a:rPr>
              <a:t>AUTOMATIZAREA &amp;</a:t>
            </a:r>
            <a:endParaRPr sz="4667" dirty="0">
              <a:solidFill>
                <a:schemeClr val="lt1"/>
              </a:solidFill>
              <a:highlight>
                <a:srgbClr val="85BB26"/>
              </a:highlight>
              <a:latin typeface="Roboto"/>
              <a:ea typeface="Roboto"/>
              <a:cs typeface="Roboto"/>
              <a:sym typeface="Roboto"/>
            </a:endParaRPr>
          </a:p>
          <a:p>
            <a:pPr algn="ctr">
              <a:lnSpc>
                <a:spcPct val="115000"/>
              </a:lnSpc>
              <a:spcBef>
                <a:spcPts val="0"/>
              </a:spcBef>
              <a:buSzPts val="990"/>
            </a:pPr>
            <a:r>
              <a:rPr lang="en" sz="4667" dirty="0">
                <a:solidFill>
                  <a:schemeClr val="lt1"/>
                </a:solidFill>
                <a:highlight>
                  <a:srgbClr val="85BB26"/>
                </a:highlight>
                <a:latin typeface="Roboto"/>
                <a:ea typeface="Roboto"/>
                <a:cs typeface="Roboto"/>
                <a:sym typeface="Roboto"/>
              </a:rPr>
              <a:t>INTELIGENŢĂ ARTIFICIALĂ</a:t>
            </a:r>
            <a:endParaRPr sz="4667" dirty="0">
              <a:solidFill>
                <a:schemeClr val="lt1"/>
              </a:solidFill>
              <a:highlight>
                <a:srgbClr val="85BB26"/>
              </a:highlight>
              <a:latin typeface="Roboto"/>
              <a:ea typeface="Roboto"/>
              <a:cs typeface="Roboto"/>
              <a:sym typeface="Roboto"/>
            </a:endParaRPr>
          </a:p>
          <a:p>
            <a:pPr algn="ctr">
              <a:lnSpc>
                <a:spcPct val="115000"/>
              </a:lnSpc>
              <a:spcBef>
                <a:spcPts val="0"/>
              </a:spcBef>
              <a:buSzPts val="990"/>
            </a:pPr>
            <a:r>
              <a:rPr lang="en" sz="4667" dirty="0">
                <a:highlight>
                  <a:srgbClr val="C0C0C0"/>
                </a:highlight>
                <a:latin typeface="Roboto"/>
                <a:ea typeface="Roboto"/>
                <a:cs typeface="Roboto"/>
                <a:sym typeface="Roboto"/>
              </a:rPr>
              <a:t>SUNT AICI PENTRU A RĂMÂNE?</a:t>
            </a:r>
            <a:endParaRPr sz="4667" dirty="0">
              <a:highlight>
                <a:srgbClr val="C0C0C0"/>
              </a:highlight>
              <a:latin typeface="Roboto"/>
              <a:ea typeface="Roboto"/>
              <a:cs typeface="Roboto"/>
              <a:sym typeface="Robot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116"/>
        <p:cNvGrpSpPr/>
        <p:nvPr/>
      </p:nvGrpSpPr>
      <p:grpSpPr>
        <a:xfrm>
          <a:off x="0" y="0"/>
          <a:ext cx="0" cy="0"/>
          <a:chOff x="0" y="0"/>
          <a:chExt cx="0" cy="0"/>
        </a:xfrm>
      </p:grpSpPr>
      <p:pic>
        <p:nvPicPr>
          <p:cNvPr id="117" name="Google Shape;117;p20"/>
          <p:cNvPicPr preferRelativeResize="0"/>
          <p:nvPr/>
        </p:nvPicPr>
        <p:blipFill rotWithShape="1">
          <a:blip r:embed="rId3">
            <a:alphaModFix/>
          </a:blip>
          <a:srcRect/>
          <a:stretch/>
        </p:blipFill>
        <p:spPr>
          <a:xfrm>
            <a:off x="203201" y="1879067"/>
            <a:ext cx="11785604" cy="3228523"/>
          </a:xfrm>
          <a:prstGeom prst="rect">
            <a:avLst/>
          </a:prstGeom>
          <a:noFill/>
          <a:ln>
            <a:noFill/>
          </a:ln>
          <a:effectLst>
            <a:outerShdw blurRad="428625" algn="bl" rotWithShape="0">
              <a:srgbClr val="000000">
                <a:alpha val="30000"/>
              </a:srgbClr>
            </a:outerShdw>
          </a:effectLst>
        </p:spPr>
      </p:pic>
      <p:sp>
        <p:nvSpPr>
          <p:cNvPr id="118" name="Google Shape;118;p20"/>
          <p:cNvSpPr txBox="1">
            <a:spLocks noGrp="1"/>
          </p:cNvSpPr>
          <p:nvPr>
            <p:ph type="ctrTitle" idx="4294967295"/>
          </p:nvPr>
        </p:nvSpPr>
        <p:spPr>
          <a:xfrm>
            <a:off x="0" y="317467"/>
            <a:ext cx="12192000" cy="1271600"/>
          </a:xfrm>
          <a:prstGeom prst="rect">
            <a:avLst/>
          </a:prstGeom>
          <a:effectLst>
            <a:outerShdw blurRad="428625" algn="bl" rotWithShape="0">
              <a:srgbClr val="F5793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SzPts val="990"/>
            </a:pPr>
            <a:r>
              <a:rPr lang="en" sz="4800" dirty="0">
                <a:solidFill>
                  <a:schemeClr val="lt1"/>
                </a:solidFill>
                <a:highlight>
                  <a:srgbClr val="F5793F"/>
                </a:highlight>
                <a:latin typeface="Roboto"/>
                <a:ea typeface="Roboto"/>
                <a:cs typeface="Roboto"/>
                <a:sym typeface="Roboto"/>
              </a:rPr>
              <a:t>CICLURI DE SCHIMBARE</a:t>
            </a:r>
            <a:endParaRPr sz="4800" dirty="0">
              <a:solidFill>
                <a:schemeClr val="lt1"/>
              </a:solidFill>
              <a:highlight>
                <a:srgbClr val="F5793F"/>
              </a:highlight>
              <a:latin typeface="Roboto"/>
              <a:ea typeface="Roboto"/>
              <a:cs typeface="Roboto"/>
              <a:sym typeface="Roboto"/>
            </a:endParaRPr>
          </a:p>
          <a:p>
            <a:pPr algn="ctr">
              <a:lnSpc>
                <a:spcPct val="115000"/>
              </a:lnSpc>
              <a:spcBef>
                <a:spcPts val="0"/>
              </a:spcBef>
              <a:buSzPts val="990"/>
            </a:pPr>
            <a:r>
              <a:rPr lang="en" sz="2667" dirty="0" err="1">
                <a:solidFill>
                  <a:srgbClr val="F5793F"/>
                </a:solidFill>
                <a:latin typeface="Roboto"/>
                <a:ea typeface="Roboto"/>
                <a:cs typeface="Roboto"/>
                <a:sym typeface="Roboto"/>
              </a:rPr>
              <a:t>Undele</a:t>
            </a:r>
            <a:r>
              <a:rPr lang="en" sz="2667" dirty="0">
                <a:solidFill>
                  <a:srgbClr val="F5793F"/>
                </a:solidFill>
                <a:latin typeface="Roboto"/>
                <a:ea typeface="Roboto"/>
                <a:cs typeface="Roboto"/>
                <a:sym typeface="Roboto"/>
              </a:rPr>
              <a:t> lungi se </a:t>
            </a:r>
            <a:r>
              <a:rPr lang="en" sz="2667" dirty="0" err="1">
                <a:solidFill>
                  <a:srgbClr val="F5793F"/>
                </a:solidFill>
                <a:latin typeface="Roboto"/>
                <a:ea typeface="Roboto"/>
                <a:cs typeface="Roboto"/>
                <a:sym typeface="Roboto"/>
              </a:rPr>
              <a:t>accelerează</a:t>
            </a:r>
            <a:endParaRPr sz="2667" dirty="0">
              <a:solidFill>
                <a:srgbClr val="F5793F"/>
              </a:solidFill>
              <a:latin typeface="Roboto"/>
              <a:ea typeface="Roboto"/>
              <a:cs typeface="Roboto"/>
              <a:sym typeface="Roboto"/>
            </a:endParaRPr>
          </a:p>
          <a:p>
            <a:pPr algn="ctr">
              <a:spcBef>
                <a:spcPts val="0"/>
              </a:spcBef>
              <a:buSzPts val="990"/>
            </a:pPr>
            <a:endParaRPr sz="4800" dirty="0">
              <a:solidFill>
                <a:schemeClr val="lt1"/>
              </a:solidFill>
              <a:highlight>
                <a:srgbClr val="F5793F"/>
              </a:highlight>
              <a:latin typeface="Roboto"/>
              <a:ea typeface="Roboto"/>
              <a:cs typeface="Roboto"/>
              <a:sym typeface="Roboto"/>
            </a:endParaRPr>
          </a:p>
          <a:p>
            <a:pPr algn="ctr">
              <a:spcBef>
                <a:spcPts val="0"/>
              </a:spcBef>
              <a:buSzPts val="990"/>
            </a:pPr>
            <a:endParaRPr sz="4800" dirty="0">
              <a:solidFill>
                <a:schemeClr val="lt1"/>
              </a:solidFill>
              <a:highlight>
                <a:srgbClr val="F5793F"/>
              </a:highlight>
              <a:latin typeface="Roboto"/>
              <a:ea typeface="Roboto"/>
              <a:cs typeface="Roboto"/>
              <a:sym typeface="Roboto"/>
            </a:endParaRPr>
          </a:p>
        </p:txBody>
      </p:sp>
      <p:pic>
        <p:nvPicPr>
          <p:cNvPr id="119" name="Google Shape;119;p20"/>
          <p:cNvPicPr preferRelativeResize="0"/>
          <p:nvPr/>
        </p:nvPicPr>
        <p:blipFill rotWithShape="1">
          <a:blip r:embed="rId4">
            <a:alphaModFix/>
          </a:blip>
          <a:srcRect/>
          <a:stretch/>
        </p:blipFill>
        <p:spPr>
          <a:xfrm>
            <a:off x="203201" y="1879067"/>
            <a:ext cx="11785604" cy="3228523"/>
          </a:xfrm>
          <a:prstGeom prst="rect">
            <a:avLst/>
          </a:prstGeom>
          <a:noFill/>
          <a:ln>
            <a:noFill/>
          </a:ln>
          <a:effectLst>
            <a:outerShdw blurRad="428625" algn="bl" rotWithShape="0">
              <a:srgbClr val="000000">
                <a:alpha val="30000"/>
              </a:srgbClr>
            </a:outerShdw>
          </a:effectLst>
        </p:spPr>
      </p:pic>
      <p:sp>
        <p:nvSpPr>
          <p:cNvPr id="120" name="Google Shape;120;p20"/>
          <p:cNvSpPr/>
          <p:nvPr/>
        </p:nvSpPr>
        <p:spPr>
          <a:xfrm>
            <a:off x="8616900" y="2185533"/>
            <a:ext cx="1665600" cy="1894400"/>
          </a:xfrm>
          <a:prstGeom prst="roundRect">
            <a:avLst>
              <a:gd name="adj" fmla="val 16667"/>
            </a:avLst>
          </a:prstGeom>
          <a:noFill/>
          <a:ln w="38100" cap="flat" cmpd="sng">
            <a:solidFill>
              <a:srgbClr val="F5793F"/>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pic>
        <p:nvPicPr>
          <p:cNvPr id="121" name="Google Shape;121;p20"/>
          <p:cNvPicPr preferRelativeResize="0"/>
          <p:nvPr/>
        </p:nvPicPr>
        <p:blipFill>
          <a:blip r:embed="rId5">
            <a:alphaModFix/>
          </a:blip>
          <a:stretch>
            <a:fillRect/>
          </a:stretch>
        </p:blipFill>
        <p:spPr>
          <a:xfrm>
            <a:off x="452067" y="4607900"/>
            <a:ext cx="2314535" cy="1844400"/>
          </a:xfrm>
          <a:prstGeom prst="rect">
            <a:avLst/>
          </a:prstGeom>
          <a:noFill/>
          <a:ln>
            <a:noFill/>
          </a:ln>
          <a:effectLst>
            <a:outerShdw blurRad="428625" algn="bl" rotWithShape="0">
              <a:srgbClr val="000000">
                <a:alpha val="30000"/>
              </a:srgbClr>
            </a:outerShdw>
          </a:effectLst>
        </p:spPr>
      </p:pic>
      <p:pic>
        <p:nvPicPr>
          <p:cNvPr id="122" name="Google Shape;122;p20"/>
          <p:cNvPicPr preferRelativeResize="0"/>
          <p:nvPr/>
        </p:nvPicPr>
        <p:blipFill rotWithShape="1">
          <a:blip r:embed="rId6">
            <a:alphaModFix/>
          </a:blip>
          <a:srcRect l="34810" t="-2247" b="10149"/>
          <a:stretch/>
        </p:blipFill>
        <p:spPr>
          <a:xfrm>
            <a:off x="2766601" y="4607900"/>
            <a:ext cx="2314532" cy="1844400"/>
          </a:xfrm>
          <a:prstGeom prst="rect">
            <a:avLst/>
          </a:prstGeom>
          <a:noFill/>
          <a:ln>
            <a:noFill/>
          </a:ln>
          <a:effectLst>
            <a:outerShdw blurRad="428625" algn="bl" rotWithShape="0">
              <a:srgbClr val="000000">
                <a:alpha val="30000"/>
              </a:srgbClr>
            </a:outerShdw>
          </a:effectLst>
        </p:spPr>
      </p:pic>
      <p:pic>
        <p:nvPicPr>
          <p:cNvPr id="123" name="Google Shape;123;p20"/>
          <p:cNvPicPr preferRelativeResize="0"/>
          <p:nvPr/>
        </p:nvPicPr>
        <p:blipFill rotWithShape="1">
          <a:blip r:embed="rId7">
            <a:alphaModFix/>
          </a:blip>
          <a:srcRect t="3651" r="6006"/>
          <a:stretch/>
        </p:blipFill>
        <p:spPr>
          <a:xfrm>
            <a:off x="5081134" y="4675134"/>
            <a:ext cx="2314533" cy="1777167"/>
          </a:xfrm>
          <a:prstGeom prst="rect">
            <a:avLst/>
          </a:prstGeom>
          <a:noFill/>
          <a:ln>
            <a:noFill/>
          </a:ln>
          <a:effectLst>
            <a:outerShdw blurRad="428625" algn="bl" rotWithShape="0">
              <a:srgbClr val="000000">
                <a:alpha val="3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19"/>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nodeType="afterEffect">
                                  <p:stCondLst>
                                    <p:cond delay="0"/>
                                  </p:stCondLst>
                                  <p:childTnLst>
                                    <p:set>
                                      <p:cBhvr>
                                        <p:cTn id="16" dur="1" fill="hold">
                                          <p:stCondLst>
                                            <p:cond delay="0"/>
                                          </p:stCondLst>
                                        </p:cTn>
                                        <p:tgtEl>
                                          <p:spTgt spid="120"/>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127"/>
        <p:cNvGrpSpPr/>
        <p:nvPr/>
      </p:nvGrpSpPr>
      <p:grpSpPr>
        <a:xfrm>
          <a:off x="0" y="0"/>
          <a:ext cx="0" cy="0"/>
          <a:chOff x="0" y="0"/>
          <a:chExt cx="0" cy="0"/>
        </a:xfrm>
      </p:grpSpPr>
      <p:pic>
        <p:nvPicPr>
          <p:cNvPr id="128" name="Google Shape;128;p21"/>
          <p:cNvPicPr preferRelativeResize="0"/>
          <p:nvPr/>
        </p:nvPicPr>
        <p:blipFill rotWithShape="1">
          <a:blip r:embed="rId3">
            <a:alphaModFix/>
          </a:blip>
          <a:srcRect l="34391"/>
          <a:stretch/>
        </p:blipFill>
        <p:spPr>
          <a:xfrm flipH="1">
            <a:off x="4992896" y="0"/>
            <a:ext cx="7199097" cy="6858000"/>
          </a:xfrm>
          <a:prstGeom prst="rect">
            <a:avLst/>
          </a:prstGeom>
          <a:noFill/>
          <a:ln>
            <a:noFill/>
          </a:ln>
        </p:spPr>
      </p:pic>
      <p:pic>
        <p:nvPicPr>
          <p:cNvPr id="129" name="Google Shape;129;p21"/>
          <p:cNvPicPr preferRelativeResize="0"/>
          <p:nvPr/>
        </p:nvPicPr>
        <p:blipFill rotWithShape="1">
          <a:blip r:embed="rId3">
            <a:alphaModFix/>
          </a:blip>
          <a:srcRect l="34391"/>
          <a:stretch/>
        </p:blipFill>
        <p:spPr>
          <a:xfrm>
            <a:off x="-2" y="0"/>
            <a:ext cx="7199097" cy="6858000"/>
          </a:xfrm>
          <a:prstGeom prst="rect">
            <a:avLst/>
          </a:prstGeom>
          <a:noFill/>
          <a:ln>
            <a:noFill/>
          </a:ln>
        </p:spPr>
      </p:pic>
      <p:sp>
        <p:nvSpPr>
          <p:cNvPr id="130" name="Google Shape;130;p21"/>
          <p:cNvSpPr txBox="1">
            <a:spLocks noGrp="1"/>
          </p:cNvSpPr>
          <p:nvPr>
            <p:ph type="ctrTitle" idx="4294967295"/>
          </p:nvPr>
        </p:nvSpPr>
        <p:spPr>
          <a:xfrm>
            <a:off x="0" y="176367"/>
            <a:ext cx="12192000" cy="1561600"/>
          </a:xfrm>
          <a:prstGeom prst="rect">
            <a:avLst/>
          </a:prstGeom>
          <a:effectLst>
            <a:outerShdw blurRad="428625" algn="bl" rotWithShape="0">
              <a:srgbClr val="F5793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SzPts val="990"/>
            </a:pPr>
            <a:r>
              <a:rPr lang="en" sz="4800" dirty="0">
                <a:solidFill>
                  <a:schemeClr val="lt1"/>
                </a:solidFill>
                <a:highlight>
                  <a:srgbClr val="F5793F"/>
                </a:highlight>
                <a:latin typeface="Roboto"/>
                <a:ea typeface="Roboto"/>
                <a:cs typeface="Roboto"/>
                <a:sym typeface="Roboto"/>
              </a:rPr>
              <a:t>CICLURI DE SCHIMBARE</a:t>
            </a:r>
            <a:endParaRPr sz="4800" dirty="0">
              <a:solidFill>
                <a:schemeClr val="lt1"/>
              </a:solidFill>
              <a:highlight>
                <a:srgbClr val="F5793F"/>
              </a:highlight>
              <a:latin typeface="Roboto"/>
              <a:ea typeface="Roboto"/>
              <a:cs typeface="Roboto"/>
              <a:sym typeface="Roboto"/>
            </a:endParaRPr>
          </a:p>
          <a:p>
            <a:pPr algn="ctr">
              <a:lnSpc>
                <a:spcPct val="115000"/>
              </a:lnSpc>
              <a:spcBef>
                <a:spcPts val="0"/>
              </a:spcBef>
              <a:buSzPts val="990"/>
            </a:pPr>
            <a:r>
              <a:rPr lang="en" sz="2667" dirty="0" err="1">
                <a:solidFill>
                  <a:srgbClr val="F5793F"/>
                </a:solidFill>
                <a:latin typeface="Roboto"/>
                <a:ea typeface="Roboto"/>
                <a:cs typeface="Roboto"/>
                <a:sym typeface="Roboto"/>
              </a:rPr>
              <a:t>Undele</a:t>
            </a:r>
            <a:r>
              <a:rPr lang="en" sz="2667" dirty="0">
                <a:solidFill>
                  <a:srgbClr val="F5793F"/>
                </a:solidFill>
                <a:latin typeface="Roboto"/>
                <a:ea typeface="Roboto"/>
                <a:cs typeface="Roboto"/>
                <a:sym typeface="Roboto"/>
              </a:rPr>
              <a:t> lungi se </a:t>
            </a:r>
            <a:r>
              <a:rPr lang="en" sz="2667" dirty="0" err="1">
                <a:solidFill>
                  <a:srgbClr val="F5793F"/>
                </a:solidFill>
                <a:latin typeface="Roboto"/>
                <a:ea typeface="Roboto"/>
                <a:cs typeface="Roboto"/>
                <a:sym typeface="Roboto"/>
              </a:rPr>
              <a:t>accelerează</a:t>
            </a:r>
            <a:endParaRPr sz="2667" dirty="0">
              <a:solidFill>
                <a:srgbClr val="F5793F"/>
              </a:solidFill>
              <a:latin typeface="Roboto"/>
              <a:ea typeface="Roboto"/>
              <a:cs typeface="Roboto"/>
              <a:sym typeface="Roboto"/>
            </a:endParaRPr>
          </a:p>
          <a:p>
            <a:pPr algn="ctr">
              <a:spcBef>
                <a:spcPts val="0"/>
              </a:spcBef>
              <a:buSzPts val="990"/>
            </a:pPr>
            <a:endParaRPr sz="4800" dirty="0">
              <a:solidFill>
                <a:schemeClr val="lt1"/>
              </a:solidFill>
              <a:highlight>
                <a:srgbClr val="F5793F"/>
              </a:highlight>
              <a:latin typeface="Roboto"/>
              <a:ea typeface="Roboto"/>
              <a:cs typeface="Roboto"/>
              <a:sym typeface="Roboto"/>
            </a:endParaRPr>
          </a:p>
          <a:p>
            <a:pPr algn="ctr">
              <a:spcBef>
                <a:spcPts val="0"/>
              </a:spcBef>
              <a:buSzPts val="990"/>
            </a:pPr>
            <a:endParaRPr sz="4800" dirty="0">
              <a:solidFill>
                <a:schemeClr val="lt1"/>
              </a:solidFill>
              <a:highlight>
                <a:srgbClr val="F5793F"/>
              </a:highlight>
              <a:latin typeface="Roboto"/>
              <a:ea typeface="Roboto"/>
              <a:cs typeface="Roboto"/>
              <a:sym typeface="Roboto"/>
            </a:endParaRPr>
          </a:p>
        </p:txBody>
      </p:sp>
      <p:pic>
        <p:nvPicPr>
          <p:cNvPr id="131" name="Google Shape;131;p21"/>
          <p:cNvPicPr preferRelativeResize="0"/>
          <p:nvPr/>
        </p:nvPicPr>
        <p:blipFill rotWithShape="1">
          <a:blip r:embed="rId4">
            <a:alphaModFix/>
          </a:blip>
          <a:srcRect/>
          <a:stretch/>
        </p:blipFill>
        <p:spPr>
          <a:xfrm>
            <a:off x="203201" y="1737967"/>
            <a:ext cx="11785604" cy="3228523"/>
          </a:xfrm>
          <a:prstGeom prst="rect">
            <a:avLst/>
          </a:prstGeom>
          <a:noFill/>
          <a:ln>
            <a:noFill/>
          </a:ln>
          <a:effectLst>
            <a:outerShdw blurRad="428625" algn="bl" rotWithShape="0">
              <a:srgbClr val="000000">
                <a:alpha val="30000"/>
              </a:srgbClr>
            </a:outerShdw>
          </a:effectLst>
        </p:spPr>
      </p:pic>
      <p:sp>
        <p:nvSpPr>
          <p:cNvPr id="132" name="Google Shape;132;p21"/>
          <p:cNvSpPr txBox="1">
            <a:spLocks noGrp="1"/>
          </p:cNvSpPr>
          <p:nvPr>
            <p:ph type="ctrTitle" idx="4294967295"/>
          </p:nvPr>
        </p:nvSpPr>
        <p:spPr>
          <a:xfrm>
            <a:off x="200" y="5247033"/>
            <a:ext cx="12192000" cy="1354400"/>
          </a:xfrm>
          <a:prstGeom prst="rect">
            <a:avLst/>
          </a:prstGeom>
          <a:effectLst>
            <a:outerShdw blurRad="428625" algn="bl" rotWithShape="0">
              <a:srgbClr val="F5793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SzPts val="990"/>
            </a:pPr>
            <a:r>
              <a:rPr lang="en" sz="3467" dirty="0" err="1">
                <a:solidFill>
                  <a:schemeClr val="lt1"/>
                </a:solidFill>
                <a:highlight>
                  <a:srgbClr val="F5793F"/>
                </a:highlight>
                <a:latin typeface="Roboto Black"/>
                <a:ea typeface="Roboto Black"/>
                <a:cs typeface="Roboto Black"/>
                <a:sym typeface="Roboto Black"/>
              </a:rPr>
              <a:t>Automatizare</a:t>
            </a:r>
            <a:r>
              <a:rPr lang="en" sz="3467" dirty="0">
                <a:solidFill>
                  <a:schemeClr val="lt1"/>
                </a:solidFill>
                <a:highlight>
                  <a:srgbClr val="F5793F"/>
                </a:highlight>
                <a:latin typeface="Roboto Black"/>
                <a:ea typeface="Roboto Black"/>
                <a:cs typeface="Roboto Black"/>
                <a:sym typeface="Roboto Black"/>
              </a:rPr>
              <a:t> + </a:t>
            </a:r>
            <a:r>
              <a:rPr lang="en" sz="3467" dirty="0" err="1">
                <a:solidFill>
                  <a:schemeClr val="lt1"/>
                </a:solidFill>
                <a:highlight>
                  <a:srgbClr val="F5793F"/>
                </a:highlight>
                <a:latin typeface="Roboto Black"/>
                <a:ea typeface="Roboto Black"/>
                <a:cs typeface="Roboto Black"/>
                <a:sym typeface="Roboto Black"/>
              </a:rPr>
              <a:t>inteligență</a:t>
            </a:r>
            <a:r>
              <a:rPr lang="en" sz="3467" dirty="0">
                <a:solidFill>
                  <a:schemeClr val="lt1"/>
                </a:solidFill>
                <a:highlight>
                  <a:srgbClr val="F5793F"/>
                </a:highlight>
                <a:latin typeface="Roboto Black"/>
                <a:ea typeface="Roboto Black"/>
                <a:cs typeface="Roboto Black"/>
                <a:sym typeface="Roboto Black"/>
              </a:rPr>
              <a:t> </a:t>
            </a:r>
            <a:r>
              <a:rPr lang="en" sz="3467" dirty="0" err="1">
                <a:solidFill>
                  <a:schemeClr val="lt1"/>
                </a:solidFill>
                <a:highlight>
                  <a:srgbClr val="F5793F"/>
                </a:highlight>
                <a:latin typeface="Roboto Black"/>
                <a:ea typeface="Roboto Black"/>
                <a:cs typeface="Roboto Black"/>
                <a:sym typeface="Roboto Black"/>
              </a:rPr>
              <a:t>artificială</a:t>
            </a:r>
            <a:r>
              <a:rPr lang="en" sz="3467" dirty="0">
                <a:solidFill>
                  <a:schemeClr val="lt1"/>
                </a:solidFill>
                <a:highlight>
                  <a:srgbClr val="F5793F"/>
                </a:highlight>
                <a:latin typeface="Roboto Black"/>
                <a:ea typeface="Roboto Black"/>
                <a:cs typeface="Roboto Black"/>
                <a:sym typeface="Roboto Black"/>
              </a:rPr>
              <a:t> (A.I.).</a:t>
            </a:r>
            <a:endParaRPr sz="4800" b="1" dirty="0">
              <a:solidFill>
                <a:schemeClr val="lt1"/>
              </a:solidFill>
              <a:highlight>
                <a:srgbClr val="F5793F"/>
              </a:highlight>
              <a:latin typeface="Roboto"/>
              <a:ea typeface="Roboto"/>
              <a:cs typeface="Roboto"/>
              <a:sym typeface="Roboto"/>
            </a:endParaRPr>
          </a:p>
        </p:txBody>
      </p:sp>
      <p:pic>
        <p:nvPicPr>
          <p:cNvPr id="133" name="Google Shape;133;p21"/>
          <p:cNvPicPr preferRelativeResize="0"/>
          <p:nvPr/>
        </p:nvPicPr>
        <p:blipFill rotWithShape="1">
          <a:blip r:embed="rId5">
            <a:alphaModFix/>
          </a:blip>
          <a:srcRect/>
          <a:stretch/>
        </p:blipFill>
        <p:spPr>
          <a:xfrm>
            <a:off x="203201" y="1737967"/>
            <a:ext cx="11785604" cy="3228523"/>
          </a:xfrm>
          <a:prstGeom prst="rect">
            <a:avLst/>
          </a:prstGeom>
          <a:noFill/>
          <a:ln>
            <a:noFill/>
          </a:ln>
          <a:effectLst>
            <a:outerShdw blurRad="428625" algn="bl" rotWithShape="0">
              <a:srgbClr val="000000">
                <a:alpha val="30000"/>
              </a:srgbClr>
            </a:outerShdw>
          </a:effectLst>
        </p:spPr>
      </p:pic>
      <p:sp>
        <p:nvSpPr>
          <p:cNvPr id="134" name="Google Shape;134;p21"/>
          <p:cNvSpPr/>
          <p:nvPr/>
        </p:nvSpPr>
        <p:spPr>
          <a:xfrm>
            <a:off x="10007200" y="2024967"/>
            <a:ext cx="1665600" cy="1894400"/>
          </a:xfrm>
          <a:prstGeom prst="roundRect">
            <a:avLst>
              <a:gd name="adj" fmla="val 16667"/>
            </a:avLst>
          </a:prstGeom>
          <a:noFill/>
          <a:ln w="38100" cap="flat" cmpd="sng">
            <a:solidFill>
              <a:srgbClr val="F5793F"/>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3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CD6EC5AD-977D-4411-AC6F-5677D6D5C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1">
            <a:extLst>
              <a:ext uri="{FF2B5EF4-FFF2-40B4-BE49-F238E27FC236}">
                <a16:creationId xmlns:a16="http://schemas.microsoft.com/office/drawing/2014/main" id="{83DC4F7D-6CBC-4B88-80C9-3E5BBFA8D7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13">
            <a:extLst>
              <a:ext uri="{FF2B5EF4-FFF2-40B4-BE49-F238E27FC236}">
                <a16:creationId xmlns:a16="http://schemas.microsoft.com/office/drawing/2014/main" id="{1F5CD2AA-865E-46EF-BE02-B7F59735C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6DE4FC-6A6E-4340-A96B-BDAF3541F2FD}"/>
              </a:ext>
            </a:extLst>
          </p:cNvPr>
          <p:cNvSpPr>
            <a:spLocks noGrp="1"/>
          </p:cNvSpPr>
          <p:nvPr>
            <p:ph type="title"/>
          </p:nvPr>
        </p:nvSpPr>
        <p:spPr>
          <a:xfrm>
            <a:off x="680321" y="4714194"/>
            <a:ext cx="8129353" cy="1311176"/>
          </a:xfrm>
        </p:spPr>
        <p:txBody>
          <a:bodyPr anchor="b">
            <a:normAutofit/>
          </a:bodyPr>
          <a:lstStyle/>
          <a:p>
            <a:pPr algn="r"/>
            <a:r>
              <a:rPr lang="en-CA" sz="4800" dirty="0" err="1"/>
              <a:t>Prezentările</a:t>
            </a:r>
            <a:endParaRPr lang="en-CA" sz="4800" dirty="0"/>
          </a:p>
        </p:txBody>
      </p:sp>
      <p:sp>
        <p:nvSpPr>
          <p:cNvPr id="25" name="Rectangle 15">
            <a:extLst>
              <a:ext uri="{FF2B5EF4-FFF2-40B4-BE49-F238E27FC236}">
                <a16:creationId xmlns:a16="http://schemas.microsoft.com/office/drawing/2014/main" id="{9836E79C-DAF3-497B-8829-B578C6330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96CBA651-59F0-4056-852B-7BA312B84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86549CAF-504A-44ED-AD20-0880DCFE7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894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318056C-6EA6-4474-B02E-6C914AE04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E0F8E9C-215A-4DE3-B9EF-EF8FD81BE919}"/>
              </a:ext>
            </a:extLst>
          </p:cNvPr>
          <p:cNvGraphicFramePr>
            <a:graphicFrameLocks noGrp="1"/>
          </p:cNvGraphicFramePr>
          <p:nvPr>
            <p:ph idx="1"/>
            <p:extLst>
              <p:ext uri="{D42A27DB-BD31-4B8C-83A1-F6EECF244321}">
                <p14:modId xmlns:p14="http://schemas.microsoft.com/office/powerpoint/2010/main" val="899209258"/>
              </p:ext>
            </p:extLst>
          </p:nvPr>
        </p:nvGraphicFramePr>
        <p:xfrm>
          <a:off x="620713" y="644525"/>
          <a:ext cx="10931525" cy="36052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47512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138"/>
        <p:cNvGrpSpPr/>
        <p:nvPr/>
      </p:nvGrpSpPr>
      <p:grpSpPr>
        <a:xfrm>
          <a:off x="0" y="0"/>
          <a:ext cx="0" cy="0"/>
          <a:chOff x="0" y="0"/>
          <a:chExt cx="0" cy="0"/>
        </a:xfrm>
      </p:grpSpPr>
      <p:sp>
        <p:nvSpPr>
          <p:cNvPr id="139" name="Google Shape;139;p22"/>
          <p:cNvSpPr/>
          <p:nvPr/>
        </p:nvSpPr>
        <p:spPr>
          <a:xfrm>
            <a:off x="0" y="-15267"/>
            <a:ext cx="12192000" cy="6873200"/>
          </a:xfrm>
          <a:prstGeom prst="rect">
            <a:avLst/>
          </a:prstGeom>
          <a:solidFill>
            <a:srgbClr val="4284F4"/>
          </a:solidFill>
          <a:ln>
            <a:noFill/>
          </a:ln>
        </p:spPr>
        <p:txBody>
          <a:bodyPr spcFirstLastPara="1" wrap="square" lIns="121900" tIns="121900" rIns="121900" bIns="121900" anchor="ctr" anchorCtr="0">
            <a:noAutofit/>
          </a:bodyPr>
          <a:lstStyle/>
          <a:p>
            <a:endParaRPr sz="2400"/>
          </a:p>
        </p:txBody>
      </p:sp>
      <p:pic>
        <p:nvPicPr>
          <p:cNvPr id="140" name="Google Shape;140;p22"/>
          <p:cNvPicPr preferRelativeResize="0"/>
          <p:nvPr/>
        </p:nvPicPr>
        <p:blipFill rotWithShape="1">
          <a:blip r:embed="rId3">
            <a:alphaModFix amt="50000"/>
          </a:blip>
          <a:srcRect l="2219"/>
          <a:stretch/>
        </p:blipFill>
        <p:spPr>
          <a:xfrm>
            <a:off x="0" y="0"/>
            <a:ext cx="12192000" cy="6858000"/>
          </a:xfrm>
          <a:prstGeom prst="rect">
            <a:avLst/>
          </a:prstGeom>
          <a:noFill/>
          <a:ln>
            <a:noFill/>
          </a:ln>
        </p:spPr>
      </p:pic>
      <p:pic>
        <p:nvPicPr>
          <p:cNvPr id="141" name="Google Shape;141;p22" descr="European watchdog creates Chat GPT taskforce - National Technology"/>
          <p:cNvPicPr preferRelativeResize="0"/>
          <p:nvPr/>
        </p:nvPicPr>
        <p:blipFill rotWithShape="1">
          <a:blip r:embed="rId4">
            <a:alphaModFix/>
          </a:blip>
          <a:srcRect l="27799" r="27799" b="12403"/>
          <a:stretch/>
        </p:blipFill>
        <p:spPr>
          <a:xfrm>
            <a:off x="798051" y="3105116"/>
            <a:ext cx="2244576" cy="2493427"/>
          </a:xfrm>
          <a:prstGeom prst="rect">
            <a:avLst/>
          </a:prstGeom>
          <a:noFill/>
          <a:ln>
            <a:noFill/>
          </a:ln>
        </p:spPr>
      </p:pic>
      <p:grpSp>
        <p:nvGrpSpPr>
          <p:cNvPr id="142" name="Google Shape;142;p22"/>
          <p:cNvGrpSpPr/>
          <p:nvPr/>
        </p:nvGrpSpPr>
        <p:grpSpPr>
          <a:xfrm>
            <a:off x="7784462" y="3105356"/>
            <a:ext cx="3609489" cy="2493427"/>
            <a:chOff x="5838346" y="1636804"/>
            <a:chExt cx="2707117" cy="1870070"/>
          </a:xfrm>
        </p:grpSpPr>
        <p:pic>
          <p:nvPicPr>
            <p:cNvPr id="143" name="Google Shape;143;p22"/>
            <p:cNvPicPr preferRelativeResize="0"/>
            <p:nvPr/>
          </p:nvPicPr>
          <p:blipFill>
            <a:blip r:embed="rId5">
              <a:alphaModFix/>
            </a:blip>
            <a:stretch>
              <a:fillRect/>
            </a:stretch>
          </p:blipFill>
          <p:spPr>
            <a:xfrm>
              <a:off x="5838346" y="1935735"/>
              <a:ext cx="2707117" cy="1571139"/>
            </a:xfrm>
            <a:prstGeom prst="rect">
              <a:avLst/>
            </a:prstGeom>
            <a:noFill/>
            <a:ln>
              <a:noFill/>
            </a:ln>
          </p:spPr>
        </p:pic>
        <p:pic>
          <p:nvPicPr>
            <p:cNvPr id="144" name="Google Shape;144;p22"/>
            <p:cNvPicPr preferRelativeResize="0"/>
            <p:nvPr/>
          </p:nvPicPr>
          <p:blipFill>
            <a:blip r:embed="rId6">
              <a:alphaModFix/>
            </a:blip>
            <a:stretch>
              <a:fillRect/>
            </a:stretch>
          </p:blipFill>
          <p:spPr>
            <a:xfrm>
              <a:off x="5838346" y="1636804"/>
              <a:ext cx="2707112" cy="443889"/>
            </a:xfrm>
            <a:prstGeom prst="rect">
              <a:avLst/>
            </a:prstGeom>
            <a:noFill/>
            <a:ln>
              <a:noFill/>
            </a:ln>
          </p:spPr>
        </p:pic>
      </p:grpSp>
      <p:grpSp>
        <p:nvGrpSpPr>
          <p:cNvPr id="145" name="Google Shape;145;p22"/>
          <p:cNvGrpSpPr/>
          <p:nvPr/>
        </p:nvGrpSpPr>
        <p:grpSpPr>
          <a:xfrm>
            <a:off x="3290576" y="3105268"/>
            <a:ext cx="4245600" cy="2493600"/>
            <a:chOff x="2467932" y="1636739"/>
            <a:chExt cx="3184200" cy="1870200"/>
          </a:xfrm>
        </p:grpSpPr>
        <p:sp>
          <p:nvSpPr>
            <p:cNvPr id="146" name="Google Shape;146;p22"/>
            <p:cNvSpPr/>
            <p:nvPr/>
          </p:nvSpPr>
          <p:spPr>
            <a:xfrm>
              <a:off x="2467932" y="1636739"/>
              <a:ext cx="3184200" cy="1870200"/>
            </a:xfrm>
            <a:prstGeom prst="rect">
              <a:avLst/>
            </a:prstGeom>
            <a:solidFill>
              <a:srgbClr val="FFFFFF">
                <a:alpha val="50000"/>
              </a:srgbClr>
            </a:solidFill>
            <a:ln>
              <a:noFill/>
            </a:ln>
          </p:spPr>
          <p:txBody>
            <a:bodyPr spcFirstLastPara="1" wrap="square" lIns="121900" tIns="121900" rIns="121900" bIns="121900" anchor="ctr" anchorCtr="0">
              <a:noAutofit/>
            </a:bodyPr>
            <a:lstStyle/>
            <a:p>
              <a:endParaRPr sz="2400"/>
            </a:p>
          </p:txBody>
        </p:sp>
        <p:pic>
          <p:nvPicPr>
            <p:cNvPr id="147" name="Google Shape;147;p22" descr="Bard AI Logo and symbol, meaning, history, PNG, brand"/>
            <p:cNvPicPr preferRelativeResize="0"/>
            <p:nvPr/>
          </p:nvPicPr>
          <p:blipFill>
            <a:blip r:embed="rId7">
              <a:alphaModFix/>
            </a:blip>
            <a:stretch>
              <a:fillRect/>
            </a:stretch>
          </p:blipFill>
          <p:spPr>
            <a:xfrm>
              <a:off x="2672266" y="1790314"/>
              <a:ext cx="2775614" cy="1562919"/>
            </a:xfrm>
            <a:prstGeom prst="rect">
              <a:avLst/>
            </a:prstGeom>
            <a:noFill/>
            <a:ln>
              <a:noFill/>
            </a:ln>
          </p:spPr>
        </p:pic>
      </p:grpSp>
      <p:grpSp>
        <p:nvGrpSpPr>
          <p:cNvPr id="148" name="Google Shape;148;p22"/>
          <p:cNvGrpSpPr/>
          <p:nvPr/>
        </p:nvGrpSpPr>
        <p:grpSpPr>
          <a:xfrm>
            <a:off x="6242060" y="1243784"/>
            <a:ext cx="5152000" cy="1544000"/>
            <a:chOff x="4681545" y="240625"/>
            <a:chExt cx="3864000" cy="1158000"/>
          </a:xfrm>
        </p:grpSpPr>
        <p:sp>
          <p:nvSpPr>
            <p:cNvPr id="149" name="Google Shape;149;p22"/>
            <p:cNvSpPr/>
            <p:nvPr/>
          </p:nvSpPr>
          <p:spPr>
            <a:xfrm>
              <a:off x="4681545" y="240625"/>
              <a:ext cx="3864000" cy="1158000"/>
            </a:xfrm>
            <a:prstGeom prst="rect">
              <a:avLst/>
            </a:prstGeom>
            <a:solidFill>
              <a:srgbClr val="FFFFFF">
                <a:alpha val="50000"/>
              </a:srgbClr>
            </a:solidFill>
            <a:ln>
              <a:noFill/>
            </a:ln>
          </p:spPr>
          <p:txBody>
            <a:bodyPr spcFirstLastPara="1" wrap="square" lIns="121900" tIns="121900" rIns="121900" bIns="121900" anchor="ctr" anchorCtr="0">
              <a:noAutofit/>
            </a:bodyPr>
            <a:lstStyle/>
            <a:p>
              <a:endParaRPr sz="2400"/>
            </a:p>
          </p:txBody>
        </p:sp>
        <p:pic>
          <p:nvPicPr>
            <p:cNvPr id="150" name="Google Shape;150;p22" descr="Descript Has Everything You Need to Edit Audio and Video Easily - Tech Tips"/>
            <p:cNvPicPr preferRelativeResize="0"/>
            <p:nvPr/>
          </p:nvPicPr>
          <p:blipFill>
            <a:blip r:embed="rId8">
              <a:alphaModFix/>
            </a:blip>
            <a:stretch>
              <a:fillRect/>
            </a:stretch>
          </p:blipFill>
          <p:spPr>
            <a:xfrm>
              <a:off x="4976874" y="427225"/>
              <a:ext cx="3273350" cy="784800"/>
            </a:xfrm>
            <a:prstGeom prst="rect">
              <a:avLst/>
            </a:prstGeom>
            <a:noFill/>
            <a:ln>
              <a:noFill/>
            </a:ln>
          </p:spPr>
        </p:pic>
      </p:grpSp>
      <p:grpSp>
        <p:nvGrpSpPr>
          <p:cNvPr id="151" name="Google Shape;151;p22"/>
          <p:cNvGrpSpPr/>
          <p:nvPr/>
        </p:nvGrpSpPr>
        <p:grpSpPr>
          <a:xfrm>
            <a:off x="798067" y="1243784"/>
            <a:ext cx="5152000" cy="1544000"/>
            <a:chOff x="598550" y="240625"/>
            <a:chExt cx="3864000" cy="1158000"/>
          </a:xfrm>
        </p:grpSpPr>
        <p:sp>
          <p:nvSpPr>
            <p:cNvPr id="152" name="Google Shape;152;p22"/>
            <p:cNvSpPr/>
            <p:nvPr/>
          </p:nvSpPr>
          <p:spPr>
            <a:xfrm>
              <a:off x="598550" y="240625"/>
              <a:ext cx="3864000" cy="1158000"/>
            </a:xfrm>
            <a:prstGeom prst="rect">
              <a:avLst/>
            </a:prstGeom>
            <a:solidFill>
              <a:srgbClr val="FFFFFF">
                <a:alpha val="50000"/>
              </a:srgbClr>
            </a:solidFill>
            <a:ln>
              <a:noFill/>
            </a:ln>
          </p:spPr>
          <p:txBody>
            <a:bodyPr spcFirstLastPara="1" wrap="square" lIns="121900" tIns="121900" rIns="121900" bIns="121900" anchor="ctr" anchorCtr="0">
              <a:noAutofit/>
            </a:bodyPr>
            <a:lstStyle/>
            <a:p>
              <a:endParaRPr sz="2400"/>
            </a:p>
          </p:txBody>
        </p:sp>
        <p:pic>
          <p:nvPicPr>
            <p:cNvPr id="153" name="Google Shape;153;p22" descr="File:OpenAI Logo.svg - Wikimedia Commons"/>
            <p:cNvPicPr preferRelativeResize="0"/>
            <p:nvPr/>
          </p:nvPicPr>
          <p:blipFill>
            <a:blip r:embed="rId9">
              <a:alphaModFix/>
            </a:blip>
            <a:stretch>
              <a:fillRect/>
            </a:stretch>
          </p:blipFill>
          <p:spPr>
            <a:xfrm>
              <a:off x="893875" y="417335"/>
              <a:ext cx="3273350" cy="804580"/>
            </a:xfrm>
            <a:prstGeom prst="rect">
              <a:avLst/>
            </a:prstGeom>
            <a:noFill/>
            <a:ln>
              <a:noFill/>
            </a:ln>
          </p:spPr>
        </p:pic>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3">
            <a:alphaModFix/>
          </a:blip>
          <a:srcRect l="3334" t="23172" r="1671" b="12937"/>
          <a:stretch/>
        </p:blipFill>
        <p:spPr>
          <a:xfrm>
            <a:off x="6086900" y="1"/>
            <a:ext cx="6105299" cy="3428999"/>
          </a:xfrm>
          <a:prstGeom prst="rect">
            <a:avLst/>
          </a:prstGeom>
          <a:noFill/>
          <a:ln>
            <a:noFill/>
          </a:ln>
        </p:spPr>
      </p:pic>
      <p:pic>
        <p:nvPicPr>
          <p:cNvPr id="159" name="Google Shape;159;p23"/>
          <p:cNvPicPr preferRelativeResize="0"/>
          <p:nvPr/>
        </p:nvPicPr>
        <p:blipFill>
          <a:blip r:embed="rId4">
            <a:alphaModFix/>
          </a:blip>
          <a:stretch>
            <a:fillRect/>
          </a:stretch>
        </p:blipFill>
        <p:spPr>
          <a:xfrm>
            <a:off x="6096000" y="3429001"/>
            <a:ext cx="6086899" cy="3423887"/>
          </a:xfrm>
          <a:prstGeom prst="rect">
            <a:avLst/>
          </a:prstGeom>
          <a:noFill/>
          <a:ln>
            <a:noFill/>
          </a:ln>
        </p:spPr>
      </p:pic>
      <p:pic>
        <p:nvPicPr>
          <p:cNvPr id="160" name="Google Shape;160;p23"/>
          <p:cNvPicPr preferRelativeResize="0"/>
          <p:nvPr/>
        </p:nvPicPr>
        <p:blipFill rotWithShape="1">
          <a:blip r:embed="rId5">
            <a:alphaModFix/>
          </a:blip>
          <a:srcRect l="6950"/>
          <a:stretch/>
        </p:blipFill>
        <p:spPr>
          <a:xfrm>
            <a:off x="201" y="3429001"/>
            <a:ext cx="6086700" cy="3423900"/>
          </a:xfrm>
          <a:prstGeom prst="rect">
            <a:avLst/>
          </a:prstGeom>
          <a:noFill/>
          <a:ln>
            <a:noFill/>
          </a:ln>
        </p:spPr>
      </p:pic>
      <p:pic>
        <p:nvPicPr>
          <p:cNvPr id="161" name="Google Shape;161;p23"/>
          <p:cNvPicPr preferRelativeResize="0"/>
          <p:nvPr/>
        </p:nvPicPr>
        <p:blipFill rotWithShape="1">
          <a:blip r:embed="rId6">
            <a:alphaModFix/>
          </a:blip>
          <a:srcRect t="12500" b="3040"/>
          <a:stretch/>
        </p:blipFill>
        <p:spPr>
          <a:xfrm>
            <a:off x="0" y="1"/>
            <a:ext cx="6086901" cy="3429001"/>
          </a:xfrm>
          <a:prstGeom prst="rect">
            <a:avLst/>
          </a:prstGeom>
          <a:noFill/>
          <a:ln>
            <a:noFill/>
          </a:ln>
        </p:spPr>
      </p:pic>
      <p:sp>
        <p:nvSpPr>
          <p:cNvPr id="162" name="Google Shape;162;p23"/>
          <p:cNvSpPr txBox="1">
            <a:spLocks noGrp="1"/>
          </p:cNvSpPr>
          <p:nvPr>
            <p:ph type="ctrTitle" idx="4294967295"/>
          </p:nvPr>
        </p:nvSpPr>
        <p:spPr>
          <a:xfrm>
            <a:off x="200" y="2932000"/>
            <a:ext cx="12192000" cy="9940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SzPts val="990"/>
            </a:pPr>
            <a:r>
              <a:rPr lang="en" sz="4667" dirty="0">
                <a:solidFill>
                  <a:schemeClr val="lt1"/>
                </a:solidFill>
                <a:highlight>
                  <a:srgbClr val="C0C0C0"/>
                </a:highlight>
                <a:latin typeface="Roboto Black"/>
                <a:ea typeface="Roboto Black"/>
                <a:cs typeface="Roboto Black"/>
                <a:sym typeface="Roboto Black"/>
              </a:rPr>
              <a:t>A.I. + AUTOMATIZARE</a:t>
            </a:r>
            <a:endParaRPr sz="4667" dirty="0">
              <a:solidFill>
                <a:schemeClr val="lt1"/>
              </a:solidFill>
              <a:highlight>
                <a:srgbClr val="C0C0C0"/>
              </a:highlight>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166"/>
        <p:cNvGrpSpPr/>
        <p:nvPr/>
      </p:nvGrpSpPr>
      <p:grpSpPr>
        <a:xfrm>
          <a:off x="0" y="0"/>
          <a:ext cx="0" cy="0"/>
          <a:chOff x="0" y="0"/>
          <a:chExt cx="0" cy="0"/>
        </a:xfrm>
      </p:grpSpPr>
      <p:sp>
        <p:nvSpPr>
          <p:cNvPr id="167" name="Google Shape;167;p24"/>
          <p:cNvSpPr txBox="1">
            <a:spLocks noGrp="1"/>
          </p:cNvSpPr>
          <p:nvPr>
            <p:ph type="ctrTitle" idx="4294967295"/>
          </p:nvPr>
        </p:nvSpPr>
        <p:spPr>
          <a:xfrm>
            <a:off x="10967" y="788800"/>
            <a:ext cx="12192000" cy="897600"/>
          </a:xfrm>
          <a:prstGeom prst="rect">
            <a:avLst/>
          </a:prstGeom>
        </p:spPr>
        <p:txBody>
          <a:bodyPr spcFirstLastPara="1" vert="horz" wrap="square" lIns="121900" tIns="121900" rIns="121900" bIns="121900" rtlCol="0" anchor="t" anchorCtr="0">
            <a:noAutofit/>
          </a:bodyPr>
          <a:lstStyle/>
          <a:p>
            <a:pPr algn="ctr">
              <a:spcBef>
                <a:spcPts val="0"/>
              </a:spcBef>
              <a:buSzPts val="990"/>
            </a:pPr>
            <a:r>
              <a:rPr lang="en" sz="3333" b="1" dirty="0">
                <a:latin typeface="Roboto"/>
                <a:ea typeface="Roboto"/>
                <a:cs typeface="Roboto"/>
                <a:sym typeface="Roboto"/>
              </a:rPr>
              <a:t>…</a:t>
            </a:r>
            <a:r>
              <a:rPr lang="en" sz="3333" b="1" dirty="0" err="1">
                <a:latin typeface="Roboto"/>
                <a:ea typeface="Roboto"/>
                <a:cs typeface="Roboto"/>
                <a:sym typeface="Roboto"/>
              </a:rPr>
              <a:t>așadar</a:t>
            </a:r>
            <a:r>
              <a:rPr lang="en" sz="3333" b="1" dirty="0">
                <a:latin typeface="Roboto"/>
                <a:ea typeface="Roboto"/>
                <a:cs typeface="Roboto"/>
                <a:sym typeface="Roboto"/>
              </a:rPr>
              <a:t>…</a:t>
            </a:r>
            <a:endParaRPr sz="3333" b="1" dirty="0">
              <a:latin typeface="Roboto"/>
              <a:ea typeface="Roboto"/>
              <a:cs typeface="Roboto"/>
              <a:sym typeface="Roboto"/>
            </a:endParaRPr>
          </a:p>
        </p:txBody>
      </p:sp>
      <p:sp>
        <p:nvSpPr>
          <p:cNvPr id="168" name="Google Shape;168;p24"/>
          <p:cNvSpPr txBox="1">
            <a:spLocks noGrp="1"/>
          </p:cNvSpPr>
          <p:nvPr>
            <p:ph type="ctrTitle" idx="4294967295"/>
          </p:nvPr>
        </p:nvSpPr>
        <p:spPr>
          <a:xfrm>
            <a:off x="10967" y="1788000"/>
            <a:ext cx="12024000" cy="49772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SzPts val="990"/>
            </a:pPr>
            <a:r>
              <a:rPr lang="en" sz="4667" dirty="0">
                <a:solidFill>
                  <a:schemeClr val="lt1"/>
                </a:solidFill>
                <a:highlight>
                  <a:srgbClr val="C0C0C0"/>
                </a:highlight>
                <a:latin typeface="Roboto Black"/>
                <a:ea typeface="Roboto Black"/>
                <a:cs typeface="Roboto Black"/>
                <a:sym typeface="Roboto Black"/>
              </a:rPr>
              <a:t>CE SE ÎNTÂMPLĂ CU...?</a:t>
            </a:r>
            <a:endParaRPr sz="4667" dirty="0">
              <a:solidFill>
                <a:schemeClr val="lt1"/>
              </a:solidFill>
              <a:highlight>
                <a:srgbClr val="C0C0C0"/>
              </a:highlight>
              <a:latin typeface="Roboto Black"/>
              <a:ea typeface="Roboto Black"/>
              <a:cs typeface="Roboto Black"/>
              <a:sym typeface="Roboto Black"/>
            </a:endParaRPr>
          </a:p>
          <a:p>
            <a:pPr algn="ctr">
              <a:lnSpc>
                <a:spcPct val="115000"/>
              </a:lnSpc>
              <a:spcBef>
                <a:spcPts val="0"/>
              </a:spcBef>
              <a:buSzPts val="990"/>
            </a:pPr>
            <a:endParaRPr sz="3333" dirty="0">
              <a:solidFill>
                <a:schemeClr val="lt1"/>
              </a:solidFill>
              <a:highlight>
                <a:srgbClr val="85BB26"/>
              </a:highlight>
              <a:latin typeface="Roboto"/>
              <a:ea typeface="Roboto"/>
              <a:cs typeface="Roboto"/>
              <a:sym typeface="Roboto"/>
            </a:endParaRPr>
          </a:p>
          <a:p>
            <a:pPr algn="ctr">
              <a:lnSpc>
                <a:spcPct val="150000"/>
              </a:lnSpc>
              <a:spcBef>
                <a:spcPts val="0"/>
              </a:spcBef>
              <a:buSzPts val="990"/>
            </a:pPr>
            <a:r>
              <a:rPr lang="en" sz="3333" i="1" dirty="0">
                <a:solidFill>
                  <a:schemeClr val="lt1"/>
                </a:solidFill>
                <a:highlight>
                  <a:srgbClr val="C0C0C0"/>
                </a:highlight>
                <a:latin typeface="Roboto"/>
                <a:ea typeface="Roboto"/>
                <a:cs typeface="Roboto"/>
                <a:sym typeface="Roboto"/>
              </a:rPr>
              <a:t>Băieții care livrează mâncare</a:t>
            </a:r>
            <a:r>
              <a:rPr lang="ro-RO" sz="3333" i="1" dirty="0">
                <a:solidFill>
                  <a:schemeClr val="lt1"/>
                </a:solidFill>
                <a:highlight>
                  <a:srgbClr val="C0C0C0"/>
                </a:highlight>
                <a:latin typeface="Roboto"/>
                <a:ea typeface="Roboto"/>
                <a:cs typeface="Roboto"/>
                <a:sym typeface="Roboto"/>
              </a:rPr>
              <a:t>a</a:t>
            </a:r>
            <a:r>
              <a:rPr lang="en" sz="3333" i="1" dirty="0">
                <a:solidFill>
                  <a:schemeClr val="lt1"/>
                </a:solidFill>
                <a:highlight>
                  <a:srgbClr val="C0C0C0"/>
                </a:highlight>
                <a:latin typeface="Roboto"/>
                <a:ea typeface="Roboto"/>
                <a:cs typeface="Roboto"/>
                <a:sym typeface="Roboto"/>
              </a:rPr>
              <a:t>?   </a:t>
            </a:r>
            <a:r>
              <a:rPr lang="en" sz="3333" i="1" dirty="0">
                <a:solidFill>
                  <a:schemeClr val="lt1"/>
                </a:solidFill>
                <a:latin typeface="Roboto"/>
                <a:ea typeface="Roboto"/>
                <a:cs typeface="Roboto"/>
                <a:sym typeface="Roboto"/>
              </a:rPr>
              <a:t>    </a:t>
            </a:r>
            <a:r>
              <a:rPr lang="en" sz="3333" i="1" dirty="0">
                <a:solidFill>
                  <a:schemeClr val="lt1"/>
                </a:solidFill>
                <a:highlight>
                  <a:srgbClr val="C0C0C0"/>
                </a:highlight>
                <a:latin typeface="Roboto"/>
                <a:ea typeface="Roboto"/>
                <a:cs typeface="Roboto"/>
                <a:sym typeface="Roboto"/>
              </a:rPr>
              <a:t>   Uber/</a:t>
            </a:r>
            <a:r>
              <a:rPr lang="en" sz="3333" i="1" dirty="0" err="1">
                <a:solidFill>
                  <a:schemeClr val="lt1"/>
                </a:solidFill>
                <a:highlight>
                  <a:srgbClr val="C0C0C0"/>
                </a:highlight>
                <a:latin typeface="Roboto"/>
                <a:ea typeface="Roboto"/>
                <a:cs typeface="Roboto"/>
                <a:sym typeface="Roboto"/>
              </a:rPr>
              <a:t>Șoferii</a:t>
            </a:r>
            <a:r>
              <a:rPr lang="en" sz="3333" i="1" dirty="0">
                <a:solidFill>
                  <a:schemeClr val="lt1"/>
                </a:solidFill>
                <a:highlight>
                  <a:srgbClr val="C0C0C0"/>
                </a:highlight>
                <a:latin typeface="Roboto"/>
                <a:ea typeface="Roboto"/>
                <a:cs typeface="Roboto"/>
                <a:sym typeface="Roboto"/>
              </a:rPr>
              <a:t> de taxi?</a:t>
            </a:r>
            <a:r>
              <a:rPr lang="en" sz="3333" i="1" dirty="0">
                <a:solidFill>
                  <a:schemeClr val="lt1"/>
                </a:solidFill>
                <a:latin typeface="Roboto"/>
                <a:ea typeface="Roboto"/>
                <a:cs typeface="Roboto"/>
                <a:sym typeface="Roboto"/>
              </a:rPr>
              <a:t>          </a:t>
            </a:r>
            <a:endParaRPr sz="3333" i="1" dirty="0">
              <a:solidFill>
                <a:schemeClr val="lt1"/>
              </a:solidFill>
              <a:latin typeface="Roboto"/>
              <a:ea typeface="Roboto"/>
              <a:cs typeface="Roboto"/>
              <a:sym typeface="Roboto"/>
            </a:endParaRPr>
          </a:p>
          <a:p>
            <a:pPr algn="ctr">
              <a:lnSpc>
                <a:spcPct val="150000"/>
              </a:lnSpc>
              <a:spcBef>
                <a:spcPts val="0"/>
              </a:spcBef>
              <a:buSzPts val="990"/>
            </a:pPr>
            <a:r>
              <a:rPr lang="en" sz="3333" i="1" dirty="0" err="1">
                <a:solidFill>
                  <a:schemeClr val="lt1"/>
                </a:solidFill>
                <a:highlight>
                  <a:srgbClr val="C0C0C0"/>
                </a:highlight>
                <a:latin typeface="Roboto"/>
                <a:ea typeface="Roboto"/>
                <a:cs typeface="Roboto"/>
                <a:sym typeface="Roboto"/>
              </a:rPr>
              <a:t>Casierii</a:t>
            </a:r>
            <a:r>
              <a:rPr lang="en" sz="3333" i="1" dirty="0">
                <a:solidFill>
                  <a:schemeClr val="lt1"/>
                </a:solidFill>
                <a:highlight>
                  <a:srgbClr val="C0C0C0"/>
                </a:highlight>
                <a:latin typeface="Roboto"/>
                <a:ea typeface="Roboto"/>
                <a:cs typeface="Roboto"/>
                <a:sym typeface="Roboto"/>
              </a:rPr>
              <a:t> la </a:t>
            </a:r>
            <a:r>
              <a:rPr lang="en" sz="3333" i="1" dirty="0" err="1">
                <a:solidFill>
                  <a:schemeClr val="lt1"/>
                </a:solidFill>
                <a:highlight>
                  <a:srgbClr val="C0C0C0"/>
                </a:highlight>
                <a:latin typeface="Roboto"/>
                <a:ea typeface="Roboto"/>
                <a:cs typeface="Roboto"/>
                <a:sym typeface="Roboto"/>
              </a:rPr>
              <a:t>bancă</a:t>
            </a:r>
            <a:r>
              <a:rPr lang="en" sz="3333" i="1" dirty="0">
                <a:solidFill>
                  <a:schemeClr val="lt1"/>
                </a:solidFill>
                <a:highlight>
                  <a:srgbClr val="C0C0C0"/>
                </a:highlight>
                <a:latin typeface="Roboto"/>
                <a:ea typeface="Roboto"/>
                <a:cs typeface="Roboto"/>
                <a:sym typeface="Roboto"/>
              </a:rPr>
              <a:t>?   </a:t>
            </a:r>
            <a:r>
              <a:rPr lang="en" sz="3333" i="1" dirty="0">
                <a:solidFill>
                  <a:schemeClr val="lt1"/>
                </a:solidFill>
                <a:latin typeface="Roboto"/>
                <a:ea typeface="Roboto"/>
                <a:cs typeface="Roboto"/>
                <a:sym typeface="Roboto"/>
              </a:rPr>
              <a:t>       </a:t>
            </a:r>
            <a:r>
              <a:rPr lang="en" sz="3333" i="1" dirty="0" err="1">
                <a:solidFill>
                  <a:schemeClr val="lt1"/>
                </a:solidFill>
                <a:highlight>
                  <a:srgbClr val="C0C0C0"/>
                </a:highlight>
                <a:latin typeface="Roboto"/>
                <a:ea typeface="Roboto"/>
                <a:cs typeface="Roboto"/>
                <a:sym typeface="Roboto"/>
              </a:rPr>
              <a:t>Contabilii</a:t>
            </a:r>
            <a:r>
              <a:rPr lang="en" sz="3333" i="1" dirty="0">
                <a:solidFill>
                  <a:schemeClr val="lt1"/>
                </a:solidFill>
                <a:highlight>
                  <a:srgbClr val="C0C0C0"/>
                </a:highlight>
                <a:latin typeface="Roboto"/>
                <a:ea typeface="Roboto"/>
                <a:cs typeface="Roboto"/>
                <a:sym typeface="Roboto"/>
              </a:rPr>
              <a:t>?</a:t>
            </a:r>
            <a:r>
              <a:rPr lang="en" sz="3333" i="1" dirty="0">
                <a:solidFill>
                  <a:schemeClr val="lt1"/>
                </a:solidFill>
                <a:latin typeface="Roboto"/>
                <a:ea typeface="Roboto"/>
                <a:cs typeface="Roboto"/>
                <a:sym typeface="Roboto"/>
              </a:rPr>
              <a:t>          </a:t>
            </a:r>
            <a:r>
              <a:rPr lang="en" sz="3333" i="1" dirty="0">
                <a:solidFill>
                  <a:schemeClr val="lt1"/>
                </a:solidFill>
                <a:highlight>
                  <a:srgbClr val="C0C0C0"/>
                </a:highlight>
                <a:latin typeface="Roboto"/>
                <a:ea typeface="Roboto"/>
                <a:cs typeface="Roboto"/>
                <a:sym typeface="Roboto"/>
              </a:rPr>
              <a:t>Web </a:t>
            </a:r>
            <a:r>
              <a:rPr lang="en" sz="3333" i="1" dirty="0" err="1">
                <a:solidFill>
                  <a:schemeClr val="lt1"/>
                </a:solidFill>
                <a:highlight>
                  <a:srgbClr val="C0C0C0"/>
                </a:highlight>
                <a:latin typeface="Roboto"/>
                <a:ea typeface="Roboto"/>
                <a:cs typeface="Roboto"/>
                <a:sym typeface="Roboto"/>
              </a:rPr>
              <a:t>designerii</a:t>
            </a:r>
            <a:r>
              <a:rPr lang="en" sz="3333" i="1" dirty="0">
                <a:solidFill>
                  <a:schemeClr val="lt1"/>
                </a:solidFill>
                <a:highlight>
                  <a:srgbClr val="C0C0C0"/>
                </a:highlight>
                <a:latin typeface="Roboto"/>
                <a:ea typeface="Roboto"/>
                <a:cs typeface="Roboto"/>
                <a:sym typeface="Roboto"/>
              </a:rPr>
              <a:t>?</a:t>
            </a:r>
            <a:r>
              <a:rPr lang="en" sz="3333" i="1" dirty="0">
                <a:solidFill>
                  <a:schemeClr val="lt1"/>
                </a:solidFill>
                <a:latin typeface="Roboto"/>
                <a:ea typeface="Roboto"/>
                <a:cs typeface="Roboto"/>
                <a:sym typeface="Roboto"/>
              </a:rPr>
              <a:t>          </a:t>
            </a:r>
            <a:r>
              <a:rPr lang="en" sz="3333" i="1" dirty="0" err="1">
                <a:solidFill>
                  <a:schemeClr val="lt1"/>
                </a:solidFill>
                <a:highlight>
                  <a:srgbClr val="C0C0C0"/>
                </a:highlight>
                <a:latin typeface="Roboto"/>
                <a:ea typeface="Roboto"/>
                <a:cs typeface="Roboto"/>
                <a:sym typeface="Roboto"/>
              </a:rPr>
              <a:t>Dezvoltatorii</a:t>
            </a:r>
            <a:r>
              <a:rPr lang="en" sz="3333" i="1" dirty="0">
                <a:solidFill>
                  <a:schemeClr val="lt1"/>
                </a:solidFill>
                <a:highlight>
                  <a:srgbClr val="C0C0C0"/>
                </a:highlight>
                <a:latin typeface="Roboto"/>
                <a:ea typeface="Roboto"/>
                <a:cs typeface="Roboto"/>
                <a:sym typeface="Roboto"/>
              </a:rPr>
              <a:t>?</a:t>
            </a:r>
            <a:r>
              <a:rPr lang="en" sz="3333" i="1" dirty="0">
                <a:solidFill>
                  <a:schemeClr val="lt1"/>
                </a:solidFill>
                <a:latin typeface="Roboto"/>
                <a:ea typeface="Roboto"/>
                <a:cs typeface="Roboto"/>
                <a:sym typeface="Roboto"/>
              </a:rPr>
              <a:t>          </a:t>
            </a:r>
            <a:r>
              <a:rPr lang="en" sz="3333" i="1" dirty="0" err="1">
                <a:solidFill>
                  <a:schemeClr val="lt1"/>
                </a:solidFill>
                <a:highlight>
                  <a:srgbClr val="C0C0C0"/>
                </a:highlight>
                <a:latin typeface="Roboto"/>
                <a:ea typeface="Roboto"/>
                <a:cs typeface="Roboto"/>
                <a:sym typeface="Roboto"/>
              </a:rPr>
              <a:t>Avocații</a:t>
            </a:r>
            <a:r>
              <a:rPr lang="en" sz="3333" i="1" dirty="0">
                <a:solidFill>
                  <a:schemeClr val="lt1"/>
                </a:solidFill>
                <a:highlight>
                  <a:srgbClr val="C0C0C0"/>
                </a:highlight>
                <a:latin typeface="Roboto"/>
                <a:ea typeface="Roboto"/>
                <a:cs typeface="Roboto"/>
                <a:sym typeface="Roboto"/>
              </a:rPr>
              <a:t>?</a:t>
            </a:r>
            <a:r>
              <a:rPr lang="en" sz="3333" i="1" dirty="0">
                <a:solidFill>
                  <a:schemeClr val="lt1"/>
                </a:solidFill>
                <a:latin typeface="Roboto"/>
                <a:ea typeface="Roboto"/>
                <a:cs typeface="Roboto"/>
                <a:sym typeface="Roboto"/>
              </a:rPr>
              <a:t>          </a:t>
            </a:r>
            <a:r>
              <a:rPr lang="en" sz="3333" i="1" dirty="0">
                <a:solidFill>
                  <a:schemeClr val="lt1"/>
                </a:solidFill>
                <a:highlight>
                  <a:srgbClr val="C0C0C0"/>
                </a:highlight>
                <a:latin typeface="Roboto"/>
                <a:ea typeface="Roboto"/>
                <a:cs typeface="Roboto"/>
                <a:sym typeface="Roboto"/>
              </a:rPr>
              <a:t>…</a:t>
            </a:r>
            <a:endParaRPr sz="3333" i="1" dirty="0">
              <a:solidFill>
                <a:schemeClr val="lt1"/>
              </a:solidFill>
              <a:highlight>
                <a:srgbClr val="C0C0C0"/>
              </a:highlight>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172"/>
        <p:cNvGrpSpPr/>
        <p:nvPr/>
      </p:nvGrpSpPr>
      <p:grpSpPr>
        <a:xfrm>
          <a:off x="0" y="0"/>
          <a:ext cx="0" cy="0"/>
          <a:chOff x="0" y="0"/>
          <a:chExt cx="0" cy="0"/>
        </a:xfrm>
      </p:grpSpPr>
      <p:sp>
        <p:nvSpPr>
          <p:cNvPr id="173" name="Google Shape;173;p25"/>
          <p:cNvSpPr txBox="1">
            <a:spLocks noGrp="1"/>
          </p:cNvSpPr>
          <p:nvPr>
            <p:ph type="ctrTitle" idx="4294967295"/>
          </p:nvPr>
        </p:nvSpPr>
        <p:spPr>
          <a:xfrm>
            <a:off x="0" y="1729000"/>
            <a:ext cx="12192000" cy="34000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SzPts val="990"/>
            </a:pPr>
            <a:r>
              <a:rPr lang="en" sz="4667" dirty="0">
                <a:solidFill>
                  <a:schemeClr val="lt1"/>
                </a:solidFill>
                <a:highlight>
                  <a:srgbClr val="C0C0C0"/>
                </a:highlight>
                <a:latin typeface="Roboto"/>
                <a:ea typeface="Roboto"/>
                <a:cs typeface="Roboto"/>
                <a:sym typeface="Roboto"/>
              </a:rPr>
              <a:t>A.I. Nu </a:t>
            </a:r>
            <a:r>
              <a:rPr lang="en" sz="4667" dirty="0" err="1">
                <a:solidFill>
                  <a:schemeClr val="lt1"/>
                </a:solidFill>
                <a:highlight>
                  <a:srgbClr val="C0C0C0"/>
                </a:highlight>
                <a:latin typeface="Roboto"/>
                <a:ea typeface="Roboto"/>
                <a:cs typeface="Roboto"/>
                <a:sym typeface="Roboto"/>
              </a:rPr>
              <a:t>te</a:t>
            </a:r>
            <a:r>
              <a:rPr lang="en" sz="4667" dirty="0">
                <a:solidFill>
                  <a:schemeClr val="lt1"/>
                </a:solidFill>
                <a:highlight>
                  <a:srgbClr val="C0C0C0"/>
                </a:highlight>
                <a:latin typeface="Roboto"/>
                <a:ea typeface="Roboto"/>
                <a:cs typeface="Roboto"/>
                <a:sym typeface="Roboto"/>
              </a:rPr>
              <a:t> </a:t>
            </a:r>
            <a:r>
              <a:rPr lang="en" sz="4667" dirty="0" err="1">
                <a:solidFill>
                  <a:schemeClr val="lt1"/>
                </a:solidFill>
                <a:highlight>
                  <a:srgbClr val="C0C0C0"/>
                </a:highlight>
                <a:latin typeface="Roboto"/>
                <a:ea typeface="Roboto"/>
                <a:cs typeface="Roboto"/>
                <a:sym typeface="Roboto"/>
              </a:rPr>
              <a:t>va</a:t>
            </a:r>
            <a:r>
              <a:rPr lang="en" sz="4667" dirty="0">
                <a:solidFill>
                  <a:schemeClr val="lt1"/>
                </a:solidFill>
                <a:highlight>
                  <a:srgbClr val="C0C0C0"/>
                </a:highlight>
                <a:latin typeface="Roboto"/>
                <a:ea typeface="Roboto"/>
                <a:cs typeface="Roboto"/>
                <a:sym typeface="Roboto"/>
              </a:rPr>
              <a:t> </a:t>
            </a:r>
            <a:r>
              <a:rPr lang="en" sz="4667" dirty="0" err="1">
                <a:solidFill>
                  <a:schemeClr val="lt1"/>
                </a:solidFill>
                <a:highlight>
                  <a:srgbClr val="C0C0C0"/>
                </a:highlight>
                <a:latin typeface="Roboto"/>
                <a:ea typeface="Roboto"/>
                <a:cs typeface="Roboto"/>
                <a:sym typeface="Roboto"/>
              </a:rPr>
              <a:t>înlocui</a:t>
            </a:r>
            <a:r>
              <a:rPr lang="en" sz="4667" b="1" dirty="0">
                <a:solidFill>
                  <a:schemeClr val="lt1"/>
                </a:solidFill>
                <a:highlight>
                  <a:srgbClr val="C0C0C0"/>
                </a:highlight>
                <a:latin typeface="Roboto"/>
                <a:ea typeface="Roboto"/>
                <a:cs typeface="Roboto"/>
                <a:sym typeface="Roboto"/>
              </a:rPr>
              <a:t> </a:t>
            </a:r>
            <a:endParaRPr sz="4667" b="1" dirty="0">
              <a:solidFill>
                <a:schemeClr val="lt1"/>
              </a:solidFill>
              <a:highlight>
                <a:srgbClr val="C0C0C0"/>
              </a:highlight>
              <a:latin typeface="Roboto"/>
              <a:ea typeface="Roboto"/>
              <a:cs typeface="Roboto"/>
              <a:sym typeface="Roboto"/>
            </a:endParaRPr>
          </a:p>
          <a:p>
            <a:pPr algn="ctr">
              <a:lnSpc>
                <a:spcPct val="115000"/>
              </a:lnSpc>
              <a:spcBef>
                <a:spcPts val="0"/>
              </a:spcBef>
              <a:buSzPts val="990"/>
            </a:pPr>
            <a:endParaRPr sz="4667" dirty="0">
              <a:solidFill>
                <a:schemeClr val="lt1"/>
              </a:solidFill>
              <a:highlight>
                <a:srgbClr val="85BB26"/>
              </a:highlight>
              <a:latin typeface="Roboto"/>
              <a:ea typeface="Roboto"/>
              <a:cs typeface="Roboto"/>
              <a:sym typeface="Roboto"/>
            </a:endParaRPr>
          </a:p>
          <a:p>
            <a:pPr algn="ctr">
              <a:lnSpc>
                <a:spcPct val="115000"/>
              </a:lnSpc>
              <a:spcBef>
                <a:spcPts val="0"/>
              </a:spcBef>
              <a:buSzPts val="990"/>
            </a:pPr>
            <a:endParaRPr sz="4667" dirty="0">
              <a:solidFill>
                <a:schemeClr val="lt1"/>
              </a:solidFill>
              <a:highlight>
                <a:srgbClr val="0F73FF"/>
              </a:highlight>
              <a:latin typeface="Roboto Black"/>
              <a:ea typeface="Roboto Black"/>
              <a:cs typeface="Roboto Black"/>
              <a:sym typeface="Roboto Black"/>
            </a:endParaRPr>
          </a:p>
        </p:txBody>
      </p:sp>
      <p:sp>
        <p:nvSpPr>
          <p:cNvPr id="176" name="Google Shape;176;p25"/>
          <p:cNvSpPr txBox="1">
            <a:spLocks noGrp="1"/>
          </p:cNvSpPr>
          <p:nvPr>
            <p:ph type="ctrTitle" idx="4294967295"/>
          </p:nvPr>
        </p:nvSpPr>
        <p:spPr>
          <a:xfrm>
            <a:off x="2341876" y="2371477"/>
            <a:ext cx="7503200" cy="4092683"/>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spAutoFit/>
          </a:bodyPr>
          <a:lstStyle/>
          <a:p>
            <a:pPr>
              <a:lnSpc>
                <a:spcPct val="115000"/>
              </a:lnSpc>
              <a:spcBef>
                <a:spcPts val="0"/>
              </a:spcBef>
              <a:buSzPts val="990"/>
            </a:pPr>
            <a:endParaRPr sz="4667" dirty="0">
              <a:solidFill>
                <a:schemeClr val="lt1"/>
              </a:solidFill>
              <a:highlight>
                <a:srgbClr val="0F73FF"/>
              </a:highlight>
              <a:latin typeface="Roboto"/>
              <a:ea typeface="Roboto"/>
              <a:cs typeface="Roboto"/>
              <a:sym typeface="Roboto"/>
            </a:endParaRPr>
          </a:p>
          <a:p>
            <a:pPr algn="ctr">
              <a:lnSpc>
                <a:spcPct val="115000"/>
              </a:lnSpc>
              <a:spcBef>
                <a:spcPts val="0"/>
              </a:spcBef>
              <a:buSzPts val="990"/>
            </a:pPr>
            <a:endParaRPr sz="4667" dirty="0">
              <a:solidFill>
                <a:schemeClr val="lt1"/>
              </a:solidFill>
              <a:highlight>
                <a:srgbClr val="0F73FF"/>
              </a:highlight>
              <a:latin typeface="Roboto"/>
              <a:ea typeface="Roboto"/>
              <a:cs typeface="Roboto"/>
              <a:sym typeface="Roboto"/>
            </a:endParaRPr>
          </a:p>
          <a:p>
            <a:pPr algn="ctr">
              <a:lnSpc>
                <a:spcPct val="115000"/>
              </a:lnSpc>
              <a:spcBef>
                <a:spcPts val="0"/>
              </a:spcBef>
              <a:buClr>
                <a:schemeClr val="dk1"/>
              </a:buClr>
              <a:buSzPts val="1100"/>
            </a:pPr>
            <a:r>
              <a:rPr lang="en" sz="3867" dirty="0" err="1">
                <a:solidFill>
                  <a:schemeClr val="lt1"/>
                </a:solidFill>
                <a:highlight>
                  <a:srgbClr val="C0C0C0"/>
                </a:highlight>
                <a:latin typeface="Roboto Black"/>
                <a:ea typeface="Roboto Black"/>
                <a:cs typeface="Roboto Black"/>
                <a:sym typeface="Roboto Black"/>
              </a:rPr>
              <a:t>Cineva</a:t>
            </a:r>
            <a:r>
              <a:rPr lang="en" sz="3867" dirty="0">
                <a:solidFill>
                  <a:schemeClr val="lt1"/>
                </a:solidFill>
                <a:highlight>
                  <a:srgbClr val="C0C0C0"/>
                </a:highlight>
                <a:latin typeface="Roboto Black"/>
                <a:ea typeface="Roboto Black"/>
                <a:cs typeface="Roboto Black"/>
                <a:sym typeface="Roboto Black"/>
              </a:rPr>
              <a:t> care </a:t>
            </a:r>
            <a:r>
              <a:rPr lang="en" sz="3867" dirty="0" err="1">
                <a:solidFill>
                  <a:schemeClr val="lt1"/>
                </a:solidFill>
                <a:highlight>
                  <a:srgbClr val="C0C0C0"/>
                </a:highlight>
                <a:latin typeface="Roboto Black"/>
                <a:ea typeface="Roboto Black"/>
                <a:cs typeface="Roboto Black"/>
                <a:sym typeface="Roboto Black"/>
              </a:rPr>
              <a:t>știe</a:t>
            </a:r>
            <a:endParaRPr sz="3867" dirty="0">
              <a:solidFill>
                <a:schemeClr val="lt1"/>
              </a:solidFill>
              <a:highlight>
                <a:srgbClr val="C0C0C0"/>
              </a:highlight>
              <a:latin typeface="Roboto Black"/>
              <a:ea typeface="Roboto Black"/>
              <a:cs typeface="Roboto Black"/>
              <a:sym typeface="Roboto Black"/>
            </a:endParaRPr>
          </a:p>
          <a:p>
            <a:pPr algn="ctr">
              <a:lnSpc>
                <a:spcPct val="115000"/>
              </a:lnSpc>
              <a:spcBef>
                <a:spcPts val="0"/>
              </a:spcBef>
              <a:buClr>
                <a:schemeClr val="dk1"/>
              </a:buClr>
              <a:buSzPts val="1100"/>
            </a:pPr>
            <a:r>
              <a:rPr lang="en" sz="3867" dirty="0">
                <a:solidFill>
                  <a:schemeClr val="lt1"/>
                </a:solidFill>
                <a:highlight>
                  <a:srgbClr val="C0C0C0"/>
                </a:highlight>
                <a:latin typeface="Roboto Black"/>
                <a:ea typeface="Roboto Black"/>
                <a:cs typeface="Roboto Black"/>
                <a:sym typeface="Roboto Black"/>
              </a:rPr>
              <a:t>Cum se </a:t>
            </a:r>
            <a:r>
              <a:rPr lang="en" sz="3867" dirty="0" err="1">
                <a:solidFill>
                  <a:schemeClr val="lt1"/>
                </a:solidFill>
                <a:highlight>
                  <a:srgbClr val="C0C0C0"/>
                </a:highlight>
                <a:latin typeface="Roboto Black"/>
                <a:ea typeface="Roboto Black"/>
                <a:cs typeface="Roboto Black"/>
                <a:sym typeface="Roboto Black"/>
              </a:rPr>
              <a:t>folosește</a:t>
            </a:r>
            <a:r>
              <a:rPr lang="en" sz="3867" dirty="0">
                <a:solidFill>
                  <a:schemeClr val="lt1"/>
                </a:solidFill>
                <a:highlight>
                  <a:srgbClr val="C0C0C0"/>
                </a:highlight>
                <a:latin typeface="Roboto Black"/>
                <a:ea typeface="Roboto Black"/>
                <a:cs typeface="Roboto Black"/>
                <a:sym typeface="Roboto Black"/>
              </a:rPr>
              <a:t> A.I. o </a:t>
            </a:r>
            <a:r>
              <a:rPr lang="en" sz="3867" dirty="0" err="1">
                <a:solidFill>
                  <a:schemeClr val="lt1"/>
                </a:solidFill>
                <a:highlight>
                  <a:srgbClr val="C0C0C0"/>
                </a:highlight>
                <a:latin typeface="Roboto Black"/>
                <a:ea typeface="Roboto Black"/>
                <a:cs typeface="Roboto Black"/>
                <a:sym typeface="Roboto Black"/>
              </a:rPr>
              <a:t>Va</a:t>
            </a:r>
            <a:r>
              <a:rPr lang="en" sz="3867" dirty="0">
                <a:solidFill>
                  <a:schemeClr val="lt1"/>
                </a:solidFill>
                <a:highlight>
                  <a:srgbClr val="C0C0C0"/>
                </a:highlight>
                <a:latin typeface="Roboto Black"/>
                <a:ea typeface="Roboto Black"/>
                <a:cs typeface="Roboto Black"/>
                <a:sym typeface="Roboto Black"/>
              </a:rPr>
              <a:t> Face</a:t>
            </a:r>
            <a:endParaRPr sz="3867" dirty="0">
              <a:solidFill>
                <a:schemeClr val="lt1"/>
              </a:solidFill>
              <a:highlight>
                <a:srgbClr val="C0C0C0"/>
              </a:highlight>
              <a:latin typeface="Roboto Black"/>
              <a:ea typeface="Roboto Black"/>
              <a:cs typeface="Roboto Black"/>
              <a:sym typeface="Roboto Black"/>
            </a:endParaRPr>
          </a:p>
          <a:p>
            <a:pPr algn="ctr">
              <a:lnSpc>
                <a:spcPct val="115000"/>
              </a:lnSpc>
              <a:spcBef>
                <a:spcPts val="0"/>
              </a:spcBef>
              <a:buSzPts val="990"/>
            </a:pPr>
            <a:endParaRPr sz="4667" dirty="0">
              <a:solidFill>
                <a:schemeClr val="lt1"/>
              </a:solidFill>
              <a:highlight>
                <a:srgbClr val="85BB26"/>
              </a:highlight>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180"/>
        <p:cNvGrpSpPr/>
        <p:nvPr/>
      </p:nvGrpSpPr>
      <p:grpSpPr>
        <a:xfrm>
          <a:off x="0" y="0"/>
          <a:ext cx="0" cy="0"/>
          <a:chOff x="0" y="0"/>
          <a:chExt cx="0" cy="0"/>
        </a:xfrm>
      </p:grpSpPr>
      <p:pic>
        <p:nvPicPr>
          <p:cNvPr id="181" name="Google Shape;181;p26"/>
          <p:cNvPicPr preferRelativeResize="0"/>
          <p:nvPr/>
        </p:nvPicPr>
        <p:blipFill rotWithShape="1">
          <a:blip r:embed="rId3">
            <a:alphaModFix/>
          </a:blip>
          <a:srcRect l="95" t="9839" r="4739" b="9839"/>
          <a:stretch/>
        </p:blipFill>
        <p:spPr>
          <a:xfrm>
            <a:off x="1" y="1"/>
            <a:ext cx="12192004" cy="6858001"/>
          </a:xfrm>
          <a:prstGeom prst="rect">
            <a:avLst/>
          </a:prstGeom>
          <a:noFill/>
          <a:ln>
            <a:noFill/>
          </a:ln>
        </p:spPr>
      </p:pic>
      <p:sp>
        <p:nvSpPr>
          <p:cNvPr id="182" name="Google Shape;182;p26"/>
          <p:cNvSpPr txBox="1">
            <a:spLocks noGrp="1"/>
          </p:cNvSpPr>
          <p:nvPr>
            <p:ph type="ctrTitle" idx="4294967295"/>
          </p:nvPr>
        </p:nvSpPr>
        <p:spPr>
          <a:xfrm>
            <a:off x="678067" y="744833"/>
            <a:ext cx="4291200" cy="916800"/>
          </a:xfrm>
          <a:prstGeom prst="rect">
            <a:avLst/>
          </a:prstGeom>
        </p:spPr>
        <p:txBody>
          <a:bodyPr spcFirstLastPara="1" vert="horz" wrap="square" lIns="121900" tIns="121900" rIns="121900" bIns="121900" rtlCol="0" anchor="t" anchorCtr="0">
            <a:noAutofit/>
          </a:bodyPr>
          <a:lstStyle/>
          <a:p>
            <a:pPr>
              <a:spcBef>
                <a:spcPts val="0"/>
              </a:spcBef>
              <a:buSzPts val="990"/>
            </a:pPr>
            <a:r>
              <a:rPr lang="en" sz="4800" b="1" dirty="0">
                <a:solidFill>
                  <a:schemeClr val="lt1"/>
                </a:solidFill>
                <a:latin typeface="Roboto"/>
                <a:ea typeface="Roboto"/>
                <a:cs typeface="Roboto"/>
                <a:sym typeface="Roboto"/>
              </a:rPr>
              <a:t>CE ESTE</a:t>
            </a:r>
            <a:endParaRPr sz="4800" b="1" dirty="0">
              <a:solidFill>
                <a:schemeClr val="lt1"/>
              </a:solidFill>
              <a:latin typeface="Roboto"/>
              <a:ea typeface="Roboto"/>
              <a:cs typeface="Roboto"/>
              <a:sym typeface="Roboto"/>
            </a:endParaRPr>
          </a:p>
        </p:txBody>
      </p:sp>
      <p:sp>
        <p:nvSpPr>
          <p:cNvPr id="183" name="Google Shape;183;p26"/>
          <p:cNvSpPr txBox="1"/>
          <p:nvPr/>
        </p:nvSpPr>
        <p:spPr>
          <a:xfrm>
            <a:off x="-67" y="3862368"/>
            <a:ext cx="12192000" cy="2228262"/>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800" b="1" dirty="0" err="1">
                <a:solidFill>
                  <a:schemeClr val="lt1"/>
                </a:solidFill>
                <a:highlight>
                  <a:srgbClr val="C0C0C0"/>
                </a:highlight>
                <a:latin typeface="Roboto"/>
                <a:ea typeface="Roboto"/>
                <a:cs typeface="Roboto"/>
                <a:sym typeface="Roboto"/>
              </a:rPr>
              <a:t>Platformă</a:t>
            </a:r>
            <a:r>
              <a:rPr lang="en" sz="2800" b="1" dirty="0">
                <a:solidFill>
                  <a:schemeClr val="lt1"/>
                </a:solidFill>
                <a:highlight>
                  <a:srgbClr val="C0C0C0"/>
                </a:highlight>
                <a:latin typeface="Roboto"/>
                <a:ea typeface="Roboto"/>
                <a:cs typeface="Roboto"/>
                <a:sym typeface="Roboto"/>
              </a:rPr>
              <a:t> </a:t>
            </a:r>
            <a:r>
              <a:rPr lang="en" sz="2800" b="1" dirty="0" err="1">
                <a:solidFill>
                  <a:schemeClr val="lt1"/>
                </a:solidFill>
                <a:highlight>
                  <a:srgbClr val="C0C0C0"/>
                </a:highlight>
                <a:latin typeface="Roboto"/>
                <a:ea typeface="Roboto"/>
                <a:cs typeface="Roboto"/>
                <a:sym typeface="Roboto"/>
              </a:rPr>
              <a:t>Educațională</a:t>
            </a:r>
            <a:r>
              <a:rPr lang="en" sz="2800" b="1" dirty="0">
                <a:solidFill>
                  <a:schemeClr val="lt1"/>
                </a:solidFill>
                <a:highlight>
                  <a:srgbClr val="C0C0C0"/>
                </a:highlight>
                <a:latin typeface="Roboto"/>
                <a:ea typeface="Roboto"/>
                <a:cs typeface="Roboto"/>
                <a:sym typeface="Roboto"/>
              </a:rPr>
              <a:t> </a:t>
            </a:r>
            <a:endParaRPr sz="2800" b="1" dirty="0">
              <a:solidFill>
                <a:schemeClr val="lt1"/>
              </a:solidFill>
              <a:highlight>
                <a:srgbClr val="C0C0C0"/>
              </a:highlight>
              <a:latin typeface="Roboto"/>
              <a:ea typeface="Roboto"/>
              <a:cs typeface="Roboto"/>
              <a:sym typeface="Roboto"/>
            </a:endParaRPr>
          </a:p>
          <a:p>
            <a:pPr algn="ctr">
              <a:lnSpc>
                <a:spcPct val="115000"/>
              </a:lnSpc>
            </a:pPr>
            <a:r>
              <a:rPr lang="en" sz="2800" dirty="0">
                <a:solidFill>
                  <a:schemeClr val="lt1"/>
                </a:solidFill>
                <a:highlight>
                  <a:srgbClr val="C0C0C0"/>
                </a:highlight>
                <a:latin typeface="Roboto"/>
                <a:ea typeface="Roboto"/>
                <a:cs typeface="Roboto"/>
                <a:sym typeface="Roboto"/>
              </a:rPr>
              <a:t>Împuternicește </a:t>
            </a:r>
            <a:r>
              <a:rPr lang="en" sz="2800" b="1" dirty="0">
                <a:solidFill>
                  <a:schemeClr val="lt1"/>
                </a:solidFill>
                <a:highlight>
                  <a:srgbClr val="C0C0C0"/>
                </a:highlight>
                <a:latin typeface="Roboto"/>
                <a:ea typeface="Roboto"/>
                <a:cs typeface="Roboto"/>
                <a:sym typeface="Roboto"/>
              </a:rPr>
              <a:t>Profesioniștii</a:t>
            </a:r>
            <a:r>
              <a:rPr lang="en" sz="2800" dirty="0">
                <a:solidFill>
                  <a:schemeClr val="lt1"/>
                </a:solidFill>
                <a:highlight>
                  <a:srgbClr val="C0C0C0"/>
                </a:highlight>
                <a:latin typeface="Roboto"/>
                <a:ea typeface="Roboto"/>
                <a:cs typeface="Roboto"/>
                <a:sym typeface="Roboto"/>
              </a:rPr>
              <a:t> </a:t>
            </a:r>
            <a:r>
              <a:rPr lang="ro-RO" sz="2800" dirty="0">
                <a:solidFill>
                  <a:schemeClr val="lt1"/>
                </a:solidFill>
                <a:highlight>
                  <a:srgbClr val="C0C0C0"/>
                </a:highlight>
                <a:latin typeface="Roboto"/>
                <a:ea typeface="Roboto"/>
                <a:cs typeface="Roboto"/>
                <a:sym typeface="Roboto"/>
              </a:rPr>
              <a:t>să</a:t>
            </a:r>
            <a:r>
              <a:rPr lang="en" sz="2800" dirty="0">
                <a:solidFill>
                  <a:schemeClr val="lt1"/>
                </a:solidFill>
                <a:highlight>
                  <a:srgbClr val="C0C0C0"/>
                </a:highlight>
                <a:latin typeface="Roboto"/>
                <a:ea typeface="Roboto"/>
                <a:cs typeface="Roboto"/>
                <a:sym typeface="Roboto"/>
              </a:rPr>
              <a:t> </a:t>
            </a:r>
            <a:r>
              <a:rPr lang="en" sz="2800" b="1" dirty="0">
                <a:solidFill>
                  <a:schemeClr val="lt1"/>
                </a:solidFill>
                <a:highlight>
                  <a:srgbClr val="C0C0C0"/>
                </a:highlight>
                <a:latin typeface="Roboto"/>
                <a:ea typeface="Roboto"/>
                <a:cs typeface="Roboto"/>
                <a:sym typeface="Roboto"/>
              </a:rPr>
              <a:t>îmbunătăț</a:t>
            </a:r>
            <a:r>
              <a:rPr lang="ro-RO" sz="2800" b="1" dirty="0" err="1">
                <a:solidFill>
                  <a:schemeClr val="lt1"/>
                </a:solidFill>
                <a:highlight>
                  <a:srgbClr val="C0C0C0"/>
                </a:highlight>
                <a:latin typeface="Roboto"/>
                <a:ea typeface="Roboto"/>
                <a:cs typeface="Roboto"/>
                <a:sym typeface="Roboto"/>
              </a:rPr>
              <a:t>ească</a:t>
            </a:r>
            <a:r>
              <a:rPr lang="ro-RO" sz="2800" b="1" dirty="0">
                <a:solidFill>
                  <a:schemeClr val="lt1"/>
                </a:solidFill>
                <a:highlight>
                  <a:srgbClr val="C0C0C0"/>
                </a:highlight>
                <a:latin typeface="Roboto"/>
                <a:ea typeface="Roboto"/>
                <a:cs typeface="Roboto"/>
                <a:sym typeface="Roboto"/>
              </a:rPr>
              <a:t> </a:t>
            </a:r>
            <a:r>
              <a:rPr lang="en" sz="2800" b="1" dirty="0">
                <a:solidFill>
                  <a:schemeClr val="lt1"/>
                </a:solidFill>
                <a:highlight>
                  <a:srgbClr val="C0C0C0"/>
                </a:highlight>
                <a:latin typeface="Roboto"/>
                <a:ea typeface="Roboto"/>
                <a:cs typeface="Roboto"/>
                <a:sym typeface="Roboto"/>
              </a:rPr>
              <a:t>competențele</a:t>
            </a:r>
            <a:r>
              <a:rPr lang="en" sz="2800" dirty="0">
                <a:solidFill>
                  <a:schemeClr val="lt1"/>
                </a:solidFill>
                <a:highlight>
                  <a:srgbClr val="C0C0C0"/>
                </a:highlight>
                <a:latin typeface="Roboto"/>
                <a:ea typeface="Roboto"/>
                <a:cs typeface="Roboto"/>
                <a:sym typeface="Roboto"/>
              </a:rPr>
              <a:t>  necesare</a:t>
            </a:r>
            <a:endParaRPr sz="2800" dirty="0">
              <a:solidFill>
                <a:schemeClr val="lt1"/>
              </a:solidFill>
              <a:highlight>
                <a:srgbClr val="C0C0C0"/>
              </a:highlight>
              <a:latin typeface="Roboto"/>
              <a:ea typeface="Roboto"/>
              <a:cs typeface="Roboto"/>
              <a:sym typeface="Roboto"/>
            </a:endParaRPr>
          </a:p>
          <a:p>
            <a:pPr algn="ctr">
              <a:lnSpc>
                <a:spcPct val="115000"/>
              </a:lnSpc>
            </a:pPr>
            <a:r>
              <a:rPr lang="en" sz="2800" dirty="0">
                <a:solidFill>
                  <a:schemeClr val="lt1"/>
                </a:solidFill>
                <a:highlight>
                  <a:srgbClr val="C0C0C0"/>
                </a:highlight>
                <a:latin typeface="Roboto"/>
                <a:ea typeface="Roboto"/>
                <a:cs typeface="Roboto"/>
                <a:sym typeface="Roboto"/>
              </a:rPr>
              <a:t>Automatizării și </a:t>
            </a:r>
            <a:r>
              <a:rPr lang="en" sz="2800" b="1" dirty="0">
                <a:solidFill>
                  <a:schemeClr val="lt1"/>
                </a:solidFill>
                <a:highlight>
                  <a:srgbClr val="C0C0C0"/>
                </a:highlight>
                <a:latin typeface="Roboto"/>
                <a:ea typeface="Roboto"/>
                <a:cs typeface="Roboto"/>
                <a:sym typeface="Roboto"/>
              </a:rPr>
              <a:t>Inteligenței Artificială</a:t>
            </a:r>
            <a:r>
              <a:rPr lang="ro-RO" sz="2800" b="1" dirty="0">
                <a:solidFill>
                  <a:schemeClr val="lt1"/>
                </a:solidFill>
                <a:highlight>
                  <a:srgbClr val="C0C0C0"/>
                </a:highlight>
                <a:latin typeface="Roboto"/>
                <a:ea typeface="Roboto"/>
                <a:cs typeface="Roboto"/>
                <a:sym typeface="Roboto"/>
              </a:rPr>
              <a:t>, </a:t>
            </a:r>
            <a:endParaRPr sz="2800" b="1" dirty="0">
              <a:solidFill>
                <a:schemeClr val="lt1"/>
              </a:solidFill>
              <a:highlight>
                <a:srgbClr val="C0C0C0"/>
              </a:highlight>
              <a:latin typeface="Roboto"/>
              <a:ea typeface="Roboto"/>
              <a:cs typeface="Roboto"/>
              <a:sym typeface="Roboto"/>
            </a:endParaRPr>
          </a:p>
          <a:p>
            <a:pPr algn="ctr">
              <a:lnSpc>
                <a:spcPct val="115000"/>
              </a:lnSpc>
            </a:pPr>
            <a:r>
              <a:rPr lang="en" sz="2800" dirty="0">
                <a:solidFill>
                  <a:schemeClr val="lt1"/>
                </a:solidFill>
                <a:highlight>
                  <a:srgbClr val="C0C0C0"/>
                </a:highlight>
                <a:latin typeface="Roboto"/>
                <a:ea typeface="Roboto"/>
                <a:cs typeface="Roboto"/>
                <a:sym typeface="Roboto"/>
              </a:rPr>
              <a:t>Care </a:t>
            </a:r>
            <a:r>
              <a:rPr lang="en" sz="2800" dirty="0" err="1">
                <a:solidFill>
                  <a:schemeClr val="lt1"/>
                </a:solidFill>
                <a:highlight>
                  <a:srgbClr val="C0C0C0"/>
                </a:highlight>
                <a:latin typeface="Roboto"/>
                <a:ea typeface="Roboto"/>
                <a:cs typeface="Roboto"/>
                <a:sym typeface="Roboto"/>
              </a:rPr>
              <a:t>Vor</a:t>
            </a:r>
            <a:r>
              <a:rPr lang="en" sz="2800" dirty="0">
                <a:solidFill>
                  <a:schemeClr val="lt1"/>
                </a:solidFill>
                <a:highlight>
                  <a:srgbClr val="C0C0C0"/>
                </a:highlight>
                <a:latin typeface="Roboto"/>
                <a:ea typeface="Roboto"/>
                <a:cs typeface="Roboto"/>
                <a:sym typeface="Roboto"/>
              </a:rPr>
              <a:t> Conduce </a:t>
            </a:r>
            <a:r>
              <a:rPr lang="en" sz="2800" dirty="0" err="1">
                <a:solidFill>
                  <a:schemeClr val="lt1"/>
                </a:solidFill>
                <a:highlight>
                  <a:srgbClr val="C0C0C0"/>
                </a:highlight>
                <a:latin typeface="Roboto"/>
                <a:ea typeface="Roboto"/>
                <a:cs typeface="Roboto"/>
                <a:sym typeface="Roboto"/>
              </a:rPr>
              <a:t>Viitorul</a:t>
            </a:r>
            <a:r>
              <a:rPr lang="en" sz="2800" dirty="0">
                <a:solidFill>
                  <a:schemeClr val="lt1"/>
                </a:solidFill>
                <a:highlight>
                  <a:srgbClr val="C0C0C0"/>
                </a:highlight>
                <a:latin typeface="Roboto"/>
                <a:ea typeface="Roboto"/>
                <a:cs typeface="Roboto"/>
                <a:sym typeface="Roboto"/>
              </a:rPr>
              <a:t> A</a:t>
            </a:r>
            <a:r>
              <a:rPr lang="en-GB" sz="2800" dirty="0">
                <a:solidFill>
                  <a:schemeClr val="lt1"/>
                </a:solidFill>
                <a:highlight>
                  <a:srgbClr val="C0C0C0"/>
                </a:highlight>
                <a:latin typeface="Roboto"/>
                <a:ea typeface="Roboto"/>
                <a:cs typeface="Roboto"/>
                <a:sym typeface="Roboto"/>
              </a:rPr>
              <a:t>c</a:t>
            </a:r>
            <a:r>
              <a:rPr lang="en" sz="2800" dirty="0" err="1">
                <a:solidFill>
                  <a:schemeClr val="lt1"/>
                </a:solidFill>
                <a:highlight>
                  <a:srgbClr val="C0C0C0"/>
                </a:highlight>
                <a:latin typeface="Roboto"/>
                <a:ea typeface="Roboto"/>
                <a:cs typeface="Roboto"/>
                <a:sym typeface="Roboto"/>
              </a:rPr>
              <a:t>estei</a:t>
            </a:r>
            <a:r>
              <a:rPr lang="en" sz="2800" dirty="0">
                <a:solidFill>
                  <a:schemeClr val="lt1"/>
                </a:solidFill>
                <a:highlight>
                  <a:srgbClr val="C0C0C0"/>
                </a:highlight>
                <a:latin typeface="Roboto"/>
                <a:ea typeface="Roboto"/>
                <a:cs typeface="Roboto"/>
                <a:sym typeface="Roboto"/>
              </a:rPr>
              <a:t> </a:t>
            </a:r>
            <a:r>
              <a:rPr lang="en" sz="2800" dirty="0" err="1">
                <a:solidFill>
                  <a:schemeClr val="lt1"/>
                </a:solidFill>
                <a:highlight>
                  <a:srgbClr val="C0C0C0"/>
                </a:highlight>
                <a:latin typeface="Roboto"/>
                <a:ea typeface="Roboto"/>
                <a:cs typeface="Roboto"/>
                <a:sym typeface="Roboto"/>
              </a:rPr>
              <a:t>Lumi</a:t>
            </a:r>
            <a:endParaRPr sz="2933" b="1" dirty="0">
              <a:solidFill>
                <a:schemeClr val="lt1"/>
              </a:solidFill>
              <a:highlight>
                <a:srgbClr val="C0C0C0"/>
              </a:highlight>
              <a:latin typeface="Roboto"/>
              <a:ea typeface="Roboto"/>
              <a:cs typeface="Roboto"/>
              <a:sym typeface="Roboto"/>
            </a:endParaRPr>
          </a:p>
        </p:txBody>
      </p:sp>
      <p:sp>
        <p:nvSpPr>
          <p:cNvPr id="184" name="Google Shape;184;p26"/>
          <p:cNvSpPr/>
          <p:nvPr/>
        </p:nvSpPr>
        <p:spPr>
          <a:xfrm>
            <a:off x="0" y="1760500"/>
            <a:ext cx="5070800" cy="1404800"/>
          </a:xfrm>
          <a:prstGeom prst="rect">
            <a:avLst/>
          </a:prstGeom>
          <a:solidFill>
            <a:srgbClr val="000000">
              <a:alpha val="65190"/>
            </a:srgbClr>
          </a:solidFill>
          <a:ln>
            <a:noFill/>
          </a:ln>
        </p:spPr>
        <p:txBody>
          <a:bodyPr spcFirstLastPara="1" wrap="square" lIns="121900" tIns="121900" rIns="121900" bIns="121900" anchor="ctr" anchorCtr="0">
            <a:noAutofit/>
          </a:bodyPr>
          <a:lstStyle/>
          <a:p>
            <a:endParaRPr sz="2400"/>
          </a:p>
        </p:txBody>
      </p:sp>
      <p:pic>
        <p:nvPicPr>
          <p:cNvPr id="185" name="Google Shape;185;p26"/>
          <p:cNvPicPr preferRelativeResize="0"/>
          <p:nvPr/>
        </p:nvPicPr>
        <p:blipFill>
          <a:blip r:embed="rId4">
            <a:alphaModFix/>
          </a:blip>
          <a:stretch>
            <a:fillRect/>
          </a:stretch>
        </p:blipFill>
        <p:spPr>
          <a:xfrm>
            <a:off x="779667" y="2050267"/>
            <a:ext cx="3774667" cy="8252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4"/>
                                        </p:tgtEl>
                                        <p:attrNameLst>
                                          <p:attrName>style.visibility</p:attrName>
                                        </p:attrNameLst>
                                      </p:cBhvr>
                                      <p:to>
                                        <p:strVal val="visible"/>
                                      </p:to>
                                    </p:set>
                                    <p:animEffect transition="in" filter="fade">
                                      <p:cBhvr>
                                        <p:cTn id="11" dur="1500"/>
                                        <p:tgtEl>
                                          <p:spTgt spid="184"/>
                                        </p:tgtEl>
                                      </p:cBhvr>
                                    </p:animEffect>
                                  </p:childTnLst>
                                </p:cTn>
                              </p:par>
                              <p:par>
                                <p:cTn id="12" presetID="10" presetClass="entr" presetSubtype="0" fill="hold" nodeType="withEffect">
                                  <p:stCondLst>
                                    <p:cond delay="0"/>
                                  </p:stCondLst>
                                  <p:childTnLst>
                                    <p:set>
                                      <p:cBhvr>
                                        <p:cTn id="13" dur="1" fill="hold">
                                          <p:stCondLst>
                                            <p:cond delay="0"/>
                                          </p:stCondLst>
                                        </p:cTn>
                                        <p:tgtEl>
                                          <p:spTgt spid="185"/>
                                        </p:tgtEl>
                                        <p:attrNameLst>
                                          <p:attrName>style.visibility</p:attrName>
                                        </p:attrNameLst>
                                      </p:cBhvr>
                                      <p:to>
                                        <p:strVal val="visible"/>
                                      </p:to>
                                    </p:set>
                                    <p:animEffect transition="in" filter="fade">
                                      <p:cBhvr>
                                        <p:cTn id="14" dur="1000"/>
                                        <p:tgtEl>
                                          <p:spTgt spid="185"/>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83"/>
                                        </p:tgtEl>
                                        <p:attrNameLst>
                                          <p:attrName>style.visibility</p:attrName>
                                        </p:attrNameLst>
                                      </p:cBhvr>
                                      <p:to>
                                        <p:strVal val="visible"/>
                                      </p:to>
                                    </p:set>
                                    <p:animEffect transition="in" filter="fade">
                                      <p:cBhvr>
                                        <p:cTn id="18"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189"/>
        <p:cNvGrpSpPr/>
        <p:nvPr/>
      </p:nvGrpSpPr>
      <p:grpSpPr>
        <a:xfrm>
          <a:off x="0" y="0"/>
          <a:ext cx="0" cy="0"/>
          <a:chOff x="0" y="0"/>
          <a:chExt cx="0" cy="0"/>
        </a:xfrm>
      </p:grpSpPr>
      <p:sp>
        <p:nvSpPr>
          <p:cNvPr id="190" name="Google Shape;190;p27"/>
          <p:cNvSpPr txBox="1">
            <a:spLocks noGrp="1"/>
          </p:cNvSpPr>
          <p:nvPr>
            <p:ph type="ctrTitle" idx="4294967295"/>
          </p:nvPr>
        </p:nvSpPr>
        <p:spPr>
          <a:xfrm>
            <a:off x="0" y="419067"/>
            <a:ext cx="12192000" cy="15616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SzPts val="990"/>
            </a:pPr>
            <a:r>
              <a:rPr lang="en" sz="4800" dirty="0">
                <a:solidFill>
                  <a:schemeClr val="lt1"/>
                </a:solidFill>
                <a:highlight>
                  <a:srgbClr val="C0C0C0"/>
                </a:highlight>
                <a:latin typeface="Roboto"/>
                <a:ea typeface="Roboto"/>
                <a:cs typeface="Roboto"/>
                <a:sym typeface="Roboto"/>
              </a:rPr>
              <a:t>CARE ESTE MISIUNEA NOASTRĂ?</a:t>
            </a:r>
            <a:endParaRPr sz="4800" dirty="0">
              <a:solidFill>
                <a:schemeClr val="lt1"/>
              </a:solidFill>
              <a:highlight>
                <a:srgbClr val="C0C0C0"/>
              </a:highlight>
              <a:latin typeface="Roboto"/>
              <a:ea typeface="Roboto"/>
              <a:cs typeface="Roboto"/>
              <a:sym typeface="Roboto"/>
            </a:endParaRPr>
          </a:p>
          <a:p>
            <a:pPr algn="ctr">
              <a:lnSpc>
                <a:spcPct val="115000"/>
              </a:lnSpc>
              <a:spcBef>
                <a:spcPts val="0"/>
              </a:spcBef>
              <a:buSzPts val="990"/>
            </a:pPr>
            <a:r>
              <a:rPr lang="en" sz="2933" b="1" dirty="0">
                <a:solidFill>
                  <a:schemeClr val="bg1"/>
                </a:solidFill>
                <a:latin typeface="Roboto"/>
                <a:ea typeface="Roboto"/>
                <a:cs typeface="Roboto"/>
                <a:sym typeface="Roboto"/>
              </a:rPr>
              <a:t>3 </a:t>
            </a:r>
            <a:r>
              <a:rPr lang="en" sz="2933" b="1" dirty="0" err="1">
                <a:solidFill>
                  <a:schemeClr val="bg1"/>
                </a:solidFill>
                <a:latin typeface="Roboto"/>
                <a:ea typeface="Roboto"/>
                <a:cs typeface="Roboto"/>
                <a:sym typeface="Roboto"/>
              </a:rPr>
              <a:t>Niveluri</a:t>
            </a:r>
            <a:r>
              <a:rPr lang="en" sz="2933" b="1" dirty="0">
                <a:solidFill>
                  <a:schemeClr val="bg1"/>
                </a:solidFill>
                <a:latin typeface="Roboto"/>
                <a:ea typeface="Roboto"/>
                <a:cs typeface="Roboto"/>
                <a:sym typeface="Roboto"/>
              </a:rPr>
              <a:t> de Impact</a:t>
            </a:r>
            <a:endParaRPr sz="2933" b="1" dirty="0">
              <a:solidFill>
                <a:schemeClr val="bg1"/>
              </a:solidFill>
              <a:latin typeface="Roboto"/>
              <a:ea typeface="Roboto"/>
              <a:cs typeface="Roboto"/>
              <a:sym typeface="Roboto"/>
            </a:endParaRPr>
          </a:p>
          <a:p>
            <a:pPr algn="ctr">
              <a:spcBef>
                <a:spcPts val="0"/>
              </a:spcBef>
              <a:buSzPts val="990"/>
            </a:pPr>
            <a:endParaRPr sz="4800" b="1" dirty="0">
              <a:solidFill>
                <a:schemeClr val="lt1"/>
              </a:solidFill>
              <a:highlight>
                <a:srgbClr val="0F73FF"/>
              </a:highlight>
              <a:latin typeface="Roboto"/>
              <a:ea typeface="Roboto"/>
              <a:cs typeface="Roboto"/>
              <a:sym typeface="Roboto"/>
            </a:endParaRPr>
          </a:p>
          <a:p>
            <a:pPr algn="ctr">
              <a:spcBef>
                <a:spcPts val="0"/>
              </a:spcBef>
              <a:buSzPts val="990"/>
            </a:pPr>
            <a:endParaRPr sz="4800" b="1" dirty="0">
              <a:solidFill>
                <a:schemeClr val="lt1"/>
              </a:solidFill>
              <a:highlight>
                <a:srgbClr val="0F73FF"/>
              </a:highlight>
              <a:latin typeface="Roboto"/>
              <a:ea typeface="Roboto"/>
              <a:cs typeface="Roboto"/>
              <a:sym typeface="Roboto"/>
            </a:endParaRPr>
          </a:p>
        </p:txBody>
      </p:sp>
      <p:sp>
        <p:nvSpPr>
          <p:cNvPr id="191" name="Google Shape;191;p27"/>
          <p:cNvSpPr txBox="1"/>
          <p:nvPr/>
        </p:nvSpPr>
        <p:spPr>
          <a:xfrm>
            <a:off x="1565133" y="1649634"/>
            <a:ext cx="10540800" cy="2051547"/>
          </a:xfrm>
          <a:prstGeom prst="rect">
            <a:avLst/>
          </a:prstGeom>
          <a:noFill/>
          <a:ln>
            <a:noFill/>
          </a:ln>
        </p:spPr>
        <p:txBody>
          <a:bodyPr spcFirstLastPara="1" wrap="square" lIns="121900" tIns="121900" rIns="121900" bIns="121900" anchor="t" anchorCtr="0">
            <a:spAutoFit/>
          </a:bodyPr>
          <a:lstStyle/>
          <a:p>
            <a:endParaRPr sz="2933" b="1" dirty="0">
              <a:solidFill>
                <a:srgbClr val="0F73FF"/>
              </a:solidFill>
              <a:latin typeface="Roboto"/>
              <a:ea typeface="Roboto"/>
              <a:cs typeface="Roboto"/>
              <a:sym typeface="Roboto"/>
            </a:endParaRPr>
          </a:p>
          <a:p>
            <a:r>
              <a:rPr lang="en" sz="2933" b="1" dirty="0">
                <a:solidFill>
                  <a:schemeClr val="lt1"/>
                </a:solidFill>
                <a:highlight>
                  <a:srgbClr val="C0C0C0"/>
                </a:highlight>
                <a:latin typeface="Roboto"/>
                <a:ea typeface="Roboto"/>
                <a:cs typeface="Roboto"/>
                <a:sym typeface="Roboto"/>
              </a:rPr>
              <a:t>1. EDUCAŢIE</a:t>
            </a:r>
            <a:r>
              <a:rPr lang="en" sz="2933" b="1" dirty="0">
                <a:solidFill>
                  <a:schemeClr val="lt1"/>
                </a:solidFill>
                <a:latin typeface="Roboto"/>
                <a:ea typeface="Roboto"/>
                <a:cs typeface="Roboto"/>
                <a:sym typeface="Roboto"/>
              </a:rPr>
              <a:t>  </a:t>
            </a:r>
            <a:r>
              <a:rPr lang="en" sz="2933" b="1" dirty="0">
                <a:latin typeface="Roboto"/>
                <a:ea typeface="Roboto"/>
                <a:cs typeface="Roboto"/>
                <a:sym typeface="Roboto"/>
              </a:rPr>
              <a:t>La un </a:t>
            </a:r>
            <a:r>
              <a:rPr lang="en" sz="2933" b="1" dirty="0" err="1">
                <a:latin typeface="Roboto"/>
                <a:ea typeface="Roboto"/>
                <a:cs typeface="Roboto"/>
                <a:sym typeface="Roboto"/>
              </a:rPr>
              <a:t>nivel</a:t>
            </a:r>
            <a:r>
              <a:rPr lang="en" sz="2933" b="1" dirty="0">
                <a:latin typeface="Roboto"/>
                <a:ea typeface="Roboto"/>
                <a:cs typeface="Roboto"/>
                <a:sym typeface="Roboto"/>
              </a:rPr>
              <a:t> de </a:t>
            </a:r>
            <a:r>
              <a:rPr lang="en" sz="2933" b="1" dirty="0" err="1">
                <a:latin typeface="Roboto"/>
                <a:ea typeface="Roboto"/>
                <a:cs typeface="Roboto"/>
                <a:sym typeface="Roboto"/>
              </a:rPr>
              <a:t>clasă</a:t>
            </a:r>
            <a:r>
              <a:rPr lang="en" sz="2933" b="1" dirty="0">
                <a:latin typeface="Roboto"/>
                <a:ea typeface="Roboto"/>
                <a:cs typeface="Roboto"/>
                <a:sym typeface="Roboto"/>
              </a:rPr>
              <a:t> </a:t>
            </a:r>
            <a:r>
              <a:rPr lang="en" sz="2933" b="1" dirty="0" err="1">
                <a:latin typeface="Roboto"/>
                <a:ea typeface="Roboto"/>
                <a:cs typeface="Roboto"/>
                <a:sym typeface="Roboto"/>
              </a:rPr>
              <a:t>mondială</a:t>
            </a:r>
            <a:endParaRPr sz="2933" b="1" dirty="0">
              <a:latin typeface="Roboto"/>
              <a:ea typeface="Roboto"/>
              <a:cs typeface="Roboto"/>
              <a:sym typeface="Roboto"/>
            </a:endParaRPr>
          </a:p>
          <a:p>
            <a:pPr marL="609585"/>
            <a:r>
              <a:rPr lang="en" sz="2933" dirty="0" err="1">
                <a:latin typeface="Roboto"/>
                <a:ea typeface="Roboto"/>
                <a:cs typeface="Roboto"/>
                <a:sym typeface="Roboto"/>
              </a:rPr>
              <a:t>Îmbunătățirea</a:t>
            </a:r>
            <a:r>
              <a:rPr lang="en" sz="2933" dirty="0">
                <a:latin typeface="Roboto"/>
                <a:ea typeface="Roboto"/>
                <a:cs typeface="Roboto"/>
                <a:sym typeface="Roboto"/>
              </a:rPr>
              <a:t> </a:t>
            </a:r>
            <a:r>
              <a:rPr lang="en" sz="2933" dirty="0" err="1">
                <a:latin typeface="Roboto"/>
                <a:ea typeface="Roboto"/>
                <a:cs typeface="Roboto"/>
                <a:sym typeface="Roboto"/>
              </a:rPr>
              <a:t>competențelor</a:t>
            </a:r>
            <a:r>
              <a:rPr lang="en" sz="2933" dirty="0">
                <a:latin typeface="Roboto"/>
                <a:ea typeface="Roboto"/>
                <a:cs typeface="Roboto"/>
                <a:sym typeface="Roboto"/>
              </a:rPr>
              <a:t> </a:t>
            </a:r>
            <a:r>
              <a:rPr lang="en" sz="2933" dirty="0" err="1">
                <a:latin typeface="Roboto"/>
                <a:ea typeface="Roboto"/>
                <a:cs typeface="Roboto"/>
                <a:sym typeface="Roboto"/>
              </a:rPr>
              <a:t>pentru</a:t>
            </a:r>
            <a:r>
              <a:rPr lang="en" sz="2933" dirty="0">
                <a:latin typeface="Roboto"/>
                <a:ea typeface="Roboto"/>
                <a:cs typeface="Roboto"/>
                <a:sym typeface="Roboto"/>
              </a:rPr>
              <a:t> a </a:t>
            </a:r>
            <a:r>
              <a:rPr lang="en" sz="2933" dirty="0" err="1">
                <a:latin typeface="Roboto"/>
                <a:ea typeface="Roboto"/>
                <a:cs typeface="Roboto"/>
                <a:sym typeface="Roboto"/>
              </a:rPr>
              <a:t>lucra</a:t>
            </a:r>
            <a:r>
              <a:rPr lang="en" sz="2933" dirty="0">
                <a:latin typeface="Roboto"/>
                <a:ea typeface="Roboto"/>
                <a:cs typeface="Roboto"/>
                <a:sym typeface="Roboto"/>
              </a:rPr>
              <a:t> online </a:t>
            </a:r>
            <a:r>
              <a:rPr lang="en" sz="2933" dirty="0" err="1">
                <a:latin typeface="Roboto"/>
                <a:ea typeface="Roboto"/>
                <a:cs typeface="Roboto"/>
                <a:sym typeface="Roboto"/>
              </a:rPr>
              <a:t>în</a:t>
            </a:r>
            <a:r>
              <a:rPr lang="en" sz="2933" dirty="0">
                <a:latin typeface="Roboto"/>
                <a:ea typeface="Roboto"/>
                <a:cs typeface="Roboto"/>
                <a:sym typeface="Roboto"/>
              </a:rPr>
              <a:t> </a:t>
            </a:r>
            <a:r>
              <a:rPr lang="en" sz="2933" dirty="0" err="1">
                <a:latin typeface="Roboto"/>
                <a:ea typeface="Roboto"/>
                <a:cs typeface="Roboto"/>
                <a:sym typeface="Roboto"/>
              </a:rPr>
              <a:t>noua</a:t>
            </a:r>
            <a:r>
              <a:rPr lang="en" sz="2933" dirty="0">
                <a:latin typeface="Roboto"/>
                <a:ea typeface="Roboto"/>
                <a:cs typeface="Roboto"/>
                <a:sym typeface="Roboto"/>
              </a:rPr>
              <a:t> </a:t>
            </a:r>
            <a:r>
              <a:rPr lang="en" sz="2933" dirty="0" err="1">
                <a:latin typeface="Roboto"/>
                <a:ea typeface="Roboto"/>
                <a:cs typeface="Roboto"/>
                <a:sym typeface="Roboto"/>
              </a:rPr>
              <a:t>lume</a:t>
            </a:r>
            <a:r>
              <a:rPr lang="en" sz="2933" dirty="0">
                <a:latin typeface="Roboto"/>
                <a:ea typeface="Roboto"/>
                <a:cs typeface="Roboto"/>
                <a:sym typeface="Roboto"/>
              </a:rPr>
              <a:t> </a:t>
            </a:r>
            <a:r>
              <a:rPr lang="en" sz="2933" dirty="0" err="1">
                <a:latin typeface="Roboto"/>
                <a:ea typeface="Roboto"/>
                <a:cs typeface="Roboto"/>
                <a:sym typeface="Roboto"/>
              </a:rPr>
              <a:t>bazată</a:t>
            </a:r>
            <a:r>
              <a:rPr lang="en" sz="2933" dirty="0">
                <a:latin typeface="Roboto"/>
                <a:ea typeface="Roboto"/>
                <a:cs typeface="Roboto"/>
                <a:sym typeface="Roboto"/>
              </a:rPr>
              <a:t> pe </a:t>
            </a:r>
            <a:r>
              <a:rPr lang="en" sz="2933" dirty="0" err="1">
                <a:latin typeface="Roboto"/>
                <a:ea typeface="Roboto"/>
                <a:cs typeface="Roboto"/>
                <a:sym typeface="Roboto"/>
              </a:rPr>
              <a:t>inteligență</a:t>
            </a:r>
            <a:r>
              <a:rPr lang="en" sz="2933" dirty="0">
                <a:latin typeface="Roboto"/>
                <a:ea typeface="Roboto"/>
                <a:cs typeface="Roboto"/>
                <a:sym typeface="Roboto"/>
              </a:rPr>
              <a:t> </a:t>
            </a:r>
            <a:r>
              <a:rPr lang="en" sz="2933" dirty="0" err="1">
                <a:latin typeface="Roboto"/>
                <a:ea typeface="Roboto"/>
                <a:cs typeface="Roboto"/>
                <a:sym typeface="Roboto"/>
              </a:rPr>
              <a:t>artificială</a:t>
            </a:r>
            <a:endParaRPr sz="2933" dirty="0">
              <a:latin typeface="Roboto"/>
              <a:ea typeface="Roboto"/>
              <a:cs typeface="Roboto"/>
              <a:sym typeface="Roboto"/>
            </a:endParaRPr>
          </a:p>
        </p:txBody>
      </p:sp>
      <p:sp>
        <p:nvSpPr>
          <p:cNvPr id="192" name="Google Shape;192;p27"/>
          <p:cNvSpPr txBox="1"/>
          <p:nvPr/>
        </p:nvSpPr>
        <p:spPr>
          <a:xfrm>
            <a:off x="1565133" y="3047234"/>
            <a:ext cx="10153200" cy="1600206"/>
          </a:xfrm>
          <a:prstGeom prst="rect">
            <a:avLst/>
          </a:prstGeom>
          <a:noFill/>
          <a:ln>
            <a:noFill/>
          </a:ln>
        </p:spPr>
        <p:txBody>
          <a:bodyPr spcFirstLastPara="1" wrap="square" lIns="121900" tIns="121900" rIns="121900" bIns="121900" anchor="t" anchorCtr="0">
            <a:spAutoFit/>
          </a:bodyPr>
          <a:lstStyle/>
          <a:p>
            <a:endParaRPr sz="2933" dirty="0">
              <a:latin typeface="Roboto"/>
              <a:ea typeface="Roboto"/>
              <a:cs typeface="Roboto"/>
              <a:sym typeface="Roboto"/>
            </a:endParaRPr>
          </a:p>
          <a:p>
            <a:r>
              <a:rPr lang="en" sz="2933" b="1" dirty="0">
                <a:solidFill>
                  <a:schemeClr val="lt1"/>
                </a:solidFill>
                <a:highlight>
                  <a:srgbClr val="C0C0C0"/>
                </a:highlight>
                <a:latin typeface="Roboto"/>
                <a:ea typeface="Roboto"/>
                <a:cs typeface="Roboto"/>
                <a:sym typeface="Roboto"/>
              </a:rPr>
              <a:t>2. OPORTUNITATE</a:t>
            </a:r>
            <a:r>
              <a:rPr lang="en" sz="2933" b="1" dirty="0">
                <a:solidFill>
                  <a:srgbClr val="0F73FF"/>
                </a:solidFill>
                <a:highlight>
                  <a:srgbClr val="C0C0C0"/>
                </a:highlight>
                <a:latin typeface="Roboto"/>
                <a:ea typeface="Roboto"/>
                <a:cs typeface="Roboto"/>
                <a:sym typeface="Roboto"/>
              </a:rPr>
              <a:t> </a:t>
            </a:r>
            <a:r>
              <a:rPr lang="en" sz="2933" b="1" dirty="0">
                <a:solidFill>
                  <a:schemeClr val="dk1"/>
                </a:solidFill>
                <a:latin typeface="Roboto"/>
                <a:ea typeface="Roboto"/>
                <a:cs typeface="Roboto"/>
                <a:sym typeface="Roboto"/>
              </a:rPr>
              <a:t>Pentru a crea un venit online</a:t>
            </a:r>
            <a:endParaRPr sz="2933" b="1" dirty="0">
              <a:solidFill>
                <a:schemeClr val="dk1"/>
              </a:solidFill>
              <a:latin typeface="Roboto"/>
              <a:ea typeface="Roboto"/>
              <a:cs typeface="Roboto"/>
              <a:sym typeface="Roboto"/>
            </a:endParaRPr>
          </a:p>
          <a:p>
            <a:pPr marL="609585"/>
            <a:r>
              <a:rPr lang="en" sz="2933" dirty="0">
                <a:latin typeface="Roboto"/>
                <a:ea typeface="Roboto"/>
                <a:cs typeface="Roboto"/>
                <a:sym typeface="Roboto"/>
              </a:rPr>
              <a:t>Recomandând produsele și serviciile noastre ca afiliat</a:t>
            </a:r>
            <a:endParaRPr sz="2933" dirty="0">
              <a:latin typeface="Roboto"/>
              <a:ea typeface="Roboto"/>
              <a:cs typeface="Roboto"/>
              <a:sym typeface="Roboto"/>
            </a:endParaRPr>
          </a:p>
        </p:txBody>
      </p:sp>
      <p:sp>
        <p:nvSpPr>
          <p:cNvPr id="193" name="Google Shape;193;p27"/>
          <p:cNvSpPr txBox="1"/>
          <p:nvPr/>
        </p:nvSpPr>
        <p:spPr>
          <a:xfrm>
            <a:off x="1565133" y="4444833"/>
            <a:ext cx="9939200" cy="1600206"/>
          </a:xfrm>
          <a:prstGeom prst="rect">
            <a:avLst/>
          </a:prstGeom>
          <a:noFill/>
          <a:ln>
            <a:noFill/>
          </a:ln>
        </p:spPr>
        <p:txBody>
          <a:bodyPr spcFirstLastPara="1" wrap="square" lIns="121900" tIns="121900" rIns="121900" bIns="121900" anchor="t" anchorCtr="0">
            <a:spAutoFit/>
          </a:bodyPr>
          <a:lstStyle/>
          <a:p>
            <a:endParaRPr sz="2933" dirty="0">
              <a:latin typeface="Roboto"/>
              <a:ea typeface="Roboto"/>
              <a:cs typeface="Roboto"/>
              <a:sym typeface="Roboto"/>
            </a:endParaRPr>
          </a:p>
          <a:p>
            <a:r>
              <a:rPr lang="en" sz="2933" b="1" dirty="0">
                <a:solidFill>
                  <a:schemeClr val="lt1"/>
                </a:solidFill>
                <a:highlight>
                  <a:srgbClr val="C0C0C0"/>
                </a:highlight>
                <a:latin typeface="Roboto"/>
                <a:ea typeface="Roboto"/>
                <a:cs typeface="Roboto"/>
                <a:sym typeface="Roboto"/>
              </a:rPr>
              <a:t>3. A DA INAPOI:</a:t>
            </a:r>
            <a:r>
              <a:rPr lang="en" sz="2933" b="1" dirty="0">
                <a:solidFill>
                  <a:srgbClr val="0F73FF"/>
                </a:solidFill>
                <a:latin typeface="Roboto"/>
                <a:ea typeface="Roboto"/>
                <a:cs typeface="Roboto"/>
                <a:sym typeface="Roboto"/>
              </a:rPr>
              <a:t> </a:t>
            </a:r>
            <a:r>
              <a:rPr lang="en" sz="2933" b="1" dirty="0">
                <a:solidFill>
                  <a:schemeClr val="dk1"/>
                </a:solidFill>
                <a:latin typeface="Roboto"/>
                <a:ea typeface="Roboto"/>
                <a:cs typeface="Roboto"/>
                <a:sym typeface="Roboto"/>
              </a:rPr>
              <a:t>Fundația</a:t>
            </a:r>
            <a:r>
              <a:rPr lang="en" sz="2933" b="1" dirty="0">
                <a:solidFill>
                  <a:srgbClr val="0F73FF"/>
                </a:solidFill>
                <a:latin typeface="Roboto"/>
                <a:ea typeface="Roboto"/>
                <a:cs typeface="Roboto"/>
                <a:sym typeface="Roboto"/>
              </a:rPr>
              <a:t> </a:t>
            </a:r>
            <a:r>
              <a:rPr lang="en" sz="2933" b="1" dirty="0">
                <a:solidFill>
                  <a:schemeClr val="dk1"/>
                </a:solidFill>
                <a:latin typeface="Roboto"/>
                <a:ea typeface="Roboto"/>
                <a:cs typeface="Roboto"/>
                <a:sym typeface="Roboto"/>
              </a:rPr>
              <a:t>new925</a:t>
            </a:r>
            <a:r>
              <a:rPr lang="en" sz="2933" b="1" baseline="30000" dirty="0">
                <a:solidFill>
                  <a:schemeClr val="dk1"/>
                </a:solidFill>
                <a:latin typeface="Roboto"/>
                <a:ea typeface="Roboto"/>
                <a:cs typeface="Roboto"/>
                <a:sym typeface="Roboto"/>
              </a:rPr>
              <a:t>TM</a:t>
            </a:r>
            <a:r>
              <a:rPr lang="en" sz="2933" b="1" dirty="0">
                <a:solidFill>
                  <a:srgbClr val="0F73FF"/>
                </a:solidFill>
                <a:latin typeface="Roboto"/>
                <a:ea typeface="Roboto"/>
                <a:cs typeface="Roboto"/>
                <a:sym typeface="Roboto"/>
              </a:rPr>
              <a:t>                                                </a:t>
            </a:r>
            <a:r>
              <a:rPr lang="en" sz="2933" dirty="0">
                <a:latin typeface="Roboto"/>
                <a:ea typeface="Roboto"/>
                <a:cs typeface="Roboto"/>
                <a:sym typeface="Roboto"/>
              </a:rPr>
              <a:t>Contribuție </a:t>
            </a:r>
            <a:r>
              <a:rPr lang="ro-RO" sz="2933" dirty="0">
                <a:latin typeface="Roboto"/>
                <a:ea typeface="Roboto"/>
                <a:cs typeface="Roboto"/>
                <a:sym typeface="Roboto"/>
              </a:rPr>
              <a:t>în</a:t>
            </a:r>
            <a:r>
              <a:rPr lang="en" sz="2933" dirty="0">
                <a:latin typeface="Roboto"/>
                <a:ea typeface="Roboto"/>
                <a:cs typeface="Roboto"/>
                <a:sym typeface="Roboto"/>
              </a:rPr>
              <a:t> proiecte de educație și sănătate</a:t>
            </a:r>
            <a:endParaRPr sz="2933" dirty="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197"/>
        <p:cNvGrpSpPr/>
        <p:nvPr/>
      </p:nvGrpSpPr>
      <p:grpSpPr>
        <a:xfrm>
          <a:off x="0" y="0"/>
          <a:ext cx="0" cy="0"/>
          <a:chOff x="0" y="0"/>
          <a:chExt cx="0" cy="0"/>
        </a:xfrm>
      </p:grpSpPr>
      <p:sp>
        <p:nvSpPr>
          <p:cNvPr id="198" name="Google Shape;198;p28"/>
          <p:cNvSpPr txBox="1">
            <a:spLocks noGrp="1"/>
          </p:cNvSpPr>
          <p:nvPr>
            <p:ph type="ctrTitle" idx="4294967295"/>
          </p:nvPr>
        </p:nvSpPr>
        <p:spPr>
          <a:xfrm>
            <a:off x="42233" y="1441000"/>
            <a:ext cx="12192000" cy="15616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Clr>
                <a:schemeClr val="dk1"/>
              </a:buClr>
              <a:buSzPts val="1100"/>
            </a:pPr>
            <a:r>
              <a:rPr lang="en" sz="4800" b="1" dirty="0">
                <a:solidFill>
                  <a:schemeClr val="lt1"/>
                </a:solidFill>
                <a:highlight>
                  <a:srgbClr val="C0C0C0"/>
                </a:highlight>
                <a:latin typeface="Roboto"/>
                <a:ea typeface="Roboto"/>
                <a:cs typeface="Roboto"/>
                <a:sym typeface="Roboto"/>
              </a:rPr>
              <a:t>CAPITALIZAȚI CU MAJUSCULĂ</a:t>
            </a:r>
            <a:endParaRPr sz="4800" b="1" dirty="0">
              <a:solidFill>
                <a:schemeClr val="lt1"/>
              </a:solidFill>
              <a:highlight>
                <a:srgbClr val="C0C0C0"/>
              </a:highlight>
              <a:latin typeface="Roboto"/>
              <a:ea typeface="Roboto"/>
              <a:cs typeface="Roboto"/>
              <a:sym typeface="Roboto"/>
            </a:endParaRPr>
          </a:p>
          <a:p>
            <a:pPr algn="ctr">
              <a:lnSpc>
                <a:spcPct val="115000"/>
              </a:lnSpc>
              <a:spcBef>
                <a:spcPts val="0"/>
              </a:spcBef>
              <a:buClr>
                <a:schemeClr val="dk1"/>
              </a:buClr>
              <a:buSzPts val="1100"/>
            </a:pPr>
            <a:r>
              <a:rPr lang="en" sz="4800" b="1" dirty="0">
                <a:solidFill>
                  <a:schemeClr val="lt1"/>
                </a:solidFill>
                <a:highlight>
                  <a:srgbClr val="C0C0C0"/>
                </a:highlight>
                <a:latin typeface="Roboto"/>
                <a:ea typeface="Roboto"/>
                <a:cs typeface="Roboto"/>
                <a:sym typeface="Roboto"/>
              </a:rPr>
              <a:t>3 TENDINȚE MASIVE</a:t>
            </a:r>
            <a:endParaRPr sz="4800" b="1" dirty="0">
              <a:solidFill>
                <a:schemeClr val="lt1"/>
              </a:solidFill>
              <a:highlight>
                <a:srgbClr val="C0C0C0"/>
              </a:highlight>
              <a:latin typeface="Roboto"/>
              <a:ea typeface="Roboto"/>
              <a:cs typeface="Roboto"/>
              <a:sym typeface="Roboto"/>
            </a:endParaRPr>
          </a:p>
          <a:p>
            <a:pPr algn="ctr">
              <a:lnSpc>
                <a:spcPct val="115000"/>
              </a:lnSpc>
              <a:spcBef>
                <a:spcPts val="0"/>
              </a:spcBef>
              <a:buClr>
                <a:schemeClr val="dk1"/>
              </a:buClr>
              <a:buSzPts val="1100"/>
            </a:pPr>
            <a:r>
              <a:rPr lang="en" sz="4800" b="1" dirty="0">
                <a:solidFill>
                  <a:schemeClr val="lt1"/>
                </a:solidFill>
                <a:highlight>
                  <a:srgbClr val="C0C0C0"/>
                </a:highlight>
                <a:latin typeface="Roboto"/>
                <a:ea typeface="Roboto"/>
                <a:cs typeface="Roboto"/>
                <a:sym typeface="Roboto"/>
              </a:rPr>
              <a:t>DE CREȘTERE</a:t>
            </a:r>
            <a:endParaRPr sz="4800" b="1" dirty="0">
              <a:solidFill>
                <a:schemeClr val="lt1"/>
              </a:solidFill>
              <a:highlight>
                <a:srgbClr val="C0C0C0"/>
              </a:highlight>
              <a:latin typeface="Roboto"/>
              <a:ea typeface="Roboto"/>
              <a:cs typeface="Roboto"/>
              <a:sym typeface="Roboto"/>
            </a:endParaRPr>
          </a:p>
          <a:p>
            <a:pPr algn="ctr">
              <a:lnSpc>
                <a:spcPct val="115000"/>
              </a:lnSpc>
              <a:spcBef>
                <a:spcPts val="0"/>
              </a:spcBef>
              <a:buSzPts val="990"/>
            </a:pPr>
            <a:endParaRPr sz="4800" b="1" dirty="0">
              <a:solidFill>
                <a:schemeClr val="lt1"/>
              </a:solidFill>
              <a:highlight>
                <a:srgbClr val="0F73FF"/>
              </a:highlight>
              <a:latin typeface="Roboto"/>
              <a:ea typeface="Roboto"/>
              <a:cs typeface="Roboto"/>
              <a:sym typeface="Roboto"/>
            </a:endParaRPr>
          </a:p>
          <a:p>
            <a:pPr algn="ctr">
              <a:spcBef>
                <a:spcPts val="0"/>
              </a:spcBef>
              <a:buSzPts val="990"/>
            </a:pPr>
            <a:endParaRPr sz="4800" b="1" dirty="0">
              <a:solidFill>
                <a:schemeClr val="lt1"/>
              </a:solidFill>
              <a:highlight>
                <a:srgbClr val="0F73FF"/>
              </a:highlight>
              <a:latin typeface="Roboto"/>
              <a:ea typeface="Roboto"/>
              <a:cs typeface="Roboto"/>
              <a:sym typeface="Roboto"/>
            </a:endParaRPr>
          </a:p>
          <a:p>
            <a:pPr algn="ctr">
              <a:spcBef>
                <a:spcPts val="0"/>
              </a:spcBef>
              <a:buSzPts val="990"/>
            </a:pPr>
            <a:endParaRPr sz="4800" b="1" dirty="0">
              <a:solidFill>
                <a:schemeClr val="lt1"/>
              </a:solidFill>
              <a:highlight>
                <a:srgbClr val="0F73FF"/>
              </a:highlight>
              <a:latin typeface="Roboto"/>
              <a:ea typeface="Roboto"/>
              <a:cs typeface="Roboto"/>
              <a:sym typeface="Roboto"/>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202"/>
        <p:cNvGrpSpPr/>
        <p:nvPr/>
      </p:nvGrpSpPr>
      <p:grpSpPr>
        <a:xfrm>
          <a:off x="0" y="0"/>
          <a:ext cx="0" cy="0"/>
          <a:chOff x="0" y="0"/>
          <a:chExt cx="0" cy="0"/>
        </a:xfrm>
      </p:grpSpPr>
      <p:sp>
        <p:nvSpPr>
          <p:cNvPr id="203" name="Google Shape;203;p29"/>
          <p:cNvSpPr txBox="1">
            <a:spLocks noGrp="1"/>
          </p:cNvSpPr>
          <p:nvPr>
            <p:ph type="ctrTitle" idx="4294967295"/>
          </p:nvPr>
        </p:nvSpPr>
        <p:spPr>
          <a:xfrm>
            <a:off x="0" y="328067"/>
            <a:ext cx="12192000" cy="15616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gn="ctr">
              <a:lnSpc>
                <a:spcPct val="115000"/>
              </a:lnSpc>
              <a:spcBef>
                <a:spcPts val="0"/>
              </a:spcBef>
              <a:buSzPts val="990"/>
            </a:pPr>
            <a:r>
              <a:rPr lang="en" sz="4800" dirty="0">
                <a:solidFill>
                  <a:schemeClr val="lt1"/>
                </a:solidFill>
                <a:highlight>
                  <a:srgbClr val="C0C0C0"/>
                </a:highlight>
                <a:latin typeface="Roboto"/>
                <a:ea typeface="Roboto"/>
                <a:cs typeface="Roboto"/>
                <a:sym typeface="Roboto"/>
              </a:rPr>
              <a:t>INDUSTRIE ȘI TENDINȚE ÎN CREȘTERE</a:t>
            </a:r>
            <a:endParaRPr sz="4800" dirty="0">
              <a:solidFill>
                <a:schemeClr val="lt1"/>
              </a:solidFill>
              <a:highlight>
                <a:srgbClr val="C0C0C0"/>
              </a:highlight>
              <a:latin typeface="Roboto"/>
              <a:ea typeface="Roboto"/>
              <a:cs typeface="Roboto"/>
              <a:sym typeface="Roboto"/>
            </a:endParaRPr>
          </a:p>
          <a:p>
            <a:pPr algn="ctr">
              <a:lnSpc>
                <a:spcPct val="115000"/>
              </a:lnSpc>
              <a:spcBef>
                <a:spcPts val="0"/>
              </a:spcBef>
              <a:buSzPts val="990"/>
            </a:pPr>
            <a:r>
              <a:rPr lang="en" sz="2933" b="1" dirty="0">
                <a:solidFill>
                  <a:schemeClr val="bg1"/>
                </a:solidFill>
                <a:latin typeface="Roboto"/>
                <a:ea typeface="Roboto"/>
                <a:cs typeface="Roboto"/>
                <a:sym typeface="Roboto"/>
              </a:rPr>
              <a:t>e-Learning </a:t>
            </a:r>
            <a:r>
              <a:rPr lang="en" sz="2933" b="1" dirty="0" err="1">
                <a:solidFill>
                  <a:schemeClr val="bg1"/>
                </a:solidFill>
                <a:latin typeface="Roboto"/>
                <a:ea typeface="Roboto"/>
                <a:cs typeface="Roboto"/>
                <a:sym typeface="Roboto"/>
              </a:rPr>
              <a:t>și</a:t>
            </a:r>
            <a:r>
              <a:rPr lang="en" sz="2933" b="1" dirty="0">
                <a:solidFill>
                  <a:schemeClr val="bg1"/>
                </a:solidFill>
                <a:latin typeface="Roboto"/>
                <a:ea typeface="Roboto"/>
                <a:cs typeface="Roboto"/>
                <a:sym typeface="Roboto"/>
              </a:rPr>
              <a:t> marketing </a:t>
            </a:r>
            <a:r>
              <a:rPr lang="en" sz="2933" b="1" dirty="0" err="1">
                <a:solidFill>
                  <a:schemeClr val="bg1"/>
                </a:solidFill>
                <a:latin typeface="Roboto"/>
                <a:ea typeface="Roboto"/>
                <a:cs typeface="Roboto"/>
                <a:sym typeface="Roboto"/>
              </a:rPr>
              <a:t>afiliat</a:t>
            </a:r>
            <a:endParaRPr sz="2933" b="1" dirty="0">
              <a:solidFill>
                <a:schemeClr val="bg1"/>
              </a:solidFill>
              <a:latin typeface="Roboto"/>
              <a:ea typeface="Roboto"/>
              <a:cs typeface="Roboto"/>
              <a:sym typeface="Roboto"/>
            </a:endParaRPr>
          </a:p>
          <a:p>
            <a:pPr algn="ctr">
              <a:spcBef>
                <a:spcPts val="0"/>
              </a:spcBef>
              <a:buSzPts val="990"/>
            </a:pPr>
            <a:endParaRPr sz="4800" b="1" dirty="0">
              <a:solidFill>
                <a:schemeClr val="lt1"/>
              </a:solidFill>
              <a:highlight>
                <a:srgbClr val="0F73FF"/>
              </a:highlight>
              <a:latin typeface="Roboto"/>
              <a:ea typeface="Roboto"/>
              <a:cs typeface="Roboto"/>
              <a:sym typeface="Roboto"/>
            </a:endParaRPr>
          </a:p>
          <a:p>
            <a:pPr algn="ctr">
              <a:spcBef>
                <a:spcPts val="0"/>
              </a:spcBef>
              <a:buSzPts val="990"/>
            </a:pPr>
            <a:endParaRPr sz="4800" b="1" dirty="0">
              <a:solidFill>
                <a:schemeClr val="lt1"/>
              </a:solidFill>
              <a:highlight>
                <a:srgbClr val="0F73FF"/>
              </a:highlight>
              <a:latin typeface="Roboto"/>
              <a:ea typeface="Roboto"/>
              <a:cs typeface="Roboto"/>
              <a:sym typeface="Roboto"/>
            </a:endParaRPr>
          </a:p>
        </p:txBody>
      </p:sp>
      <p:pic>
        <p:nvPicPr>
          <p:cNvPr id="204" name="Google Shape;204;p29"/>
          <p:cNvPicPr preferRelativeResize="0"/>
          <p:nvPr/>
        </p:nvPicPr>
        <p:blipFill>
          <a:blip r:embed="rId3">
            <a:alphaModFix/>
          </a:blip>
          <a:stretch>
            <a:fillRect/>
          </a:stretch>
        </p:blipFill>
        <p:spPr>
          <a:xfrm>
            <a:off x="567200" y="2186567"/>
            <a:ext cx="5680173" cy="2908300"/>
          </a:xfrm>
          <a:prstGeom prst="rect">
            <a:avLst/>
          </a:prstGeom>
          <a:noFill/>
          <a:ln>
            <a:noFill/>
          </a:ln>
        </p:spPr>
      </p:pic>
      <p:sp>
        <p:nvSpPr>
          <p:cNvPr id="205" name="Google Shape;205;p29"/>
          <p:cNvSpPr txBox="1"/>
          <p:nvPr/>
        </p:nvSpPr>
        <p:spPr>
          <a:xfrm>
            <a:off x="552700" y="5200434"/>
            <a:ext cx="6833200" cy="779532"/>
          </a:xfrm>
          <a:prstGeom prst="rect">
            <a:avLst/>
          </a:prstGeom>
          <a:noFill/>
          <a:ln>
            <a:noFill/>
          </a:ln>
        </p:spPr>
        <p:txBody>
          <a:bodyPr spcFirstLastPara="1" wrap="square" lIns="121900" tIns="121900" rIns="121900" bIns="121900" anchor="t" anchorCtr="0">
            <a:spAutoFit/>
          </a:bodyPr>
          <a:lstStyle/>
          <a:p>
            <a:r>
              <a:rPr lang="en" sz="1733" b="1">
                <a:latin typeface="Roboto"/>
                <a:ea typeface="Roboto"/>
                <a:cs typeface="Roboto"/>
                <a:sym typeface="Roboto"/>
              </a:rPr>
              <a:t>De la peste 200 de miliarde de dolari în 2022 la peste </a:t>
            </a:r>
            <a:endParaRPr sz="1733" b="1">
              <a:latin typeface="Roboto"/>
              <a:ea typeface="Roboto"/>
              <a:cs typeface="Roboto"/>
              <a:sym typeface="Roboto"/>
            </a:endParaRPr>
          </a:p>
          <a:p>
            <a:r>
              <a:rPr lang="en" sz="1733" b="1">
                <a:latin typeface="Roboto"/>
                <a:ea typeface="Roboto"/>
                <a:cs typeface="Roboto"/>
                <a:sym typeface="Roboto"/>
              </a:rPr>
              <a:t>1 trilion de dolari în 2030</a:t>
            </a:r>
            <a:endParaRPr sz="1733" b="1">
              <a:latin typeface="Roboto"/>
              <a:ea typeface="Roboto"/>
              <a:cs typeface="Roboto"/>
              <a:sym typeface="Roboto"/>
            </a:endParaRPr>
          </a:p>
        </p:txBody>
      </p:sp>
      <p:grpSp>
        <p:nvGrpSpPr>
          <p:cNvPr id="206" name="Google Shape;206;p29"/>
          <p:cNvGrpSpPr/>
          <p:nvPr/>
        </p:nvGrpSpPr>
        <p:grpSpPr>
          <a:xfrm>
            <a:off x="6547733" y="1908034"/>
            <a:ext cx="5371600" cy="4071932"/>
            <a:chOff x="4910800" y="1431025"/>
            <a:chExt cx="4028700" cy="3053949"/>
          </a:xfrm>
        </p:grpSpPr>
        <p:pic>
          <p:nvPicPr>
            <p:cNvPr id="207" name="Google Shape;207;p29"/>
            <p:cNvPicPr preferRelativeResize="0"/>
            <p:nvPr/>
          </p:nvPicPr>
          <p:blipFill>
            <a:blip r:embed="rId4">
              <a:alphaModFix/>
            </a:blip>
            <a:stretch>
              <a:fillRect/>
            </a:stretch>
          </p:blipFill>
          <p:spPr>
            <a:xfrm>
              <a:off x="4945575" y="1431025"/>
              <a:ext cx="3497751" cy="2390126"/>
            </a:xfrm>
            <a:prstGeom prst="rect">
              <a:avLst/>
            </a:prstGeom>
            <a:noFill/>
            <a:ln>
              <a:noFill/>
            </a:ln>
          </p:spPr>
        </p:pic>
        <p:sp>
          <p:nvSpPr>
            <p:cNvPr id="208" name="Google Shape;208;p29"/>
            <p:cNvSpPr txBox="1"/>
            <p:nvPr/>
          </p:nvSpPr>
          <p:spPr>
            <a:xfrm>
              <a:off x="4910800" y="3900325"/>
              <a:ext cx="4028700" cy="584649"/>
            </a:xfrm>
            <a:prstGeom prst="rect">
              <a:avLst/>
            </a:prstGeom>
            <a:noFill/>
            <a:ln>
              <a:noFill/>
            </a:ln>
          </p:spPr>
          <p:txBody>
            <a:bodyPr spcFirstLastPara="1" wrap="square" lIns="121900" tIns="121900" rIns="121900" bIns="121900" anchor="t" anchorCtr="0">
              <a:spAutoFit/>
            </a:bodyPr>
            <a:lstStyle/>
            <a:p>
              <a:r>
                <a:rPr lang="en" sz="1733" b="1">
                  <a:solidFill>
                    <a:srgbClr val="0F0F0F"/>
                  </a:solidFill>
                  <a:highlight>
                    <a:srgbClr val="FFFFFF"/>
                  </a:highlight>
                  <a:latin typeface="Roboto"/>
                  <a:ea typeface="Roboto"/>
                  <a:cs typeface="Roboto"/>
                  <a:sym typeface="Roboto"/>
                </a:rPr>
                <a:t>De la 8,6 miliarde de dolari în 2017 la peste 15 miliarde de dolari în 2024</a:t>
              </a:r>
              <a:endParaRPr sz="1733" b="1">
                <a:latin typeface="Roboto"/>
                <a:ea typeface="Roboto"/>
                <a:cs typeface="Roboto"/>
                <a:sym typeface="Roboto"/>
              </a:endParaRPr>
            </a:p>
          </p:txBody>
        </p:sp>
      </p:grpSp>
      <p:cxnSp>
        <p:nvCxnSpPr>
          <p:cNvPr id="209" name="Google Shape;209;p29"/>
          <p:cNvCxnSpPr/>
          <p:nvPr/>
        </p:nvCxnSpPr>
        <p:spPr>
          <a:xfrm>
            <a:off x="2959233" y="2999933"/>
            <a:ext cx="16800" cy="928000"/>
          </a:xfrm>
          <a:prstGeom prst="straightConnector1">
            <a:avLst/>
          </a:prstGeom>
          <a:noFill/>
          <a:ln w="38100" cap="flat" cmpd="sng">
            <a:solidFill>
              <a:srgbClr val="85BB26"/>
            </a:solidFill>
            <a:prstDash val="solid"/>
            <a:round/>
            <a:headEnd type="none" w="med" len="med"/>
            <a:tailEnd type="triangle" w="med" len="med"/>
          </a:ln>
        </p:spPr>
      </p:cxnSp>
      <p:cxnSp>
        <p:nvCxnSpPr>
          <p:cNvPr id="210" name="Google Shape;210;p29"/>
          <p:cNvCxnSpPr/>
          <p:nvPr/>
        </p:nvCxnSpPr>
        <p:spPr>
          <a:xfrm>
            <a:off x="4857167" y="2696867"/>
            <a:ext cx="949200" cy="8000"/>
          </a:xfrm>
          <a:prstGeom prst="straightConnector1">
            <a:avLst/>
          </a:prstGeom>
          <a:noFill/>
          <a:ln w="38100" cap="flat" cmpd="sng">
            <a:solidFill>
              <a:srgbClr val="85BB26"/>
            </a:solidFill>
            <a:prstDash val="solid"/>
            <a:round/>
            <a:headEnd type="none" w="med" len="med"/>
            <a:tailEnd type="triangle" w="med" len="med"/>
          </a:ln>
        </p:spPr>
      </p:cxnSp>
      <p:cxnSp>
        <p:nvCxnSpPr>
          <p:cNvPr id="211" name="Google Shape;211;p29"/>
          <p:cNvCxnSpPr/>
          <p:nvPr/>
        </p:nvCxnSpPr>
        <p:spPr>
          <a:xfrm rot="10800000" flipH="1">
            <a:off x="7401000" y="2481567"/>
            <a:ext cx="3245600" cy="1124400"/>
          </a:xfrm>
          <a:prstGeom prst="straightConnector1">
            <a:avLst/>
          </a:prstGeom>
          <a:noFill/>
          <a:ln w="38100" cap="flat" cmpd="sng">
            <a:solidFill>
              <a:srgbClr val="85BB2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Shape 215"/>
        <p:cNvGrpSpPr/>
        <p:nvPr/>
      </p:nvGrpSpPr>
      <p:grpSpPr>
        <a:xfrm>
          <a:off x="0" y="0"/>
          <a:ext cx="0" cy="0"/>
          <a:chOff x="0" y="0"/>
          <a:chExt cx="0" cy="0"/>
        </a:xfrm>
      </p:grpSpPr>
      <p:pic>
        <p:nvPicPr>
          <p:cNvPr id="216" name="Google Shape;216;p30"/>
          <p:cNvPicPr preferRelativeResize="0"/>
          <p:nvPr/>
        </p:nvPicPr>
        <p:blipFill>
          <a:blip r:embed="rId3">
            <a:alphaModFix/>
          </a:blip>
          <a:stretch>
            <a:fillRect/>
          </a:stretch>
        </p:blipFill>
        <p:spPr>
          <a:xfrm>
            <a:off x="2529467" y="1370100"/>
            <a:ext cx="7539467" cy="4465501"/>
          </a:xfrm>
          <a:prstGeom prst="rect">
            <a:avLst/>
          </a:prstGeom>
          <a:noFill/>
          <a:ln>
            <a:noFill/>
          </a:ln>
        </p:spPr>
      </p:pic>
      <p:sp>
        <p:nvSpPr>
          <p:cNvPr id="217" name="Google Shape;217;p30"/>
          <p:cNvSpPr txBox="1">
            <a:spLocks noGrp="1"/>
          </p:cNvSpPr>
          <p:nvPr>
            <p:ph type="ctrTitle" idx="4294967295"/>
          </p:nvPr>
        </p:nvSpPr>
        <p:spPr>
          <a:xfrm>
            <a:off x="1549200" y="393401"/>
            <a:ext cx="9500000" cy="8416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gn="ctr">
              <a:spcBef>
                <a:spcPts val="0"/>
              </a:spcBef>
              <a:buSzPts val="990"/>
            </a:pPr>
            <a:r>
              <a:rPr lang="en" sz="4800" dirty="0">
                <a:solidFill>
                  <a:schemeClr val="lt1"/>
                </a:solidFill>
                <a:highlight>
                  <a:srgbClr val="C0C0C0"/>
                </a:highlight>
                <a:latin typeface="Roboto Black"/>
                <a:ea typeface="Roboto Black"/>
                <a:cs typeface="Roboto Black"/>
                <a:sym typeface="Roboto Black"/>
              </a:rPr>
              <a:t>ERA DE AUR A A.I.</a:t>
            </a:r>
            <a:endParaRPr sz="4800" b="1" dirty="0">
              <a:solidFill>
                <a:schemeClr val="lt1"/>
              </a:solidFill>
              <a:highlight>
                <a:srgbClr val="C0C0C0"/>
              </a:highlight>
              <a:latin typeface="Roboto"/>
              <a:ea typeface="Roboto"/>
              <a:cs typeface="Roboto"/>
              <a:sym typeface="Roboto"/>
            </a:endParaRPr>
          </a:p>
          <a:p>
            <a:pPr algn="ctr">
              <a:spcBef>
                <a:spcPts val="0"/>
              </a:spcBef>
              <a:buSzPts val="990"/>
            </a:pPr>
            <a:endParaRPr sz="4800" b="1" dirty="0">
              <a:solidFill>
                <a:schemeClr val="lt1"/>
              </a:solidFill>
              <a:highlight>
                <a:srgbClr val="0F73FF"/>
              </a:highlight>
              <a:latin typeface="Roboto"/>
              <a:ea typeface="Roboto"/>
              <a:cs typeface="Roboto"/>
              <a:sym typeface="Roboto"/>
            </a:endParaRPr>
          </a:p>
        </p:txBody>
      </p:sp>
      <p:cxnSp>
        <p:nvCxnSpPr>
          <p:cNvPr id="218" name="Google Shape;218;p30"/>
          <p:cNvCxnSpPr/>
          <p:nvPr/>
        </p:nvCxnSpPr>
        <p:spPr>
          <a:xfrm>
            <a:off x="5017600" y="2290433"/>
            <a:ext cx="0" cy="1478000"/>
          </a:xfrm>
          <a:prstGeom prst="straightConnector1">
            <a:avLst/>
          </a:prstGeom>
          <a:noFill/>
          <a:ln w="38100" cap="flat" cmpd="sng">
            <a:solidFill>
              <a:srgbClr val="85BB26"/>
            </a:solidFill>
            <a:prstDash val="solid"/>
            <a:round/>
            <a:headEnd type="none" w="med" len="med"/>
            <a:tailEnd type="triangle" w="med" len="med"/>
          </a:ln>
        </p:spPr>
      </p:cxnSp>
      <p:sp>
        <p:nvSpPr>
          <p:cNvPr id="219" name="Google Shape;219;p30"/>
          <p:cNvSpPr/>
          <p:nvPr/>
        </p:nvSpPr>
        <p:spPr>
          <a:xfrm>
            <a:off x="8404367" y="1977933"/>
            <a:ext cx="937600" cy="456000"/>
          </a:xfrm>
          <a:prstGeom prst="ellipse">
            <a:avLst/>
          </a:prstGeom>
          <a:noFill/>
          <a:ln w="28575" cap="flat" cmpd="sng">
            <a:solidFill>
              <a:srgbClr val="85BB2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 name="Google Shape;220;p30"/>
          <p:cNvSpPr txBox="1"/>
          <p:nvPr/>
        </p:nvSpPr>
        <p:spPr>
          <a:xfrm>
            <a:off x="1326800" y="2947634"/>
            <a:ext cx="4864800" cy="820633"/>
          </a:xfrm>
          <a:prstGeom prst="rect">
            <a:avLst/>
          </a:prstGeom>
          <a:noFill/>
          <a:ln>
            <a:noFill/>
          </a:ln>
        </p:spPr>
        <p:txBody>
          <a:bodyPr spcFirstLastPara="1" wrap="square" lIns="121900" tIns="121900" rIns="121900" bIns="121900" anchor="t" anchorCtr="0">
            <a:spAutoFit/>
          </a:bodyPr>
          <a:lstStyle/>
          <a:p>
            <a:r>
              <a:rPr lang="en" sz="3733" dirty="0">
                <a:solidFill>
                  <a:srgbClr val="81B525"/>
                </a:solidFill>
                <a:latin typeface="Roboto Black"/>
                <a:ea typeface="Roboto Black"/>
                <a:cs typeface="Roboto Black"/>
                <a:sym typeface="Roboto Black"/>
              </a:rPr>
              <a:t>10X</a:t>
            </a:r>
            <a:endParaRPr sz="3733" dirty="0">
              <a:solidFill>
                <a:srgbClr val="81B525"/>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1"/>
          <p:cNvPicPr preferRelativeResize="0"/>
          <p:nvPr/>
        </p:nvPicPr>
        <p:blipFill rotWithShape="1">
          <a:blip r:embed="rId3">
            <a:alphaModFix/>
          </a:blip>
          <a:srcRect l="28059" r="13237"/>
          <a:stretch/>
        </p:blipFill>
        <p:spPr>
          <a:xfrm>
            <a:off x="5729334" y="332734"/>
            <a:ext cx="6462669" cy="6192533"/>
          </a:xfrm>
          <a:prstGeom prst="rect">
            <a:avLst/>
          </a:prstGeom>
          <a:noFill/>
          <a:ln>
            <a:noFill/>
          </a:ln>
        </p:spPr>
      </p:pic>
      <p:sp>
        <p:nvSpPr>
          <p:cNvPr id="226" name="Google Shape;226;p31"/>
          <p:cNvSpPr txBox="1">
            <a:spLocks noGrp="1"/>
          </p:cNvSpPr>
          <p:nvPr>
            <p:ph type="ctrTitle" idx="4294967295"/>
          </p:nvPr>
        </p:nvSpPr>
        <p:spPr>
          <a:xfrm>
            <a:off x="674267" y="332733"/>
            <a:ext cx="4734000" cy="1974400"/>
          </a:xfrm>
          <a:prstGeom prst="rect">
            <a:avLst/>
          </a:prstGeom>
          <a:effectLst>
            <a:outerShdw blurRad="428625" algn="bl" rotWithShape="0">
              <a:srgbClr val="0F73FF">
                <a:alpha val="30000"/>
              </a:srgbClr>
            </a:outerShdw>
          </a:effectLst>
        </p:spPr>
        <p:txBody>
          <a:bodyPr spcFirstLastPara="1" vert="horz" wrap="square" lIns="121900" tIns="121900" rIns="121900" bIns="121900" rtlCol="0" anchor="t" anchorCtr="0">
            <a:noAutofit/>
          </a:bodyPr>
          <a:lstStyle/>
          <a:p>
            <a:pPr>
              <a:lnSpc>
                <a:spcPct val="115000"/>
              </a:lnSpc>
              <a:spcBef>
                <a:spcPts val="0"/>
              </a:spcBef>
              <a:buClr>
                <a:schemeClr val="dk1"/>
              </a:buClr>
              <a:buSzPts val="1100"/>
            </a:pPr>
            <a:r>
              <a:rPr lang="en" sz="4800" dirty="0">
                <a:solidFill>
                  <a:schemeClr val="lt1"/>
                </a:solidFill>
                <a:highlight>
                  <a:srgbClr val="C0C0C0"/>
                </a:highlight>
                <a:latin typeface="Roboto"/>
                <a:ea typeface="Roboto"/>
                <a:cs typeface="Roboto"/>
                <a:sym typeface="Roboto"/>
              </a:rPr>
              <a:t>CINE SUNT</a:t>
            </a:r>
            <a:endParaRPr sz="4800" dirty="0">
              <a:solidFill>
                <a:schemeClr val="lt1"/>
              </a:solidFill>
              <a:highlight>
                <a:srgbClr val="C0C0C0"/>
              </a:highlight>
              <a:latin typeface="Roboto"/>
              <a:ea typeface="Roboto"/>
              <a:cs typeface="Roboto"/>
              <a:sym typeface="Roboto"/>
            </a:endParaRPr>
          </a:p>
          <a:p>
            <a:pPr>
              <a:lnSpc>
                <a:spcPct val="115000"/>
              </a:lnSpc>
              <a:spcBef>
                <a:spcPts val="0"/>
              </a:spcBef>
              <a:buClr>
                <a:schemeClr val="dk1"/>
              </a:buClr>
              <a:buSzPts val="1100"/>
            </a:pPr>
            <a:r>
              <a:rPr lang="en" sz="4800" dirty="0">
                <a:solidFill>
                  <a:schemeClr val="lt1"/>
                </a:solidFill>
                <a:highlight>
                  <a:srgbClr val="C0C0C0"/>
                </a:highlight>
                <a:latin typeface="Roboto"/>
                <a:ea typeface="Roboto"/>
                <a:cs typeface="Roboto"/>
                <a:sym typeface="Roboto"/>
              </a:rPr>
              <a:t>FONDATORII?</a:t>
            </a:r>
            <a:endParaRPr sz="4800" dirty="0">
              <a:solidFill>
                <a:schemeClr val="lt1"/>
              </a:solidFill>
              <a:highlight>
                <a:srgbClr val="C0C0C0"/>
              </a:highlight>
              <a:latin typeface="Roboto"/>
              <a:ea typeface="Roboto"/>
              <a:cs typeface="Roboto"/>
              <a:sym typeface="Roboto"/>
            </a:endParaRPr>
          </a:p>
          <a:p>
            <a:pPr>
              <a:lnSpc>
                <a:spcPct val="150000"/>
              </a:lnSpc>
              <a:spcBef>
                <a:spcPts val="0"/>
              </a:spcBef>
              <a:buSzPts val="990"/>
            </a:pPr>
            <a:endParaRPr sz="4800" dirty="0">
              <a:solidFill>
                <a:schemeClr val="lt1"/>
              </a:solidFill>
              <a:highlight>
                <a:srgbClr val="0F73FF"/>
              </a:highlight>
              <a:latin typeface="Roboto"/>
              <a:ea typeface="Roboto"/>
              <a:cs typeface="Roboto"/>
              <a:sym typeface="Roboto"/>
            </a:endParaRPr>
          </a:p>
        </p:txBody>
      </p:sp>
      <p:sp>
        <p:nvSpPr>
          <p:cNvPr id="227" name="Google Shape;227;p31"/>
          <p:cNvSpPr txBox="1">
            <a:spLocks noGrp="1"/>
          </p:cNvSpPr>
          <p:nvPr>
            <p:ph type="ctrTitle" idx="4294967295"/>
          </p:nvPr>
        </p:nvSpPr>
        <p:spPr>
          <a:xfrm>
            <a:off x="674267" y="2205533"/>
            <a:ext cx="5803600" cy="3694400"/>
          </a:xfrm>
          <a:prstGeom prst="rect">
            <a:avLst/>
          </a:prstGeom>
        </p:spPr>
        <p:txBody>
          <a:bodyPr spcFirstLastPara="1" vert="horz" wrap="square" lIns="121900" tIns="121900" rIns="121900" bIns="121900" rtlCol="0" anchor="t" anchorCtr="0">
            <a:noAutofit/>
          </a:bodyPr>
          <a:lstStyle/>
          <a:p>
            <a:pPr>
              <a:lnSpc>
                <a:spcPct val="115000"/>
              </a:lnSpc>
              <a:spcBef>
                <a:spcPts val="0"/>
              </a:spcBef>
            </a:pPr>
            <a:r>
              <a:rPr lang="en" sz="2933" b="1" dirty="0">
                <a:solidFill>
                  <a:schemeClr val="bg1"/>
                </a:solidFill>
                <a:latin typeface="Roboto"/>
                <a:ea typeface="Roboto"/>
                <a:cs typeface="Roboto"/>
                <a:sym typeface="Roboto"/>
              </a:rPr>
              <a:t>Masa &amp; Miguel</a:t>
            </a:r>
            <a:endParaRPr sz="2933" b="1" dirty="0">
              <a:solidFill>
                <a:schemeClr val="bg1"/>
              </a:solidFill>
              <a:latin typeface="Roboto"/>
              <a:ea typeface="Roboto"/>
              <a:cs typeface="Roboto"/>
              <a:sym typeface="Roboto"/>
            </a:endParaRPr>
          </a:p>
          <a:p>
            <a:pPr marL="609585" indent="-491054">
              <a:lnSpc>
                <a:spcPct val="115000"/>
              </a:lnSpc>
              <a:spcBef>
                <a:spcPts val="0"/>
              </a:spcBef>
              <a:buClr>
                <a:srgbClr val="85BB26"/>
              </a:buClr>
              <a:buSzPts val="2200"/>
              <a:buFont typeface="Roboto"/>
              <a:buChar char="➔"/>
            </a:pPr>
            <a:r>
              <a:rPr lang="en" sz="2933" dirty="0">
                <a:latin typeface="Roboto"/>
                <a:ea typeface="Roboto"/>
                <a:cs typeface="Roboto"/>
                <a:sym typeface="Roboto"/>
              </a:rPr>
              <a:t>15+ Ani </a:t>
            </a:r>
            <a:r>
              <a:rPr lang="en" sz="2933" b="1" dirty="0">
                <a:latin typeface="Roboto"/>
                <a:ea typeface="Roboto"/>
                <a:cs typeface="Roboto"/>
                <a:sym typeface="Roboto"/>
              </a:rPr>
              <a:t>de Leadership </a:t>
            </a:r>
            <a:r>
              <a:rPr lang="en" sz="2933" b="1" dirty="0" err="1">
                <a:latin typeface="Roboto"/>
                <a:ea typeface="Roboto"/>
                <a:cs typeface="Roboto"/>
                <a:sym typeface="Roboto"/>
              </a:rPr>
              <a:t>și</a:t>
            </a:r>
            <a:r>
              <a:rPr lang="en" sz="2933" b="1" dirty="0">
                <a:latin typeface="Roboto"/>
                <a:ea typeface="Roboto"/>
                <a:cs typeface="Roboto"/>
                <a:sym typeface="Roboto"/>
              </a:rPr>
              <a:t> </a:t>
            </a:r>
            <a:endParaRPr sz="2933" b="1" dirty="0">
              <a:latin typeface="Roboto"/>
              <a:ea typeface="Roboto"/>
              <a:cs typeface="Roboto"/>
              <a:sym typeface="Roboto"/>
            </a:endParaRPr>
          </a:p>
          <a:p>
            <a:pPr marL="609585">
              <a:lnSpc>
                <a:spcPct val="115000"/>
              </a:lnSpc>
              <a:spcBef>
                <a:spcPts val="0"/>
              </a:spcBef>
            </a:pPr>
            <a:r>
              <a:rPr lang="en" sz="2933" b="1" dirty="0" err="1">
                <a:latin typeface="Roboto"/>
                <a:ea typeface="Roboto"/>
                <a:cs typeface="Roboto"/>
                <a:sym typeface="Roboto"/>
              </a:rPr>
              <a:t>Constructia</a:t>
            </a:r>
            <a:r>
              <a:rPr lang="en" sz="2933" b="1" dirty="0">
                <a:latin typeface="Roboto"/>
                <a:ea typeface="Roboto"/>
                <a:cs typeface="Roboto"/>
                <a:sym typeface="Roboto"/>
              </a:rPr>
              <a:t> </a:t>
            </a:r>
            <a:r>
              <a:rPr lang="en" sz="2933" b="1" dirty="0" err="1">
                <a:latin typeface="Roboto"/>
                <a:ea typeface="Roboto"/>
                <a:cs typeface="Roboto"/>
                <a:sym typeface="Roboto"/>
              </a:rPr>
              <a:t>Unei</a:t>
            </a:r>
            <a:r>
              <a:rPr lang="en" sz="2933" b="1" dirty="0">
                <a:latin typeface="Roboto"/>
                <a:ea typeface="Roboto"/>
                <a:cs typeface="Roboto"/>
                <a:sym typeface="Roboto"/>
              </a:rPr>
              <a:t> </a:t>
            </a:r>
            <a:r>
              <a:rPr lang="en" sz="2933" b="1" dirty="0" err="1">
                <a:latin typeface="Roboto"/>
                <a:ea typeface="Roboto"/>
                <a:cs typeface="Roboto"/>
                <a:sym typeface="Roboto"/>
              </a:rPr>
              <a:t>Echipe</a:t>
            </a:r>
            <a:endParaRPr sz="2933" b="1" dirty="0">
              <a:latin typeface="Roboto"/>
              <a:ea typeface="Roboto"/>
              <a:cs typeface="Roboto"/>
              <a:sym typeface="Roboto"/>
            </a:endParaRPr>
          </a:p>
          <a:p>
            <a:pPr marL="609585" indent="-491054">
              <a:lnSpc>
                <a:spcPct val="115000"/>
              </a:lnSpc>
              <a:spcBef>
                <a:spcPts val="0"/>
              </a:spcBef>
              <a:buClr>
                <a:srgbClr val="85BB26"/>
              </a:buClr>
              <a:buSzPts val="2200"/>
              <a:buFont typeface="Roboto"/>
              <a:buChar char="➔"/>
            </a:pPr>
            <a:r>
              <a:rPr lang="en" sz="2933" dirty="0">
                <a:latin typeface="Roboto"/>
                <a:ea typeface="Roboto"/>
                <a:cs typeface="Roboto"/>
                <a:sym typeface="Roboto"/>
              </a:rPr>
              <a:t>10+ Ani </a:t>
            </a:r>
            <a:r>
              <a:rPr lang="en" sz="2933" dirty="0" err="1">
                <a:latin typeface="Roboto"/>
                <a:ea typeface="Roboto"/>
                <a:cs typeface="Roboto"/>
                <a:sym typeface="Roboto"/>
              </a:rPr>
              <a:t>în</a:t>
            </a:r>
            <a:r>
              <a:rPr lang="en" sz="2933" dirty="0">
                <a:latin typeface="Roboto"/>
                <a:ea typeface="Roboto"/>
                <a:cs typeface="Roboto"/>
                <a:sym typeface="Roboto"/>
              </a:rPr>
              <a:t> </a:t>
            </a:r>
            <a:r>
              <a:rPr lang="en" sz="2933" b="1" dirty="0" err="1">
                <a:latin typeface="Roboto"/>
                <a:ea typeface="Roboto"/>
                <a:cs typeface="Roboto"/>
                <a:sym typeface="Roboto"/>
              </a:rPr>
              <a:t>Programe</a:t>
            </a:r>
            <a:r>
              <a:rPr lang="en" sz="2933" b="1" dirty="0">
                <a:latin typeface="Roboto"/>
                <a:ea typeface="Roboto"/>
                <a:cs typeface="Roboto"/>
                <a:sym typeface="Roboto"/>
              </a:rPr>
              <a:t> de </a:t>
            </a:r>
            <a:r>
              <a:rPr lang="en" sz="2933" b="1" dirty="0" err="1">
                <a:latin typeface="Roboto"/>
                <a:ea typeface="Roboto"/>
                <a:cs typeface="Roboto"/>
                <a:sym typeface="Roboto"/>
              </a:rPr>
              <a:t>Educație</a:t>
            </a:r>
            <a:r>
              <a:rPr lang="en" sz="2933" b="1" dirty="0">
                <a:latin typeface="Roboto"/>
                <a:ea typeface="Roboto"/>
                <a:cs typeface="Roboto"/>
                <a:sym typeface="Roboto"/>
              </a:rPr>
              <a:t> Online, </a:t>
            </a:r>
            <a:endParaRPr sz="2933" b="1" dirty="0">
              <a:latin typeface="Roboto"/>
              <a:ea typeface="Roboto"/>
              <a:cs typeface="Roboto"/>
              <a:sym typeface="Roboto"/>
            </a:endParaRPr>
          </a:p>
          <a:p>
            <a:pPr marL="609585">
              <a:lnSpc>
                <a:spcPct val="115000"/>
              </a:lnSpc>
              <a:spcBef>
                <a:spcPts val="0"/>
              </a:spcBef>
            </a:pPr>
            <a:r>
              <a:rPr lang="en" sz="2933" b="1" dirty="0" err="1">
                <a:latin typeface="Roboto"/>
                <a:ea typeface="Roboto"/>
                <a:cs typeface="Roboto"/>
                <a:sym typeface="Roboto"/>
              </a:rPr>
              <a:t>Consultanță</a:t>
            </a:r>
            <a:r>
              <a:rPr lang="en" sz="2933" b="1" dirty="0">
                <a:latin typeface="Roboto"/>
                <a:ea typeface="Roboto"/>
                <a:cs typeface="Roboto"/>
                <a:sym typeface="Roboto"/>
              </a:rPr>
              <a:t>, Software</a:t>
            </a:r>
            <a:endParaRPr sz="2933" b="1" dirty="0">
              <a:latin typeface="Roboto"/>
              <a:ea typeface="Roboto"/>
              <a:cs typeface="Roboto"/>
              <a:sym typeface="Roboto"/>
            </a:endParaRPr>
          </a:p>
          <a:p>
            <a:pPr marL="609585" indent="-491054">
              <a:lnSpc>
                <a:spcPct val="115000"/>
              </a:lnSpc>
              <a:spcBef>
                <a:spcPts val="0"/>
              </a:spcBef>
              <a:buClr>
                <a:srgbClr val="85BB26"/>
              </a:buClr>
              <a:buSzPts val="2200"/>
              <a:buFont typeface="Roboto"/>
              <a:buChar char="➔"/>
            </a:pPr>
            <a:r>
              <a:rPr lang="en" sz="2933" dirty="0" err="1">
                <a:latin typeface="Roboto"/>
                <a:ea typeface="Roboto"/>
                <a:cs typeface="Roboto"/>
                <a:sym typeface="Roboto"/>
              </a:rPr>
              <a:t>Recunoaștere</a:t>
            </a:r>
            <a:r>
              <a:rPr lang="en" sz="2933" dirty="0">
                <a:latin typeface="Roboto"/>
                <a:ea typeface="Roboto"/>
                <a:cs typeface="Roboto"/>
                <a:sym typeface="Roboto"/>
              </a:rPr>
              <a:t> </a:t>
            </a:r>
            <a:r>
              <a:rPr lang="en" sz="2933" dirty="0" err="1">
                <a:latin typeface="Roboto"/>
                <a:ea typeface="Roboto"/>
                <a:cs typeface="Roboto"/>
                <a:sym typeface="Roboto"/>
              </a:rPr>
              <a:t>Internațională</a:t>
            </a:r>
            <a:r>
              <a:rPr lang="en" sz="2933" dirty="0">
                <a:latin typeface="Roboto"/>
                <a:ea typeface="Roboto"/>
                <a:cs typeface="Roboto"/>
                <a:sym typeface="Roboto"/>
              </a:rPr>
              <a:t> pe </a:t>
            </a:r>
            <a:r>
              <a:rPr lang="en" sz="2933" dirty="0" err="1">
                <a:latin typeface="Roboto"/>
                <a:ea typeface="Roboto"/>
                <a:cs typeface="Roboto"/>
                <a:sym typeface="Roboto"/>
              </a:rPr>
              <a:t>Scară</a:t>
            </a:r>
            <a:r>
              <a:rPr lang="en" sz="2933" dirty="0">
                <a:latin typeface="Roboto"/>
                <a:ea typeface="Roboto"/>
                <a:cs typeface="Roboto"/>
                <a:sym typeface="Roboto"/>
              </a:rPr>
              <a:t> </a:t>
            </a:r>
            <a:r>
              <a:rPr lang="en" sz="2933" dirty="0" err="1">
                <a:latin typeface="Roboto"/>
                <a:ea typeface="Roboto"/>
                <a:cs typeface="Roboto"/>
                <a:sym typeface="Roboto"/>
              </a:rPr>
              <a:t>Largă</a:t>
            </a:r>
            <a:endParaRPr sz="2933" b="1" dirty="0">
              <a:latin typeface="Roboto"/>
              <a:ea typeface="Roboto"/>
              <a:cs typeface="Roboto"/>
              <a:sym typeface="Roboto"/>
            </a:endParaRPr>
          </a:p>
        </p:txBody>
      </p:sp>
      <p:pic>
        <p:nvPicPr>
          <p:cNvPr id="228" name="Google Shape;228;p31"/>
          <p:cNvPicPr preferRelativeResize="0"/>
          <p:nvPr/>
        </p:nvPicPr>
        <p:blipFill>
          <a:blip r:embed="rId4">
            <a:alphaModFix/>
          </a:blip>
          <a:stretch>
            <a:fillRect/>
          </a:stretch>
        </p:blipFill>
        <p:spPr>
          <a:xfrm>
            <a:off x="6708401" y="332733"/>
            <a:ext cx="5090969" cy="2863667"/>
          </a:xfrm>
          <a:prstGeom prst="rect">
            <a:avLst/>
          </a:prstGeom>
          <a:noFill/>
          <a:ln>
            <a:noFill/>
          </a:ln>
          <a:effectLst>
            <a:outerShdw blurRad="428625" algn="bl" rotWithShape="0">
              <a:srgbClr val="000000">
                <a:alpha val="30000"/>
              </a:srgbClr>
            </a:outerShdw>
          </a:effectLst>
        </p:spPr>
      </p:pic>
      <p:sp>
        <p:nvSpPr>
          <p:cNvPr id="229" name="Google Shape;229;p31"/>
          <p:cNvSpPr/>
          <p:nvPr/>
        </p:nvSpPr>
        <p:spPr>
          <a:xfrm>
            <a:off x="9202833" y="1625633"/>
            <a:ext cx="1741600" cy="1741600"/>
          </a:xfrm>
          <a:prstGeom prst="ellipse">
            <a:avLst/>
          </a:prstGeom>
          <a:solidFill>
            <a:schemeClr val="bg1">
              <a:lumMod val="65000"/>
              <a:lumOff val="35000"/>
            </a:schemeClr>
          </a:solidFill>
          <a:ln>
            <a:noFill/>
          </a:ln>
          <a:effectLst>
            <a:outerShdw blurRad="428625" algn="bl" rotWithShape="0">
              <a:srgbClr val="0F73FF">
                <a:alpha val="30000"/>
              </a:srgbClr>
            </a:outerShdw>
          </a:effectLst>
        </p:spPr>
        <p:txBody>
          <a:bodyPr spcFirstLastPara="1" wrap="square" lIns="121900" tIns="121900" rIns="121900" bIns="121900" anchor="ctr" anchorCtr="0">
            <a:noAutofit/>
          </a:bodyPr>
          <a:lstStyle/>
          <a:p>
            <a:endParaRPr sz="2400"/>
          </a:p>
        </p:txBody>
      </p:sp>
      <p:sp>
        <p:nvSpPr>
          <p:cNvPr id="230" name="Google Shape;230;p31"/>
          <p:cNvSpPr txBox="1">
            <a:spLocks noGrp="1"/>
          </p:cNvSpPr>
          <p:nvPr>
            <p:ph type="ctrTitle" idx="4294967295"/>
          </p:nvPr>
        </p:nvSpPr>
        <p:spPr>
          <a:xfrm>
            <a:off x="9202733" y="2002333"/>
            <a:ext cx="1741600" cy="926400"/>
          </a:xfrm>
          <a:prstGeom prst="rect">
            <a:avLst/>
          </a:prstGeom>
        </p:spPr>
        <p:txBody>
          <a:bodyPr spcFirstLastPara="1" vert="horz" wrap="square" lIns="121900" tIns="121900" rIns="121900" bIns="121900" rtlCol="0" anchor="t" anchorCtr="0">
            <a:noAutofit/>
          </a:bodyPr>
          <a:lstStyle/>
          <a:p>
            <a:pPr algn="ctr">
              <a:lnSpc>
                <a:spcPct val="115000"/>
              </a:lnSpc>
              <a:spcBef>
                <a:spcPts val="0"/>
              </a:spcBef>
            </a:pPr>
            <a:r>
              <a:rPr lang="en" sz="4533" b="1" i="1" dirty="0">
                <a:solidFill>
                  <a:schemeClr val="lt1"/>
                </a:solidFill>
                <a:latin typeface="Roboto"/>
                <a:ea typeface="Roboto"/>
                <a:cs typeface="Roboto"/>
                <a:sym typeface="Roboto"/>
              </a:rPr>
              <a:t>#268</a:t>
            </a:r>
            <a:endParaRPr sz="4533" b="1" i="1" dirty="0">
              <a:solidFill>
                <a:schemeClr val="lt1"/>
              </a:solidFill>
              <a:latin typeface="Roboto"/>
              <a:ea typeface="Roboto"/>
              <a:cs typeface="Roboto"/>
              <a:sym typeface="Roboto"/>
            </a:endParaRPr>
          </a:p>
        </p:txBody>
      </p:sp>
      <p:grpSp>
        <p:nvGrpSpPr>
          <p:cNvPr id="231" name="Google Shape;231;p31"/>
          <p:cNvGrpSpPr/>
          <p:nvPr/>
        </p:nvGrpSpPr>
        <p:grpSpPr>
          <a:xfrm>
            <a:off x="6708401" y="3666800"/>
            <a:ext cx="5090969" cy="2863667"/>
            <a:chOff x="5031300" y="2750100"/>
            <a:chExt cx="3818227" cy="2147750"/>
          </a:xfrm>
        </p:grpSpPr>
        <p:pic>
          <p:nvPicPr>
            <p:cNvPr id="232" name="Google Shape;232;p31"/>
            <p:cNvPicPr preferRelativeResize="0"/>
            <p:nvPr/>
          </p:nvPicPr>
          <p:blipFill rotWithShape="1">
            <a:blip r:embed="rId5">
              <a:alphaModFix/>
            </a:blip>
            <a:srcRect/>
            <a:stretch/>
          </p:blipFill>
          <p:spPr>
            <a:xfrm>
              <a:off x="5031300" y="2750100"/>
              <a:ext cx="3818227" cy="2147750"/>
            </a:xfrm>
            <a:prstGeom prst="rect">
              <a:avLst/>
            </a:prstGeom>
            <a:noFill/>
            <a:ln>
              <a:noFill/>
            </a:ln>
            <a:effectLst>
              <a:outerShdw blurRad="428625" algn="bl" rotWithShape="0">
                <a:srgbClr val="000000">
                  <a:alpha val="30000"/>
                </a:srgbClr>
              </a:outerShdw>
            </a:effectLst>
          </p:spPr>
        </p:pic>
        <p:sp>
          <p:nvSpPr>
            <p:cNvPr id="233" name="Google Shape;233;p31"/>
            <p:cNvSpPr/>
            <p:nvPr/>
          </p:nvSpPr>
          <p:spPr>
            <a:xfrm>
              <a:off x="7584150" y="4477875"/>
              <a:ext cx="494100" cy="312600"/>
            </a:xfrm>
            <a:prstGeom prst="rect">
              <a:avLst/>
            </a:prstGeom>
            <a:solidFill>
              <a:srgbClr val="FEFEFE"/>
            </a:solidFill>
            <a:ln>
              <a:noFill/>
            </a:ln>
          </p:spPr>
          <p:txBody>
            <a:bodyPr spcFirstLastPara="1" wrap="square" lIns="121900" tIns="121900" rIns="121900" bIns="121900" anchor="ctr" anchorCtr="0">
              <a:noAutofit/>
            </a:bodyPr>
            <a:lstStyle/>
            <a:p>
              <a:endParaRPr sz="2400"/>
            </a:p>
          </p:txBody>
        </p:sp>
      </p:grpSp>
      <p:sp>
        <p:nvSpPr>
          <p:cNvPr id="234" name="Google Shape;234;p31"/>
          <p:cNvSpPr/>
          <p:nvPr/>
        </p:nvSpPr>
        <p:spPr>
          <a:xfrm>
            <a:off x="5888251" y="3463600"/>
            <a:ext cx="1741600" cy="1741600"/>
          </a:xfrm>
          <a:prstGeom prst="ellipse">
            <a:avLst/>
          </a:prstGeom>
          <a:solidFill>
            <a:srgbClr val="85BB26"/>
          </a:solidFill>
          <a:ln>
            <a:noFill/>
          </a:ln>
          <a:effectLst>
            <a:outerShdw blurRad="428625" algn="bl" rotWithShape="0">
              <a:srgbClr val="0F73FF">
                <a:alpha val="30000"/>
              </a:srgbClr>
            </a:outerShdw>
          </a:effectLst>
        </p:spPr>
        <p:txBody>
          <a:bodyPr spcFirstLastPara="1" wrap="square" lIns="121900" tIns="121900" rIns="121900" bIns="121900" anchor="ctr" anchorCtr="0">
            <a:noAutofit/>
          </a:bodyPr>
          <a:lstStyle/>
          <a:p>
            <a:endParaRPr sz="2400"/>
          </a:p>
        </p:txBody>
      </p:sp>
      <p:sp>
        <p:nvSpPr>
          <p:cNvPr id="235" name="Google Shape;235;p31"/>
          <p:cNvSpPr txBox="1">
            <a:spLocks noGrp="1"/>
          </p:cNvSpPr>
          <p:nvPr>
            <p:ph type="ctrTitle" idx="4294967295"/>
          </p:nvPr>
        </p:nvSpPr>
        <p:spPr>
          <a:xfrm>
            <a:off x="5888151" y="3840300"/>
            <a:ext cx="1741600" cy="926400"/>
          </a:xfrm>
          <a:prstGeom prst="rect">
            <a:avLst/>
          </a:prstGeom>
        </p:spPr>
        <p:txBody>
          <a:bodyPr spcFirstLastPara="1" vert="horz" wrap="square" lIns="121900" tIns="121900" rIns="121900" bIns="121900" rtlCol="0" anchor="t" anchorCtr="0">
            <a:noAutofit/>
          </a:bodyPr>
          <a:lstStyle/>
          <a:p>
            <a:pPr algn="ctr">
              <a:lnSpc>
                <a:spcPct val="115000"/>
              </a:lnSpc>
              <a:spcBef>
                <a:spcPts val="0"/>
              </a:spcBef>
            </a:pPr>
            <a:r>
              <a:rPr lang="en" sz="4533" b="1" i="1">
                <a:solidFill>
                  <a:schemeClr val="lt1"/>
                </a:solidFill>
                <a:latin typeface="Roboto"/>
                <a:ea typeface="Roboto"/>
                <a:cs typeface="Roboto"/>
                <a:sym typeface="Roboto"/>
              </a:rPr>
              <a:t>#83</a:t>
            </a:r>
            <a:endParaRPr sz="4533" b="1" i="1">
              <a:solidFill>
                <a:schemeClr val="lt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F5F37-59D5-4399-8BE6-3906CFE96148}"/>
              </a:ext>
            </a:extLst>
          </p:cNvPr>
          <p:cNvSpPr>
            <a:spLocks noGrp="1"/>
          </p:cNvSpPr>
          <p:nvPr>
            <p:ph type="title"/>
          </p:nvPr>
        </p:nvSpPr>
        <p:spPr>
          <a:xfrm>
            <a:off x="680321" y="753228"/>
            <a:ext cx="9613861" cy="1080938"/>
          </a:xfrm>
        </p:spPr>
        <p:txBody>
          <a:bodyPr>
            <a:normAutofit/>
          </a:bodyPr>
          <a:lstStyle/>
          <a:p>
            <a:r>
              <a:rPr lang="en-CA" dirty="0"/>
              <a:t>Cine </a:t>
            </a:r>
            <a:r>
              <a:rPr lang="en-CA" dirty="0" err="1"/>
              <a:t>dintre</a:t>
            </a:r>
            <a:r>
              <a:rPr lang="en-CA" dirty="0"/>
              <a:t> </a:t>
            </a:r>
            <a:r>
              <a:rPr lang="en-CA" dirty="0" err="1"/>
              <a:t>voi</a:t>
            </a:r>
            <a:r>
              <a:rPr lang="en-CA" dirty="0"/>
              <a:t> ….</a:t>
            </a:r>
          </a:p>
        </p:txBody>
      </p:sp>
      <p:graphicFrame>
        <p:nvGraphicFramePr>
          <p:cNvPr id="5" name="Content Placeholder 2">
            <a:extLst>
              <a:ext uri="{FF2B5EF4-FFF2-40B4-BE49-F238E27FC236}">
                <a16:creationId xmlns:a16="http://schemas.microsoft.com/office/drawing/2014/main" id="{87DE7E2C-6207-4C6B-BCD8-8EFAB11AB425}"/>
              </a:ext>
            </a:extLst>
          </p:cNvPr>
          <p:cNvGraphicFramePr>
            <a:graphicFrameLocks noGrp="1"/>
          </p:cNvGraphicFramePr>
          <p:nvPr>
            <p:ph idx="1"/>
            <p:extLst>
              <p:ext uri="{D42A27DB-BD31-4B8C-83A1-F6EECF244321}">
                <p14:modId xmlns:p14="http://schemas.microsoft.com/office/powerpoint/2010/main" val="419587105"/>
              </p:ext>
            </p:extLst>
          </p:nvPr>
        </p:nvGraphicFramePr>
        <p:xfrm>
          <a:off x="681037" y="2336801"/>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02152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sp>
        <p:nvSpPr>
          <p:cNvPr id="240" name="Google Shape;240;p32"/>
          <p:cNvSpPr txBox="1">
            <a:spLocks noGrp="1"/>
          </p:cNvSpPr>
          <p:nvPr>
            <p:ph type="ctrTitle" idx="4294967295"/>
          </p:nvPr>
        </p:nvSpPr>
        <p:spPr>
          <a:xfrm>
            <a:off x="7364100" y="2070400"/>
            <a:ext cx="4828000" cy="2717200"/>
          </a:xfrm>
          <a:prstGeom prst="rect">
            <a:avLst/>
          </a:prstGeom>
          <a:effectLst>
            <a:outerShdw blurRad="442913" algn="bl" rotWithShape="0">
              <a:srgbClr val="0F73FF">
                <a:alpha val="30000"/>
              </a:srgbClr>
            </a:outerShdw>
          </a:effectLst>
        </p:spPr>
        <p:txBody>
          <a:bodyPr spcFirstLastPara="1" vert="horz" wrap="square" lIns="121900" tIns="121900" rIns="121900" bIns="121900" rtlCol="0" anchor="t" anchorCtr="0">
            <a:noAutofit/>
          </a:bodyPr>
          <a:lstStyle/>
          <a:p>
            <a:pPr>
              <a:lnSpc>
                <a:spcPct val="115000"/>
              </a:lnSpc>
              <a:spcBef>
                <a:spcPts val="0"/>
              </a:spcBef>
              <a:buSzPts val="990"/>
            </a:pPr>
            <a:r>
              <a:rPr lang="en" sz="4800" dirty="0">
                <a:solidFill>
                  <a:schemeClr val="lt1"/>
                </a:solidFill>
                <a:highlight>
                  <a:srgbClr val="C0C0C0"/>
                </a:highlight>
                <a:latin typeface="Roboto Black"/>
                <a:ea typeface="Roboto Black"/>
                <a:cs typeface="Roboto Black"/>
                <a:sym typeface="Roboto Black"/>
              </a:rPr>
              <a:t>CARE ESTE </a:t>
            </a:r>
            <a:r>
              <a:rPr lang="en" sz="4800" dirty="0">
                <a:solidFill>
                  <a:schemeClr val="lt1"/>
                </a:solidFill>
                <a:highlight>
                  <a:srgbClr val="C0C0C0"/>
                </a:highlight>
                <a:latin typeface="Roboto"/>
                <a:ea typeface="Roboto"/>
                <a:cs typeface="Roboto"/>
                <a:sym typeface="Roboto"/>
              </a:rPr>
              <a:t>PRODUSUL/</a:t>
            </a:r>
            <a:endParaRPr sz="4800" dirty="0">
              <a:solidFill>
                <a:schemeClr val="lt1"/>
              </a:solidFill>
              <a:highlight>
                <a:srgbClr val="C0C0C0"/>
              </a:highlight>
              <a:latin typeface="Roboto"/>
              <a:ea typeface="Roboto"/>
              <a:cs typeface="Roboto"/>
              <a:sym typeface="Roboto"/>
            </a:endParaRPr>
          </a:p>
          <a:p>
            <a:pPr>
              <a:lnSpc>
                <a:spcPct val="115000"/>
              </a:lnSpc>
              <a:spcBef>
                <a:spcPts val="0"/>
              </a:spcBef>
              <a:buSzPts val="990"/>
            </a:pPr>
            <a:r>
              <a:rPr lang="en" sz="4800" dirty="0">
                <a:solidFill>
                  <a:schemeClr val="lt1"/>
                </a:solidFill>
                <a:highlight>
                  <a:srgbClr val="C0C0C0"/>
                </a:highlight>
                <a:latin typeface="Roboto"/>
                <a:ea typeface="Roboto"/>
                <a:cs typeface="Roboto"/>
                <a:sym typeface="Roboto"/>
              </a:rPr>
              <a:t>SERVICIUL NOSTRU?</a:t>
            </a:r>
            <a:endParaRPr sz="4800" dirty="0">
              <a:solidFill>
                <a:schemeClr val="lt1"/>
              </a:solidFill>
              <a:highlight>
                <a:srgbClr val="C0C0C0"/>
              </a:highlight>
              <a:latin typeface="Roboto"/>
              <a:ea typeface="Roboto"/>
              <a:cs typeface="Roboto"/>
              <a:sym typeface="Roboto"/>
            </a:endParaRPr>
          </a:p>
        </p:txBody>
      </p:sp>
      <p:pic>
        <p:nvPicPr>
          <p:cNvPr id="241" name="Google Shape;241;p32"/>
          <p:cNvPicPr preferRelativeResize="0"/>
          <p:nvPr/>
        </p:nvPicPr>
        <p:blipFill>
          <a:blip r:embed="rId3">
            <a:alphaModFix/>
          </a:blip>
          <a:stretch>
            <a:fillRect/>
          </a:stretch>
        </p:blipFill>
        <p:spPr>
          <a:xfrm>
            <a:off x="692101" y="830818"/>
            <a:ext cx="5974524" cy="5196367"/>
          </a:xfrm>
          <a:prstGeom prst="rect">
            <a:avLst/>
          </a:prstGeom>
          <a:noFill/>
          <a:ln>
            <a:noFill/>
          </a:ln>
          <a:effectLst>
            <a:outerShdw blurRad="428625" algn="bl" rotWithShape="0">
              <a:srgbClr val="000000">
                <a:alpha val="30000"/>
              </a:srgbClr>
            </a:outerShdw>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6146F3-FE59-4250-90A5-ED1C56DCEE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5" name="Picture 14">
            <a:extLst>
              <a:ext uri="{FF2B5EF4-FFF2-40B4-BE49-F238E27FC236}">
                <a16:creationId xmlns:a16="http://schemas.microsoft.com/office/drawing/2014/main" id="{55054EA6-2D9A-49AB-B9B3-D31BC45CFF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17" name="Rectangle 16">
            <a:extLst>
              <a:ext uri="{FF2B5EF4-FFF2-40B4-BE49-F238E27FC236}">
                <a16:creationId xmlns:a16="http://schemas.microsoft.com/office/drawing/2014/main" id="{95852878-CE71-4716-B3CC-593A1D479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BCD3BFE-D72F-42FB-B53B-8DBFEEE0EB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2"/>
            <a:ext cx="7767872" cy="225365"/>
          </a:xfrm>
          <a:prstGeom prst="rect">
            <a:avLst/>
          </a:prstGeom>
        </p:spPr>
      </p:pic>
      <p:sp>
        <p:nvSpPr>
          <p:cNvPr id="21" name="Rectangle 20">
            <a:extLst>
              <a:ext uri="{FF2B5EF4-FFF2-40B4-BE49-F238E27FC236}">
                <a16:creationId xmlns:a16="http://schemas.microsoft.com/office/drawing/2014/main" id="{B81DEB4C-F391-4344-8333-BC053E07D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7868173" cy="1660332"/>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7F57E8B9-76F9-4B2D-8546-9E41E37192CA}"/>
              </a:ext>
            </a:extLst>
          </p:cNvPr>
          <p:cNvSpPr>
            <a:spLocks noGrp="1"/>
          </p:cNvSpPr>
          <p:nvPr>
            <p:ph type="ctrTitle"/>
          </p:nvPr>
        </p:nvSpPr>
        <p:spPr>
          <a:xfrm>
            <a:off x="680322" y="2733709"/>
            <a:ext cx="6752110" cy="1373070"/>
          </a:xfrm>
        </p:spPr>
        <p:txBody>
          <a:bodyPr anchor="ctr">
            <a:normAutofit/>
          </a:bodyPr>
          <a:lstStyle/>
          <a:p>
            <a:r>
              <a:rPr lang="en-CA" sz="4600" b="1">
                <a:solidFill>
                  <a:srgbClr val="FFFFFF"/>
                </a:solidFill>
              </a:rPr>
              <a:t>Care Îmi Va Fi Succesul?</a:t>
            </a:r>
            <a:endParaRPr lang="en-CA" sz="4600">
              <a:solidFill>
                <a:srgbClr val="FFFFFF"/>
              </a:solidFill>
            </a:endParaRPr>
          </a:p>
        </p:txBody>
      </p:sp>
      <p:sp>
        <p:nvSpPr>
          <p:cNvPr id="23" name="Rectangle 22">
            <a:extLst>
              <a:ext uri="{FF2B5EF4-FFF2-40B4-BE49-F238E27FC236}">
                <a16:creationId xmlns:a16="http://schemas.microsoft.com/office/drawing/2014/main" id="{C8CE459C-B890-487F-AF36-8D9DF5A50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466" y="642795"/>
            <a:ext cx="3347830" cy="5575125"/>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Bullseye">
            <a:extLst>
              <a:ext uri="{FF2B5EF4-FFF2-40B4-BE49-F238E27FC236}">
                <a16:creationId xmlns:a16="http://schemas.microsoft.com/office/drawing/2014/main" id="{323D1F34-49B4-495A-8240-94F95843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10330" y="2060017"/>
            <a:ext cx="2731172" cy="2731172"/>
          </a:xfrm>
          <a:prstGeom prst="rect">
            <a:avLst/>
          </a:prstGeom>
          <a:ln>
            <a:noFill/>
          </a:ln>
          <a:effectLst/>
        </p:spPr>
      </p:pic>
    </p:spTree>
    <p:extLst>
      <p:ext uri="{BB962C8B-B14F-4D97-AF65-F5344CB8AC3E}">
        <p14:creationId xmlns:p14="http://schemas.microsoft.com/office/powerpoint/2010/main" val="3436039869"/>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944B380-E2F5-44DF-8897-C114DA34FDD5}"/>
              </a:ext>
            </a:extLst>
          </p:cNvPr>
          <p:cNvSpPr>
            <a:spLocks noGrp="1"/>
          </p:cNvSpPr>
          <p:nvPr>
            <p:ph type="title"/>
          </p:nvPr>
        </p:nvSpPr>
        <p:spPr>
          <a:xfrm>
            <a:off x="680321" y="2063262"/>
            <a:ext cx="3739279" cy="2661052"/>
          </a:xfrm>
        </p:spPr>
        <p:txBody>
          <a:bodyPr>
            <a:normAutofit/>
          </a:bodyPr>
          <a:lstStyle/>
          <a:p>
            <a:pPr algn="r"/>
            <a:r>
              <a:rPr lang="en-CA" sz="4400" b="1">
                <a:solidFill>
                  <a:srgbClr val="FFFFFF"/>
                </a:solidFill>
              </a:rPr>
              <a:t>Care Îmi Va Fi Succesul ?</a:t>
            </a:r>
          </a:p>
        </p:txBody>
      </p:sp>
      <p:sp>
        <p:nvSpPr>
          <p:cNvPr id="3" name="Content Placeholder 2">
            <a:extLst>
              <a:ext uri="{FF2B5EF4-FFF2-40B4-BE49-F238E27FC236}">
                <a16:creationId xmlns:a16="http://schemas.microsoft.com/office/drawing/2014/main" id="{4A7EC75B-D8EF-4203-A3D7-9FA6B444B45B}"/>
              </a:ext>
            </a:extLst>
          </p:cNvPr>
          <p:cNvSpPr>
            <a:spLocks noGrp="1"/>
          </p:cNvSpPr>
          <p:nvPr>
            <p:ph idx="1"/>
          </p:nvPr>
        </p:nvSpPr>
        <p:spPr>
          <a:xfrm>
            <a:off x="5287995" y="661106"/>
            <a:ext cx="6257362" cy="5503101"/>
          </a:xfrm>
        </p:spPr>
        <p:txBody>
          <a:bodyPr anchor="ctr">
            <a:normAutofit/>
          </a:bodyPr>
          <a:lstStyle/>
          <a:p>
            <a:r>
              <a:rPr lang="en-CA" sz="2000" dirty="0" err="1">
                <a:solidFill>
                  <a:srgbClr val="FFFFFF"/>
                </a:solidFill>
              </a:rPr>
              <a:t>Habar</a:t>
            </a:r>
            <a:r>
              <a:rPr lang="en-CA" sz="2000" dirty="0">
                <a:solidFill>
                  <a:srgbClr val="FFFFFF"/>
                </a:solidFill>
              </a:rPr>
              <a:t> nu </a:t>
            </a:r>
            <a:r>
              <a:rPr lang="en-CA" sz="2000" dirty="0" err="1">
                <a:solidFill>
                  <a:srgbClr val="FFFFFF"/>
                </a:solidFill>
              </a:rPr>
              <a:t>avem</a:t>
            </a:r>
            <a:r>
              <a:rPr lang="en-CA" sz="2000" dirty="0">
                <a:solidFill>
                  <a:srgbClr val="FFFFFF"/>
                </a:solidFill>
              </a:rPr>
              <a:t> </a:t>
            </a:r>
            <a:r>
              <a:rPr lang="en-CA" sz="2000" dirty="0" err="1">
                <a:solidFill>
                  <a:srgbClr val="FFFFFF"/>
                </a:solidFill>
              </a:rPr>
              <a:t>dacă</a:t>
            </a:r>
            <a:r>
              <a:rPr lang="en-CA" sz="2000" dirty="0">
                <a:solidFill>
                  <a:srgbClr val="FFFFFF"/>
                </a:solidFill>
              </a:rPr>
              <a:t> </a:t>
            </a:r>
            <a:r>
              <a:rPr lang="en-CA" sz="2000" dirty="0" err="1">
                <a:solidFill>
                  <a:srgbClr val="FFFFFF"/>
                </a:solidFill>
              </a:rPr>
              <a:t>vei</a:t>
            </a:r>
            <a:r>
              <a:rPr lang="en-CA" sz="2000" dirty="0">
                <a:solidFill>
                  <a:srgbClr val="FFFFFF"/>
                </a:solidFill>
              </a:rPr>
              <a:t> </a:t>
            </a:r>
            <a:r>
              <a:rPr lang="en-CA" sz="2000" dirty="0" err="1">
                <a:solidFill>
                  <a:srgbClr val="FFFFFF"/>
                </a:solidFill>
              </a:rPr>
              <a:t>alege</a:t>
            </a:r>
            <a:r>
              <a:rPr lang="en-CA" sz="2000" dirty="0">
                <a:solidFill>
                  <a:srgbClr val="FFFFFF"/>
                </a:solidFill>
              </a:rPr>
              <a:t> </a:t>
            </a:r>
            <a:r>
              <a:rPr lang="en-CA" sz="2000" dirty="0" err="1">
                <a:solidFill>
                  <a:srgbClr val="FFFFFF"/>
                </a:solidFill>
              </a:rPr>
              <a:t>să</a:t>
            </a:r>
            <a:r>
              <a:rPr lang="en-CA" sz="2000" dirty="0">
                <a:solidFill>
                  <a:srgbClr val="FFFFFF"/>
                </a:solidFill>
              </a:rPr>
              <a:t> </a:t>
            </a:r>
            <a:r>
              <a:rPr lang="en-CA" sz="2000" dirty="0" err="1">
                <a:solidFill>
                  <a:srgbClr val="FFFFFF"/>
                </a:solidFill>
              </a:rPr>
              <a:t>lucrezi</a:t>
            </a:r>
            <a:r>
              <a:rPr lang="en-CA" sz="2000" dirty="0">
                <a:solidFill>
                  <a:srgbClr val="FFFFFF"/>
                </a:solidFill>
              </a:rPr>
              <a:t> cu </a:t>
            </a:r>
            <a:r>
              <a:rPr lang="en-CA" sz="2000" dirty="0" err="1">
                <a:solidFill>
                  <a:srgbClr val="FFFFFF"/>
                </a:solidFill>
              </a:rPr>
              <a:t>mintea</a:t>
            </a:r>
            <a:r>
              <a:rPr lang="en-CA" sz="2000" dirty="0">
                <a:solidFill>
                  <a:srgbClr val="FFFFFF"/>
                </a:solidFill>
              </a:rPr>
              <a:t> ta </a:t>
            </a:r>
            <a:r>
              <a:rPr lang="en-CA" sz="2000" dirty="0" err="1">
                <a:solidFill>
                  <a:srgbClr val="FFFFFF"/>
                </a:solidFill>
              </a:rPr>
              <a:t>și</a:t>
            </a:r>
            <a:r>
              <a:rPr lang="en-CA" sz="2000" dirty="0">
                <a:solidFill>
                  <a:srgbClr val="FFFFFF"/>
                </a:solidFill>
              </a:rPr>
              <a:t> </a:t>
            </a:r>
            <a:r>
              <a:rPr lang="en-CA" sz="2000" dirty="0" err="1">
                <a:solidFill>
                  <a:srgbClr val="FFFFFF"/>
                </a:solidFill>
              </a:rPr>
              <a:t>să</a:t>
            </a:r>
            <a:r>
              <a:rPr lang="en-CA" sz="2000" dirty="0">
                <a:solidFill>
                  <a:srgbClr val="FFFFFF"/>
                </a:solidFill>
              </a:rPr>
              <a:t> </a:t>
            </a:r>
            <a:r>
              <a:rPr lang="en-CA" sz="2000" dirty="0" err="1">
                <a:solidFill>
                  <a:srgbClr val="FFFFFF"/>
                </a:solidFill>
              </a:rPr>
              <a:t>acționezi</a:t>
            </a:r>
            <a:r>
              <a:rPr lang="en-CA" sz="2000" dirty="0">
                <a:solidFill>
                  <a:srgbClr val="FFFFFF"/>
                </a:solidFill>
              </a:rPr>
              <a:t> </a:t>
            </a:r>
            <a:r>
              <a:rPr lang="en-CA" sz="2000" dirty="0" err="1">
                <a:solidFill>
                  <a:srgbClr val="FFFFFF"/>
                </a:solidFill>
              </a:rPr>
              <a:t>așa</a:t>
            </a:r>
            <a:r>
              <a:rPr lang="en-CA" sz="2000" dirty="0">
                <a:solidFill>
                  <a:srgbClr val="FFFFFF"/>
                </a:solidFill>
              </a:rPr>
              <a:t> cum </a:t>
            </a:r>
            <a:r>
              <a:rPr lang="en-CA" sz="2000" dirty="0" err="1">
                <a:solidFill>
                  <a:srgbClr val="FFFFFF"/>
                </a:solidFill>
              </a:rPr>
              <a:t>îți</a:t>
            </a:r>
            <a:r>
              <a:rPr lang="en-CA" sz="2000" dirty="0">
                <a:solidFill>
                  <a:srgbClr val="FFFFFF"/>
                </a:solidFill>
              </a:rPr>
              <a:t> </a:t>
            </a:r>
            <a:r>
              <a:rPr lang="en-CA" sz="2000" dirty="0" err="1">
                <a:solidFill>
                  <a:srgbClr val="FFFFFF"/>
                </a:solidFill>
              </a:rPr>
              <a:t>vom</a:t>
            </a:r>
            <a:r>
              <a:rPr lang="en-CA" sz="2000" dirty="0">
                <a:solidFill>
                  <a:srgbClr val="FFFFFF"/>
                </a:solidFill>
              </a:rPr>
              <a:t> </a:t>
            </a:r>
            <a:r>
              <a:rPr lang="en-CA" sz="2000" dirty="0" err="1">
                <a:solidFill>
                  <a:srgbClr val="FFFFFF"/>
                </a:solidFill>
              </a:rPr>
              <a:t>arăta</a:t>
            </a:r>
            <a:r>
              <a:rPr lang="en-CA" sz="2000" dirty="0">
                <a:solidFill>
                  <a:srgbClr val="FFFFFF"/>
                </a:solidFill>
              </a:rPr>
              <a:t> …</a:t>
            </a:r>
          </a:p>
          <a:p>
            <a:r>
              <a:rPr lang="en-CA" sz="2000" dirty="0">
                <a:solidFill>
                  <a:srgbClr val="FFFFFF"/>
                </a:solidFill>
              </a:rPr>
              <a:t>Ce </a:t>
            </a:r>
            <a:r>
              <a:rPr lang="en-CA" sz="2000" dirty="0" err="1">
                <a:solidFill>
                  <a:srgbClr val="FFFFFF"/>
                </a:solidFill>
              </a:rPr>
              <a:t>știm</a:t>
            </a:r>
            <a:r>
              <a:rPr lang="en-CA" sz="2000" dirty="0">
                <a:solidFill>
                  <a:srgbClr val="FFFFFF"/>
                </a:solidFill>
              </a:rPr>
              <a:t> </a:t>
            </a:r>
            <a:r>
              <a:rPr lang="en-CA" sz="2000" dirty="0" err="1">
                <a:solidFill>
                  <a:srgbClr val="FFFFFF"/>
                </a:solidFill>
              </a:rPr>
              <a:t>este</a:t>
            </a:r>
            <a:r>
              <a:rPr lang="en-CA" sz="2000" dirty="0">
                <a:solidFill>
                  <a:srgbClr val="FFFFFF"/>
                </a:solidFill>
              </a:rPr>
              <a:t> </a:t>
            </a:r>
            <a:r>
              <a:rPr lang="en-CA" sz="2000" dirty="0" err="1">
                <a:solidFill>
                  <a:srgbClr val="FFFFFF"/>
                </a:solidFill>
              </a:rPr>
              <a:t>că</a:t>
            </a:r>
            <a:r>
              <a:rPr lang="en-CA" sz="2000" dirty="0">
                <a:solidFill>
                  <a:srgbClr val="FFFFFF"/>
                </a:solidFill>
              </a:rPr>
              <a:t> ne </a:t>
            </a:r>
            <a:r>
              <a:rPr lang="en-CA" sz="2000" dirty="0" err="1">
                <a:solidFill>
                  <a:srgbClr val="FFFFFF"/>
                </a:solidFill>
              </a:rPr>
              <a:t>dedicăm</a:t>
            </a:r>
            <a:r>
              <a:rPr lang="en-CA" sz="2000" dirty="0">
                <a:solidFill>
                  <a:srgbClr val="FFFFFF"/>
                </a:solidFill>
              </a:rPr>
              <a:t> </a:t>
            </a:r>
            <a:r>
              <a:rPr lang="en-CA" sz="2000" dirty="0" err="1">
                <a:solidFill>
                  <a:srgbClr val="FFFFFF"/>
                </a:solidFill>
              </a:rPr>
              <a:t>timpul</a:t>
            </a:r>
            <a:r>
              <a:rPr lang="en-CA" sz="2000" dirty="0">
                <a:solidFill>
                  <a:srgbClr val="FFFFFF"/>
                </a:solidFill>
              </a:rPr>
              <a:t>, </a:t>
            </a:r>
            <a:r>
              <a:rPr lang="en-CA" sz="2000" dirty="0" err="1">
                <a:solidFill>
                  <a:srgbClr val="FFFFFF"/>
                </a:solidFill>
              </a:rPr>
              <a:t>mintea</a:t>
            </a:r>
            <a:r>
              <a:rPr lang="en-CA" sz="2000" dirty="0">
                <a:solidFill>
                  <a:srgbClr val="FFFFFF"/>
                </a:solidFill>
              </a:rPr>
              <a:t> </a:t>
            </a:r>
            <a:r>
              <a:rPr lang="en-CA" sz="2000" dirty="0" err="1">
                <a:solidFill>
                  <a:srgbClr val="FFFFFF"/>
                </a:solidFill>
              </a:rPr>
              <a:t>și</a:t>
            </a:r>
            <a:r>
              <a:rPr lang="en-CA" sz="2000" dirty="0">
                <a:solidFill>
                  <a:srgbClr val="FFFFFF"/>
                </a:solidFill>
              </a:rPr>
              <a:t> </a:t>
            </a:r>
            <a:r>
              <a:rPr lang="en-CA" sz="2000" dirty="0" err="1">
                <a:solidFill>
                  <a:srgbClr val="FFFFFF"/>
                </a:solidFill>
              </a:rPr>
              <a:t>inima</a:t>
            </a:r>
            <a:r>
              <a:rPr lang="en-CA" sz="2000" dirty="0">
                <a:solidFill>
                  <a:srgbClr val="FFFFFF"/>
                </a:solidFill>
              </a:rPr>
              <a:t> </a:t>
            </a:r>
            <a:r>
              <a:rPr lang="en-CA" sz="2000" dirty="0" err="1">
                <a:solidFill>
                  <a:srgbClr val="FFFFFF"/>
                </a:solidFill>
              </a:rPr>
              <a:t>în</a:t>
            </a:r>
            <a:r>
              <a:rPr lang="en-CA" sz="2000" dirty="0">
                <a:solidFill>
                  <a:srgbClr val="FFFFFF"/>
                </a:solidFill>
              </a:rPr>
              <a:t> </a:t>
            </a:r>
            <a:r>
              <a:rPr lang="en-CA" sz="2000" dirty="0" err="1">
                <a:solidFill>
                  <a:srgbClr val="FFFFFF"/>
                </a:solidFill>
              </a:rPr>
              <a:t>acest</a:t>
            </a:r>
            <a:r>
              <a:rPr lang="en-CA" sz="2000" dirty="0">
                <a:solidFill>
                  <a:srgbClr val="FFFFFF"/>
                </a:solidFill>
              </a:rPr>
              <a:t> </a:t>
            </a:r>
            <a:r>
              <a:rPr lang="en-CA" sz="2000" dirty="0" err="1">
                <a:solidFill>
                  <a:srgbClr val="FFFFFF"/>
                </a:solidFill>
              </a:rPr>
              <a:t>proces</a:t>
            </a:r>
            <a:r>
              <a:rPr lang="en-CA" sz="2000" dirty="0">
                <a:solidFill>
                  <a:srgbClr val="FFFFFF"/>
                </a:solidFill>
              </a:rPr>
              <a:t> de </a:t>
            </a:r>
            <a:r>
              <a:rPr lang="en-CA" sz="2000" dirty="0" err="1">
                <a:solidFill>
                  <a:srgbClr val="FFFFFF"/>
                </a:solidFill>
              </a:rPr>
              <a:t>ghidare</a:t>
            </a:r>
            <a:r>
              <a:rPr lang="en-CA" sz="2000" dirty="0">
                <a:solidFill>
                  <a:srgbClr val="FFFFFF"/>
                </a:solidFill>
              </a:rPr>
              <a:t> …</a:t>
            </a:r>
          </a:p>
          <a:p>
            <a:r>
              <a:rPr lang="en-CA" sz="2000" dirty="0" err="1">
                <a:solidFill>
                  <a:srgbClr val="FFFFFF"/>
                </a:solidFill>
              </a:rPr>
              <a:t>Iar</a:t>
            </a:r>
            <a:r>
              <a:rPr lang="en-CA" sz="2000" dirty="0">
                <a:solidFill>
                  <a:srgbClr val="FFFFFF"/>
                </a:solidFill>
              </a:rPr>
              <a:t> </a:t>
            </a:r>
            <a:r>
              <a:rPr lang="en-CA" sz="2000" dirty="0" err="1">
                <a:solidFill>
                  <a:srgbClr val="FFFFFF"/>
                </a:solidFill>
              </a:rPr>
              <a:t>dacă</a:t>
            </a:r>
            <a:r>
              <a:rPr lang="en-CA" sz="2000" dirty="0">
                <a:solidFill>
                  <a:srgbClr val="FFFFFF"/>
                </a:solidFill>
              </a:rPr>
              <a:t> </a:t>
            </a:r>
            <a:r>
              <a:rPr lang="en-CA" sz="2000" dirty="0" err="1">
                <a:solidFill>
                  <a:srgbClr val="FFFFFF"/>
                </a:solidFill>
              </a:rPr>
              <a:t>tu</a:t>
            </a:r>
            <a:r>
              <a:rPr lang="en-CA" sz="2000" dirty="0">
                <a:solidFill>
                  <a:srgbClr val="FFFFFF"/>
                </a:solidFill>
              </a:rPr>
              <a:t> </a:t>
            </a:r>
            <a:r>
              <a:rPr lang="en-CA" sz="2000" dirty="0" err="1">
                <a:solidFill>
                  <a:srgbClr val="FFFFFF"/>
                </a:solidFill>
              </a:rPr>
              <a:t>ești</a:t>
            </a:r>
            <a:r>
              <a:rPr lang="en-CA" sz="2000" dirty="0">
                <a:solidFill>
                  <a:srgbClr val="FFFFFF"/>
                </a:solidFill>
              </a:rPr>
              <a:t> </a:t>
            </a:r>
            <a:r>
              <a:rPr lang="en-CA" sz="2000" dirty="0" err="1">
                <a:solidFill>
                  <a:srgbClr val="FFFFFF"/>
                </a:solidFill>
              </a:rPr>
              <a:t>gata</a:t>
            </a:r>
            <a:r>
              <a:rPr lang="en-CA" sz="2000" dirty="0">
                <a:solidFill>
                  <a:srgbClr val="FFFFFF"/>
                </a:solidFill>
              </a:rPr>
              <a:t> </a:t>
            </a:r>
            <a:r>
              <a:rPr lang="en-CA" sz="2000" dirty="0" err="1">
                <a:solidFill>
                  <a:srgbClr val="FFFFFF"/>
                </a:solidFill>
              </a:rPr>
              <a:t>pentru</a:t>
            </a:r>
            <a:r>
              <a:rPr lang="en-CA" sz="2000" dirty="0">
                <a:solidFill>
                  <a:srgbClr val="FFFFFF"/>
                </a:solidFill>
              </a:rPr>
              <a:t> o </a:t>
            </a:r>
            <a:r>
              <a:rPr lang="en-CA" sz="2000" dirty="0" err="1">
                <a:solidFill>
                  <a:srgbClr val="FFFFFF"/>
                </a:solidFill>
              </a:rPr>
              <a:t>schimbare</a:t>
            </a:r>
            <a:r>
              <a:rPr lang="en-CA" sz="2000" dirty="0">
                <a:solidFill>
                  <a:srgbClr val="FFFFFF"/>
                </a:solidFill>
              </a:rPr>
              <a:t> </a:t>
            </a:r>
            <a:r>
              <a:rPr lang="en-CA" sz="2000" dirty="0" err="1">
                <a:solidFill>
                  <a:srgbClr val="FFFFFF"/>
                </a:solidFill>
              </a:rPr>
              <a:t>semnificativă</a:t>
            </a:r>
            <a:r>
              <a:rPr lang="en-CA" sz="2000" dirty="0">
                <a:solidFill>
                  <a:srgbClr val="FFFFFF"/>
                </a:solidFill>
              </a:rPr>
              <a:t> </a:t>
            </a:r>
            <a:r>
              <a:rPr lang="en-CA" sz="2000" dirty="0" err="1">
                <a:solidFill>
                  <a:srgbClr val="FFFFFF"/>
                </a:solidFill>
              </a:rPr>
              <a:t>și</a:t>
            </a:r>
            <a:r>
              <a:rPr lang="en-CA" sz="2000" dirty="0">
                <a:solidFill>
                  <a:srgbClr val="FFFFFF"/>
                </a:solidFill>
              </a:rPr>
              <a:t> o </a:t>
            </a:r>
            <a:r>
              <a:rPr lang="en-CA" sz="2000" dirty="0" err="1">
                <a:solidFill>
                  <a:srgbClr val="FFFFFF"/>
                </a:solidFill>
              </a:rPr>
              <a:t>transformare</a:t>
            </a:r>
            <a:r>
              <a:rPr lang="en-CA" sz="2000" dirty="0">
                <a:solidFill>
                  <a:srgbClr val="FFFFFF"/>
                </a:solidFill>
              </a:rPr>
              <a:t> </a:t>
            </a:r>
            <a:r>
              <a:rPr lang="en-CA" sz="2000" dirty="0" err="1">
                <a:solidFill>
                  <a:srgbClr val="FFFFFF"/>
                </a:solidFill>
              </a:rPr>
              <a:t>masivă</a:t>
            </a:r>
            <a:r>
              <a:rPr lang="en-CA" sz="2000" dirty="0">
                <a:solidFill>
                  <a:srgbClr val="FFFFFF"/>
                </a:solidFill>
              </a:rPr>
              <a:t> </a:t>
            </a:r>
          </a:p>
          <a:p>
            <a:r>
              <a:rPr lang="en-CA" sz="2000" dirty="0" err="1">
                <a:solidFill>
                  <a:srgbClr val="FFFFFF"/>
                </a:solidFill>
              </a:rPr>
              <a:t>Suntem</a:t>
            </a:r>
            <a:r>
              <a:rPr lang="en-CA" sz="2000" dirty="0">
                <a:solidFill>
                  <a:srgbClr val="FFFFFF"/>
                </a:solidFill>
              </a:rPr>
              <a:t> </a:t>
            </a:r>
            <a:r>
              <a:rPr lang="en-CA" sz="2000" dirty="0" err="1">
                <a:solidFill>
                  <a:srgbClr val="FFFFFF"/>
                </a:solidFill>
              </a:rPr>
              <a:t>aici</a:t>
            </a:r>
            <a:r>
              <a:rPr lang="en-CA" sz="2000" dirty="0">
                <a:solidFill>
                  <a:srgbClr val="FFFFFF"/>
                </a:solidFill>
              </a:rPr>
              <a:t> </a:t>
            </a:r>
            <a:r>
              <a:rPr lang="en-CA" sz="2000" dirty="0" err="1">
                <a:solidFill>
                  <a:srgbClr val="FFFFFF"/>
                </a:solidFill>
              </a:rPr>
              <a:t>să</a:t>
            </a:r>
            <a:r>
              <a:rPr lang="en-CA" sz="2000" dirty="0">
                <a:solidFill>
                  <a:srgbClr val="FFFFFF"/>
                </a:solidFill>
              </a:rPr>
              <a:t> </a:t>
            </a:r>
            <a:r>
              <a:rPr lang="en-CA" sz="2000" dirty="0" err="1">
                <a:solidFill>
                  <a:srgbClr val="FFFFFF"/>
                </a:solidFill>
              </a:rPr>
              <a:t>te</a:t>
            </a:r>
            <a:r>
              <a:rPr lang="en-CA" sz="2000" dirty="0">
                <a:solidFill>
                  <a:srgbClr val="FFFFFF"/>
                </a:solidFill>
              </a:rPr>
              <a:t> </a:t>
            </a:r>
            <a:r>
              <a:rPr lang="en-CA" sz="2000" dirty="0" err="1">
                <a:solidFill>
                  <a:srgbClr val="FFFFFF"/>
                </a:solidFill>
              </a:rPr>
              <a:t>susținem</a:t>
            </a:r>
            <a:r>
              <a:rPr lang="en-CA" sz="2000" dirty="0">
                <a:solidFill>
                  <a:srgbClr val="FFFFFF"/>
                </a:solidFill>
              </a:rPr>
              <a:t> </a:t>
            </a:r>
            <a:r>
              <a:rPr lang="en-CA" sz="2000" dirty="0" err="1">
                <a:solidFill>
                  <a:srgbClr val="FFFFFF"/>
                </a:solidFill>
              </a:rPr>
              <a:t>să</a:t>
            </a:r>
            <a:r>
              <a:rPr lang="en-CA" sz="2000" dirty="0">
                <a:solidFill>
                  <a:srgbClr val="FFFFFF"/>
                </a:solidFill>
              </a:rPr>
              <a:t> </a:t>
            </a:r>
            <a:r>
              <a:rPr lang="en-CA" sz="2000" dirty="0" err="1">
                <a:solidFill>
                  <a:srgbClr val="FFFFFF"/>
                </a:solidFill>
              </a:rPr>
              <a:t>trăiești</a:t>
            </a:r>
            <a:r>
              <a:rPr lang="en-CA" sz="2000" dirty="0">
                <a:solidFill>
                  <a:srgbClr val="FFFFFF"/>
                </a:solidFill>
              </a:rPr>
              <a:t> </a:t>
            </a:r>
            <a:r>
              <a:rPr lang="en-CA" sz="2000" dirty="0" err="1">
                <a:solidFill>
                  <a:srgbClr val="FFFFFF"/>
                </a:solidFill>
              </a:rPr>
              <a:t>conștientizări</a:t>
            </a:r>
            <a:r>
              <a:rPr lang="en-CA" sz="2000" dirty="0">
                <a:solidFill>
                  <a:srgbClr val="FFFFFF"/>
                </a:solidFill>
              </a:rPr>
              <a:t> </a:t>
            </a:r>
            <a:r>
              <a:rPr lang="en-CA" sz="2000" dirty="0" err="1">
                <a:solidFill>
                  <a:srgbClr val="FFFFFF"/>
                </a:solidFill>
              </a:rPr>
              <a:t>și</a:t>
            </a:r>
            <a:r>
              <a:rPr lang="en-CA" sz="2000" dirty="0">
                <a:solidFill>
                  <a:srgbClr val="FFFFFF"/>
                </a:solidFill>
              </a:rPr>
              <a:t> </a:t>
            </a:r>
            <a:r>
              <a:rPr lang="en-CA" sz="2000" dirty="0" err="1">
                <a:solidFill>
                  <a:srgbClr val="FFFFFF"/>
                </a:solidFill>
              </a:rPr>
              <a:t>realizări</a:t>
            </a:r>
            <a:r>
              <a:rPr lang="en-CA" sz="2000" dirty="0">
                <a:solidFill>
                  <a:srgbClr val="FFFFFF"/>
                </a:solidFill>
              </a:rPr>
              <a:t> </a:t>
            </a:r>
            <a:r>
              <a:rPr lang="en-CA" sz="2000" dirty="0" err="1">
                <a:solidFill>
                  <a:srgbClr val="FFFFFF"/>
                </a:solidFill>
              </a:rPr>
              <a:t>majore</a:t>
            </a:r>
            <a:r>
              <a:rPr lang="en-CA" sz="2000" dirty="0">
                <a:solidFill>
                  <a:srgbClr val="FFFFFF"/>
                </a:solidFill>
              </a:rPr>
              <a:t> </a:t>
            </a:r>
            <a:r>
              <a:rPr lang="en-CA" sz="2000" dirty="0" err="1">
                <a:solidFill>
                  <a:srgbClr val="FFFFFF"/>
                </a:solidFill>
              </a:rPr>
              <a:t>atât</a:t>
            </a:r>
            <a:r>
              <a:rPr lang="en-CA" sz="2000" dirty="0">
                <a:solidFill>
                  <a:srgbClr val="FFFFFF"/>
                </a:solidFill>
              </a:rPr>
              <a:t> </a:t>
            </a:r>
            <a:r>
              <a:rPr lang="en-CA" sz="2000" dirty="0" err="1">
                <a:solidFill>
                  <a:srgbClr val="FFFFFF"/>
                </a:solidFill>
              </a:rPr>
              <a:t>în</a:t>
            </a:r>
            <a:r>
              <a:rPr lang="en-CA" sz="2000" dirty="0">
                <a:solidFill>
                  <a:srgbClr val="FFFFFF"/>
                </a:solidFill>
              </a:rPr>
              <a:t> </a:t>
            </a:r>
            <a:r>
              <a:rPr lang="en-CA" sz="2000" dirty="0" err="1">
                <a:solidFill>
                  <a:srgbClr val="FFFFFF"/>
                </a:solidFill>
              </a:rPr>
              <a:t>afacerea</a:t>
            </a:r>
            <a:r>
              <a:rPr lang="en-CA" sz="2000" dirty="0">
                <a:solidFill>
                  <a:srgbClr val="FFFFFF"/>
                </a:solidFill>
              </a:rPr>
              <a:t> </a:t>
            </a:r>
            <a:r>
              <a:rPr lang="en-CA" sz="2000" dirty="0" err="1">
                <a:solidFill>
                  <a:srgbClr val="FFFFFF"/>
                </a:solidFill>
              </a:rPr>
              <a:t>cât</a:t>
            </a:r>
            <a:r>
              <a:rPr lang="en-CA" sz="2000" dirty="0">
                <a:solidFill>
                  <a:srgbClr val="FFFFFF"/>
                </a:solidFill>
              </a:rPr>
              <a:t> </a:t>
            </a:r>
            <a:r>
              <a:rPr lang="en-CA" sz="2000" dirty="0" err="1">
                <a:solidFill>
                  <a:srgbClr val="FFFFFF"/>
                </a:solidFill>
              </a:rPr>
              <a:t>și</a:t>
            </a:r>
            <a:r>
              <a:rPr lang="en-CA" sz="2000" dirty="0">
                <a:solidFill>
                  <a:srgbClr val="FFFFFF"/>
                </a:solidFill>
              </a:rPr>
              <a:t> </a:t>
            </a:r>
            <a:r>
              <a:rPr lang="en-CA" sz="2000" dirty="0" err="1">
                <a:solidFill>
                  <a:srgbClr val="FFFFFF"/>
                </a:solidFill>
              </a:rPr>
              <a:t>în</a:t>
            </a:r>
            <a:r>
              <a:rPr lang="en-CA" sz="2000" dirty="0">
                <a:solidFill>
                  <a:srgbClr val="FFFFFF"/>
                </a:solidFill>
              </a:rPr>
              <a:t> </a:t>
            </a:r>
            <a:r>
              <a:rPr lang="en-CA" sz="2000" dirty="0" err="1">
                <a:solidFill>
                  <a:srgbClr val="FFFFFF"/>
                </a:solidFill>
              </a:rPr>
              <a:t>viața</a:t>
            </a:r>
            <a:r>
              <a:rPr lang="en-CA" sz="2000" dirty="0">
                <a:solidFill>
                  <a:srgbClr val="FFFFFF"/>
                </a:solidFill>
              </a:rPr>
              <a:t> ta</a:t>
            </a:r>
          </a:p>
        </p:txBody>
      </p:sp>
    </p:spTree>
    <p:extLst>
      <p:ext uri="{BB962C8B-B14F-4D97-AF65-F5344CB8AC3E}">
        <p14:creationId xmlns:p14="http://schemas.microsoft.com/office/powerpoint/2010/main" val="82595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Eyeshadow powder crumbled and brush">
            <a:extLst>
              <a:ext uri="{FF2B5EF4-FFF2-40B4-BE49-F238E27FC236}">
                <a16:creationId xmlns:a16="http://schemas.microsoft.com/office/drawing/2014/main" id="{3B698120-C36C-E8CF-43CE-F26AAB650A44}"/>
              </a:ext>
            </a:extLst>
          </p:cNvPr>
          <p:cNvPicPr>
            <a:picLocks noChangeAspect="1"/>
          </p:cNvPicPr>
          <p:nvPr/>
        </p:nvPicPr>
        <p:blipFill rotWithShape="1">
          <a:blip r:embed="rId3"/>
          <a:srcRect l="19499" r="6970"/>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944B380-E2F5-44DF-8897-C114DA34FDD5}"/>
              </a:ext>
            </a:extLst>
          </p:cNvPr>
          <p:cNvSpPr>
            <a:spLocks noGrp="1"/>
          </p:cNvSpPr>
          <p:nvPr>
            <p:ph type="title"/>
          </p:nvPr>
        </p:nvSpPr>
        <p:spPr>
          <a:xfrm>
            <a:off x="680322" y="753228"/>
            <a:ext cx="3679028" cy="1080938"/>
          </a:xfrm>
        </p:spPr>
        <p:txBody>
          <a:bodyPr>
            <a:normAutofit/>
          </a:bodyPr>
          <a:lstStyle/>
          <a:p>
            <a:r>
              <a:rPr lang="en-CA" sz="3200" b="1"/>
              <a:t>Care Îmi Va Fi Succesul ?</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4A7EC75B-D8EF-4203-A3D7-9FA6B444B45B}"/>
              </a:ext>
            </a:extLst>
          </p:cNvPr>
          <p:cNvSpPr>
            <a:spLocks noGrp="1"/>
          </p:cNvSpPr>
          <p:nvPr>
            <p:ph idx="1"/>
          </p:nvPr>
        </p:nvSpPr>
        <p:spPr>
          <a:xfrm>
            <a:off x="680322" y="2336873"/>
            <a:ext cx="3581635" cy="3599316"/>
          </a:xfrm>
        </p:spPr>
        <p:txBody>
          <a:bodyPr>
            <a:normAutofit/>
          </a:bodyPr>
          <a:lstStyle/>
          <a:p>
            <a:r>
              <a:rPr lang="en-CA" sz="1600" dirty="0" err="1"/>
              <a:t>Suntem</a:t>
            </a:r>
            <a:r>
              <a:rPr lang="en-CA" sz="1600" dirty="0"/>
              <a:t> </a:t>
            </a:r>
            <a:r>
              <a:rPr lang="en-CA" sz="1600" dirty="0" err="1"/>
              <a:t>Aici</a:t>
            </a:r>
            <a:r>
              <a:rPr lang="en-CA" sz="1600" dirty="0"/>
              <a:t> </a:t>
            </a:r>
            <a:r>
              <a:rPr lang="en-CA" sz="1600" dirty="0" err="1"/>
              <a:t>Să</a:t>
            </a:r>
            <a:r>
              <a:rPr lang="en-CA" sz="1600" dirty="0"/>
              <a:t> </a:t>
            </a:r>
            <a:r>
              <a:rPr lang="en-CA" sz="1600" dirty="0" err="1"/>
              <a:t>Te</a:t>
            </a:r>
            <a:r>
              <a:rPr lang="en-CA" sz="1600" dirty="0"/>
              <a:t> </a:t>
            </a:r>
            <a:r>
              <a:rPr lang="en-CA" sz="1600" dirty="0" err="1"/>
              <a:t>Ținem</a:t>
            </a:r>
            <a:r>
              <a:rPr lang="en-CA" sz="1600" dirty="0"/>
              <a:t> </a:t>
            </a:r>
            <a:r>
              <a:rPr lang="en-CA" sz="1600" dirty="0" err="1"/>
              <a:t>Focalizat</a:t>
            </a:r>
            <a:r>
              <a:rPr lang="en-CA" sz="1600" dirty="0"/>
              <a:t>/</a:t>
            </a:r>
            <a:r>
              <a:rPr lang="en-CA" sz="1600" dirty="0" err="1"/>
              <a:t>Ă</a:t>
            </a:r>
            <a:r>
              <a:rPr lang="en-CA" sz="1600" dirty="0"/>
              <a:t> Pe </a:t>
            </a:r>
            <a:r>
              <a:rPr lang="en-CA" sz="1600" dirty="0" err="1"/>
              <a:t>Lucrurile</a:t>
            </a:r>
            <a:r>
              <a:rPr lang="en-CA" sz="1600" dirty="0"/>
              <a:t> Care </a:t>
            </a:r>
            <a:r>
              <a:rPr lang="en-CA" sz="1600" dirty="0" err="1"/>
              <a:t>Vor</a:t>
            </a:r>
            <a:r>
              <a:rPr lang="en-CA" sz="1600" dirty="0"/>
              <a:t> </a:t>
            </a:r>
            <a:r>
              <a:rPr lang="en-CA" sz="1600" dirty="0" err="1"/>
              <a:t>Avea</a:t>
            </a:r>
            <a:r>
              <a:rPr lang="en-CA" sz="1600" dirty="0"/>
              <a:t> </a:t>
            </a:r>
            <a:r>
              <a:rPr lang="en-CA" sz="1600" dirty="0" err="1"/>
              <a:t>Cel</a:t>
            </a:r>
            <a:r>
              <a:rPr lang="en-CA" sz="1600" dirty="0"/>
              <a:t> Mai Mare Impact </a:t>
            </a:r>
            <a:r>
              <a:rPr lang="en-CA" sz="1600" dirty="0" err="1"/>
              <a:t>În</a:t>
            </a:r>
            <a:r>
              <a:rPr lang="en-CA" sz="1600" dirty="0"/>
              <a:t> </a:t>
            </a:r>
            <a:r>
              <a:rPr lang="en-CA" sz="1600" dirty="0" err="1"/>
              <a:t>Viața</a:t>
            </a:r>
            <a:r>
              <a:rPr lang="en-CA" sz="1600" dirty="0"/>
              <a:t> &amp; </a:t>
            </a:r>
            <a:r>
              <a:rPr lang="en-CA" sz="1600" dirty="0" err="1"/>
              <a:t>Afacerea</a:t>
            </a:r>
            <a:r>
              <a:rPr lang="en-CA" sz="1600" dirty="0"/>
              <a:t> Ta</a:t>
            </a:r>
          </a:p>
          <a:p>
            <a:r>
              <a:rPr lang="en-CA" sz="1600" dirty="0" err="1"/>
              <a:t>Și</a:t>
            </a:r>
            <a:r>
              <a:rPr lang="en-CA" sz="1600" dirty="0"/>
              <a:t> </a:t>
            </a:r>
            <a:r>
              <a:rPr lang="en-CA" sz="1600" dirty="0" err="1"/>
              <a:t>Să</a:t>
            </a:r>
            <a:r>
              <a:rPr lang="en-CA" sz="1600" dirty="0"/>
              <a:t> </a:t>
            </a:r>
            <a:r>
              <a:rPr lang="en-CA" sz="1600" dirty="0" err="1"/>
              <a:t>Te</a:t>
            </a:r>
            <a:r>
              <a:rPr lang="en-CA" sz="1600" dirty="0"/>
              <a:t> </a:t>
            </a:r>
            <a:r>
              <a:rPr lang="en-CA" sz="1600" dirty="0" err="1"/>
              <a:t>Ajutăm</a:t>
            </a:r>
            <a:r>
              <a:rPr lang="en-CA" sz="1600" dirty="0"/>
              <a:t> De </a:t>
            </a:r>
            <a:r>
              <a:rPr lang="en-CA" sz="1600" dirty="0" err="1"/>
              <a:t>Fiecare</a:t>
            </a:r>
            <a:r>
              <a:rPr lang="en-CA" sz="1600" dirty="0"/>
              <a:t> </a:t>
            </a:r>
            <a:r>
              <a:rPr lang="en-CA" sz="1600" dirty="0" err="1"/>
              <a:t>Dată</a:t>
            </a:r>
            <a:r>
              <a:rPr lang="en-CA" sz="1600" dirty="0"/>
              <a:t> </a:t>
            </a:r>
            <a:r>
              <a:rPr lang="en-CA" sz="1600" dirty="0" err="1"/>
              <a:t>Când</a:t>
            </a:r>
            <a:r>
              <a:rPr lang="en-CA" sz="1600" dirty="0"/>
              <a:t> Ai </a:t>
            </a:r>
            <a:r>
              <a:rPr lang="en-CA" sz="1600" dirty="0" err="1"/>
              <a:t>Tendința</a:t>
            </a:r>
            <a:r>
              <a:rPr lang="en-CA" sz="1600" dirty="0"/>
              <a:t> </a:t>
            </a:r>
            <a:r>
              <a:rPr lang="en-CA" sz="1600" dirty="0" err="1"/>
              <a:t>Să</a:t>
            </a:r>
            <a:r>
              <a:rPr lang="en-CA" sz="1600" dirty="0"/>
              <a:t> </a:t>
            </a:r>
            <a:r>
              <a:rPr lang="en-CA" sz="1600" dirty="0" err="1"/>
              <a:t>Îți</a:t>
            </a:r>
            <a:r>
              <a:rPr lang="en-CA" sz="1600" dirty="0"/>
              <a:t> </a:t>
            </a:r>
            <a:r>
              <a:rPr lang="en-CA" sz="1600" dirty="0" err="1"/>
              <a:t>Pierzi</a:t>
            </a:r>
            <a:r>
              <a:rPr lang="en-CA" sz="1600" dirty="0"/>
              <a:t> </a:t>
            </a:r>
            <a:r>
              <a:rPr lang="en-CA" sz="1600" dirty="0" err="1"/>
              <a:t>Direcția</a:t>
            </a:r>
            <a:r>
              <a:rPr lang="en-CA" sz="1600" dirty="0"/>
              <a:t> Ca </a:t>
            </a:r>
            <a:r>
              <a:rPr lang="en-CA" sz="1600" dirty="0" err="1"/>
              <a:t>Să</a:t>
            </a:r>
            <a:r>
              <a:rPr lang="en-CA" sz="1600" dirty="0"/>
              <a:t> </a:t>
            </a:r>
            <a:r>
              <a:rPr lang="en-CA" sz="1600" dirty="0" err="1"/>
              <a:t>Poți</a:t>
            </a:r>
            <a:r>
              <a:rPr lang="en-CA" sz="1600" dirty="0"/>
              <a:t> </a:t>
            </a:r>
            <a:r>
              <a:rPr lang="en-CA" sz="1600" dirty="0" err="1"/>
              <a:t>Depăși</a:t>
            </a:r>
            <a:r>
              <a:rPr lang="en-CA" sz="1600" dirty="0"/>
              <a:t> </a:t>
            </a:r>
            <a:r>
              <a:rPr lang="en-CA" sz="1600" dirty="0" err="1"/>
              <a:t>Obstacolele</a:t>
            </a:r>
            <a:r>
              <a:rPr lang="en-CA" sz="1600" dirty="0"/>
              <a:t> Mai </a:t>
            </a:r>
            <a:r>
              <a:rPr lang="en-CA" sz="1600" dirty="0" err="1"/>
              <a:t>Repede</a:t>
            </a:r>
            <a:r>
              <a:rPr lang="en-CA" sz="1600" dirty="0"/>
              <a:t>, </a:t>
            </a:r>
            <a:r>
              <a:rPr lang="en-CA" sz="1600" dirty="0" err="1"/>
              <a:t>Și</a:t>
            </a:r>
            <a:r>
              <a:rPr lang="en-CA" sz="1600" dirty="0"/>
              <a:t> </a:t>
            </a:r>
            <a:r>
              <a:rPr lang="en-CA" sz="1600" dirty="0" err="1"/>
              <a:t>Să</a:t>
            </a:r>
            <a:r>
              <a:rPr lang="en-CA" sz="1600" dirty="0"/>
              <a:t> </a:t>
            </a:r>
            <a:r>
              <a:rPr lang="en-CA" sz="1600" dirty="0" err="1"/>
              <a:t>Poți</a:t>
            </a:r>
            <a:r>
              <a:rPr lang="en-CA" sz="1600" dirty="0"/>
              <a:t> Merge Mai </a:t>
            </a:r>
            <a:r>
              <a:rPr lang="en-CA" sz="1600" dirty="0" err="1"/>
              <a:t>Departe</a:t>
            </a:r>
            <a:r>
              <a:rPr lang="en-CA" sz="1600" dirty="0"/>
              <a:t> Cu </a:t>
            </a:r>
            <a:r>
              <a:rPr lang="en-CA" sz="1600" dirty="0" err="1"/>
              <a:t>Ușurință</a:t>
            </a:r>
            <a:r>
              <a:rPr lang="en-CA" sz="1600" dirty="0"/>
              <a:t> </a:t>
            </a:r>
            <a:r>
              <a:rPr lang="en-CA" sz="1600" dirty="0" err="1"/>
              <a:t>Și</a:t>
            </a:r>
            <a:r>
              <a:rPr lang="en-CA" sz="1600" dirty="0"/>
              <a:t> </a:t>
            </a:r>
            <a:r>
              <a:rPr lang="en-CA" sz="1600" dirty="0" err="1"/>
              <a:t>Semnificație</a:t>
            </a:r>
            <a:r>
              <a:rPr lang="en-CA" sz="1600" dirty="0"/>
              <a:t> </a:t>
            </a:r>
            <a:r>
              <a:rPr lang="en-CA" sz="1600" dirty="0" err="1"/>
              <a:t>În</a:t>
            </a:r>
            <a:r>
              <a:rPr lang="en-CA" sz="1600" dirty="0"/>
              <a:t> </a:t>
            </a:r>
            <a:r>
              <a:rPr lang="en-CA" sz="1600" dirty="0" err="1"/>
              <a:t>Momentele</a:t>
            </a:r>
            <a:r>
              <a:rPr lang="en-CA" sz="1600" dirty="0"/>
              <a:t> </a:t>
            </a:r>
            <a:r>
              <a:rPr lang="en-CA" sz="1600" dirty="0" err="1"/>
              <a:t>Dificile</a:t>
            </a:r>
            <a:r>
              <a:rPr lang="en-CA" sz="1600" dirty="0"/>
              <a:t> Din </a:t>
            </a:r>
            <a:r>
              <a:rPr lang="en-CA" sz="1600" dirty="0" err="1"/>
              <a:t>Afacerea</a:t>
            </a:r>
            <a:r>
              <a:rPr lang="en-CA" sz="1600" dirty="0"/>
              <a:t> </a:t>
            </a:r>
            <a:r>
              <a:rPr lang="en-CA" sz="1600" dirty="0" err="1"/>
              <a:t>Și</a:t>
            </a:r>
            <a:r>
              <a:rPr lang="en-CA" sz="1600" dirty="0"/>
              <a:t> </a:t>
            </a:r>
            <a:r>
              <a:rPr lang="en-CA" sz="1600" dirty="0" err="1"/>
              <a:t>Viața</a:t>
            </a:r>
            <a:r>
              <a:rPr lang="en-CA" sz="1600" dirty="0"/>
              <a:t> Ta.</a:t>
            </a:r>
          </a:p>
        </p:txBody>
      </p:sp>
    </p:spTree>
    <p:extLst>
      <p:ext uri="{BB962C8B-B14F-4D97-AF65-F5344CB8AC3E}">
        <p14:creationId xmlns:p14="http://schemas.microsoft.com/office/powerpoint/2010/main" val="9592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944B380-E2F5-44DF-8897-C114DA34FDD5}"/>
              </a:ext>
            </a:extLst>
          </p:cNvPr>
          <p:cNvSpPr>
            <a:spLocks noGrp="1"/>
          </p:cNvSpPr>
          <p:nvPr>
            <p:ph type="title"/>
          </p:nvPr>
        </p:nvSpPr>
        <p:spPr>
          <a:xfrm>
            <a:off x="680321" y="2063262"/>
            <a:ext cx="3739279" cy="2661052"/>
          </a:xfrm>
        </p:spPr>
        <p:txBody>
          <a:bodyPr>
            <a:normAutofit/>
          </a:bodyPr>
          <a:lstStyle/>
          <a:p>
            <a:pPr algn="r"/>
            <a:r>
              <a:rPr lang="en-CA" sz="4400" b="1">
                <a:solidFill>
                  <a:srgbClr val="FFFFFF"/>
                </a:solidFill>
              </a:rPr>
              <a:t>Care Îmi Va Fi Succesul ?</a:t>
            </a:r>
          </a:p>
        </p:txBody>
      </p:sp>
      <p:sp>
        <p:nvSpPr>
          <p:cNvPr id="3" name="Content Placeholder 2">
            <a:extLst>
              <a:ext uri="{FF2B5EF4-FFF2-40B4-BE49-F238E27FC236}">
                <a16:creationId xmlns:a16="http://schemas.microsoft.com/office/drawing/2014/main" id="{4A7EC75B-D8EF-4203-A3D7-9FA6B444B45B}"/>
              </a:ext>
            </a:extLst>
          </p:cNvPr>
          <p:cNvSpPr>
            <a:spLocks noGrp="1"/>
          </p:cNvSpPr>
          <p:nvPr>
            <p:ph idx="1"/>
          </p:nvPr>
        </p:nvSpPr>
        <p:spPr>
          <a:xfrm>
            <a:off x="5287995" y="661106"/>
            <a:ext cx="6257362" cy="5503101"/>
          </a:xfrm>
        </p:spPr>
        <p:txBody>
          <a:bodyPr anchor="ctr">
            <a:normAutofit/>
          </a:bodyPr>
          <a:lstStyle/>
          <a:p>
            <a:r>
              <a:rPr lang="en-CA" sz="2000">
                <a:solidFill>
                  <a:srgbClr val="FFFFFF"/>
                </a:solidFill>
              </a:rPr>
              <a:t>Chiar Ne Pasă Cu Sinceritate De Reușita Ta</a:t>
            </a:r>
          </a:p>
          <a:p>
            <a:r>
              <a:rPr lang="en-CA" sz="2000">
                <a:solidFill>
                  <a:srgbClr val="FFFFFF"/>
                </a:solidFill>
              </a:rPr>
              <a:t>Cu Toții Avem Un Potențial Incredibil … Mai Mare Decât Vom Putea Conștientiza Într-o Viață</a:t>
            </a:r>
          </a:p>
          <a:p>
            <a:r>
              <a:rPr lang="en-CA" sz="2000">
                <a:solidFill>
                  <a:srgbClr val="FFFFFF"/>
                </a:solidFill>
              </a:rPr>
              <a:t>Și Este Misiunea, Scopul Și Pasiunea Noastră Să Te Ajutăm Îți Descoperi, Să Îți Asumi Și Să Îți Trăiești Adevăratul Tău Potențial</a:t>
            </a:r>
          </a:p>
        </p:txBody>
      </p:sp>
    </p:spTree>
    <p:extLst>
      <p:ext uri="{BB962C8B-B14F-4D97-AF65-F5344CB8AC3E}">
        <p14:creationId xmlns:p14="http://schemas.microsoft.com/office/powerpoint/2010/main" val="284369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a body of water&#10;&#10;Description generated with very high confidence">
            <a:extLst>
              <a:ext uri="{FF2B5EF4-FFF2-40B4-BE49-F238E27FC236}">
                <a16:creationId xmlns:a16="http://schemas.microsoft.com/office/drawing/2014/main" id="{2B7C891A-2A2F-465E-B17C-4DD393BC8E8D}"/>
              </a:ext>
            </a:extLst>
          </p:cNvPr>
          <p:cNvPicPr>
            <a:picLocks noChangeAspect="1"/>
          </p:cNvPicPr>
          <p:nvPr/>
        </p:nvPicPr>
        <p:blipFill rotWithShape="1">
          <a:blip r:embed="rId2"/>
          <a:srcRect l="17322" r="23584" b="2"/>
          <a:stretch/>
        </p:blipFill>
        <p:spPr>
          <a:xfrm>
            <a:off x="6096000" y="10"/>
            <a:ext cx="6092823" cy="6856310"/>
          </a:xfrm>
          <a:prstGeom prst="rect">
            <a:avLst/>
          </a:prstGeom>
          <a:ln>
            <a:noFill/>
          </a:ln>
          <a:effectLst/>
        </p:spPr>
      </p:pic>
      <p:sp>
        <p:nvSpPr>
          <p:cNvPr id="5" name="Content Placeholder 4">
            <a:extLst>
              <a:ext uri="{FF2B5EF4-FFF2-40B4-BE49-F238E27FC236}">
                <a16:creationId xmlns:a16="http://schemas.microsoft.com/office/drawing/2014/main" id="{96DD9CB6-E4B9-4348-9F63-51EFD28A8A1A}"/>
              </a:ext>
            </a:extLst>
          </p:cNvPr>
          <p:cNvSpPr>
            <a:spLocks noGrp="1"/>
          </p:cNvSpPr>
          <p:nvPr>
            <p:ph idx="1"/>
          </p:nvPr>
        </p:nvSpPr>
        <p:spPr>
          <a:xfrm>
            <a:off x="680322" y="2336873"/>
            <a:ext cx="5041628" cy="3599316"/>
          </a:xfrm>
        </p:spPr>
        <p:txBody>
          <a:bodyPr>
            <a:normAutofit/>
          </a:bodyPr>
          <a:lstStyle/>
          <a:p>
            <a:pPr marL="0" indent="0">
              <a:buClr>
                <a:srgbClr val="FFF382"/>
              </a:buClr>
              <a:buNone/>
            </a:pPr>
            <a:r>
              <a:rPr lang="ro-RO" sz="1800" dirty="0"/>
              <a:t>În Acest Moment Te Afli În Pragul Unei Vieți Uimitoare. </a:t>
            </a:r>
          </a:p>
          <a:p>
            <a:pPr marL="0" indent="0">
              <a:buClr>
                <a:srgbClr val="FFF382"/>
              </a:buClr>
              <a:buNone/>
            </a:pPr>
            <a:r>
              <a:rPr lang="ro-RO" sz="1800" dirty="0"/>
              <a:t>Este Timpul Să Ai Curajul Și Vrem Să Îți Oferim Harta Ca Să Treci Peste Acel Prag Pentru A-ți Putea Îndeplini În Sfârșit Visurile Cu Claritate Și Încredere – Indiferent Cât De Mari Ar Fi Ele. </a:t>
            </a:r>
          </a:p>
          <a:p>
            <a:pPr marL="0" indent="0">
              <a:buClr>
                <a:srgbClr val="FFF382"/>
              </a:buClr>
              <a:buNone/>
            </a:pPr>
            <a:r>
              <a:rPr lang="ro-RO" sz="1800" dirty="0"/>
              <a:t>Este Timpul Să Pășești În Cea Mai Extraordinară Expresie A Ființei Tale!</a:t>
            </a:r>
            <a:endParaRPr lang="en-CA" sz="1800" dirty="0"/>
          </a:p>
        </p:txBody>
      </p:sp>
    </p:spTree>
    <p:extLst>
      <p:ext uri="{BB962C8B-B14F-4D97-AF65-F5344CB8AC3E}">
        <p14:creationId xmlns:p14="http://schemas.microsoft.com/office/powerpoint/2010/main" val="12656979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383800-5CEA-471E-91C6-604E9C8F9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077B291-934C-486F-A7DD-F7B7568B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sp>
        <p:nvSpPr>
          <p:cNvPr id="17" name="Rectangle 16">
            <a:extLst>
              <a:ext uri="{FF2B5EF4-FFF2-40B4-BE49-F238E27FC236}">
                <a16:creationId xmlns:a16="http://schemas.microsoft.com/office/drawing/2014/main" id="{FE41C29D-0817-42AE-A275-5552F6926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5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AFE179-2F71-4019-9BED-8E72C0C07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7F57E8B9-76F9-4B2D-8546-9E41E37192CA}"/>
              </a:ext>
            </a:extLst>
          </p:cNvPr>
          <p:cNvSpPr>
            <a:spLocks noGrp="1"/>
          </p:cNvSpPr>
          <p:nvPr>
            <p:ph type="ctrTitle"/>
          </p:nvPr>
        </p:nvSpPr>
        <p:spPr>
          <a:xfrm>
            <a:off x="690908" y="4710483"/>
            <a:ext cx="8133478" cy="940240"/>
          </a:xfrm>
        </p:spPr>
        <p:txBody>
          <a:bodyPr>
            <a:normAutofit/>
          </a:bodyPr>
          <a:lstStyle/>
          <a:p>
            <a:r>
              <a:rPr lang="en-CA" sz="4100" b="1">
                <a:solidFill>
                  <a:srgbClr val="FFFFFF"/>
                </a:solidFill>
              </a:rPr>
              <a:t>Pentru Cine Este Acest Program?</a:t>
            </a:r>
            <a:endParaRPr lang="en-CA" sz="4100">
              <a:solidFill>
                <a:srgbClr val="FFFFFF"/>
              </a:solidFill>
            </a:endParaRPr>
          </a:p>
        </p:txBody>
      </p:sp>
      <p:pic>
        <p:nvPicPr>
          <p:cNvPr id="8" name="Graphic 7" descr="Bullseye">
            <a:extLst>
              <a:ext uri="{FF2B5EF4-FFF2-40B4-BE49-F238E27FC236}">
                <a16:creationId xmlns:a16="http://schemas.microsoft.com/office/drawing/2014/main" id="{323D1F34-49B4-495A-8240-94F958430B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8528" y="640078"/>
            <a:ext cx="3609141" cy="3609141"/>
          </a:xfrm>
          <a:prstGeom prst="rect">
            <a:avLst/>
          </a:prstGeom>
          <a:ln>
            <a:noFill/>
          </a:ln>
          <a:effectLst>
            <a:outerShdw blurRad="76200" dist="63500" dir="5040000" algn="tl" rotWithShape="0">
              <a:srgbClr val="000000">
                <a:alpha val="41000"/>
              </a:srgbClr>
            </a:outerShdw>
          </a:effectLst>
        </p:spPr>
      </p:pic>
      <p:sp>
        <p:nvSpPr>
          <p:cNvPr id="21" name="Rectangle 20">
            <a:extLst>
              <a:ext uri="{FF2B5EF4-FFF2-40B4-BE49-F238E27FC236}">
                <a16:creationId xmlns:a16="http://schemas.microsoft.com/office/drawing/2014/main" id="{333AFE41-7E9F-4E28-8263-5B498AA7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C553E99F-4FAF-422B-B3EA-84AF1AA08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214FAEF-3E6C-41BB-9945-719809A69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674391"/>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4B380-E2F5-44DF-8897-C114DA34FDD5}"/>
              </a:ext>
            </a:extLst>
          </p:cNvPr>
          <p:cNvSpPr>
            <a:spLocks noGrp="1"/>
          </p:cNvSpPr>
          <p:nvPr>
            <p:ph type="title"/>
          </p:nvPr>
        </p:nvSpPr>
        <p:spPr>
          <a:xfrm>
            <a:off x="6770849" y="643466"/>
            <a:ext cx="3846292" cy="5205943"/>
          </a:xfrm>
        </p:spPr>
        <p:txBody>
          <a:bodyPr anchor="b">
            <a:normAutofit/>
          </a:bodyPr>
          <a:lstStyle/>
          <a:p>
            <a:pPr algn="r"/>
            <a:r>
              <a:rPr lang="en-CA" sz="4800" b="1" dirty="0" err="1">
                <a:solidFill>
                  <a:schemeClr val="accent1"/>
                </a:solidFill>
              </a:rPr>
              <a:t>Pentru</a:t>
            </a:r>
            <a:r>
              <a:rPr lang="en-CA" sz="4800" b="1" dirty="0">
                <a:solidFill>
                  <a:schemeClr val="accent1"/>
                </a:solidFill>
              </a:rPr>
              <a:t> Cine Este </a:t>
            </a:r>
            <a:r>
              <a:rPr lang="en-CA" sz="4800" b="1" dirty="0" err="1">
                <a:solidFill>
                  <a:schemeClr val="accent1"/>
                </a:solidFill>
              </a:rPr>
              <a:t>Acest</a:t>
            </a:r>
            <a:r>
              <a:rPr lang="en-CA" sz="4800" b="1" dirty="0">
                <a:solidFill>
                  <a:schemeClr val="accent1"/>
                </a:solidFill>
              </a:rPr>
              <a:t> Program?</a:t>
            </a:r>
          </a:p>
        </p:txBody>
      </p:sp>
      <p:sp>
        <p:nvSpPr>
          <p:cNvPr id="3" name="Content Placeholder 2">
            <a:extLst>
              <a:ext uri="{FF2B5EF4-FFF2-40B4-BE49-F238E27FC236}">
                <a16:creationId xmlns:a16="http://schemas.microsoft.com/office/drawing/2014/main" id="{4A7EC75B-D8EF-4203-A3D7-9FA6B444B45B}"/>
              </a:ext>
            </a:extLst>
          </p:cNvPr>
          <p:cNvSpPr>
            <a:spLocks noGrp="1"/>
          </p:cNvSpPr>
          <p:nvPr>
            <p:ph idx="1"/>
          </p:nvPr>
        </p:nvSpPr>
        <p:spPr>
          <a:xfrm>
            <a:off x="680321" y="965200"/>
            <a:ext cx="5410207" cy="4884209"/>
          </a:xfrm>
        </p:spPr>
        <p:txBody>
          <a:bodyPr anchor="ctr">
            <a:normAutofit/>
          </a:bodyPr>
          <a:lstStyle/>
          <a:p>
            <a:r>
              <a:rPr lang="en-CA" sz="2000" dirty="0" err="1"/>
              <a:t>Pentru</a:t>
            </a:r>
            <a:r>
              <a:rPr lang="en-CA" sz="2000" dirty="0"/>
              <a:t> </a:t>
            </a:r>
            <a:r>
              <a:rPr lang="en-CA" sz="2000" dirty="0" err="1"/>
              <a:t>Antreprenorul</a:t>
            </a:r>
            <a:r>
              <a:rPr lang="en-CA" sz="2000" dirty="0"/>
              <a:t> Care Se </a:t>
            </a:r>
            <a:r>
              <a:rPr lang="en-CA" sz="2000" dirty="0" err="1"/>
              <a:t>Află</a:t>
            </a:r>
            <a:r>
              <a:rPr lang="en-CA" sz="2000" dirty="0"/>
              <a:t> </a:t>
            </a:r>
            <a:r>
              <a:rPr lang="en-CA" sz="2000" dirty="0" err="1"/>
              <a:t>În</a:t>
            </a:r>
            <a:r>
              <a:rPr lang="en-CA" sz="2000" dirty="0"/>
              <a:t> </a:t>
            </a:r>
            <a:r>
              <a:rPr lang="en-CA" sz="2000" dirty="0" err="1"/>
              <a:t>Această</a:t>
            </a:r>
            <a:r>
              <a:rPr lang="en-CA" sz="2000" dirty="0"/>
              <a:t> </a:t>
            </a:r>
            <a:r>
              <a:rPr lang="en-CA" sz="2000" dirty="0" err="1"/>
              <a:t>Călătorie</a:t>
            </a:r>
            <a:r>
              <a:rPr lang="en-CA" sz="2000" dirty="0"/>
              <a:t> Pe Termen Lung, Care </a:t>
            </a:r>
            <a:r>
              <a:rPr lang="en-CA" sz="2000" dirty="0" err="1"/>
              <a:t>Știe</a:t>
            </a:r>
            <a:r>
              <a:rPr lang="en-CA" sz="2000" dirty="0"/>
              <a:t> </a:t>
            </a:r>
            <a:r>
              <a:rPr lang="en-CA" sz="2000" dirty="0" err="1"/>
              <a:t>Că</a:t>
            </a:r>
            <a:r>
              <a:rPr lang="en-CA" sz="2000" dirty="0"/>
              <a:t> Are O </a:t>
            </a:r>
            <a:r>
              <a:rPr lang="en-CA" sz="2000" dirty="0" err="1"/>
              <a:t>Misiune</a:t>
            </a:r>
            <a:r>
              <a:rPr lang="en-CA" sz="2000" dirty="0"/>
              <a:t> </a:t>
            </a:r>
            <a:r>
              <a:rPr lang="en-CA" sz="2000" dirty="0" err="1"/>
              <a:t>Și</a:t>
            </a:r>
            <a:r>
              <a:rPr lang="en-CA" sz="2000" dirty="0"/>
              <a:t> Un </a:t>
            </a:r>
            <a:r>
              <a:rPr lang="en-CA" sz="2000" dirty="0" err="1"/>
              <a:t>Mesaj</a:t>
            </a:r>
            <a:r>
              <a:rPr lang="en-CA" sz="2000" dirty="0"/>
              <a:t> De </a:t>
            </a:r>
            <a:r>
              <a:rPr lang="en-CA" sz="2000" dirty="0" err="1"/>
              <a:t>Dus</a:t>
            </a:r>
            <a:r>
              <a:rPr lang="en-CA" sz="2000" dirty="0"/>
              <a:t> </a:t>
            </a:r>
            <a:r>
              <a:rPr lang="en-CA" sz="2000" dirty="0" err="1"/>
              <a:t>În</a:t>
            </a:r>
            <a:r>
              <a:rPr lang="en-CA" sz="2000" dirty="0"/>
              <a:t> </a:t>
            </a:r>
            <a:r>
              <a:rPr lang="en-CA" sz="2000" dirty="0" err="1"/>
              <a:t>Lumea</a:t>
            </a:r>
            <a:r>
              <a:rPr lang="en-CA" sz="2000" dirty="0"/>
              <a:t> </a:t>
            </a:r>
            <a:r>
              <a:rPr lang="en-CA" sz="2000" dirty="0" err="1"/>
              <a:t>Aceasta</a:t>
            </a:r>
            <a:r>
              <a:rPr lang="en-CA" sz="2000" dirty="0"/>
              <a:t> </a:t>
            </a:r>
            <a:r>
              <a:rPr lang="en-CA" sz="2000" dirty="0" err="1"/>
              <a:t>Și</a:t>
            </a:r>
            <a:r>
              <a:rPr lang="en-CA" sz="2000" dirty="0"/>
              <a:t> Care </a:t>
            </a:r>
            <a:r>
              <a:rPr lang="en-CA" sz="2000" dirty="0" err="1"/>
              <a:t>Vrea</a:t>
            </a:r>
            <a:r>
              <a:rPr lang="en-CA" sz="2000" dirty="0"/>
              <a:t> </a:t>
            </a:r>
            <a:r>
              <a:rPr lang="en-CA" sz="2000" dirty="0" err="1"/>
              <a:t>Să</a:t>
            </a:r>
            <a:r>
              <a:rPr lang="en-CA" sz="2000" dirty="0"/>
              <a:t> </a:t>
            </a:r>
            <a:r>
              <a:rPr lang="en-CA" sz="2000" dirty="0" err="1"/>
              <a:t>Își</a:t>
            </a:r>
            <a:r>
              <a:rPr lang="en-CA" sz="2000" dirty="0"/>
              <a:t> </a:t>
            </a:r>
            <a:r>
              <a:rPr lang="en-CA" sz="2000" dirty="0" err="1"/>
              <a:t>Crească</a:t>
            </a:r>
            <a:r>
              <a:rPr lang="en-CA" sz="2000" dirty="0"/>
              <a:t> </a:t>
            </a:r>
            <a:r>
              <a:rPr lang="en-CA" sz="2000" dirty="0" err="1"/>
              <a:t>Afacerea</a:t>
            </a:r>
            <a:r>
              <a:rPr lang="en-CA" sz="2000" dirty="0"/>
              <a:t> La Nivel De 6 </a:t>
            </a:r>
            <a:r>
              <a:rPr lang="en-CA" sz="2000" dirty="0" err="1"/>
              <a:t>Cifre</a:t>
            </a:r>
            <a:r>
              <a:rPr lang="en-CA" sz="2000" dirty="0"/>
              <a:t> Sau Mai Mult De </a:t>
            </a:r>
            <a:r>
              <a:rPr lang="en-CA" sz="2000" dirty="0" err="1"/>
              <a:t>Atât</a:t>
            </a:r>
            <a:r>
              <a:rPr lang="en-CA" sz="2000" dirty="0"/>
              <a:t>, </a:t>
            </a:r>
            <a:r>
              <a:rPr lang="en-CA" sz="2000" dirty="0" err="1"/>
              <a:t>Impactând</a:t>
            </a:r>
            <a:r>
              <a:rPr lang="en-CA" sz="2000" dirty="0"/>
              <a:t> </a:t>
            </a:r>
            <a:r>
              <a:rPr lang="en-CA" sz="2000" dirty="0" err="1"/>
              <a:t>Mii</a:t>
            </a:r>
            <a:r>
              <a:rPr lang="en-CA" sz="2000" dirty="0"/>
              <a:t> De </a:t>
            </a:r>
            <a:r>
              <a:rPr lang="en-CA" sz="2000" dirty="0" err="1"/>
              <a:t>Vieți</a:t>
            </a:r>
            <a:r>
              <a:rPr lang="en-CA" sz="2000" dirty="0"/>
              <a:t> Pe </a:t>
            </a:r>
            <a:r>
              <a:rPr lang="en-CA" sz="2000" dirty="0" err="1"/>
              <a:t>Acest</a:t>
            </a:r>
            <a:r>
              <a:rPr lang="en-CA" sz="2000" dirty="0"/>
              <a:t> Drum!</a:t>
            </a:r>
          </a:p>
        </p:txBody>
      </p:sp>
    </p:spTree>
    <p:extLst>
      <p:ext uri="{BB962C8B-B14F-4D97-AF65-F5344CB8AC3E}">
        <p14:creationId xmlns:p14="http://schemas.microsoft.com/office/powerpoint/2010/main" val="117827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4A7EC75B-D8EF-4203-A3D7-9FA6B444B45B}"/>
              </a:ext>
            </a:extLst>
          </p:cNvPr>
          <p:cNvSpPr>
            <a:spLocks noGrp="1"/>
          </p:cNvSpPr>
          <p:nvPr>
            <p:ph idx="1"/>
          </p:nvPr>
        </p:nvSpPr>
        <p:spPr>
          <a:xfrm>
            <a:off x="680322" y="2336873"/>
            <a:ext cx="5041628" cy="3599316"/>
          </a:xfrm>
        </p:spPr>
        <p:txBody>
          <a:bodyPr>
            <a:normAutofit/>
          </a:bodyPr>
          <a:lstStyle/>
          <a:p>
            <a:r>
              <a:rPr lang="en-CA" sz="1900"/>
              <a:t>Care Este Dornic Să Își Pună Iubirea, Servirea și Creșterea (Iubirea Agape) În  Centrul Afacerii Și Vieții Lui, Apărând Zi De Zi Cu Iubire, Pasiune, Empatie Și Compasiune, Devenind Acel Lider Transformațional Care Inspiră Și Crește Alți Lideri </a:t>
            </a:r>
            <a:r>
              <a:rPr lang="en-GB" sz="1900"/>
              <a:t>Astfel Încât Să Te Poți Chinui, Sacrifica Și Învinovăți Mai Puțin Și Să Obții Mai Mult Din Ceea Ce Vrei Cu Adevărat : - Mai Multă Împlinire, Mai Mult Profit, Mai Multă Libertate, Mai Multă Semnificație Și Mai Multă Creștere Interioară</a:t>
            </a:r>
          </a:p>
          <a:p>
            <a:endParaRPr lang="en-CA" sz="1900"/>
          </a:p>
        </p:txBody>
      </p:sp>
      <p:pic>
        <p:nvPicPr>
          <p:cNvPr id="5" name="Picture 4" descr="Twisting road thorugh hills and a valley at sunset">
            <a:extLst>
              <a:ext uri="{FF2B5EF4-FFF2-40B4-BE49-F238E27FC236}">
                <a16:creationId xmlns:a16="http://schemas.microsoft.com/office/drawing/2014/main" id="{4BD382DB-5EAB-623E-8ADD-1A854D1A2ECD}"/>
              </a:ext>
            </a:extLst>
          </p:cNvPr>
          <p:cNvPicPr>
            <a:picLocks noChangeAspect="1"/>
          </p:cNvPicPr>
          <p:nvPr/>
        </p:nvPicPr>
        <p:blipFill rotWithShape="1">
          <a:blip r:embed="rId3"/>
          <a:srcRect l="22139" r="42759" b="-1"/>
          <a:stretch/>
        </p:blipFill>
        <p:spPr>
          <a:xfrm>
            <a:off x="6096000" y="10"/>
            <a:ext cx="6092823" cy="6856310"/>
          </a:xfrm>
          <a:prstGeom prst="rect">
            <a:avLst/>
          </a:prstGeom>
          <a:ln>
            <a:noFill/>
          </a:ln>
          <a:effectLst/>
        </p:spPr>
      </p:pic>
      <p:sp>
        <p:nvSpPr>
          <p:cNvPr id="13" name="Rectangle 12">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944B380-E2F5-44DF-8897-C114DA34FDD5}"/>
              </a:ext>
            </a:extLst>
          </p:cNvPr>
          <p:cNvSpPr>
            <a:spLocks noGrp="1"/>
          </p:cNvSpPr>
          <p:nvPr>
            <p:ph type="title"/>
          </p:nvPr>
        </p:nvSpPr>
        <p:spPr>
          <a:xfrm>
            <a:off x="680321" y="753228"/>
            <a:ext cx="5041629" cy="1080938"/>
          </a:xfrm>
        </p:spPr>
        <p:txBody>
          <a:bodyPr>
            <a:normAutofit/>
          </a:bodyPr>
          <a:lstStyle/>
          <a:p>
            <a:r>
              <a:rPr lang="en-CA" b="1" err="1"/>
              <a:t>Pentru</a:t>
            </a:r>
            <a:r>
              <a:rPr lang="en-CA" b="1"/>
              <a:t> Cine Este </a:t>
            </a:r>
            <a:r>
              <a:rPr lang="en-CA" b="1" err="1"/>
              <a:t>Acest</a:t>
            </a:r>
            <a:r>
              <a:rPr lang="en-CA" b="1"/>
              <a:t> Program?</a:t>
            </a:r>
          </a:p>
        </p:txBody>
      </p:sp>
      <p:pic>
        <p:nvPicPr>
          <p:cNvPr id="15" name="Picture 14">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98557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145" y="620659"/>
            <a:ext cx="8129353" cy="1311176"/>
          </a:xfrm>
        </p:spPr>
        <p:txBody>
          <a:bodyPr anchor="b">
            <a:normAutofit/>
          </a:bodyPr>
          <a:lstStyle/>
          <a:p>
            <a:pPr algn="r"/>
            <a:r>
              <a:rPr lang="en-CA" sz="4800" dirty="0"/>
              <a:t>Mai </a:t>
            </a:r>
            <a:r>
              <a:rPr lang="en-CA" sz="4800" dirty="0" err="1"/>
              <a:t>Multe</a:t>
            </a:r>
            <a:r>
              <a:rPr lang="en-CA" sz="4800" dirty="0"/>
              <a:t> </a:t>
            </a:r>
            <a:r>
              <a:rPr lang="en-CA" sz="4800" dirty="0" err="1"/>
              <a:t>Informații</a:t>
            </a:r>
            <a:endParaRPr lang="en-CA" sz="4800" dirty="0"/>
          </a:p>
        </p:txBody>
      </p:sp>
      <p:sp>
        <p:nvSpPr>
          <p:cNvPr id="4" name="Content Placeholder 3">
            <a:extLst>
              <a:ext uri="{FF2B5EF4-FFF2-40B4-BE49-F238E27FC236}">
                <a16:creationId xmlns:a16="http://schemas.microsoft.com/office/drawing/2014/main" id="{34E0B931-C7B8-EE40-300A-51B046CEF200}"/>
              </a:ext>
            </a:extLst>
          </p:cNvPr>
          <p:cNvSpPr>
            <a:spLocks noGrp="1"/>
          </p:cNvSpPr>
          <p:nvPr>
            <p:ph idx="1"/>
          </p:nvPr>
        </p:nvSpPr>
        <p:spPr/>
        <p:txBody>
          <a:bodyPr/>
          <a:lstStyle/>
          <a:p>
            <a:r>
              <a:rPr lang="ro-RO" dirty="0">
                <a:hlinkClick r:id="rId3">
                  <a:extLst>
                    <a:ext uri="{A12FA001-AC4F-418D-AE19-62706E023703}">
                      <ahyp:hlinkClr xmlns:ahyp="http://schemas.microsoft.com/office/drawing/2018/hyperlinkcolor" val="tx"/>
                    </a:ext>
                  </a:extLst>
                </a:hlinkClick>
              </a:rPr>
              <a:t>https://traiestefaralimite.com/brasov</a:t>
            </a:r>
            <a:endParaRPr lang="ro-RO" dirty="0"/>
          </a:p>
          <a:p>
            <a:endParaRPr lang="ro-RO" dirty="0"/>
          </a:p>
          <a:p>
            <a:r>
              <a:rPr lang="ro-RO" dirty="0"/>
              <a:t>Pe email (este o invitație specială doar pentru tine și doar pentru că ai fost aici)</a:t>
            </a:r>
          </a:p>
        </p:txBody>
      </p:sp>
    </p:spTree>
    <p:extLst>
      <p:ext uri="{BB962C8B-B14F-4D97-AF65-F5344CB8AC3E}">
        <p14:creationId xmlns:p14="http://schemas.microsoft.com/office/powerpoint/2010/main" val="381157127"/>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10988</TotalTime>
  <Words>6961</Words>
  <Application>Microsoft Macintosh PowerPoint</Application>
  <PresentationFormat>Widescreen</PresentationFormat>
  <Paragraphs>948</Paragraphs>
  <Slides>108</Slides>
  <Notes>90</Notes>
  <HiddenSlides>35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108</vt:i4>
      </vt:variant>
    </vt:vector>
  </HeadingPairs>
  <TitlesOfParts>
    <vt:vector size="116" baseType="lpstr">
      <vt:lpstr>Apple Chancery</vt:lpstr>
      <vt:lpstr>Arial</vt:lpstr>
      <vt:lpstr>Calibri</vt:lpstr>
      <vt:lpstr>Roboto</vt:lpstr>
      <vt:lpstr>Roboto Black</vt:lpstr>
      <vt:lpstr>Trebuchet MS</vt:lpstr>
      <vt:lpstr>Wingdings</vt:lpstr>
      <vt:lpstr>Berlin</vt:lpstr>
      <vt:lpstr>Cum Să Creezi Viața &amp; Afacerea Pe Care Ți Le Dorești</vt:lpstr>
      <vt:lpstr>“Nu sunt un profesor, dar sunt un trezitor”  Robert Frost</vt:lpstr>
      <vt:lpstr>Identifică-ți Semnătura Sufletului Tău – Scopul &amp; Misiunea Ta UNICE Obține Claritate &amp; Procesul de Creație</vt:lpstr>
      <vt:lpstr>Invitație</vt:lpstr>
      <vt:lpstr>Ziua 2: Mesajul Tău Către Lume Descoperă Călătoria Eroului Tău</vt:lpstr>
      <vt:lpstr>Ziua 3: Harta de la Viziune &amp; Vis la Manifestare &amp; Realitate   </vt:lpstr>
      <vt:lpstr>Echipa Noastră INCREDIBILĂ!!!</vt:lpstr>
      <vt:lpstr>Prezentările</vt:lpstr>
      <vt:lpstr>Cine dintre voi ….</vt:lpstr>
      <vt:lpstr>Tu ești Extraordinar/ă, Genial/ă &amp; Divin/ă</vt:lpstr>
      <vt:lpstr>Totul este Energie</vt:lpstr>
      <vt:lpstr>Noi Creăm prin Gândurile &amp; Sentimentele Noastre</vt:lpstr>
      <vt:lpstr>Frecvențele pe care emiți vor atrage oameni ca tine, circumstanțe și evenimente către tine. </vt:lpstr>
      <vt:lpstr>Frecvențele pe care emitem sunt puternice și pot la propriu impacta/schimba materia fizică. </vt:lpstr>
      <vt:lpstr>Dacă vrei să creezi rezultate diferite este nevoie să schimbi frecvența în care ești/frecvența de pe care emiți. </vt:lpstr>
      <vt:lpstr>PAUZĂ</vt:lpstr>
      <vt:lpstr>Tu creezi non-stop 24/7</vt:lpstr>
      <vt:lpstr>Creația Conștientă NU este …</vt:lpstr>
      <vt:lpstr>Creația Conștientă ESTE …</vt:lpstr>
      <vt:lpstr>Ce ar fi dacă nu ai mai lăsa nicio zi să treacă fără să setezi o intenție …</vt:lpstr>
      <vt:lpstr>Și fiind un Creator Conștient</vt:lpstr>
      <vt:lpstr>PowerPoint Presentation</vt:lpstr>
      <vt:lpstr>3 Pași Procesul de Creație</vt:lpstr>
      <vt:lpstr>7 Pași Procesul de Creație</vt:lpstr>
      <vt:lpstr>FUNCȚIONEAZĂ!</vt:lpstr>
      <vt:lpstr>Intenții pentru Astăzi</vt:lpstr>
      <vt:lpstr>Intențiile =  Un Vis + Angajament</vt:lpstr>
      <vt:lpstr>Setează-ți Intenția</vt:lpstr>
      <vt:lpstr>Identifică-ți pasiunile</vt:lpstr>
      <vt:lpstr>Identifică-ți pasiunile</vt:lpstr>
      <vt:lpstr>Lista Pasiunilor Tale</vt:lpstr>
      <vt:lpstr>Clasificarea Pasiunilor Tale</vt:lpstr>
      <vt:lpstr>Ierarhizarea Pasiunilor Tale</vt:lpstr>
      <vt:lpstr>PAUZĂ</vt:lpstr>
      <vt:lpstr>Recapitulare</vt:lpstr>
      <vt:lpstr>Agenda După Amiază</vt:lpstr>
      <vt:lpstr>Meditație</vt:lpstr>
      <vt:lpstr>Ce Vor Oamenii De La Tine ?</vt:lpstr>
      <vt:lpstr>ENERGIA TA!!!</vt:lpstr>
      <vt:lpstr>Identificarea Esenței Tale</vt:lpstr>
      <vt:lpstr>Identificarea Semnăturii Sufletului tău – Scopul Vieții Tale</vt:lpstr>
      <vt:lpstr>Identificarea Semnăturii Sufletului tău – Scopul Vieții tale</vt:lpstr>
      <vt:lpstr>3 Lucruri Pe Care Le Cred</vt:lpstr>
      <vt:lpstr>De Ce Ești Cine Ești?</vt:lpstr>
      <vt:lpstr>PAUZĂ</vt:lpstr>
      <vt:lpstr>HEARTH MATH</vt:lpstr>
      <vt:lpstr>Cum Creezi Viața Pe Care O Iubești!</vt:lpstr>
      <vt:lpstr>Cum Creezi Viața Pe Care O Iubești!</vt:lpstr>
      <vt:lpstr>Cum Creezi Viața Pe Care O Iubești!</vt:lpstr>
      <vt:lpstr>Cum Creezi Viața Pe Care O Iubești!</vt:lpstr>
      <vt:lpstr>De ce majoritatea obiectivelor eșuează</vt:lpstr>
      <vt:lpstr>De ce majoritatea obiectivelor eșuează</vt:lpstr>
      <vt:lpstr>De ce majoritatea obiectivelor eșuează</vt:lpstr>
      <vt:lpstr>De ce majoritatea obiectivelor eșuează</vt:lpstr>
      <vt:lpstr>Legile Universale Ale Succesului</vt:lpstr>
      <vt:lpstr>Diferența dintre oamenii care au succes și cei care nu au …NU este potențialul.</vt:lpstr>
      <vt:lpstr>Fiecare Rezultat Este Produs De O Lege Care Creează Acel Rezultat</vt:lpstr>
      <vt:lpstr>Cu toții avem un potențial uimitor, mai mult decât ne vom putea da seama  într-o viață.     Suntem conectați într-o rețea infinită uimitoare de Inteligență/Sursa.   </vt:lpstr>
      <vt:lpstr>TOTUL este Guvernat de Legi! Rezultatele NU Sunt Întâmplătoare!</vt:lpstr>
      <vt:lpstr>3 LEGI UNIVERSALE ALE SUCCESULUI</vt:lpstr>
      <vt:lpstr>3 LEGI UNIVERSALE ALE SUCCESULUI</vt:lpstr>
      <vt:lpstr>3 LEGI UNIVERSALE ALE SUCCESULUI</vt:lpstr>
      <vt:lpstr>Simți Diferența Între Ceea Ce Ai Făcut Până Acum Și Ceea Ce Poți Face De Azi Înainte?</vt:lpstr>
      <vt:lpstr>Ești Pregătit/ă Să Îți Începi Călătoria?</vt:lpstr>
      <vt:lpstr>Ți-ai Auzit Chemarea?</vt:lpstr>
      <vt:lpstr>Simți Chemarea Să Faci O Diferență În Această Lume?</vt:lpstr>
      <vt:lpstr>O Invitație Specială</vt:lpstr>
      <vt:lpstr>MULȚUMESC!</vt:lpstr>
      <vt:lpstr>Ne simțim Onorați &amp; Privilegiați</vt:lpstr>
      <vt:lpstr>Suntem pasionați să ne împărtășim cunoștiințele, experiențele, succesele și eșecurile și să te ajutăm să creezi viața și afacerea pe care le iubești cu toată ființa ta.</vt:lpstr>
      <vt:lpstr>Dacă tu ești …</vt:lpstr>
      <vt:lpstr>​ ​Atunci te invităm să ne dai voie să îți spunem cum te putem ajuta și mai profund să ajungi acolo. </vt:lpstr>
      <vt:lpstr>..Bun venit la..</vt:lpstr>
      <vt:lpstr>PENTRU CINE ESTE ? </vt:lpstr>
      <vt:lpstr>DE CE ACADEMIA new925TM? </vt:lpstr>
      <vt:lpstr>De ce ACADEMIA new925TM?</vt:lpstr>
      <vt:lpstr>CHIAR SUNTEM CONVINȘI CĂ AUTOMATIZAREA &amp; INTELIGENŢĂ ARTIFICIALĂ SUNT AICI PENTRU A RĂMÂNE?</vt:lpstr>
      <vt:lpstr>CICLURI DE SCHIMBARE Undele lungi se accelerează  </vt:lpstr>
      <vt:lpstr>CICLURI DE SCHIMBARE Undele lungi se accelerează  </vt:lpstr>
      <vt:lpstr>PowerPoint Presentation</vt:lpstr>
      <vt:lpstr>A.I. + AUTOMATIZARE</vt:lpstr>
      <vt:lpstr>…așadar…</vt:lpstr>
      <vt:lpstr>A.I. Nu te va înlocui   </vt:lpstr>
      <vt:lpstr>CE ESTE</vt:lpstr>
      <vt:lpstr>CARE ESTE MISIUNEA NOASTRĂ? 3 Niveluri de Impact  </vt:lpstr>
      <vt:lpstr>CAPITALIZAȚI CU MAJUSCULĂ 3 TENDINȚE MASIVE DE CREȘTERE   </vt:lpstr>
      <vt:lpstr>INDUSTRIE ȘI TENDINȚE ÎN CREȘTERE e-Learning și marketing afiliat  </vt:lpstr>
      <vt:lpstr>ERA DE AUR A A.I. </vt:lpstr>
      <vt:lpstr>CINE SUNT FONDATORII? </vt:lpstr>
      <vt:lpstr>CARE ESTE PRODUSUL/ SERVICIUL NOSTRU?</vt:lpstr>
      <vt:lpstr>Care Îmi Va Fi Succesul?</vt:lpstr>
      <vt:lpstr>Care Îmi Va Fi Succesul ?</vt:lpstr>
      <vt:lpstr>Care Îmi Va Fi Succesul ?</vt:lpstr>
      <vt:lpstr>Care Îmi Va Fi Succesul ?</vt:lpstr>
      <vt:lpstr>PowerPoint Presentation</vt:lpstr>
      <vt:lpstr>Pentru Cine Este Acest Program?</vt:lpstr>
      <vt:lpstr>Pentru Cine Este Acest Program?</vt:lpstr>
      <vt:lpstr>Pentru Cine Este Acest Program?</vt:lpstr>
      <vt:lpstr>Mai Multe Informații</vt:lpstr>
      <vt:lpstr>Arta &amp; Știința</vt:lpstr>
      <vt:lpstr>INTENȚIA</vt:lpstr>
      <vt:lpstr>În Univers există o forță incomensurabilă, de nedescris, pe care șamanii o numesc Intenție și absolut tot ceea ce există în întregul cosmos este atașat de intenție printr-o legătură.</vt:lpstr>
      <vt:lpstr>Intenția este o forță care există în Univers. Când vrăjitorii (cei care trăiesc din Sursă) își pun atenția pe intenție, aceasta vine la ei și stabilește calea spre atingere, ceea ce înseamnă că vrăjitorii îndeplinesc întotdeauna ceea ce și-au propus. </vt:lpstr>
      <vt:lpstr>O Invitație De A Deveni Un Vrăjitor</vt:lpstr>
      <vt:lpstr>Petrecerea de Final de An</vt:lpstr>
      <vt:lpstr>Dr. Joe Dispenza – Rescriere, Recondiționare &amp; Intenție</vt:lpstr>
      <vt:lpstr>Joe Dispenza   https://www.youtube.com/watch?v=_gSIF7Q2vP8</vt:lpstr>
      <vt:lpstr>PAUZĂ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Massive Shift Experience</dc:title>
  <dc:creator>Gloria MacDonald</dc:creator>
  <cp:lastModifiedBy>Traieste Fara Limite .com</cp:lastModifiedBy>
  <cp:revision>141</cp:revision>
  <cp:lastPrinted>2023-08-12T06:55:42Z</cp:lastPrinted>
  <dcterms:created xsi:type="dcterms:W3CDTF">2018-09-10T21:23:36Z</dcterms:created>
  <dcterms:modified xsi:type="dcterms:W3CDTF">2023-08-16T06:26:34Z</dcterms:modified>
</cp:coreProperties>
</file>