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70" r:id="rId2"/>
    <p:sldId id="292" r:id="rId3"/>
    <p:sldId id="323" r:id="rId4"/>
    <p:sldId id="296" r:id="rId5"/>
    <p:sldId id="271" r:id="rId6"/>
    <p:sldId id="293" r:id="rId7"/>
    <p:sldId id="266" r:id="rId8"/>
    <p:sldId id="273" r:id="rId9"/>
    <p:sldId id="303" r:id="rId10"/>
    <p:sldId id="279" r:id="rId11"/>
    <p:sldId id="302" r:id="rId12"/>
    <p:sldId id="282" r:id="rId13"/>
    <p:sldId id="304" r:id="rId14"/>
    <p:sldId id="321" r:id="rId15"/>
    <p:sldId id="295" r:id="rId16"/>
    <p:sldId id="322" r:id="rId17"/>
    <p:sldId id="310" r:id="rId18"/>
    <p:sldId id="318" r:id="rId19"/>
    <p:sldId id="297" r:id="rId20"/>
    <p:sldId id="308" r:id="rId21"/>
    <p:sldId id="311" r:id="rId22"/>
    <p:sldId id="309" r:id="rId23"/>
    <p:sldId id="288" r:id="rId24"/>
    <p:sldId id="312" r:id="rId25"/>
    <p:sldId id="287" r:id="rId26"/>
    <p:sldId id="305" r:id="rId27"/>
    <p:sldId id="294" r:id="rId28"/>
    <p:sldId id="300" r:id="rId29"/>
    <p:sldId id="32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39D42"/>
    <a:srgbClr val="B99D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2CAFB-5B8E-43A1-95E7-7160B491F3F9}" v="11" dt="2022-10-10T16:52:32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1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patriciam28@outlook.pt" userId="1b5ef5f3a8580ec0" providerId="LiveId" clId="{46C2CAFB-5B8E-43A1-95E7-7160B491F3F9}"/>
    <pc:docChg chg="custSel addSld delSld modSld sldOrd">
      <pc:chgData name="dianapatriciam28@outlook.pt" userId="1b5ef5f3a8580ec0" providerId="LiveId" clId="{46C2CAFB-5B8E-43A1-95E7-7160B491F3F9}" dt="2022-10-10T16:52:32.567" v="105" actId="27636"/>
      <pc:docMkLst>
        <pc:docMk/>
      </pc:docMkLst>
      <pc:sldChg chg="delSp modSp mod setBg delDesignElem">
        <pc:chgData name="dianapatriciam28@outlook.pt" userId="1b5ef5f3a8580ec0" providerId="LiveId" clId="{46C2CAFB-5B8E-43A1-95E7-7160B491F3F9}" dt="2022-10-10T16:52:32.567" v="105" actId="27636"/>
        <pc:sldMkLst>
          <pc:docMk/>
          <pc:sldMk cId="118581060" sldId="270"/>
        </pc:sldMkLst>
        <pc:spChg chg="mod">
          <ac:chgData name="dianapatriciam28@outlook.pt" userId="1b5ef5f3a8580ec0" providerId="LiveId" clId="{46C2CAFB-5B8E-43A1-95E7-7160B491F3F9}" dt="2022-10-10T16:52:32.567" v="105" actId="27636"/>
          <ac:spMkLst>
            <pc:docMk/>
            <pc:sldMk cId="118581060" sldId="270"/>
            <ac:spMk id="2" creationId="{03A7A8C2-093D-16D8-DEC6-46D6896E7908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1060" sldId="270"/>
            <ac:spMk id="10" creationId="{0671A8AE-40A1-4631-A6B8-581AFF065482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1060" sldId="270"/>
            <ac:spMk id="12" creationId="{AB58EF07-17C2-48CF-ABB0-EEF1F17CB8F0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1060" sldId="270"/>
            <ac:spMk id="14" creationId="{AF2F604E-43BE-4DC3-B983-E071523364F8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1060" sldId="270"/>
            <ac:spMk id="16" creationId="{08C9B587-E65E-4B52-B37C-ABEBB6E87928}"/>
          </ac:spMkLst>
        </pc:spChg>
        <pc:picChg chg="mod">
          <ac:chgData name="dianapatriciam28@outlook.pt" userId="1b5ef5f3a8580ec0" providerId="LiveId" clId="{46C2CAFB-5B8E-43A1-95E7-7160B491F3F9}" dt="2022-10-10T16:52:09.583" v="101" actId="1076"/>
          <ac:picMkLst>
            <pc:docMk/>
            <pc:sldMk cId="118581060" sldId="270"/>
            <ac:picMk id="5" creationId="{184E8AE6-2469-2C14-7056-1295EC5A3702}"/>
          </ac:picMkLst>
        </pc:picChg>
      </pc:sldChg>
      <pc:sldChg chg="setBg">
        <pc:chgData name="dianapatriciam28@outlook.pt" userId="1b5ef5f3a8580ec0" providerId="LiveId" clId="{46C2CAFB-5B8E-43A1-95E7-7160B491F3F9}" dt="2022-10-10T16:50:37.367" v="93"/>
        <pc:sldMkLst>
          <pc:docMk/>
          <pc:sldMk cId="3451226633" sldId="292"/>
        </pc:sldMkLst>
      </pc:sldChg>
      <pc:sldChg chg="setBg">
        <pc:chgData name="dianapatriciam28@outlook.pt" userId="1b5ef5f3a8580ec0" providerId="LiveId" clId="{46C2CAFB-5B8E-43A1-95E7-7160B491F3F9}" dt="2022-10-10T16:50:48.852" v="95"/>
        <pc:sldMkLst>
          <pc:docMk/>
          <pc:sldMk cId="2505224750" sldId="323"/>
        </pc:sldMkLst>
      </pc:sldChg>
      <pc:sldChg chg="delSp modSp add mod ord setBg delDesignElem">
        <pc:chgData name="dianapatriciam28@outlook.pt" userId="1b5ef5f3a8580ec0" providerId="LiveId" clId="{46C2CAFB-5B8E-43A1-95E7-7160B491F3F9}" dt="2022-10-10T16:51:50.762" v="100"/>
        <pc:sldMkLst>
          <pc:docMk/>
          <pc:sldMk cId="1185837112" sldId="324"/>
        </pc:sldMkLst>
        <pc:spChg chg="mod">
          <ac:chgData name="dianapatriciam28@outlook.pt" userId="1b5ef5f3a8580ec0" providerId="LiveId" clId="{46C2CAFB-5B8E-43A1-95E7-7160B491F3F9}" dt="2022-10-09T11:54:16.458" v="79" actId="20577"/>
          <ac:spMkLst>
            <pc:docMk/>
            <pc:sldMk cId="1185837112" sldId="324"/>
            <ac:spMk id="2" creationId="{03A7A8C2-093D-16D8-DEC6-46D6896E7908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37112" sldId="324"/>
            <ac:spMk id="10" creationId="{0671A8AE-40A1-4631-A6B8-581AFF065482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37112" sldId="324"/>
            <ac:spMk id="12" creationId="{AB58EF07-17C2-48CF-ABB0-EEF1F17CB8F0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37112" sldId="324"/>
            <ac:spMk id="14" creationId="{AF2F604E-43BE-4DC3-B983-E071523364F8}"/>
          </ac:spMkLst>
        </pc:spChg>
        <pc:spChg chg="del">
          <ac:chgData name="dianapatriciam28@outlook.pt" userId="1b5ef5f3a8580ec0" providerId="LiveId" clId="{46C2CAFB-5B8E-43A1-95E7-7160B491F3F9}" dt="2022-10-10T16:51:50.762" v="100"/>
          <ac:spMkLst>
            <pc:docMk/>
            <pc:sldMk cId="1185837112" sldId="324"/>
            <ac:spMk id="16" creationId="{08C9B587-E65E-4B52-B37C-ABEBB6E87928}"/>
          </ac:spMkLst>
        </pc:spChg>
      </pc:sldChg>
      <pc:sldChg chg="addSp delSp modSp add del mod">
        <pc:chgData name="dianapatriciam28@outlook.pt" userId="1b5ef5f3a8580ec0" providerId="LiveId" clId="{46C2CAFB-5B8E-43A1-95E7-7160B491F3F9}" dt="2022-10-09T11:55:41.742" v="90" actId="2696"/>
        <pc:sldMkLst>
          <pc:docMk/>
          <pc:sldMk cId="3058689595" sldId="325"/>
        </pc:sldMkLst>
        <pc:spChg chg="del">
          <ac:chgData name="dianapatriciam28@outlook.pt" userId="1b5ef5f3a8580ec0" providerId="LiveId" clId="{46C2CAFB-5B8E-43A1-95E7-7160B491F3F9}" dt="2022-10-09T11:54:28.512" v="81" actId="478"/>
          <ac:spMkLst>
            <pc:docMk/>
            <pc:sldMk cId="3058689595" sldId="325"/>
            <ac:spMk id="2" creationId="{03A7A8C2-093D-16D8-DEC6-46D6896E7908}"/>
          </ac:spMkLst>
        </pc:spChg>
        <pc:spChg chg="add del mod">
          <ac:chgData name="dianapatriciam28@outlook.pt" userId="1b5ef5f3a8580ec0" providerId="LiveId" clId="{46C2CAFB-5B8E-43A1-95E7-7160B491F3F9}" dt="2022-10-09T11:54:35.481" v="83" actId="478"/>
          <ac:spMkLst>
            <pc:docMk/>
            <pc:sldMk cId="3058689595" sldId="325"/>
            <ac:spMk id="4" creationId="{A09C64C1-E3EB-1FB3-A469-E4F35DB3B74C}"/>
          </ac:spMkLst>
        </pc:spChg>
        <pc:spChg chg="add mod">
          <ac:chgData name="dianapatriciam28@outlook.pt" userId="1b5ef5f3a8580ec0" providerId="LiveId" clId="{46C2CAFB-5B8E-43A1-95E7-7160B491F3F9}" dt="2022-10-09T11:55:05.014" v="89" actId="1076"/>
          <ac:spMkLst>
            <pc:docMk/>
            <pc:sldMk cId="3058689595" sldId="325"/>
            <ac:spMk id="6" creationId="{B737D520-0C49-6290-68BF-D5FB723A2DEF}"/>
          </ac:spMkLst>
        </pc:spChg>
        <pc:picChg chg="del">
          <ac:chgData name="dianapatriciam28@outlook.pt" userId="1b5ef5f3a8580ec0" providerId="LiveId" clId="{46C2CAFB-5B8E-43A1-95E7-7160B491F3F9}" dt="2022-10-09T11:54:32.125" v="82" actId="478"/>
          <ac:picMkLst>
            <pc:docMk/>
            <pc:sldMk cId="3058689595" sldId="325"/>
            <ac:picMk id="5" creationId="{184E8AE6-2469-2C14-7056-1295EC5A3702}"/>
          </ac:picMkLst>
        </pc:picChg>
        <pc:picChg chg="mod">
          <ac:chgData name="dianapatriciam28@outlook.pt" userId="1b5ef5f3a8580ec0" providerId="LiveId" clId="{46C2CAFB-5B8E-43A1-95E7-7160B491F3F9}" dt="2022-10-09T11:54:50.786" v="87" actId="1076"/>
          <ac:picMkLst>
            <pc:docMk/>
            <pc:sldMk cId="3058689595" sldId="325"/>
            <ac:picMk id="7" creationId="{49E01716-AFFB-C4D3-3348-FC764C2F0B49}"/>
          </ac:picMkLst>
        </pc:picChg>
      </pc:sldChg>
    </pc:docChg>
  </pc:docChgLst>
  <pc:docChgLst>
    <pc:chgData name="dianapatriciam28@outlook.pt" userId="1b5ef5f3a8580ec0" providerId="LiveId" clId="{EA988B16-C995-4686-990D-E5345325D6D3}"/>
    <pc:docChg chg="undo custSel modSld sldOrd modMainMaster">
      <pc:chgData name="dianapatriciam28@outlook.pt" userId="1b5ef5f3a8580ec0" providerId="LiveId" clId="{EA988B16-C995-4686-990D-E5345325D6D3}" dt="2022-10-06T22:01:57.623" v="557" actId="1076"/>
      <pc:docMkLst>
        <pc:docMk/>
      </pc:docMkLst>
      <pc:sldChg chg="modSp mod">
        <pc:chgData name="dianapatriciam28@outlook.pt" userId="1b5ef5f3a8580ec0" providerId="LiveId" clId="{EA988B16-C995-4686-990D-E5345325D6D3}" dt="2022-10-06T21:38:07.194" v="224" actId="1076"/>
        <pc:sldMkLst>
          <pc:docMk/>
          <pc:sldMk cId="3673196207" sldId="266"/>
        </pc:sldMkLst>
        <pc:spChg chg="mod">
          <ac:chgData name="dianapatriciam28@outlook.pt" userId="1b5ef5f3a8580ec0" providerId="LiveId" clId="{EA988B16-C995-4686-990D-E5345325D6D3}" dt="2022-10-06T21:38:07.194" v="224" actId="1076"/>
          <ac:spMkLst>
            <pc:docMk/>
            <pc:sldMk cId="3673196207" sldId="266"/>
            <ac:spMk id="2" creationId="{438C1359-A15E-08B1-AB5F-8E7678DF3729}"/>
          </ac:spMkLst>
        </pc:spChg>
        <pc:spChg chg="mod">
          <ac:chgData name="dianapatriciam28@outlook.pt" userId="1b5ef5f3a8580ec0" providerId="LiveId" clId="{EA988B16-C995-4686-990D-E5345325D6D3}" dt="2022-10-06T21:38:04.608" v="223" actId="1076"/>
          <ac:spMkLst>
            <pc:docMk/>
            <pc:sldMk cId="3673196207" sldId="266"/>
            <ac:spMk id="42" creationId="{38901048-B5BD-49BE-A1F5-B030B196891E}"/>
          </ac:spMkLst>
        </pc:spChg>
      </pc:sldChg>
      <pc:sldChg chg="addSp delSp modSp mod setBg setFolMasterObjs modClrScheme setClrOvrMap delDesignElem chgLayout">
        <pc:chgData name="dianapatriciam28@outlook.pt" userId="1b5ef5f3a8580ec0" providerId="LiveId" clId="{EA988B16-C995-4686-990D-E5345325D6D3}" dt="2022-10-06T22:01:57.623" v="557" actId="1076"/>
        <pc:sldMkLst>
          <pc:docMk/>
          <pc:sldMk cId="118581060" sldId="270"/>
        </pc:sldMkLst>
        <pc:spChg chg="add mod ord">
          <ac:chgData name="dianapatriciam28@outlook.pt" userId="1b5ef5f3a8580ec0" providerId="LiveId" clId="{EA988B16-C995-4686-990D-E5345325D6D3}" dt="2022-10-06T21:59:46.428" v="550" actId="14100"/>
          <ac:spMkLst>
            <pc:docMk/>
            <pc:sldMk cId="118581060" sldId="270"/>
            <ac:spMk id="2" creationId="{03A7A8C2-093D-16D8-DEC6-46D6896E7908}"/>
          </ac:spMkLst>
        </pc:spChg>
        <pc:spChg chg="add del">
          <ac:chgData name="dianapatriciam28@outlook.pt" userId="1b5ef5f3a8580ec0" providerId="LiveId" clId="{EA988B16-C995-4686-990D-E5345325D6D3}" dt="2022-10-06T21:06:18.365" v="4" actId="478"/>
          <ac:spMkLst>
            <pc:docMk/>
            <pc:sldMk cId="118581060" sldId="270"/>
            <ac:spMk id="4" creationId="{00000000-0000-0000-0000-000000000000}"/>
          </ac:spMkLst>
        </pc:spChg>
        <pc:spChg chg="add del">
          <ac:chgData name="dianapatriciam28@outlook.pt" userId="1b5ef5f3a8580ec0" providerId="LiveId" clId="{EA988B16-C995-4686-990D-E5345325D6D3}" dt="2022-10-06T21:15:35.341" v="56"/>
          <ac:spMkLst>
            <pc:docMk/>
            <pc:sldMk cId="118581060" sldId="270"/>
            <ac:spMk id="10" creationId="{0671A8AE-40A1-4631-A6B8-581AFF065482}"/>
          </ac:spMkLst>
        </pc:spChg>
        <pc:spChg chg="add del">
          <ac:chgData name="dianapatriciam28@outlook.pt" userId="1b5ef5f3a8580ec0" providerId="LiveId" clId="{EA988B16-C995-4686-990D-E5345325D6D3}" dt="2022-10-06T21:15:35.341" v="56"/>
          <ac:spMkLst>
            <pc:docMk/>
            <pc:sldMk cId="118581060" sldId="270"/>
            <ac:spMk id="12" creationId="{AB58EF07-17C2-48CF-ABB0-EEF1F17CB8F0}"/>
          </ac:spMkLst>
        </pc:spChg>
        <pc:spChg chg="add del">
          <ac:chgData name="dianapatriciam28@outlook.pt" userId="1b5ef5f3a8580ec0" providerId="LiveId" clId="{EA988B16-C995-4686-990D-E5345325D6D3}" dt="2022-10-06T21:15:35.341" v="56"/>
          <ac:spMkLst>
            <pc:docMk/>
            <pc:sldMk cId="118581060" sldId="270"/>
            <ac:spMk id="14" creationId="{AF2F604E-43BE-4DC3-B983-E071523364F8}"/>
          </ac:spMkLst>
        </pc:spChg>
        <pc:spChg chg="add del">
          <ac:chgData name="dianapatriciam28@outlook.pt" userId="1b5ef5f3a8580ec0" providerId="LiveId" clId="{EA988B16-C995-4686-990D-E5345325D6D3}" dt="2022-10-06T21:15:35.341" v="56"/>
          <ac:spMkLst>
            <pc:docMk/>
            <pc:sldMk cId="118581060" sldId="270"/>
            <ac:spMk id="16" creationId="{08C9B587-E65E-4B52-B37C-ABEBB6E87928}"/>
          </ac:spMkLst>
        </pc:spChg>
        <pc:spChg chg="add del">
          <ac:chgData name="dianapatriciam28@outlook.pt" userId="1b5ef5f3a8580ec0" providerId="LiveId" clId="{EA988B16-C995-4686-990D-E5345325D6D3}" dt="2022-10-06T21:07:01.526" v="6" actId="26606"/>
          <ac:spMkLst>
            <pc:docMk/>
            <pc:sldMk cId="118581060" sldId="270"/>
            <ac:spMk id="1037" creationId="{22C6C9C9-83BF-4A6C-A1BF-C1735C61B4FF}"/>
          </ac:spMkLst>
        </pc:spChg>
        <pc:picChg chg="add mod modCrop">
          <ac:chgData name="dianapatriciam28@outlook.pt" userId="1b5ef5f3a8580ec0" providerId="LiveId" clId="{EA988B16-C995-4686-990D-E5345325D6D3}" dt="2022-10-06T22:01:57.623" v="557" actId="1076"/>
          <ac:picMkLst>
            <pc:docMk/>
            <pc:sldMk cId="118581060" sldId="270"/>
            <ac:picMk id="5" creationId="{184E8AE6-2469-2C14-7056-1295EC5A3702}"/>
          </ac:picMkLst>
        </pc:picChg>
        <pc:picChg chg="add mod modCrop">
          <ac:chgData name="dianapatriciam28@outlook.pt" userId="1b5ef5f3a8580ec0" providerId="LiveId" clId="{EA988B16-C995-4686-990D-E5345325D6D3}" dt="2022-10-06T22:01:52.873" v="555" actId="1076"/>
          <ac:picMkLst>
            <pc:docMk/>
            <pc:sldMk cId="118581060" sldId="270"/>
            <ac:picMk id="7" creationId="{49E01716-AFFB-C4D3-3348-FC764C2F0B49}"/>
          </ac:picMkLst>
        </pc:picChg>
        <pc:picChg chg="del mod">
          <ac:chgData name="dianapatriciam28@outlook.pt" userId="1b5ef5f3a8580ec0" providerId="LiveId" clId="{EA988B16-C995-4686-990D-E5345325D6D3}" dt="2022-10-06T21:08:15.489" v="32" actId="478"/>
          <ac:picMkLst>
            <pc:docMk/>
            <pc:sldMk cId="118581060" sldId="270"/>
            <ac:picMk id="1030" creationId="{00000000-0000-0000-0000-000000000000}"/>
          </ac:picMkLst>
        </pc:picChg>
        <pc:picChg chg="del mod">
          <ac:chgData name="dianapatriciam28@outlook.pt" userId="1b5ef5f3a8580ec0" providerId="LiveId" clId="{EA988B16-C995-4686-990D-E5345325D6D3}" dt="2022-10-06T21:08:16.480" v="33" actId="478"/>
          <ac:picMkLst>
            <pc:docMk/>
            <pc:sldMk cId="118581060" sldId="270"/>
            <ac:picMk id="1032" creationId="{00000000-0000-0000-0000-000000000000}"/>
          </ac:picMkLst>
        </pc:picChg>
      </pc:sldChg>
      <pc:sldChg chg="modSp mod setBg">
        <pc:chgData name="dianapatriciam28@outlook.pt" userId="1b5ef5f3a8580ec0" providerId="LiveId" clId="{EA988B16-C995-4686-990D-E5345325D6D3}" dt="2022-10-06T21:36:03.177" v="215"/>
        <pc:sldMkLst>
          <pc:docMk/>
          <pc:sldMk cId="1145448421" sldId="271"/>
        </pc:sldMkLst>
        <pc:spChg chg="mod">
          <ac:chgData name="dianapatriciam28@outlook.pt" userId="1b5ef5f3a8580ec0" providerId="LiveId" clId="{EA988B16-C995-4686-990D-E5345325D6D3}" dt="2022-10-06T21:19:49.007" v="74" actId="1076"/>
          <ac:spMkLst>
            <pc:docMk/>
            <pc:sldMk cId="1145448421" sldId="271"/>
            <ac:spMk id="2" creationId="{D67B6C8F-91D7-B3AF-3675-0A6FE8B0675B}"/>
          </ac:spMkLst>
        </pc:spChg>
        <pc:spChg chg="mod">
          <ac:chgData name="dianapatriciam28@outlook.pt" userId="1b5ef5f3a8580ec0" providerId="LiveId" clId="{EA988B16-C995-4686-990D-E5345325D6D3}" dt="2022-10-06T21:19:45.339" v="73" actId="1076"/>
          <ac:spMkLst>
            <pc:docMk/>
            <pc:sldMk cId="1145448421" sldId="271"/>
            <ac:spMk id="4" creationId="{CC3AB3FD-B46E-46F7-87E9-74F4CCA7FC94}"/>
          </ac:spMkLst>
        </pc:spChg>
      </pc:sldChg>
      <pc:sldChg chg="modSp mod">
        <pc:chgData name="dianapatriciam28@outlook.pt" userId="1b5ef5f3a8580ec0" providerId="LiveId" clId="{EA988B16-C995-4686-990D-E5345325D6D3}" dt="2022-10-06T21:39:03.978" v="235" actId="1076"/>
        <pc:sldMkLst>
          <pc:docMk/>
          <pc:sldMk cId="521054381" sldId="273"/>
        </pc:sldMkLst>
        <pc:spChg chg="mod">
          <ac:chgData name="dianapatriciam28@outlook.pt" userId="1b5ef5f3a8580ec0" providerId="LiveId" clId="{EA988B16-C995-4686-990D-E5345325D6D3}" dt="2022-10-06T21:38:43.126" v="228" actId="1076"/>
          <ac:spMkLst>
            <pc:docMk/>
            <pc:sldMk cId="521054381" sldId="273"/>
            <ac:spMk id="3" creationId="{37554A5B-2504-4AB1-992C-F2FCE26D5136}"/>
          </ac:spMkLst>
        </pc:spChg>
        <pc:spChg chg="mod">
          <ac:chgData name="dianapatriciam28@outlook.pt" userId="1b5ef5f3a8580ec0" providerId="LiveId" clId="{EA988B16-C995-4686-990D-E5345325D6D3}" dt="2022-10-06T21:38:46.708" v="229" actId="1076"/>
          <ac:spMkLst>
            <pc:docMk/>
            <pc:sldMk cId="521054381" sldId="273"/>
            <ac:spMk id="14" creationId="{8711F6D3-6807-F0D7-CC78-D17EEE48DAF5}"/>
          </ac:spMkLst>
        </pc:spChg>
        <pc:spChg chg="mod">
          <ac:chgData name="dianapatriciam28@outlook.pt" userId="1b5ef5f3a8580ec0" providerId="LiveId" clId="{EA988B16-C995-4686-990D-E5345325D6D3}" dt="2022-10-06T21:39:03.978" v="235" actId="1076"/>
          <ac:spMkLst>
            <pc:docMk/>
            <pc:sldMk cId="521054381" sldId="273"/>
            <ac:spMk id="21" creationId="{EB9E3910-E161-48E5-BFB3-DB4C5EED9436}"/>
          </ac:spMkLst>
        </pc:spChg>
        <pc:picChg chg="mod">
          <ac:chgData name="dianapatriciam28@outlook.pt" userId="1b5ef5f3a8580ec0" providerId="LiveId" clId="{EA988B16-C995-4686-990D-E5345325D6D3}" dt="2022-10-06T21:39:00.985" v="234" actId="1076"/>
          <ac:picMkLst>
            <pc:docMk/>
            <pc:sldMk cId="521054381" sldId="273"/>
            <ac:picMk id="19" creationId="{486E1B69-61B5-4844-BF3D-5A9EA93EAD30}"/>
          </ac:picMkLst>
        </pc:picChg>
        <pc:picChg chg="mod">
          <ac:chgData name="dianapatriciam28@outlook.pt" userId="1b5ef5f3a8580ec0" providerId="LiveId" clId="{EA988B16-C995-4686-990D-E5345325D6D3}" dt="2022-10-06T21:38:55.771" v="231" actId="1076"/>
          <ac:picMkLst>
            <pc:docMk/>
            <pc:sldMk cId="521054381" sldId="273"/>
            <ac:picMk id="24" creationId="{F526B8C3-BCBA-4FE8-A576-8F5084AFF679}"/>
          </ac:picMkLst>
        </pc:picChg>
      </pc:sldChg>
      <pc:sldChg chg="modSp mod">
        <pc:chgData name="dianapatriciam28@outlook.pt" userId="1b5ef5f3a8580ec0" providerId="LiveId" clId="{EA988B16-C995-4686-990D-E5345325D6D3}" dt="2022-10-06T21:39:31.895" v="241" actId="1076"/>
        <pc:sldMkLst>
          <pc:docMk/>
          <pc:sldMk cId="647829412" sldId="279"/>
        </pc:sldMkLst>
        <pc:spChg chg="mod">
          <ac:chgData name="dianapatriciam28@outlook.pt" userId="1b5ef5f3a8580ec0" providerId="LiveId" clId="{EA988B16-C995-4686-990D-E5345325D6D3}" dt="2022-10-06T21:39:31.895" v="241" actId="1076"/>
          <ac:spMkLst>
            <pc:docMk/>
            <pc:sldMk cId="647829412" sldId="279"/>
            <ac:spMk id="2" creationId="{0EBE17DA-7421-6FF8-5CF4-400078B75794}"/>
          </ac:spMkLst>
        </pc:spChg>
        <pc:spChg chg="mod">
          <ac:chgData name="dianapatriciam28@outlook.pt" userId="1b5ef5f3a8580ec0" providerId="LiveId" clId="{EA988B16-C995-4686-990D-E5345325D6D3}" dt="2022-10-06T21:39:29.325" v="240" actId="1076"/>
          <ac:spMkLst>
            <pc:docMk/>
            <pc:sldMk cId="647829412" sldId="279"/>
            <ac:spMk id="18" creationId="{56719A72-0BE7-4ABC-A043-3D67DA6FA777}"/>
          </ac:spMkLst>
        </pc:spChg>
      </pc:sldChg>
      <pc:sldChg chg="modSp mod">
        <pc:chgData name="dianapatriciam28@outlook.pt" userId="1b5ef5f3a8580ec0" providerId="LiveId" clId="{EA988B16-C995-4686-990D-E5345325D6D3}" dt="2022-10-06T21:41:15.143" v="267" actId="1076"/>
        <pc:sldMkLst>
          <pc:docMk/>
          <pc:sldMk cId="1734209312" sldId="282"/>
        </pc:sldMkLst>
        <pc:spChg chg="mod">
          <ac:chgData name="dianapatriciam28@outlook.pt" userId="1b5ef5f3a8580ec0" providerId="LiveId" clId="{EA988B16-C995-4686-990D-E5345325D6D3}" dt="2022-10-06T21:40:00.260" v="246" actId="1076"/>
          <ac:spMkLst>
            <pc:docMk/>
            <pc:sldMk cId="1734209312" sldId="282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0:54.685" v="259" actId="1076"/>
          <ac:spMkLst>
            <pc:docMk/>
            <pc:sldMk cId="1734209312" sldId="282"/>
            <ac:spMk id="6" creationId="{7ABFC781-9082-9918-162F-71CEA8A53DCE}"/>
          </ac:spMkLst>
        </pc:spChg>
        <pc:spChg chg="mod">
          <ac:chgData name="dianapatriciam28@outlook.pt" userId="1b5ef5f3a8580ec0" providerId="LiveId" clId="{EA988B16-C995-4686-990D-E5345325D6D3}" dt="2022-10-06T21:40:02.902" v="247" actId="1076"/>
          <ac:spMkLst>
            <pc:docMk/>
            <pc:sldMk cId="1734209312" sldId="282"/>
            <ac:spMk id="9" creationId="{7D2192F0-647C-C92B-A2AC-81F9C1F42B70}"/>
          </ac:spMkLst>
        </pc:spChg>
        <pc:spChg chg="mod">
          <ac:chgData name="dianapatriciam28@outlook.pt" userId="1b5ef5f3a8580ec0" providerId="LiveId" clId="{EA988B16-C995-4686-990D-E5345325D6D3}" dt="2022-10-06T21:41:13.070" v="266" actId="1076"/>
          <ac:spMkLst>
            <pc:docMk/>
            <pc:sldMk cId="1734209312" sldId="282"/>
            <ac:spMk id="14" creationId="{C289225A-2CFD-A717-D1E1-5323625BC448}"/>
          </ac:spMkLst>
        </pc:spChg>
        <pc:spChg chg="mod">
          <ac:chgData name="dianapatriciam28@outlook.pt" userId="1b5ef5f3a8580ec0" providerId="LiveId" clId="{EA988B16-C995-4686-990D-E5345325D6D3}" dt="2022-10-06T21:40:42.073" v="255" actId="1076"/>
          <ac:spMkLst>
            <pc:docMk/>
            <pc:sldMk cId="1734209312" sldId="282"/>
            <ac:spMk id="26" creationId="{454C934C-8629-4011-9ABB-88ABC2476124}"/>
          </ac:spMkLst>
        </pc:spChg>
        <pc:picChg chg="mod">
          <ac:chgData name="dianapatriciam28@outlook.pt" userId="1b5ef5f3a8580ec0" providerId="LiveId" clId="{EA988B16-C995-4686-990D-E5345325D6D3}" dt="2022-10-06T21:40:49.887" v="258" actId="14100"/>
          <ac:picMkLst>
            <pc:docMk/>
            <pc:sldMk cId="1734209312" sldId="282"/>
            <ac:picMk id="11" creationId="{269447B1-F034-611D-939F-5E2582CA660B}"/>
          </ac:picMkLst>
        </pc:picChg>
        <pc:picChg chg="mod">
          <ac:chgData name="dianapatriciam28@outlook.pt" userId="1b5ef5f3a8580ec0" providerId="LiveId" clId="{EA988B16-C995-4686-990D-E5345325D6D3}" dt="2022-10-06T21:41:09.214" v="265" actId="1076"/>
          <ac:picMkLst>
            <pc:docMk/>
            <pc:sldMk cId="1734209312" sldId="282"/>
            <ac:picMk id="13" creationId="{22C0459E-72E6-00BF-3D56-15A0F9F6533A}"/>
          </ac:picMkLst>
        </pc:picChg>
        <pc:picChg chg="mod">
          <ac:chgData name="dianapatriciam28@outlook.pt" userId="1b5ef5f3a8580ec0" providerId="LiveId" clId="{EA988B16-C995-4686-990D-E5345325D6D3}" dt="2022-10-06T21:41:15.143" v="267" actId="1076"/>
          <ac:picMkLst>
            <pc:docMk/>
            <pc:sldMk cId="1734209312" sldId="282"/>
            <ac:picMk id="16" creationId="{05B5FE19-BF35-9E32-B729-990CC63205A4}"/>
          </ac:picMkLst>
        </pc:picChg>
        <pc:picChg chg="mod modCrop">
          <ac:chgData name="dianapatriciam28@outlook.pt" userId="1b5ef5f3a8580ec0" providerId="LiveId" clId="{EA988B16-C995-4686-990D-E5345325D6D3}" dt="2022-10-06T21:40:33.076" v="253" actId="732"/>
          <ac:picMkLst>
            <pc:docMk/>
            <pc:sldMk cId="1734209312" sldId="282"/>
            <ac:picMk id="18" creationId="{33621A7A-A163-7D8C-0D74-BF43F646AE7E}"/>
          </ac:picMkLst>
        </pc:picChg>
        <pc:picChg chg="mod">
          <ac:chgData name="dianapatriciam28@outlook.pt" userId="1b5ef5f3a8580ec0" providerId="LiveId" clId="{EA988B16-C995-4686-990D-E5345325D6D3}" dt="2022-10-06T21:41:02.864" v="262" actId="1076"/>
          <ac:picMkLst>
            <pc:docMk/>
            <pc:sldMk cId="1734209312" sldId="282"/>
            <ac:picMk id="25" creationId="{CDAEE51A-D4D6-435C-AA9C-4B3C2702856D}"/>
          </ac:picMkLst>
        </pc:picChg>
        <pc:picChg chg="mod">
          <ac:chgData name="dianapatriciam28@outlook.pt" userId="1b5ef5f3a8580ec0" providerId="LiveId" clId="{EA988B16-C995-4686-990D-E5345325D6D3}" dt="2022-10-06T21:40:11.482" v="248" actId="14100"/>
          <ac:picMkLst>
            <pc:docMk/>
            <pc:sldMk cId="1734209312" sldId="282"/>
            <ac:picMk id="34" creationId="{C4D2C9D4-D558-43CD-A48D-8A17989419DC}"/>
          </ac:picMkLst>
        </pc:picChg>
        <pc:picChg chg="mod">
          <ac:chgData name="dianapatriciam28@outlook.pt" userId="1b5ef5f3a8580ec0" providerId="LiveId" clId="{EA988B16-C995-4686-990D-E5345325D6D3}" dt="2022-10-06T21:40:13.440" v="249" actId="1076"/>
          <ac:picMkLst>
            <pc:docMk/>
            <pc:sldMk cId="1734209312" sldId="282"/>
            <ac:picMk id="35" creationId="{7D4D1D83-587F-4AB8-A70C-1A1125ABB3D4}"/>
          </ac:picMkLst>
        </pc:picChg>
        <pc:picChg chg="mod">
          <ac:chgData name="dianapatriciam28@outlook.pt" userId="1b5ef5f3a8580ec0" providerId="LiveId" clId="{EA988B16-C995-4686-990D-E5345325D6D3}" dt="2022-10-06T21:40:39.326" v="254" actId="1076"/>
          <ac:picMkLst>
            <pc:docMk/>
            <pc:sldMk cId="1734209312" sldId="282"/>
            <ac:picMk id="37" creationId="{8314D58B-239A-404F-86A5-BA37ED1E2B1A}"/>
          </ac:picMkLst>
        </pc:picChg>
      </pc:sldChg>
      <pc:sldChg chg="modSp mod">
        <pc:chgData name="dianapatriciam28@outlook.pt" userId="1b5ef5f3a8580ec0" providerId="LiveId" clId="{EA988B16-C995-4686-990D-E5345325D6D3}" dt="2022-10-06T21:48:25.166" v="326" actId="1076"/>
        <pc:sldMkLst>
          <pc:docMk/>
          <pc:sldMk cId="3626221451" sldId="287"/>
        </pc:sldMkLst>
        <pc:spChg chg="mod">
          <ac:chgData name="dianapatriciam28@outlook.pt" userId="1b5ef5f3a8580ec0" providerId="LiveId" clId="{EA988B16-C995-4686-990D-E5345325D6D3}" dt="2022-10-06T21:48:22.245" v="325" actId="1076"/>
          <ac:spMkLst>
            <pc:docMk/>
            <pc:sldMk cId="3626221451" sldId="287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8:25.166" v="326" actId="1076"/>
          <ac:spMkLst>
            <pc:docMk/>
            <pc:sldMk cId="3626221451" sldId="287"/>
            <ac:spMk id="23" creationId="{DC89E63B-0FD7-4EC7-8289-8FFCFEF83C62}"/>
          </ac:spMkLst>
        </pc:spChg>
      </pc:sldChg>
      <pc:sldChg chg="modSp mod">
        <pc:chgData name="dianapatriciam28@outlook.pt" userId="1b5ef5f3a8580ec0" providerId="LiveId" clId="{EA988B16-C995-4686-990D-E5345325D6D3}" dt="2022-10-06T21:49:55.331" v="332" actId="1076"/>
        <pc:sldMkLst>
          <pc:docMk/>
          <pc:sldMk cId="3235387612" sldId="288"/>
        </pc:sldMkLst>
        <pc:spChg chg="mod">
          <ac:chgData name="dianapatriciam28@outlook.pt" userId="1b5ef5f3a8580ec0" providerId="LiveId" clId="{EA988B16-C995-4686-990D-E5345325D6D3}" dt="2022-10-06T21:49:51.920" v="331" actId="1076"/>
          <ac:spMkLst>
            <pc:docMk/>
            <pc:sldMk cId="3235387612" sldId="288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9:55.331" v="332" actId="1076"/>
          <ac:spMkLst>
            <pc:docMk/>
            <pc:sldMk cId="3235387612" sldId="288"/>
            <ac:spMk id="23" creationId="{DC89E63B-0FD7-4EC7-8289-8FFCFEF83C62}"/>
          </ac:spMkLst>
        </pc:spChg>
      </pc:sldChg>
      <pc:sldChg chg="modSp mod setBg">
        <pc:chgData name="dianapatriciam28@outlook.pt" userId="1b5ef5f3a8580ec0" providerId="LiveId" clId="{EA988B16-C995-4686-990D-E5345325D6D3}" dt="2022-10-06T21:36:16.155" v="217"/>
        <pc:sldMkLst>
          <pc:docMk/>
          <pc:sldMk cId="3451226633" sldId="292"/>
        </pc:sldMkLst>
        <pc:spChg chg="mod">
          <ac:chgData name="dianapatriciam28@outlook.pt" userId="1b5ef5f3a8580ec0" providerId="LiveId" clId="{EA988B16-C995-4686-990D-E5345325D6D3}" dt="2022-10-06T21:08:59.705" v="40" actId="403"/>
          <ac:spMkLst>
            <pc:docMk/>
            <pc:sldMk cId="3451226633" sldId="292"/>
            <ac:spMk id="2" creationId="{882DB893-CEEB-418E-B382-553821AA76A8}"/>
          </ac:spMkLst>
        </pc:spChg>
        <pc:spChg chg="mod">
          <ac:chgData name="dianapatriciam28@outlook.pt" userId="1b5ef5f3a8580ec0" providerId="LiveId" clId="{EA988B16-C995-4686-990D-E5345325D6D3}" dt="2022-10-06T21:08:49.283" v="36" actId="1076"/>
          <ac:spMkLst>
            <pc:docMk/>
            <pc:sldMk cId="3451226633" sldId="292"/>
            <ac:spMk id="4" creationId="{8A5D108E-1B45-462C-9A99-7AC1C3B62808}"/>
          </ac:spMkLst>
        </pc:spChg>
      </pc:sldChg>
      <pc:sldChg chg="modSp mod setBg">
        <pc:chgData name="dianapatriciam28@outlook.pt" userId="1b5ef5f3a8580ec0" providerId="LiveId" clId="{EA988B16-C995-4686-990D-E5345325D6D3}" dt="2022-10-06T21:36:03.177" v="215"/>
        <pc:sldMkLst>
          <pc:docMk/>
          <pc:sldMk cId="3770250682" sldId="293"/>
        </pc:sldMkLst>
        <pc:spChg chg="mod">
          <ac:chgData name="dianapatriciam28@outlook.pt" userId="1b5ef5f3a8580ec0" providerId="LiveId" clId="{EA988B16-C995-4686-990D-E5345325D6D3}" dt="2022-10-06T21:27:07.131" v="166" actId="1076"/>
          <ac:spMkLst>
            <pc:docMk/>
            <pc:sldMk cId="3770250682" sldId="293"/>
            <ac:spMk id="14" creationId="{884058BE-651A-49E6-B320-CA02540DBE9E}"/>
          </ac:spMkLst>
        </pc:spChg>
        <pc:spChg chg="mod">
          <ac:chgData name="dianapatriciam28@outlook.pt" userId="1b5ef5f3a8580ec0" providerId="LiveId" clId="{EA988B16-C995-4686-990D-E5345325D6D3}" dt="2022-10-06T21:29:01.732" v="201" actId="1076"/>
          <ac:spMkLst>
            <pc:docMk/>
            <pc:sldMk cId="3770250682" sldId="293"/>
            <ac:spMk id="15" creationId="{9CC5C20B-6A5B-691F-DB9D-10524315E3B8}"/>
          </ac:spMkLst>
        </pc:spChg>
        <pc:spChg chg="mod">
          <ac:chgData name="dianapatriciam28@outlook.pt" userId="1b5ef5f3a8580ec0" providerId="LiveId" clId="{EA988B16-C995-4686-990D-E5345325D6D3}" dt="2022-10-06T21:27:34.663" v="175" actId="1076"/>
          <ac:spMkLst>
            <pc:docMk/>
            <pc:sldMk cId="3770250682" sldId="293"/>
            <ac:spMk id="16" creationId="{2C0F5153-989D-4575-9895-10DB8CA14B0D}"/>
          </ac:spMkLst>
        </pc:spChg>
        <pc:spChg chg="mod">
          <ac:chgData name="dianapatriciam28@outlook.pt" userId="1b5ef5f3a8580ec0" providerId="LiveId" clId="{EA988B16-C995-4686-990D-E5345325D6D3}" dt="2022-10-06T21:28:05.616" v="183" actId="1076"/>
          <ac:spMkLst>
            <pc:docMk/>
            <pc:sldMk cId="3770250682" sldId="293"/>
            <ac:spMk id="26" creationId="{5832203F-5E87-4A2A-9862-CCFFD185FEDB}"/>
          </ac:spMkLst>
        </pc:spChg>
        <pc:spChg chg="mod">
          <ac:chgData name="dianapatriciam28@outlook.pt" userId="1b5ef5f3a8580ec0" providerId="LiveId" clId="{EA988B16-C995-4686-990D-E5345325D6D3}" dt="2022-10-06T21:28:12.623" v="185" actId="1076"/>
          <ac:spMkLst>
            <pc:docMk/>
            <pc:sldMk cId="3770250682" sldId="293"/>
            <ac:spMk id="28" creationId="{6E3587CD-370E-4694-A5C3-DB73BEA886FF}"/>
          </ac:spMkLst>
        </pc:spChg>
        <pc:spChg chg="mod">
          <ac:chgData name="dianapatriciam28@outlook.pt" userId="1b5ef5f3a8580ec0" providerId="LiveId" clId="{EA988B16-C995-4686-990D-E5345325D6D3}" dt="2022-10-06T21:29:13.148" v="204" actId="1076"/>
          <ac:spMkLst>
            <pc:docMk/>
            <pc:sldMk cId="3770250682" sldId="293"/>
            <ac:spMk id="29" creationId="{82704870-119F-4A6C-8963-6651FD33A165}"/>
          </ac:spMkLst>
        </pc:spChg>
        <pc:spChg chg="mod">
          <ac:chgData name="dianapatriciam28@outlook.pt" userId="1b5ef5f3a8580ec0" providerId="LiveId" clId="{EA988B16-C995-4686-990D-E5345325D6D3}" dt="2022-10-06T21:28:21.934" v="188" actId="1076"/>
          <ac:spMkLst>
            <pc:docMk/>
            <pc:sldMk cId="3770250682" sldId="293"/>
            <ac:spMk id="34" creationId="{EDC14C85-2C1E-4A77-8901-F349352CD162}"/>
          </ac:spMkLst>
        </pc:spChg>
        <pc:spChg chg="mod">
          <ac:chgData name="dianapatriciam28@outlook.pt" userId="1b5ef5f3a8580ec0" providerId="LiveId" clId="{EA988B16-C995-4686-990D-E5345325D6D3}" dt="2022-10-06T21:28:35.324" v="191" actId="1076"/>
          <ac:spMkLst>
            <pc:docMk/>
            <pc:sldMk cId="3770250682" sldId="293"/>
            <ac:spMk id="35" creationId="{C04C571F-DEEC-4C7E-B16D-898F3F9BA5A1}"/>
          </ac:spMkLst>
        </pc:spChg>
        <pc:spChg chg="mod">
          <ac:chgData name="dianapatriciam28@outlook.pt" userId="1b5ef5f3a8580ec0" providerId="LiveId" clId="{EA988B16-C995-4686-990D-E5345325D6D3}" dt="2022-10-06T21:29:20.865" v="207" actId="1076"/>
          <ac:spMkLst>
            <pc:docMk/>
            <pc:sldMk cId="3770250682" sldId="293"/>
            <ac:spMk id="37" creationId="{7BBF4085-2165-4B60-ABB3-E388637879BE}"/>
          </ac:spMkLst>
        </pc:spChg>
        <pc:spChg chg="mod">
          <ac:chgData name="dianapatriciam28@outlook.pt" userId="1b5ef5f3a8580ec0" providerId="LiveId" clId="{EA988B16-C995-4686-990D-E5345325D6D3}" dt="2022-10-06T21:27:09.812" v="167" actId="1076"/>
          <ac:spMkLst>
            <pc:docMk/>
            <pc:sldMk cId="3770250682" sldId="293"/>
            <ac:spMk id="2048" creationId="{F06B5FF5-37AA-25C5-0630-975CFFF27C6B}"/>
          </ac:spMkLst>
        </pc:spChg>
        <pc:picChg chg="mod">
          <ac:chgData name="dianapatriciam28@outlook.pt" userId="1b5ef5f3a8580ec0" providerId="LiveId" clId="{EA988B16-C995-4686-990D-E5345325D6D3}" dt="2022-10-06T21:27:37.140" v="176" actId="1076"/>
          <ac:picMkLst>
            <pc:docMk/>
            <pc:sldMk cId="3770250682" sldId="293"/>
            <ac:picMk id="4" creationId="{FA3AE8B2-C3F2-46A5-A539-553050FB3935}"/>
          </ac:picMkLst>
        </pc:picChg>
        <pc:picChg chg="mod">
          <ac:chgData name="dianapatriciam28@outlook.pt" userId="1b5ef5f3a8580ec0" providerId="LiveId" clId="{EA988B16-C995-4686-990D-E5345325D6D3}" dt="2022-10-06T21:27:25.442" v="172" actId="1076"/>
          <ac:picMkLst>
            <pc:docMk/>
            <pc:sldMk cId="3770250682" sldId="293"/>
            <ac:picMk id="5" creationId="{0867CFBC-1A53-49AC-82D9-40AE3A35289A}"/>
          </ac:picMkLst>
        </pc:picChg>
        <pc:picChg chg="mod">
          <ac:chgData name="dianapatriciam28@outlook.pt" userId="1b5ef5f3a8580ec0" providerId="LiveId" clId="{EA988B16-C995-4686-990D-E5345325D6D3}" dt="2022-10-06T21:27:20.533" v="171" actId="1076"/>
          <ac:picMkLst>
            <pc:docMk/>
            <pc:sldMk cId="3770250682" sldId="293"/>
            <ac:picMk id="7" creationId="{0B354FFD-23D5-4516-8F30-2A713022E087}"/>
          </ac:picMkLst>
        </pc:picChg>
        <pc:picChg chg="mod">
          <ac:chgData name="dianapatriciam28@outlook.pt" userId="1b5ef5f3a8580ec0" providerId="LiveId" clId="{EA988B16-C995-4686-990D-E5345325D6D3}" dt="2022-10-06T21:27:27.972" v="173" actId="1076"/>
          <ac:picMkLst>
            <pc:docMk/>
            <pc:sldMk cId="3770250682" sldId="293"/>
            <ac:picMk id="8" creationId="{90750F3E-D56C-40BC-A910-DC37BBCD3768}"/>
          </ac:picMkLst>
        </pc:picChg>
        <pc:picChg chg="mod">
          <ac:chgData name="dianapatriciam28@outlook.pt" userId="1b5ef5f3a8580ec0" providerId="LiveId" clId="{EA988B16-C995-4686-990D-E5345325D6D3}" dt="2022-10-06T21:27:41.892" v="178" actId="1076"/>
          <ac:picMkLst>
            <pc:docMk/>
            <pc:sldMk cId="3770250682" sldId="293"/>
            <ac:picMk id="10" creationId="{36F4899D-D303-4C29-BA01-DA75DA1CA3E0}"/>
          </ac:picMkLst>
        </pc:picChg>
        <pc:picChg chg="mod">
          <ac:chgData name="dianapatriciam28@outlook.pt" userId="1b5ef5f3a8580ec0" providerId="LiveId" clId="{EA988B16-C995-4686-990D-E5345325D6D3}" dt="2022-10-06T21:27:38.818" v="177" actId="1076"/>
          <ac:picMkLst>
            <pc:docMk/>
            <pc:sldMk cId="3770250682" sldId="293"/>
            <ac:picMk id="11" creationId="{0C292B0C-587A-4D26-981F-9E77DC36F9E3}"/>
          </ac:picMkLst>
        </pc:picChg>
        <pc:picChg chg="mod">
          <ac:chgData name="dianapatriciam28@outlook.pt" userId="1b5ef5f3a8580ec0" providerId="LiveId" clId="{EA988B16-C995-4686-990D-E5345325D6D3}" dt="2022-10-06T21:27:30.250" v="174" actId="1076"/>
          <ac:picMkLst>
            <pc:docMk/>
            <pc:sldMk cId="3770250682" sldId="293"/>
            <ac:picMk id="12" creationId="{CDBAFC5C-8C81-423A-A1FE-32DD8622EFF4}"/>
          </ac:picMkLst>
        </pc:picChg>
        <pc:picChg chg="mod">
          <ac:chgData name="dianapatriciam28@outlook.pt" userId="1b5ef5f3a8580ec0" providerId="LiveId" clId="{EA988B16-C995-4686-990D-E5345325D6D3}" dt="2022-10-06T21:28:07.484" v="184" actId="1076"/>
          <ac:picMkLst>
            <pc:docMk/>
            <pc:sldMk cId="3770250682" sldId="293"/>
            <ac:picMk id="22" creationId="{C45880E1-2031-4003-B004-B52C3E2006E8}"/>
          </ac:picMkLst>
        </pc:picChg>
        <pc:picChg chg="mod">
          <ac:chgData name="dianapatriciam28@outlook.pt" userId="1b5ef5f3a8580ec0" providerId="LiveId" clId="{EA988B16-C995-4686-990D-E5345325D6D3}" dt="2022-10-06T21:27:14.924" v="169" actId="1076"/>
          <ac:picMkLst>
            <pc:docMk/>
            <pc:sldMk cId="3770250682" sldId="293"/>
            <ac:picMk id="25" creationId="{42ACAD59-0171-E7CB-C5F8-A5519FD95479}"/>
          </ac:picMkLst>
        </pc:picChg>
        <pc:picChg chg="mod">
          <ac:chgData name="dianapatriciam28@outlook.pt" userId="1b5ef5f3a8580ec0" providerId="LiveId" clId="{EA988B16-C995-4686-990D-E5345325D6D3}" dt="2022-10-06T21:28:02.686" v="182" actId="1076"/>
          <ac:picMkLst>
            <pc:docMk/>
            <pc:sldMk cId="3770250682" sldId="293"/>
            <ac:picMk id="27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28:44.433" v="197" actId="1035"/>
          <ac:picMkLst>
            <pc:docMk/>
            <pc:sldMk cId="3770250682" sldId="293"/>
            <ac:picMk id="32" creationId="{332A11B9-D0ED-4018-BAD9-2614E1111CE6}"/>
          </ac:picMkLst>
        </pc:picChg>
        <pc:picChg chg="mod">
          <ac:chgData name="dianapatriciam28@outlook.pt" userId="1b5ef5f3a8580ec0" providerId="LiveId" clId="{EA988B16-C995-4686-990D-E5345325D6D3}" dt="2022-10-06T21:28:42.202" v="195" actId="1035"/>
          <ac:picMkLst>
            <pc:docMk/>
            <pc:sldMk cId="3770250682" sldId="293"/>
            <ac:picMk id="33" creationId="{8B14D123-5549-4120-9F9A-E8ECBA68F7AB}"/>
          </ac:picMkLst>
        </pc:picChg>
        <pc:picChg chg="mod">
          <ac:chgData name="dianapatriciam28@outlook.pt" userId="1b5ef5f3a8580ec0" providerId="LiveId" clId="{EA988B16-C995-4686-990D-E5345325D6D3}" dt="2022-10-06T21:29:17.354" v="206" actId="14100"/>
          <ac:picMkLst>
            <pc:docMk/>
            <pc:sldMk cId="3770250682" sldId="293"/>
            <ac:picMk id="36" creationId="{CE0B25AC-D0E0-4C62-8A6F-3A726CD08D2F}"/>
          </ac:picMkLst>
        </pc:picChg>
        <pc:picChg chg="mod">
          <ac:chgData name="dianapatriciam28@outlook.pt" userId="1b5ef5f3a8580ec0" providerId="LiveId" clId="{EA988B16-C995-4686-990D-E5345325D6D3}" dt="2022-10-06T21:29:26.068" v="209" actId="1076"/>
          <ac:picMkLst>
            <pc:docMk/>
            <pc:sldMk cId="3770250682" sldId="293"/>
            <ac:picMk id="40" creationId="{F7C45C90-A9D5-4BF7-83F0-AD3D052BB3A1}"/>
          </ac:picMkLst>
        </pc:picChg>
        <pc:picChg chg="mod">
          <ac:chgData name="dianapatriciam28@outlook.pt" userId="1b5ef5f3a8580ec0" providerId="LiveId" clId="{EA988B16-C995-4686-990D-E5345325D6D3}" dt="2022-10-06T21:28:57.033" v="200" actId="1076"/>
          <ac:picMkLst>
            <pc:docMk/>
            <pc:sldMk cId="3770250682" sldId="293"/>
            <ac:picMk id="41" creationId="{1B1ECE90-318C-1F11-6D51-FC91FEF9BACB}"/>
          </ac:picMkLst>
        </pc:picChg>
        <pc:picChg chg="mod">
          <ac:chgData name="dianapatriciam28@outlook.pt" userId="1b5ef5f3a8580ec0" providerId="LiveId" clId="{EA988B16-C995-4686-990D-E5345325D6D3}" dt="2022-10-06T21:29:08.434" v="203" actId="14100"/>
          <ac:picMkLst>
            <pc:docMk/>
            <pc:sldMk cId="3770250682" sldId="293"/>
            <ac:picMk id="42" creationId="{EE2A8134-4931-4C24-8E6C-FFE1D3566D97}"/>
          </ac:picMkLst>
        </pc:picChg>
        <pc:picChg chg="mod">
          <ac:chgData name="dianapatriciam28@outlook.pt" userId="1b5ef5f3a8580ec0" providerId="LiveId" clId="{EA988B16-C995-4686-990D-E5345325D6D3}" dt="2022-10-06T21:29:27.473" v="210" actId="1076"/>
          <ac:picMkLst>
            <pc:docMk/>
            <pc:sldMk cId="3770250682" sldId="293"/>
            <ac:picMk id="2050" creationId="{CACBDE49-D6F4-49FC-BA6A-D6F31218E5AD}"/>
          </ac:picMkLst>
        </pc:picChg>
        <pc:picChg chg="mod">
          <ac:chgData name="dianapatriciam28@outlook.pt" userId="1b5ef5f3a8580ec0" providerId="LiveId" clId="{EA988B16-C995-4686-990D-E5345325D6D3}" dt="2022-10-06T21:27:17.410" v="170" actId="1076"/>
          <ac:picMkLst>
            <pc:docMk/>
            <pc:sldMk cId="3770250682" sldId="293"/>
            <ac:picMk id="2052" creationId="{DF8BCE64-8FC4-4502-AAC0-08C97D6B7763}"/>
          </ac:picMkLst>
        </pc:picChg>
      </pc:sldChg>
      <pc:sldChg chg="modSp mod">
        <pc:chgData name="dianapatriciam28@outlook.pt" userId="1b5ef5f3a8580ec0" providerId="LiveId" clId="{EA988B16-C995-4686-990D-E5345325D6D3}" dt="2022-10-06T21:47:34.825" v="319" actId="1076"/>
        <pc:sldMkLst>
          <pc:docMk/>
          <pc:sldMk cId="2411286724" sldId="294"/>
        </pc:sldMkLst>
        <pc:spChg chg="mod">
          <ac:chgData name="dianapatriciam28@outlook.pt" userId="1b5ef5f3a8580ec0" providerId="LiveId" clId="{EA988B16-C995-4686-990D-E5345325D6D3}" dt="2022-10-06T21:47:32.194" v="318" actId="1076"/>
          <ac:spMkLst>
            <pc:docMk/>
            <pc:sldMk cId="2411286724" sldId="294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3" creationId="{3477CE5A-E08D-437D-9F3C-000026119F4C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17" creationId="{FB847A2A-A019-4821-B301-2D09A6CE6EB2}"/>
          </ac:spMkLst>
        </pc:spChg>
        <pc:spChg chg="mod">
          <ac:chgData name="dianapatriciam28@outlook.pt" userId="1b5ef5f3a8580ec0" providerId="LiveId" clId="{EA988B16-C995-4686-990D-E5345325D6D3}" dt="2022-10-06T21:47:34.825" v="319" actId="1076"/>
          <ac:spMkLst>
            <pc:docMk/>
            <pc:sldMk cId="2411286724" sldId="294"/>
            <ac:spMk id="23" creationId="{DC89E63B-0FD7-4EC7-8289-8FFCFEF83C62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42" creationId="{AA7B6E24-C64D-4F3F-AAA9-D6724F62E34D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44" creationId="{C4C5F70A-F62A-4290-9FED-432E60BC9735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47" creationId="{63A0305A-E097-446D-8354-3A6D7E3E68CF}"/>
          </ac:spMkLst>
        </pc:spChg>
        <pc:spChg chg="mod">
          <ac:chgData name="dianapatriciam28@outlook.pt" userId="1b5ef5f3a8580ec0" providerId="LiveId" clId="{EA988B16-C995-4686-990D-E5345325D6D3}" dt="2022-10-06T21:47:23.263" v="316" actId="1076"/>
          <ac:spMkLst>
            <pc:docMk/>
            <pc:sldMk cId="2411286724" sldId="294"/>
            <ac:spMk id="54" creationId="{AC4240BC-1EC1-4FDF-B167-CEE8FF7B2EF9}"/>
          </ac:spMkLst>
        </pc:spChg>
        <pc:grpChg chg="mod">
          <ac:chgData name="dianapatriciam28@outlook.pt" userId="1b5ef5f3a8580ec0" providerId="LiveId" clId="{EA988B16-C995-4686-990D-E5345325D6D3}" dt="2022-10-06T21:47:23.263" v="316" actId="1076"/>
          <ac:grpSpMkLst>
            <pc:docMk/>
            <pc:sldMk cId="2411286724" sldId="294"/>
            <ac:grpSpMk id="8" creationId="{26495C93-82F6-4DD2-8570-09B85A18F283}"/>
          </ac:grpSpMkLst>
        </pc:grpChg>
        <pc:grpChg chg="mod">
          <ac:chgData name="dianapatriciam28@outlook.pt" userId="1b5ef5f3a8580ec0" providerId="LiveId" clId="{EA988B16-C995-4686-990D-E5345325D6D3}" dt="2022-10-06T21:47:23.263" v="316" actId="1076"/>
          <ac:grpSpMkLst>
            <pc:docMk/>
            <pc:sldMk cId="2411286724" sldId="294"/>
            <ac:grpSpMk id="9" creationId="{D6E3DB0F-580D-45BE-A1F9-BC84DEB1BA7C}"/>
          </ac:grpSpMkLst>
        </pc:grp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5" creationId="{94D90B99-76DA-47B1-90C7-BCD60D2DE365}"/>
          </ac:picMkLst>
        </pc:pic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6" creationId="{CC5327DF-C806-4811-AC20-D08D00C39317}"/>
          </ac:picMkLst>
        </pc:pic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7" creationId="{B59A55C2-E18F-4C3D-A46E-BA088F9AA59D}"/>
          </ac:picMkLst>
        </pc:pic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1026" creationId="{D0F38B32-B69B-4D6A-B147-3D8D5269FB03}"/>
          </ac:picMkLst>
        </pc:pic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1028" creationId="{1F514C28-58C9-4988-8F87-BCF166C8C54C}"/>
          </ac:picMkLst>
        </pc:picChg>
        <pc:picChg chg="mod">
          <ac:chgData name="dianapatriciam28@outlook.pt" userId="1b5ef5f3a8580ec0" providerId="LiveId" clId="{EA988B16-C995-4686-990D-E5345325D6D3}" dt="2022-10-06T21:47:23.263" v="316" actId="1076"/>
          <ac:picMkLst>
            <pc:docMk/>
            <pc:sldMk cId="2411286724" sldId="294"/>
            <ac:picMk id="1032" creationId="{4BFE22D7-F312-49E0-B5CB-C7A5A725049B}"/>
          </ac:picMkLst>
        </pc:picChg>
      </pc:sldChg>
      <pc:sldChg chg="modSp mod">
        <pc:chgData name="dianapatriciam28@outlook.pt" userId="1b5ef5f3a8580ec0" providerId="LiveId" clId="{EA988B16-C995-4686-990D-E5345325D6D3}" dt="2022-10-06T21:56:34.224" v="543" actId="1076"/>
        <pc:sldMkLst>
          <pc:docMk/>
          <pc:sldMk cId="3527876213" sldId="295"/>
        </pc:sldMkLst>
        <pc:spChg chg="mod">
          <ac:chgData name="dianapatriciam28@outlook.pt" userId="1b5ef5f3a8580ec0" providerId="LiveId" clId="{EA988B16-C995-4686-990D-E5345325D6D3}" dt="2022-10-06T21:56:34.224" v="543" actId="1076"/>
          <ac:spMkLst>
            <pc:docMk/>
            <pc:sldMk cId="3527876213" sldId="295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56:31.373" v="542" actId="1076"/>
          <ac:spMkLst>
            <pc:docMk/>
            <pc:sldMk cId="3527876213" sldId="295"/>
            <ac:spMk id="23" creationId="{DC89E63B-0FD7-4EC7-8289-8FFCFEF83C62}"/>
          </ac:spMkLst>
        </pc:spChg>
        <pc:spChg chg="mod">
          <ac:chgData name="dianapatriciam28@outlook.pt" userId="1b5ef5f3a8580ec0" providerId="LiveId" clId="{EA988B16-C995-4686-990D-E5345325D6D3}" dt="2022-10-06T21:55:08.374" v="517" actId="1076"/>
          <ac:spMkLst>
            <pc:docMk/>
            <pc:sldMk cId="3527876213" sldId="295"/>
            <ac:spMk id="45" creationId="{44E31C4B-97C8-4D5E-A44E-FFACB2038B70}"/>
          </ac:spMkLst>
        </pc:spChg>
        <pc:spChg chg="mod">
          <ac:chgData name="dianapatriciam28@outlook.pt" userId="1b5ef5f3a8580ec0" providerId="LiveId" clId="{EA988B16-C995-4686-990D-E5345325D6D3}" dt="2022-10-06T21:55:36.701" v="527" actId="1076"/>
          <ac:spMkLst>
            <pc:docMk/>
            <pc:sldMk cId="3527876213" sldId="295"/>
            <ac:spMk id="46" creationId="{98FBC51F-223C-46E2-A429-390393DC8CE7}"/>
          </ac:spMkLst>
        </pc:spChg>
        <pc:spChg chg="mod">
          <ac:chgData name="dianapatriciam28@outlook.pt" userId="1b5ef5f3a8580ec0" providerId="LiveId" clId="{EA988B16-C995-4686-990D-E5345325D6D3}" dt="2022-10-06T21:54:46.516" v="510" actId="1076"/>
          <ac:spMkLst>
            <pc:docMk/>
            <pc:sldMk cId="3527876213" sldId="295"/>
            <ac:spMk id="48" creationId="{46780053-A656-47EE-8F36-FF2B7974B4A5}"/>
          </ac:spMkLst>
        </pc:spChg>
        <pc:spChg chg="mod">
          <ac:chgData name="dianapatriciam28@outlook.pt" userId="1b5ef5f3a8580ec0" providerId="LiveId" clId="{EA988B16-C995-4686-990D-E5345325D6D3}" dt="2022-10-06T21:54:35.250" v="506" actId="1076"/>
          <ac:spMkLst>
            <pc:docMk/>
            <pc:sldMk cId="3527876213" sldId="295"/>
            <ac:spMk id="49" creationId="{7F5D1EF9-003D-4DBE-A7EB-2F05D546FBB5}"/>
          </ac:spMkLst>
        </pc:spChg>
        <pc:spChg chg="mod">
          <ac:chgData name="dianapatriciam28@outlook.pt" userId="1b5ef5f3a8580ec0" providerId="LiveId" clId="{EA988B16-C995-4686-990D-E5345325D6D3}" dt="2022-10-06T21:55:21.303" v="522" actId="1076"/>
          <ac:spMkLst>
            <pc:docMk/>
            <pc:sldMk cId="3527876213" sldId="295"/>
            <ac:spMk id="61" creationId="{8D5867A0-FB9C-4907-8514-BE987C5BB182}"/>
          </ac:spMkLst>
        </pc:spChg>
        <pc:picChg chg="mod">
          <ac:chgData name="dianapatriciam28@outlook.pt" userId="1b5ef5f3a8580ec0" providerId="LiveId" clId="{EA988B16-C995-4686-990D-E5345325D6D3}" dt="2022-10-06T21:55:49.502" v="534" actId="1076"/>
          <ac:picMkLst>
            <pc:docMk/>
            <pc:sldMk cId="3527876213" sldId="295"/>
            <ac:picMk id="5" creationId="{8C39A0FB-B546-4061-AD39-AFCA6C8D0DC4}"/>
          </ac:picMkLst>
        </pc:picChg>
        <pc:picChg chg="mod">
          <ac:chgData name="dianapatriciam28@outlook.pt" userId="1b5ef5f3a8580ec0" providerId="LiveId" clId="{EA988B16-C995-4686-990D-E5345325D6D3}" dt="2022-10-06T21:55:15.892" v="520" actId="1076"/>
          <ac:picMkLst>
            <pc:docMk/>
            <pc:sldMk cId="3527876213" sldId="295"/>
            <ac:picMk id="10" creationId="{943EFF61-A26B-4FF3-89EF-71DC3A5D5C68}"/>
          </ac:picMkLst>
        </pc:picChg>
        <pc:picChg chg="mod">
          <ac:chgData name="dianapatriciam28@outlook.pt" userId="1b5ef5f3a8580ec0" providerId="LiveId" clId="{EA988B16-C995-4686-990D-E5345325D6D3}" dt="2022-10-06T21:55:32.716" v="526" actId="1076"/>
          <ac:picMkLst>
            <pc:docMk/>
            <pc:sldMk cId="3527876213" sldId="295"/>
            <ac:picMk id="20" creationId="{75FF0D52-824D-4ED2-ADC6-58394B77FF90}"/>
          </ac:picMkLst>
        </pc:picChg>
        <pc:picChg chg="mod">
          <ac:chgData name="dianapatriciam28@outlook.pt" userId="1b5ef5f3a8580ec0" providerId="LiveId" clId="{EA988B16-C995-4686-990D-E5345325D6D3}" dt="2022-10-06T21:55:47.768" v="533" actId="1076"/>
          <ac:picMkLst>
            <pc:docMk/>
            <pc:sldMk cId="3527876213" sldId="295"/>
            <ac:picMk id="22" creationId="{18D67708-F982-4E89-8340-E1144F6E3A98}"/>
          </ac:picMkLst>
        </pc:picChg>
        <pc:picChg chg="mod">
          <ac:chgData name="dianapatriciam28@outlook.pt" userId="1b5ef5f3a8580ec0" providerId="LiveId" clId="{EA988B16-C995-4686-990D-E5345325D6D3}" dt="2022-10-06T21:55:43.003" v="531" actId="1076"/>
          <ac:picMkLst>
            <pc:docMk/>
            <pc:sldMk cId="3527876213" sldId="295"/>
            <ac:picMk id="24" creationId="{5FA9C455-D86B-4B17-9973-9659BD2556CD}"/>
          </ac:picMkLst>
        </pc:picChg>
        <pc:picChg chg="mod">
          <ac:chgData name="dianapatriciam28@outlook.pt" userId="1b5ef5f3a8580ec0" providerId="LiveId" clId="{EA988B16-C995-4686-990D-E5345325D6D3}" dt="2022-10-06T21:55:12.626" v="519" actId="1076"/>
          <ac:picMkLst>
            <pc:docMk/>
            <pc:sldMk cId="3527876213" sldId="295"/>
            <ac:picMk id="26" creationId="{3100C385-742C-438A-8F2A-C9CD13C7BA56}"/>
          </ac:picMkLst>
        </pc:picChg>
        <pc:picChg chg="mod">
          <ac:chgData name="dianapatriciam28@outlook.pt" userId="1b5ef5f3a8580ec0" providerId="LiveId" clId="{EA988B16-C995-4686-990D-E5345325D6D3}" dt="2022-10-06T21:55:52.101" v="535" actId="1076"/>
          <ac:picMkLst>
            <pc:docMk/>
            <pc:sldMk cId="3527876213" sldId="295"/>
            <ac:picMk id="27" creationId="{EC27E09B-8077-4066-918B-59EC1CA2D21A}"/>
          </ac:picMkLst>
        </pc:picChg>
        <pc:picChg chg="mod">
          <ac:chgData name="dianapatriciam28@outlook.pt" userId="1b5ef5f3a8580ec0" providerId="LiveId" clId="{EA988B16-C995-4686-990D-E5345325D6D3}" dt="2022-10-06T21:55:38.365" v="529" actId="1035"/>
          <ac:picMkLst>
            <pc:docMk/>
            <pc:sldMk cId="3527876213" sldId="295"/>
            <ac:picMk id="29" creationId="{C798B4B7-34CA-4CCF-BA91-52E1A780013A}"/>
          </ac:picMkLst>
        </pc:picChg>
        <pc:picChg chg="mod">
          <ac:chgData name="dianapatriciam28@outlook.pt" userId="1b5ef5f3a8580ec0" providerId="LiveId" clId="{EA988B16-C995-4686-990D-E5345325D6D3}" dt="2022-10-06T21:54:30.746" v="505" actId="1076"/>
          <ac:picMkLst>
            <pc:docMk/>
            <pc:sldMk cId="3527876213" sldId="295"/>
            <ac:picMk id="30" creationId="{4F717367-BAF2-4358-B562-92E500C53B3B}"/>
          </ac:picMkLst>
        </pc:picChg>
        <pc:picChg chg="mod">
          <ac:chgData name="dianapatriciam28@outlook.pt" userId="1b5ef5f3a8580ec0" providerId="LiveId" clId="{EA988B16-C995-4686-990D-E5345325D6D3}" dt="2022-10-06T21:54:28.651" v="504" actId="1076"/>
          <ac:picMkLst>
            <pc:docMk/>
            <pc:sldMk cId="3527876213" sldId="295"/>
            <ac:picMk id="31" creationId="{4D89C229-2F66-49C6-A21C-045DD53FAF1B}"/>
          </ac:picMkLst>
        </pc:picChg>
        <pc:picChg chg="mod">
          <ac:chgData name="dianapatriciam28@outlook.pt" userId="1b5ef5f3a8580ec0" providerId="LiveId" clId="{EA988B16-C995-4686-990D-E5345325D6D3}" dt="2022-10-06T21:56:06.102" v="537" actId="1076"/>
          <ac:picMkLst>
            <pc:docMk/>
            <pc:sldMk cId="3527876213" sldId="295"/>
            <ac:picMk id="35" creationId="{E22C66D3-3C95-40F0-B601-725F161B5748}"/>
          </ac:picMkLst>
        </pc:picChg>
        <pc:picChg chg="mod">
          <ac:chgData name="dianapatriciam28@outlook.pt" userId="1b5ef5f3a8580ec0" providerId="LiveId" clId="{EA988B16-C995-4686-990D-E5345325D6D3}" dt="2022-10-06T21:55:45.560" v="532" actId="1076"/>
          <ac:picMkLst>
            <pc:docMk/>
            <pc:sldMk cId="3527876213" sldId="295"/>
            <ac:picMk id="38" creationId="{BA35D45C-1C37-4FEF-93F4-9E48E8B64EE9}"/>
          </ac:picMkLst>
        </pc:picChg>
        <pc:picChg chg="mod">
          <ac:chgData name="dianapatriciam28@outlook.pt" userId="1b5ef5f3a8580ec0" providerId="LiveId" clId="{EA988B16-C995-4686-990D-E5345325D6D3}" dt="2022-10-06T21:55:40.780" v="530" actId="1076"/>
          <ac:picMkLst>
            <pc:docMk/>
            <pc:sldMk cId="3527876213" sldId="295"/>
            <ac:picMk id="42" creationId="{9F6928DF-9587-4AC1-B25E-49C6A72250D1}"/>
          </ac:picMkLst>
        </pc:picChg>
        <pc:picChg chg="mod">
          <ac:chgData name="dianapatriciam28@outlook.pt" userId="1b5ef5f3a8580ec0" providerId="LiveId" clId="{EA988B16-C995-4686-990D-E5345325D6D3}" dt="2022-10-06T21:55:02.538" v="516" actId="1076"/>
          <ac:picMkLst>
            <pc:docMk/>
            <pc:sldMk cId="3527876213" sldId="295"/>
            <ac:picMk id="44" creationId="{84922264-230A-43C7-B51E-642EA3818E3D}"/>
          </ac:picMkLst>
        </pc:picChg>
        <pc:picChg chg="mod">
          <ac:chgData name="dianapatriciam28@outlook.pt" userId="1b5ef5f3a8580ec0" providerId="LiveId" clId="{EA988B16-C995-4686-990D-E5345325D6D3}" dt="2022-10-06T21:55:59.120" v="536" actId="1076"/>
          <ac:picMkLst>
            <pc:docMk/>
            <pc:sldMk cId="3527876213" sldId="295"/>
            <ac:picMk id="47" creationId="{65973A41-1A8B-4162-B329-791D387BA7DE}"/>
          </ac:picMkLst>
        </pc:picChg>
        <pc:picChg chg="mod">
          <ac:chgData name="dianapatriciam28@outlook.pt" userId="1b5ef5f3a8580ec0" providerId="LiveId" clId="{EA988B16-C995-4686-990D-E5345325D6D3}" dt="2022-10-06T21:56:13.553" v="539" actId="1076"/>
          <ac:picMkLst>
            <pc:docMk/>
            <pc:sldMk cId="3527876213" sldId="295"/>
            <ac:picMk id="51" creationId="{66C860E6-26A6-4FB4-B021-34255613F302}"/>
          </ac:picMkLst>
        </pc:picChg>
        <pc:picChg chg="mod">
          <ac:chgData name="dianapatriciam28@outlook.pt" userId="1b5ef5f3a8580ec0" providerId="LiveId" clId="{EA988B16-C995-4686-990D-E5345325D6D3}" dt="2022-10-06T21:55:24.630" v="523" actId="1076"/>
          <ac:picMkLst>
            <pc:docMk/>
            <pc:sldMk cId="3527876213" sldId="295"/>
            <ac:picMk id="55" creationId="{79497B7B-00EA-4746-9B6A-6014EA787B21}"/>
          </ac:picMkLst>
        </pc:picChg>
        <pc:picChg chg="mod">
          <ac:chgData name="dianapatriciam28@outlook.pt" userId="1b5ef5f3a8580ec0" providerId="LiveId" clId="{EA988B16-C995-4686-990D-E5345325D6D3}" dt="2022-10-06T21:56:15.056" v="540" actId="1076"/>
          <ac:picMkLst>
            <pc:docMk/>
            <pc:sldMk cId="3527876213" sldId="295"/>
            <ac:picMk id="69" creationId="{C804E741-85E0-1F74-8DCA-AD81ABC56493}"/>
          </ac:picMkLst>
        </pc:picChg>
        <pc:picChg chg="mod">
          <ac:chgData name="dianapatriciam28@outlook.pt" userId="1b5ef5f3a8580ec0" providerId="LiveId" clId="{EA988B16-C995-4686-990D-E5345325D6D3}" dt="2022-10-06T21:54:57.736" v="514" actId="1076"/>
          <ac:picMkLst>
            <pc:docMk/>
            <pc:sldMk cId="3527876213" sldId="295"/>
            <ac:picMk id="1026" creationId="{DAEBB306-E407-469F-BC73-CC22C5A8F06A}"/>
          </ac:picMkLst>
        </pc:picChg>
        <pc:picChg chg="mod">
          <ac:chgData name="dianapatriciam28@outlook.pt" userId="1b5ef5f3a8580ec0" providerId="LiveId" clId="{EA988B16-C995-4686-990D-E5345325D6D3}" dt="2022-10-06T21:56:18.074" v="541" actId="1076"/>
          <ac:picMkLst>
            <pc:docMk/>
            <pc:sldMk cId="3527876213" sldId="295"/>
            <ac:picMk id="2055" creationId="{F89119E8-3855-27DC-8CDA-AC7FBE38CB87}"/>
          </ac:picMkLst>
        </pc:picChg>
        <pc:picChg chg="mod">
          <ac:chgData name="dianapatriciam28@outlook.pt" userId="1b5ef5f3a8580ec0" providerId="LiveId" clId="{EA988B16-C995-4686-990D-E5345325D6D3}" dt="2022-10-06T21:54:43.264" v="509" actId="1076"/>
          <ac:picMkLst>
            <pc:docMk/>
            <pc:sldMk cId="3527876213" sldId="295"/>
            <ac:picMk id="2058" creationId="{D3E3C54F-26BF-C567-5BD2-66DB13171D05}"/>
          </ac:picMkLst>
        </pc:picChg>
        <pc:picChg chg="mod">
          <ac:chgData name="dianapatriciam28@outlook.pt" userId="1b5ef5f3a8580ec0" providerId="LiveId" clId="{EA988B16-C995-4686-990D-E5345325D6D3}" dt="2022-10-06T21:54:53.222" v="512" actId="1076"/>
          <ac:picMkLst>
            <pc:docMk/>
            <pc:sldMk cId="3527876213" sldId="295"/>
            <ac:picMk id="2059" creationId="{52DAF808-9E41-2BAE-412C-482A9A18B161}"/>
          </ac:picMkLst>
        </pc:picChg>
        <pc:picChg chg="mod">
          <ac:chgData name="dianapatriciam28@outlook.pt" userId="1b5ef5f3a8580ec0" providerId="LiveId" clId="{EA988B16-C995-4686-990D-E5345325D6D3}" dt="2022-10-06T21:56:10.043" v="538" actId="1076"/>
          <ac:picMkLst>
            <pc:docMk/>
            <pc:sldMk cId="3527876213" sldId="295"/>
            <ac:picMk id="2062" creationId="{70A91F51-3F57-10FC-2C8A-43C24367D757}"/>
          </ac:picMkLst>
        </pc:picChg>
      </pc:sldChg>
      <pc:sldChg chg="modSp mod setBg">
        <pc:chgData name="dianapatriciam28@outlook.pt" userId="1b5ef5f3a8580ec0" providerId="LiveId" clId="{EA988B16-C995-4686-990D-E5345325D6D3}" dt="2022-10-06T21:36:03.177" v="215"/>
        <pc:sldMkLst>
          <pc:docMk/>
          <pc:sldMk cId="384930232" sldId="296"/>
        </pc:sldMkLst>
        <pc:spChg chg="mod">
          <ac:chgData name="dianapatriciam28@outlook.pt" userId="1b5ef5f3a8580ec0" providerId="LiveId" clId="{EA988B16-C995-4686-990D-E5345325D6D3}" dt="2022-10-06T21:19:30.021" v="70" actId="1076"/>
          <ac:spMkLst>
            <pc:docMk/>
            <pc:sldMk cId="384930232" sldId="296"/>
            <ac:spMk id="2" creationId="{23DD4120-F618-433D-AF26-0E632B65792A}"/>
          </ac:spMkLst>
        </pc:spChg>
        <pc:spChg chg="mod">
          <ac:chgData name="dianapatriciam28@outlook.pt" userId="1b5ef5f3a8580ec0" providerId="LiveId" clId="{EA988B16-C995-4686-990D-E5345325D6D3}" dt="2022-10-06T21:19:25.004" v="69" actId="1076"/>
          <ac:spMkLst>
            <pc:docMk/>
            <pc:sldMk cId="384930232" sldId="296"/>
            <ac:spMk id="5" creationId="{782E02D5-FB42-8D94-6B13-2C1E1945C2B0}"/>
          </ac:spMkLst>
        </pc:spChg>
        <pc:spChg chg="mod">
          <ac:chgData name="dianapatriciam28@outlook.pt" userId="1b5ef5f3a8580ec0" providerId="LiveId" clId="{EA988B16-C995-4686-990D-E5345325D6D3}" dt="2022-10-06T21:26:15.628" v="161" actId="1076"/>
          <ac:spMkLst>
            <pc:docMk/>
            <pc:sldMk cId="384930232" sldId="296"/>
            <ac:spMk id="6" creationId="{44B716AA-4ACF-4173-9BF1-8223D3DB2756}"/>
          </ac:spMkLst>
        </pc:spChg>
        <pc:picChg chg="mod modCrop">
          <ac:chgData name="dianapatriciam28@outlook.pt" userId="1b5ef5f3a8580ec0" providerId="LiveId" clId="{EA988B16-C995-4686-990D-E5345325D6D3}" dt="2022-10-06T21:26:21.698" v="162" actId="732"/>
          <ac:picMkLst>
            <pc:docMk/>
            <pc:sldMk cId="384930232" sldId="296"/>
            <ac:picMk id="4" creationId="{1A7510A6-E16D-D330-7DC6-49817A5CF025}"/>
          </ac:picMkLst>
        </pc:picChg>
      </pc:sldChg>
      <pc:sldChg chg="modSp mod">
        <pc:chgData name="dianapatriciam28@outlook.pt" userId="1b5ef5f3a8580ec0" providerId="LiveId" clId="{EA988B16-C995-4686-990D-E5345325D6D3}" dt="2022-10-06T21:53:13.087" v="490" actId="1076"/>
        <pc:sldMkLst>
          <pc:docMk/>
          <pc:sldMk cId="2423354462" sldId="297"/>
        </pc:sldMkLst>
        <pc:spChg chg="mod">
          <ac:chgData name="dianapatriciam28@outlook.pt" userId="1b5ef5f3a8580ec0" providerId="LiveId" clId="{EA988B16-C995-4686-990D-E5345325D6D3}" dt="2022-10-06T21:53:13.087" v="490" actId="1076"/>
          <ac:spMkLst>
            <pc:docMk/>
            <pc:sldMk cId="2423354462" sldId="297"/>
            <ac:spMk id="2" creationId="{E2AC551A-C47B-DC8D-D7DE-AE815F300309}"/>
          </ac:spMkLst>
        </pc:spChg>
        <pc:spChg chg="mod">
          <ac:chgData name="dianapatriciam28@outlook.pt" userId="1b5ef5f3a8580ec0" providerId="LiveId" clId="{EA988B16-C995-4686-990D-E5345325D6D3}" dt="2022-10-06T21:52:22.635" v="369" actId="1076"/>
          <ac:spMkLst>
            <pc:docMk/>
            <pc:sldMk cId="2423354462" sldId="297"/>
            <ac:spMk id="3" creationId="{3DAA765F-FD18-5CA1-E85D-36A8D5273E8A}"/>
          </ac:spMkLst>
        </pc:spChg>
        <pc:spChg chg="mod">
          <ac:chgData name="dianapatriciam28@outlook.pt" userId="1b5ef5f3a8580ec0" providerId="LiveId" clId="{EA988B16-C995-4686-990D-E5345325D6D3}" dt="2022-10-06T21:52:25.235" v="370" actId="1076"/>
          <ac:spMkLst>
            <pc:docMk/>
            <pc:sldMk cId="2423354462" sldId="297"/>
            <ac:spMk id="4" creationId="{39B7A547-1C47-C628-93C4-E4652A2EC817}"/>
          </ac:spMkLst>
        </pc:spChg>
        <pc:spChg chg="mod">
          <ac:chgData name="dianapatriciam28@outlook.pt" userId="1b5ef5f3a8580ec0" providerId="LiveId" clId="{EA988B16-C995-4686-990D-E5345325D6D3}" dt="2022-10-06T21:52:32.877" v="372" actId="1076"/>
          <ac:spMkLst>
            <pc:docMk/>
            <pc:sldMk cId="2423354462" sldId="297"/>
            <ac:spMk id="5" creationId="{7F4703CE-2EB8-BF78-3119-45C63BDC630C}"/>
          </ac:spMkLst>
        </pc:spChg>
        <pc:spChg chg="mod">
          <ac:chgData name="dianapatriciam28@outlook.pt" userId="1b5ef5f3a8580ec0" providerId="LiveId" clId="{EA988B16-C995-4686-990D-E5345325D6D3}" dt="2022-10-06T21:52:29.986" v="371" actId="1076"/>
          <ac:spMkLst>
            <pc:docMk/>
            <pc:sldMk cId="2423354462" sldId="297"/>
            <ac:spMk id="6" creationId="{3957D241-E3A0-4DD4-DC86-29061C972832}"/>
          </ac:spMkLst>
        </pc:spChg>
        <pc:spChg chg="mod">
          <ac:chgData name="dianapatriciam28@outlook.pt" userId="1b5ef5f3a8580ec0" providerId="LiveId" clId="{EA988B16-C995-4686-990D-E5345325D6D3}" dt="2022-10-06T21:52:16.054" v="368" actId="1076"/>
          <ac:spMkLst>
            <pc:docMk/>
            <pc:sldMk cId="2423354462" sldId="297"/>
            <ac:spMk id="7" creationId="{23B053D6-785A-C75A-353C-9B9BDA746083}"/>
          </ac:spMkLst>
        </pc:spChg>
        <pc:spChg chg="mod">
          <ac:chgData name="dianapatriciam28@outlook.pt" userId="1b5ef5f3a8580ec0" providerId="LiveId" clId="{EA988B16-C995-4686-990D-E5345325D6D3}" dt="2022-10-06T21:51:46.294" v="361" actId="1076"/>
          <ac:spMkLst>
            <pc:docMk/>
            <pc:sldMk cId="2423354462" sldId="297"/>
            <ac:spMk id="12" creationId="{BBDD0D0E-FEA9-8ED6-E6E3-F2806BEF76B2}"/>
          </ac:spMkLst>
        </pc:spChg>
        <pc:spChg chg="mod">
          <ac:chgData name="dianapatriciam28@outlook.pt" userId="1b5ef5f3a8580ec0" providerId="LiveId" clId="{EA988B16-C995-4686-990D-E5345325D6D3}" dt="2022-10-06T21:52:12.150" v="367" actId="1076"/>
          <ac:spMkLst>
            <pc:docMk/>
            <pc:sldMk cId="2423354462" sldId="297"/>
            <ac:spMk id="15" creationId="{38F8FD4A-95BE-2D0C-E0DC-D847A52CEE4A}"/>
          </ac:spMkLst>
        </pc:spChg>
        <pc:spChg chg="mod">
          <ac:chgData name="dianapatriciam28@outlook.pt" userId="1b5ef5f3a8580ec0" providerId="LiveId" clId="{EA988B16-C995-4686-990D-E5345325D6D3}" dt="2022-10-06T21:51:56.917" v="363" actId="1076"/>
          <ac:spMkLst>
            <pc:docMk/>
            <pc:sldMk cId="2423354462" sldId="297"/>
            <ac:spMk id="16" creationId="{E7976E28-B668-0E18-3462-46C8D8675EB0}"/>
          </ac:spMkLst>
        </pc:spChg>
        <pc:spChg chg="mod">
          <ac:chgData name="dianapatriciam28@outlook.pt" userId="1b5ef5f3a8580ec0" providerId="LiveId" clId="{EA988B16-C995-4686-990D-E5345325D6D3}" dt="2022-10-06T21:52:04.445" v="365" actId="1076"/>
          <ac:spMkLst>
            <pc:docMk/>
            <pc:sldMk cId="2423354462" sldId="297"/>
            <ac:spMk id="19" creationId="{12928AE9-5A54-6B65-CD63-3C08E85011ED}"/>
          </ac:spMkLst>
        </pc:spChg>
        <pc:picChg chg="mod">
          <ac:chgData name="dianapatriciam28@outlook.pt" userId="1b5ef5f3a8580ec0" providerId="LiveId" clId="{EA988B16-C995-4686-990D-E5345325D6D3}" dt="2022-10-06T21:52:00.319" v="364" actId="1076"/>
          <ac:picMkLst>
            <pc:docMk/>
            <pc:sldMk cId="2423354462" sldId="297"/>
            <ac:picMk id="14" creationId="{E11A029B-3AAB-D512-F7DF-EE0514712D39}"/>
          </ac:picMkLst>
        </pc:picChg>
        <pc:picChg chg="mod">
          <ac:chgData name="dianapatriciam28@outlook.pt" userId="1b5ef5f3a8580ec0" providerId="LiveId" clId="{EA988B16-C995-4686-990D-E5345325D6D3}" dt="2022-10-06T21:52:07.370" v="366" actId="1076"/>
          <ac:picMkLst>
            <pc:docMk/>
            <pc:sldMk cId="2423354462" sldId="297"/>
            <ac:picMk id="18" creationId="{4960DB3E-3290-F7D4-FF77-01614D45B5E0}"/>
          </ac:picMkLst>
        </pc:picChg>
        <pc:picChg chg="mod">
          <ac:chgData name="dianapatriciam28@outlook.pt" userId="1b5ef5f3a8580ec0" providerId="LiveId" clId="{EA988B16-C995-4686-990D-E5345325D6D3}" dt="2022-10-06T21:52:45.412" v="423" actId="1035"/>
          <ac:picMkLst>
            <pc:docMk/>
            <pc:sldMk cId="2423354462" sldId="297"/>
            <ac:picMk id="38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2:49.631" v="438" actId="1035"/>
          <ac:picMkLst>
            <pc:docMk/>
            <pc:sldMk cId="2423354462" sldId="297"/>
            <ac:picMk id="39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2:57.600" v="464" actId="1035"/>
          <ac:picMkLst>
            <pc:docMk/>
            <pc:sldMk cId="2423354462" sldId="297"/>
            <ac:picMk id="40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2:40.074" v="384" actId="1036"/>
          <ac:picMkLst>
            <pc:docMk/>
            <pc:sldMk cId="2423354462" sldId="297"/>
            <ac:picMk id="45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2:56.004" v="462" actId="1036"/>
          <ac:picMkLst>
            <pc:docMk/>
            <pc:sldMk cId="2423354462" sldId="297"/>
            <ac:picMk id="52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3:07.645" v="489" actId="1035"/>
          <ac:picMkLst>
            <pc:docMk/>
            <pc:sldMk cId="2423354462" sldId="297"/>
            <ac:picMk id="53" creationId="{00000000-0000-0000-0000-000000000000}"/>
          </ac:picMkLst>
        </pc:picChg>
        <pc:picChg chg="mod">
          <ac:chgData name="dianapatriciam28@outlook.pt" userId="1b5ef5f3a8580ec0" providerId="LiveId" clId="{EA988B16-C995-4686-990D-E5345325D6D3}" dt="2022-10-06T21:53:05.061" v="488" actId="1036"/>
          <ac:picMkLst>
            <pc:docMk/>
            <pc:sldMk cId="2423354462" sldId="297"/>
            <ac:picMk id="54" creationId="{00000000-0000-0000-0000-000000000000}"/>
          </ac:picMkLst>
        </pc:picChg>
      </pc:sldChg>
      <pc:sldChg chg="modSp mod">
        <pc:chgData name="dianapatriciam28@outlook.pt" userId="1b5ef5f3a8580ec0" providerId="LiveId" clId="{EA988B16-C995-4686-990D-E5345325D6D3}" dt="2022-10-06T21:47:02.019" v="313" actId="1076"/>
        <pc:sldMkLst>
          <pc:docMk/>
          <pc:sldMk cId="3115735840" sldId="300"/>
        </pc:sldMkLst>
        <pc:spChg chg="mod">
          <ac:chgData name="dianapatriciam28@outlook.pt" userId="1b5ef5f3a8580ec0" providerId="LiveId" clId="{EA988B16-C995-4686-990D-E5345325D6D3}" dt="2022-10-06T21:46:48.050" v="312" actId="1076"/>
          <ac:spMkLst>
            <pc:docMk/>
            <pc:sldMk cId="3115735840" sldId="300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7:02.019" v="313" actId="1076"/>
          <ac:spMkLst>
            <pc:docMk/>
            <pc:sldMk cId="3115735840" sldId="300"/>
            <ac:spMk id="15" creationId="{EC5324E4-D5D5-EC0B-BBD6-004202329605}"/>
          </ac:spMkLst>
        </pc:spChg>
        <pc:spChg chg="mod">
          <ac:chgData name="dianapatriciam28@outlook.pt" userId="1b5ef5f3a8580ec0" providerId="LiveId" clId="{EA988B16-C995-4686-990D-E5345325D6D3}" dt="2022-10-06T21:46:45.486" v="311" actId="1076"/>
          <ac:spMkLst>
            <pc:docMk/>
            <pc:sldMk cId="3115735840" sldId="300"/>
            <ac:spMk id="23" creationId="{DC89E63B-0FD7-4EC7-8289-8FFCFEF83C62}"/>
          </ac:spMkLst>
        </pc:spChg>
      </pc:sldChg>
      <pc:sldChg chg="modSp mod">
        <pc:chgData name="dianapatriciam28@outlook.pt" userId="1b5ef5f3a8580ec0" providerId="LiveId" clId="{EA988B16-C995-4686-990D-E5345325D6D3}" dt="2022-10-06T21:39:44.997" v="244" actId="1076"/>
        <pc:sldMkLst>
          <pc:docMk/>
          <pc:sldMk cId="1716045057" sldId="302"/>
        </pc:sldMkLst>
        <pc:spChg chg="mod">
          <ac:chgData name="dianapatriciam28@outlook.pt" userId="1b5ef5f3a8580ec0" providerId="LiveId" clId="{EA988B16-C995-4686-990D-E5345325D6D3}" dt="2022-10-06T21:39:41.288" v="243" actId="1076"/>
          <ac:spMkLst>
            <pc:docMk/>
            <pc:sldMk cId="1716045057" sldId="302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39:44.997" v="244" actId="1076"/>
          <ac:spMkLst>
            <pc:docMk/>
            <pc:sldMk cId="1716045057" sldId="302"/>
            <ac:spMk id="41" creationId="{546F6BD0-54A8-41FF-9A4E-A4702CA6FA1A}"/>
          </ac:spMkLst>
        </pc:spChg>
      </pc:sldChg>
      <pc:sldChg chg="modSp mod">
        <pc:chgData name="dianapatriciam28@outlook.pt" userId="1b5ef5f3a8580ec0" providerId="LiveId" clId="{EA988B16-C995-4686-990D-E5345325D6D3}" dt="2022-10-06T21:39:19.488" v="238" actId="1076"/>
        <pc:sldMkLst>
          <pc:docMk/>
          <pc:sldMk cId="3087385583" sldId="303"/>
        </pc:sldMkLst>
        <pc:spChg chg="mod">
          <ac:chgData name="dianapatriciam28@outlook.pt" userId="1b5ef5f3a8580ec0" providerId="LiveId" clId="{EA988B16-C995-4686-990D-E5345325D6D3}" dt="2022-10-06T21:39:19.488" v="238" actId="1076"/>
          <ac:spMkLst>
            <pc:docMk/>
            <pc:sldMk cId="3087385583" sldId="303"/>
            <ac:spMk id="2" creationId="{F30219CB-014E-EB23-D305-71105813A81A}"/>
          </ac:spMkLst>
        </pc:spChg>
        <pc:spChg chg="mod">
          <ac:chgData name="dianapatriciam28@outlook.pt" userId="1b5ef5f3a8580ec0" providerId="LiveId" clId="{EA988B16-C995-4686-990D-E5345325D6D3}" dt="2022-10-06T21:39:17.133" v="237" actId="1076"/>
          <ac:spMkLst>
            <pc:docMk/>
            <pc:sldMk cId="3087385583" sldId="303"/>
            <ac:spMk id="4" creationId="{C2D5E8D3-69D6-46CA-B35E-C0EE2202F44B}"/>
          </ac:spMkLst>
        </pc:spChg>
      </pc:sldChg>
      <pc:sldChg chg="modSp mod">
        <pc:chgData name="dianapatriciam28@outlook.pt" userId="1b5ef5f3a8580ec0" providerId="LiveId" clId="{EA988B16-C995-4686-990D-E5345325D6D3}" dt="2022-10-06T21:44:26.427" v="296" actId="1076"/>
        <pc:sldMkLst>
          <pc:docMk/>
          <pc:sldMk cId="1551459517" sldId="304"/>
        </pc:sldMkLst>
        <pc:spChg chg="mod">
          <ac:chgData name="dianapatriciam28@outlook.pt" userId="1b5ef5f3a8580ec0" providerId="LiveId" clId="{EA988B16-C995-4686-990D-E5345325D6D3}" dt="2022-10-06T21:43:40.868" v="282" actId="1076"/>
          <ac:spMkLst>
            <pc:docMk/>
            <pc:sldMk cId="1551459517" sldId="304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3:49.102" v="283" actId="1076"/>
          <ac:spMkLst>
            <pc:docMk/>
            <pc:sldMk cId="1551459517" sldId="304"/>
            <ac:spMk id="3" creationId="{ABC2EB93-AFF3-CA91-BF97-27B010BCA1CF}"/>
          </ac:spMkLst>
        </pc:spChg>
        <pc:spChg chg="mod">
          <ac:chgData name="dianapatriciam28@outlook.pt" userId="1b5ef5f3a8580ec0" providerId="LiveId" clId="{EA988B16-C995-4686-990D-E5345325D6D3}" dt="2022-10-06T21:44:02.331" v="287" actId="1076"/>
          <ac:spMkLst>
            <pc:docMk/>
            <pc:sldMk cId="1551459517" sldId="304"/>
            <ac:spMk id="41" creationId="{20E01E97-F566-44CC-9398-1905E850586D}"/>
          </ac:spMkLst>
        </pc:spChg>
        <pc:spChg chg="mod">
          <ac:chgData name="dianapatriciam28@outlook.pt" userId="1b5ef5f3a8580ec0" providerId="LiveId" clId="{EA988B16-C995-4686-990D-E5345325D6D3}" dt="2022-10-06T21:43:59.834" v="286" actId="1076"/>
          <ac:spMkLst>
            <pc:docMk/>
            <pc:sldMk cId="1551459517" sldId="304"/>
            <ac:spMk id="46" creationId="{C71DB5A3-EDFC-4594-A3B2-DD1D83E29C05}"/>
          </ac:spMkLst>
        </pc:spChg>
        <pc:grpChg chg="mod">
          <ac:chgData name="dianapatriciam28@outlook.pt" userId="1b5ef5f3a8580ec0" providerId="LiveId" clId="{EA988B16-C995-4686-990D-E5345325D6D3}" dt="2022-10-06T21:44:02.331" v="287" actId="1076"/>
          <ac:grpSpMkLst>
            <pc:docMk/>
            <pc:sldMk cId="1551459517" sldId="304"/>
            <ac:grpSpMk id="39" creationId="{E7BDFF23-3C18-41ED-A799-62B5059CA43F}"/>
          </ac:grpSpMkLst>
        </pc:grpChg>
        <pc:grpChg chg="mod">
          <ac:chgData name="dianapatriciam28@outlook.pt" userId="1b5ef5f3a8580ec0" providerId="LiveId" clId="{EA988B16-C995-4686-990D-E5345325D6D3}" dt="2022-10-06T21:43:59.834" v="286" actId="1076"/>
          <ac:grpSpMkLst>
            <pc:docMk/>
            <pc:sldMk cId="1551459517" sldId="304"/>
            <ac:grpSpMk id="43" creationId="{EDB91644-F1E4-4D97-9B02-B417274BA023}"/>
          </ac:grpSpMkLst>
        </pc:grpChg>
        <pc:picChg chg="mod">
          <ac:chgData name="dianapatriciam28@outlook.pt" userId="1b5ef5f3a8580ec0" providerId="LiveId" clId="{EA988B16-C995-4686-990D-E5345325D6D3}" dt="2022-10-06T21:44:26.427" v="296" actId="1076"/>
          <ac:picMkLst>
            <pc:docMk/>
            <pc:sldMk cId="1551459517" sldId="304"/>
            <ac:picMk id="7" creationId="{9402158E-D55A-5BA1-8BB4-02EB65710257}"/>
          </ac:picMkLst>
        </pc:picChg>
        <pc:picChg chg="mod">
          <ac:chgData name="dianapatriciam28@outlook.pt" userId="1b5ef5f3a8580ec0" providerId="LiveId" clId="{EA988B16-C995-4686-990D-E5345325D6D3}" dt="2022-10-06T21:44:23.568" v="295" actId="1076"/>
          <ac:picMkLst>
            <pc:docMk/>
            <pc:sldMk cId="1551459517" sldId="304"/>
            <ac:picMk id="17" creationId="{7F318AC4-FADC-FEC4-5971-9849E70AC459}"/>
          </ac:picMkLst>
        </pc:picChg>
        <pc:picChg chg="mod">
          <ac:chgData name="dianapatriciam28@outlook.pt" userId="1b5ef5f3a8580ec0" providerId="LiveId" clId="{EA988B16-C995-4686-990D-E5345325D6D3}" dt="2022-10-06T21:44:21.761" v="294" actId="1076"/>
          <ac:picMkLst>
            <pc:docMk/>
            <pc:sldMk cId="1551459517" sldId="304"/>
            <ac:picMk id="18" creationId="{5A4AA642-83DD-73B6-2E09-F0A877EC1507}"/>
          </ac:picMkLst>
        </pc:picChg>
        <pc:picChg chg="mod">
          <ac:chgData name="dianapatriciam28@outlook.pt" userId="1b5ef5f3a8580ec0" providerId="LiveId" clId="{EA988B16-C995-4686-990D-E5345325D6D3}" dt="2022-10-06T21:44:04.981" v="288" actId="1076"/>
          <ac:picMkLst>
            <pc:docMk/>
            <pc:sldMk cId="1551459517" sldId="304"/>
            <ac:picMk id="31" creationId="{AD357300-0DCE-4672-A1F1-D0AE867E622B}"/>
          </ac:picMkLst>
        </pc:picChg>
        <pc:picChg chg="mod">
          <ac:chgData name="dianapatriciam28@outlook.pt" userId="1b5ef5f3a8580ec0" providerId="LiveId" clId="{EA988B16-C995-4686-990D-E5345325D6D3}" dt="2022-10-06T21:44:18.591" v="293" actId="1076"/>
          <ac:picMkLst>
            <pc:docMk/>
            <pc:sldMk cId="1551459517" sldId="304"/>
            <ac:picMk id="32" creationId="{CCA9FB08-B281-4436-9E78-C3F7FFFB2FE8}"/>
          </ac:picMkLst>
        </pc:picChg>
        <pc:picChg chg="mod">
          <ac:chgData name="dianapatriciam28@outlook.pt" userId="1b5ef5f3a8580ec0" providerId="LiveId" clId="{EA988B16-C995-4686-990D-E5345325D6D3}" dt="2022-10-06T21:44:02.331" v="287" actId="1076"/>
          <ac:picMkLst>
            <pc:docMk/>
            <pc:sldMk cId="1551459517" sldId="304"/>
            <ac:picMk id="40" creationId="{F77DEEA4-4774-41C6-94B1-651ED135F2E1}"/>
          </ac:picMkLst>
        </pc:picChg>
        <pc:picChg chg="mod">
          <ac:chgData name="dianapatriciam28@outlook.pt" userId="1b5ef5f3a8580ec0" providerId="LiveId" clId="{EA988B16-C995-4686-990D-E5345325D6D3}" dt="2022-10-06T21:43:59.834" v="286" actId="1076"/>
          <ac:picMkLst>
            <pc:docMk/>
            <pc:sldMk cId="1551459517" sldId="304"/>
            <ac:picMk id="45" creationId="{84E6B0AF-F1A9-4DA8-914A-B5A6214B7BBC}"/>
          </ac:picMkLst>
        </pc:picChg>
        <pc:picChg chg="mod">
          <ac:chgData name="dianapatriciam28@outlook.pt" userId="1b5ef5f3a8580ec0" providerId="LiveId" clId="{EA988B16-C995-4686-990D-E5345325D6D3}" dt="2022-10-06T21:44:06.941" v="289" actId="1076"/>
          <ac:picMkLst>
            <pc:docMk/>
            <pc:sldMk cId="1551459517" sldId="304"/>
            <ac:picMk id="47" creationId="{A95C0B7A-A027-4B45-9F95-E80E1716F830}"/>
          </ac:picMkLst>
        </pc:picChg>
        <pc:picChg chg="mod">
          <ac:chgData name="dianapatriciam28@outlook.pt" userId="1b5ef5f3a8580ec0" providerId="LiveId" clId="{EA988B16-C995-4686-990D-E5345325D6D3}" dt="2022-10-06T21:43:54.439" v="284" actId="14100"/>
          <ac:picMkLst>
            <pc:docMk/>
            <pc:sldMk cId="1551459517" sldId="304"/>
            <ac:picMk id="51" creationId="{F9CAF7FA-48C8-4DED-9E03-63A15A18607A}"/>
          </ac:picMkLst>
        </pc:picChg>
        <pc:picChg chg="mod">
          <ac:chgData name="dianapatriciam28@outlook.pt" userId="1b5ef5f3a8580ec0" providerId="LiveId" clId="{EA988B16-C995-4686-990D-E5345325D6D3}" dt="2022-10-06T21:43:58.324" v="285" actId="1076"/>
          <ac:picMkLst>
            <pc:docMk/>
            <pc:sldMk cId="1551459517" sldId="304"/>
            <ac:picMk id="52" creationId="{9BDF935C-EFE7-4D4F-AA3D-8F71D76E4602}"/>
          </ac:picMkLst>
        </pc:picChg>
        <pc:picChg chg="mod">
          <ac:chgData name="dianapatriciam28@outlook.pt" userId="1b5ef5f3a8580ec0" providerId="LiveId" clId="{EA988B16-C995-4686-990D-E5345325D6D3}" dt="2022-10-06T21:44:09.898" v="290" actId="1076"/>
          <ac:picMkLst>
            <pc:docMk/>
            <pc:sldMk cId="1551459517" sldId="304"/>
            <ac:picMk id="1026" creationId="{60E3A51A-6C46-4663-B7E9-E6BF7E409053}"/>
          </ac:picMkLst>
        </pc:picChg>
      </pc:sldChg>
      <pc:sldChg chg="modSp mod">
        <pc:chgData name="dianapatriciam28@outlook.pt" userId="1b5ef5f3a8580ec0" providerId="LiveId" clId="{EA988B16-C995-4686-990D-E5345325D6D3}" dt="2022-10-06T21:47:58.731" v="323" actId="1076"/>
        <pc:sldMkLst>
          <pc:docMk/>
          <pc:sldMk cId="451137586" sldId="305"/>
        </pc:sldMkLst>
        <pc:spChg chg="mod">
          <ac:chgData name="dianapatriciam28@outlook.pt" userId="1b5ef5f3a8580ec0" providerId="LiveId" clId="{EA988B16-C995-4686-990D-E5345325D6D3}" dt="2022-10-06T21:47:53.752" v="322" actId="1076"/>
          <ac:spMkLst>
            <pc:docMk/>
            <pc:sldMk cId="451137586" sldId="305"/>
            <ac:spMk id="18" creationId="{BD30796C-2E58-7B2D-5C00-6967C98939CD}"/>
          </ac:spMkLst>
        </pc:spChg>
        <pc:spChg chg="mod">
          <ac:chgData name="dianapatriciam28@outlook.pt" userId="1b5ef5f3a8580ec0" providerId="LiveId" clId="{EA988B16-C995-4686-990D-E5345325D6D3}" dt="2022-10-06T21:47:58.731" v="323" actId="1076"/>
          <ac:spMkLst>
            <pc:docMk/>
            <pc:sldMk cId="451137586" sldId="305"/>
            <ac:spMk id="25" creationId="{0DA7B62B-2DFD-90D0-4D3A-D08937DA9712}"/>
          </ac:spMkLst>
        </pc:spChg>
        <pc:spChg chg="mod">
          <ac:chgData name="dianapatriciam28@outlook.pt" userId="1b5ef5f3a8580ec0" providerId="LiveId" clId="{EA988B16-C995-4686-990D-E5345325D6D3}" dt="2022-10-06T21:47:47.167" v="320" actId="1076"/>
          <ac:spMkLst>
            <pc:docMk/>
            <pc:sldMk cId="451137586" sldId="305"/>
            <ac:spMk id="51" creationId="{489CD777-5049-8B85-C39B-00074FFEC470}"/>
          </ac:spMkLst>
        </pc:spChg>
      </pc:sldChg>
      <pc:sldChg chg="modSp mod">
        <pc:chgData name="dianapatriciam28@outlook.pt" userId="1b5ef5f3a8580ec0" providerId="LiveId" clId="{EA988B16-C995-4686-990D-E5345325D6D3}" dt="2022-10-06T21:51:33.307" v="360" actId="1076"/>
        <pc:sldMkLst>
          <pc:docMk/>
          <pc:sldMk cId="4282179645" sldId="308"/>
        </pc:sldMkLst>
        <pc:spChg chg="mod">
          <ac:chgData name="dianapatriciam28@outlook.pt" userId="1b5ef5f3a8580ec0" providerId="LiveId" clId="{EA988B16-C995-4686-990D-E5345325D6D3}" dt="2022-10-06T21:50:24.018" v="335" actId="1076"/>
          <ac:spMkLst>
            <pc:docMk/>
            <pc:sldMk cId="4282179645" sldId="308"/>
            <ac:spMk id="17" creationId="{85B88528-6874-4BFB-A9AB-5B6A5AE1FEE6}"/>
          </ac:spMkLst>
        </pc:spChg>
        <pc:picChg chg="mod">
          <ac:chgData name="dianapatriciam28@outlook.pt" userId="1b5ef5f3a8580ec0" providerId="LiveId" clId="{EA988B16-C995-4686-990D-E5345325D6D3}" dt="2022-10-06T21:51:31.031" v="359" actId="1076"/>
          <ac:picMkLst>
            <pc:docMk/>
            <pc:sldMk cId="4282179645" sldId="308"/>
            <ac:picMk id="7" creationId="{118BA9B2-C790-46F5-A65C-BC298AD2FF98}"/>
          </ac:picMkLst>
        </pc:picChg>
        <pc:picChg chg="mod">
          <ac:chgData name="dianapatriciam28@outlook.pt" userId="1b5ef5f3a8580ec0" providerId="LiveId" clId="{EA988B16-C995-4686-990D-E5345325D6D3}" dt="2022-10-06T21:51:28.512" v="358" actId="1076"/>
          <ac:picMkLst>
            <pc:docMk/>
            <pc:sldMk cId="4282179645" sldId="308"/>
            <ac:picMk id="12" creationId="{C5DD7ACE-AF65-4E53-A935-C603A348E5EF}"/>
          </ac:picMkLst>
        </pc:picChg>
        <pc:picChg chg="mod">
          <ac:chgData name="dianapatriciam28@outlook.pt" userId="1b5ef5f3a8580ec0" providerId="LiveId" clId="{EA988B16-C995-4686-990D-E5345325D6D3}" dt="2022-10-06T21:51:26.309" v="357" actId="1076"/>
          <ac:picMkLst>
            <pc:docMk/>
            <pc:sldMk cId="4282179645" sldId="308"/>
            <ac:picMk id="13" creationId="{F61550DC-1DFF-4766-9884-E036DD1615DD}"/>
          </ac:picMkLst>
        </pc:picChg>
        <pc:picChg chg="mod">
          <ac:chgData name="dianapatriciam28@outlook.pt" userId="1b5ef5f3a8580ec0" providerId="LiveId" clId="{EA988B16-C995-4686-990D-E5345325D6D3}" dt="2022-10-06T21:51:33.307" v="360" actId="1076"/>
          <ac:picMkLst>
            <pc:docMk/>
            <pc:sldMk cId="4282179645" sldId="308"/>
            <ac:picMk id="15" creationId="{867CB5A1-4DC3-40ED-8E21-55CA5570D717}"/>
          </ac:picMkLst>
        </pc:picChg>
        <pc:picChg chg="mod">
          <ac:chgData name="dianapatriciam28@outlook.pt" userId="1b5ef5f3a8580ec0" providerId="LiveId" clId="{EA988B16-C995-4686-990D-E5345325D6D3}" dt="2022-10-06T21:51:23.653" v="356" actId="1076"/>
          <ac:picMkLst>
            <pc:docMk/>
            <pc:sldMk cId="4282179645" sldId="308"/>
            <ac:picMk id="16" creationId="{BB15BBCB-913B-42A6-BE24-2CDE01C793D4}"/>
          </ac:picMkLst>
        </pc:picChg>
        <pc:picChg chg="mod">
          <ac:chgData name="dianapatriciam28@outlook.pt" userId="1b5ef5f3a8580ec0" providerId="LiveId" clId="{EA988B16-C995-4686-990D-E5345325D6D3}" dt="2022-10-06T21:50:50.015" v="342" actId="1076"/>
          <ac:picMkLst>
            <pc:docMk/>
            <pc:sldMk cId="4282179645" sldId="308"/>
            <ac:picMk id="19" creationId="{85564261-BC80-48DC-BF1E-863CE39F3F9B}"/>
          </ac:picMkLst>
        </pc:picChg>
        <pc:picChg chg="mod">
          <ac:chgData name="dianapatriciam28@outlook.pt" userId="1b5ef5f3a8580ec0" providerId="LiveId" clId="{EA988B16-C995-4686-990D-E5345325D6D3}" dt="2022-10-06T21:50:51.637" v="343" actId="1076"/>
          <ac:picMkLst>
            <pc:docMk/>
            <pc:sldMk cId="4282179645" sldId="308"/>
            <ac:picMk id="21" creationId="{BACC8094-2CD8-4274-A879-876D1416F3FC}"/>
          </ac:picMkLst>
        </pc:picChg>
        <pc:picChg chg="mod">
          <ac:chgData name="dianapatriciam28@outlook.pt" userId="1b5ef5f3a8580ec0" providerId="LiveId" clId="{EA988B16-C995-4686-990D-E5345325D6D3}" dt="2022-10-06T21:50:54.586" v="344" actId="1076"/>
          <ac:picMkLst>
            <pc:docMk/>
            <pc:sldMk cId="4282179645" sldId="308"/>
            <ac:picMk id="23" creationId="{2C6BE251-59A3-4168-AC97-3D284D153E93}"/>
          </ac:picMkLst>
        </pc:picChg>
        <pc:picChg chg="mod">
          <ac:chgData name="dianapatriciam28@outlook.pt" userId="1b5ef5f3a8580ec0" providerId="LiveId" clId="{EA988B16-C995-4686-990D-E5345325D6D3}" dt="2022-10-06T21:51:08.322" v="350" actId="1076"/>
          <ac:picMkLst>
            <pc:docMk/>
            <pc:sldMk cId="4282179645" sldId="308"/>
            <ac:picMk id="27" creationId="{8F76ECAB-133D-410E-AD43-427C8F74C0B0}"/>
          </ac:picMkLst>
        </pc:picChg>
        <pc:picChg chg="mod">
          <ac:chgData name="dianapatriciam28@outlook.pt" userId="1b5ef5f3a8580ec0" providerId="LiveId" clId="{EA988B16-C995-4686-990D-E5345325D6D3}" dt="2022-10-06T21:50:57.084" v="345" actId="1076"/>
          <ac:picMkLst>
            <pc:docMk/>
            <pc:sldMk cId="4282179645" sldId="308"/>
            <ac:picMk id="29" creationId="{B0128FBF-6448-4773-B38E-5484F73FA7D1}"/>
          </ac:picMkLst>
        </pc:picChg>
        <pc:picChg chg="mod">
          <ac:chgData name="dianapatriciam28@outlook.pt" userId="1b5ef5f3a8580ec0" providerId="LiveId" clId="{EA988B16-C995-4686-990D-E5345325D6D3}" dt="2022-10-06T21:51:05.114" v="349" actId="1076"/>
          <ac:picMkLst>
            <pc:docMk/>
            <pc:sldMk cId="4282179645" sldId="308"/>
            <ac:picMk id="31" creationId="{8CBBBE0F-58E6-4AE9-AD3B-6665DD6573A9}"/>
          </ac:picMkLst>
        </pc:picChg>
        <pc:picChg chg="mod">
          <ac:chgData name="dianapatriciam28@outlook.pt" userId="1b5ef5f3a8580ec0" providerId="LiveId" clId="{EA988B16-C995-4686-990D-E5345325D6D3}" dt="2022-10-06T21:50:59.067" v="346" actId="1076"/>
          <ac:picMkLst>
            <pc:docMk/>
            <pc:sldMk cId="4282179645" sldId="308"/>
            <ac:picMk id="33" creationId="{A1592B75-56BE-436C-8B75-51002CE7D9B3}"/>
          </ac:picMkLst>
        </pc:picChg>
        <pc:picChg chg="mod">
          <ac:chgData name="dianapatriciam28@outlook.pt" userId="1b5ef5f3a8580ec0" providerId="LiveId" clId="{EA988B16-C995-4686-990D-E5345325D6D3}" dt="2022-10-06T21:51:00.690" v="347" actId="1076"/>
          <ac:picMkLst>
            <pc:docMk/>
            <pc:sldMk cId="4282179645" sldId="308"/>
            <ac:picMk id="37" creationId="{D169C8FA-7D56-458E-95C3-0DD6A78CB5D2}"/>
          </ac:picMkLst>
        </pc:picChg>
        <pc:picChg chg="mod">
          <ac:chgData name="dianapatriciam28@outlook.pt" userId="1b5ef5f3a8580ec0" providerId="LiveId" clId="{EA988B16-C995-4686-990D-E5345325D6D3}" dt="2022-10-06T21:51:03.275" v="348" actId="1076"/>
          <ac:picMkLst>
            <pc:docMk/>
            <pc:sldMk cId="4282179645" sldId="308"/>
            <ac:picMk id="39" creationId="{9ECD078D-B1EC-4BC5-BF24-6D68DE39BB6A}"/>
          </ac:picMkLst>
        </pc:picChg>
        <pc:picChg chg="mod">
          <ac:chgData name="dianapatriciam28@outlook.pt" userId="1b5ef5f3a8580ec0" providerId="LiveId" clId="{EA988B16-C995-4686-990D-E5345325D6D3}" dt="2022-10-06T21:51:19.508" v="354" actId="1076"/>
          <ac:picMkLst>
            <pc:docMk/>
            <pc:sldMk cId="4282179645" sldId="308"/>
            <ac:picMk id="41" creationId="{E7C023FD-311D-4D89-A0C9-559843AD7871}"/>
          </ac:picMkLst>
        </pc:picChg>
        <pc:picChg chg="mod">
          <ac:chgData name="dianapatriciam28@outlook.pt" userId="1b5ef5f3a8580ec0" providerId="LiveId" clId="{EA988B16-C995-4686-990D-E5345325D6D3}" dt="2022-10-06T21:51:21.293" v="355" actId="1076"/>
          <ac:picMkLst>
            <pc:docMk/>
            <pc:sldMk cId="4282179645" sldId="308"/>
            <ac:picMk id="43" creationId="{D7402F4F-E0FD-41CC-AAD8-8E0B7A000C13}"/>
          </ac:picMkLst>
        </pc:picChg>
      </pc:sldChg>
      <pc:sldChg chg="modSp mod">
        <pc:chgData name="dianapatriciam28@outlook.pt" userId="1b5ef5f3a8580ec0" providerId="LiveId" clId="{EA988B16-C995-4686-990D-E5345325D6D3}" dt="2022-10-06T21:50:01.686" v="333" actId="1076"/>
        <pc:sldMkLst>
          <pc:docMk/>
          <pc:sldMk cId="1546954164" sldId="309"/>
        </pc:sldMkLst>
        <pc:spChg chg="mod">
          <ac:chgData name="dianapatriciam28@outlook.pt" userId="1b5ef5f3a8580ec0" providerId="LiveId" clId="{EA988B16-C995-4686-990D-E5345325D6D3}" dt="2022-10-06T21:50:01.686" v="333" actId="1076"/>
          <ac:spMkLst>
            <pc:docMk/>
            <pc:sldMk cId="1546954164" sldId="309"/>
            <ac:spMk id="2" creationId="{D7D83C37-1E29-40BF-BD16-3038B1E75120}"/>
          </ac:spMkLst>
        </pc:spChg>
      </pc:sldChg>
      <pc:sldChg chg="modSp mod">
        <pc:chgData name="dianapatriciam28@outlook.pt" userId="1b5ef5f3a8580ec0" providerId="LiveId" clId="{EA988B16-C995-4686-990D-E5345325D6D3}" dt="2022-10-06T21:53:44.012" v="496" actId="1076"/>
        <pc:sldMkLst>
          <pc:docMk/>
          <pc:sldMk cId="924818992" sldId="310"/>
        </pc:sldMkLst>
        <pc:spChg chg="mod">
          <ac:chgData name="dianapatriciam28@outlook.pt" userId="1b5ef5f3a8580ec0" providerId="LiveId" clId="{EA988B16-C995-4686-990D-E5345325D6D3}" dt="2022-10-06T21:53:40.062" v="495" actId="1076"/>
          <ac:spMkLst>
            <pc:docMk/>
            <pc:sldMk cId="924818992" sldId="310"/>
            <ac:spMk id="6" creationId="{C5170C0B-E240-4512-9769-52BB4266839A}"/>
          </ac:spMkLst>
        </pc:spChg>
        <pc:spChg chg="mod">
          <ac:chgData name="dianapatriciam28@outlook.pt" userId="1b5ef5f3a8580ec0" providerId="LiveId" clId="{EA988B16-C995-4686-990D-E5345325D6D3}" dt="2022-10-06T21:53:44.012" v="496" actId="1076"/>
          <ac:spMkLst>
            <pc:docMk/>
            <pc:sldMk cId="924818992" sldId="310"/>
            <ac:spMk id="8" creationId="{AA72BFD6-DAE4-DBC8-0ABD-85C210AE52A6}"/>
          </ac:spMkLst>
        </pc:spChg>
      </pc:sldChg>
      <pc:sldChg chg="modSp mod">
        <pc:chgData name="dianapatriciam28@outlook.pt" userId="1b5ef5f3a8580ec0" providerId="LiveId" clId="{EA988B16-C995-4686-990D-E5345325D6D3}" dt="2022-10-06T21:50:09.115" v="334" actId="1076"/>
        <pc:sldMkLst>
          <pc:docMk/>
          <pc:sldMk cId="4238866969" sldId="311"/>
        </pc:sldMkLst>
        <pc:spChg chg="mod">
          <ac:chgData name="dianapatriciam28@outlook.pt" userId="1b5ef5f3a8580ec0" providerId="LiveId" clId="{EA988B16-C995-4686-990D-E5345325D6D3}" dt="2022-10-06T21:50:09.115" v="334" actId="1076"/>
          <ac:spMkLst>
            <pc:docMk/>
            <pc:sldMk cId="4238866969" sldId="311"/>
            <ac:spMk id="2" creationId="{83244B99-059C-09AA-CA49-D95FF69EA46B}"/>
          </ac:spMkLst>
        </pc:spChg>
      </pc:sldChg>
      <pc:sldChg chg="modSp mod">
        <pc:chgData name="dianapatriciam28@outlook.pt" userId="1b5ef5f3a8580ec0" providerId="LiveId" clId="{EA988B16-C995-4686-990D-E5345325D6D3}" dt="2022-10-06T21:48:37.911" v="329" actId="1076"/>
        <pc:sldMkLst>
          <pc:docMk/>
          <pc:sldMk cId="757109933" sldId="312"/>
        </pc:sldMkLst>
        <pc:spChg chg="mod">
          <ac:chgData name="dianapatriciam28@outlook.pt" userId="1b5ef5f3a8580ec0" providerId="LiveId" clId="{EA988B16-C995-4686-990D-E5345325D6D3}" dt="2022-10-06T21:48:34.712" v="328" actId="1076"/>
          <ac:spMkLst>
            <pc:docMk/>
            <pc:sldMk cId="757109933" sldId="312"/>
            <ac:spMk id="2" creationId="{C2C47A98-AF4F-4839-9F0A-C51FDE58B880}"/>
          </ac:spMkLst>
        </pc:spChg>
        <pc:spChg chg="mod">
          <ac:chgData name="dianapatriciam28@outlook.pt" userId="1b5ef5f3a8580ec0" providerId="LiveId" clId="{EA988B16-C995-4686-990D-E5345325D6D3}" dt="2022-10-06T21:48:37.911" v="329" actId="1076"/>
          <ac:spMkLst>
            <pc:docMk/>
            <pc:sldMk cId="757109933" sldId="312"/>
            <ac:spMk id="23" creationId="{DC89E63B-0FD7-4EC7-8289-8FFCFEF83C62}"/>
          </ac:spMkLst>
        </pc:spChg>
      </pc:sldChg>
      <pc:sldChg chg="delSp modSp mod">
        <pc:chgData name="dianapatriciam28@outlook.pt" userId="1b5ef5f3a8580ec0" providerId="LiveId" clId="{EA988B16-C995-4686-990D-E5345325D6D3}" dt="2022-10-06T21:42:26.752" v="281" actId="14100"/>
        <pc:sldMkLst>
          <pc:docMk/>
          <pc:sldMk cId="1556402758" sldId="313"/>
        </pc:sldMkLst>
        <pc:spChg chg="mod">
          <ac:chgData name="dianapatriciam28@outlook.pt" userId="1b5ef5f3a8580ec0" providerId="LiveId" clId="{EA988B16-C995-4686-990D-E5345325D6D3}" dt="2022-10-06T21:41:30.233" v="269" actId="1076"/>
          <ac:spMkLst>
            <pc:docMk/>
            <pc:sldMk cId="1556402758" sldId="313"/>
            <ac:spMk id="5" creationId="{F3A0B59A-3ADD-CA1E-EE73-476CAAA0FA1B}"/>
          </ac:spMkLst>
        </pc:spChg>
        <pc:spChg chg="mod">
          <ac:chgData name="dianapatriciam28@outlook.pt" userId="1b5ef5f3a8580ec0" providerId="LiveId" clId="{EA988B16-C995-4686-990D-E5345325D6D3}" dt="2022-10-06T21:41:24.528" v="268" actId="1076"/>
          <ac:spMkLst>
            <pc:docMk/>
            <pc:sldMk cId="1556402758" sldId="313"/>
            <ac:spMk id="8" creationId="{C7C09EF4-8862-A0C2-92B1-225568226CFE}"/>
          </ac:spMkLst>
        </pc:spChg>
        <pc:spChg chg="mod">
          <ac:chgData name="dianapatriciam28@outlook.pt" userId="1b5ef5f3a8580ec0" providerId="LiveId" clId="{EA988B16-C995-4686-990D-E5345325D6D3}" dt="2022-10-06T21:41:55.946" v="273" actId="1076"/>
          <ac:spMkLst>
            <pc:docMk/>
            <pc:sldMk cId="1556402758" sldId="313"/>
            <ac:spMk id="10" creationId="{995CDFFA-C711-D9A5-9723-8E0D80FCAADD}"/>
          </ac:spMkLst>
        </pc:spChg>
        <pc:spChg chg="mod">
          <ac:chgData name="dianapatriciam28@outlook.pt" userId="1b5ef5f3a8580ec0" providerId="LiveId" clId="{EA988B16-C995-4686-990D-E5345325D6D3}" dt="2022-10-06T21:42:23.504" v="280" actId="1076"/>
          <ac:spMkLst>
            <pc:docMk/>
            <pc:sldMk cId="1556402758" sldId="313"/>
            <ac:spMk id="11" creationId="{39C630B4-C133-5135-3276-D1489A193015}"/>
          </ac:spMkLst>
        </pc:spChg>
        <pc:spChg chg="mod">
          <ac:chgData name="dianapatriciam28@outlook.pt" userId="1b5ef5f3a8580ec0" providerId="LiveId" clId="{EA988B16-C995-4686-990D-E5345325D6D3}" dt="2022-10-06T21:42:26.752" v="281" actId="14100"/>
          <ac:spMkLst>
            <pc:docMk/>
            <pc:sldMk cId="1556402758" sldId="313"/>
            <ac:spMk id="16" creationId="{9220B407-E930-98EA-4DF7-DCD538400EA5}"/>
          </ac:spMkLst>
        </pc:spChg>
        <pc:spChg chg="mod">
          <ac:chgData name="dianapatriciam28@outlook.pt" userId="1b5ef5f3a8580ec0" providerId="LiveId" clId="{EA988B16-C995-4686-990D-E5345325D6D3}" dt="2022-10-06T21:42:08.924" v="276" actId="1076"/>
          <ac:spMkLst>
            <pc:docMk/>
            <pc:sldMk cId="1556402758" sldId="313"/>
            <ac:spMk id="36" creationId="{B9343127-45EE-E395-D637-A16B1B2B32C8}"/>
          </ac:spMkLst>
        </pc:spChg>
        <pc:spChg chg="mod">
          <ac:chgData name="dianapatriciam28@outlook.pt" userId="1b5ef5f3a8580ec0" providerId="LiveId" clId="{EA988B16-C995-4686-990D-E5345325D6D3}" dt="2022-10-06T21:42:05.864" v="275" actId="1076"/>
          <ac:spMkLst>
            <pc:docMk/>
            <pc:sldMk cId="1556402758" sldId="313"/>
            <ac:spMk id="37" creationId="{CF5A65A3-B9D9-2ABA-1419-65A0AF8A555E}"/>
          </ac:spMkLst>
        </pc:spChg>
        <pc:spChg chg="mod">
          <ac:chgData name="dianapatriciam28@outlook.pt" userId="1b5ef5f3a8580ec0" providerId="LiveId" clId="{EA988B16-C995-4686-990D-E5345325D6D3}" dt="2022-10-06T21:42:01.587" v="274" actId="1076"/>
          <ac:spMkLst>
            <pc:docMk/>
            <pc:sldMk cId="1556402758" sldId="313"/>
            <ac:spMk id="38" creationId="{F186661B-2332-E992-3B71-5FC4B5D37034}"/>
          </ac:spMkLst>
        </pc:spChg>
        <pc:spChg chg="del">
          <ac:chgData name="dianapatriciam28@outlook.pt" userId="1b5ef5f3a8580ec0" providerId="LiveId" clId="{EA988B16-C995-4686-990D-E5345325D6D3}" dt="2022-10-06T21:42:18.675" v="279" actId="478"/>
          <ac:spMkLst>
            <pc:docMk/>
            <pc:sldMk cId="1556402758" sldId="313"/>
            <ac:spMk id="46" creationId="{F5127F61-FC83-C362-4D83-EF5A6B8A30C0}"/>
          </ac:spMkLst>
        </pc:spChg>
        <pc:grpChg chg="mod">
          <ac:chgData name="dianapatriciam28@outlook.pt" userId="1b5ef5f3a8580ec0" providerId="LiveId" clId="{EA988B16-C995-4686-990D-E5345325D6D3}" dt="2022-10-06T21:41:38.830" v="270" actId="1076"/>
          <ac:grpSpMkLst>
            <pc:docMk/>
            <pc:sldMk cId="1556402758" sldId="313"/>
            <ac:grpSpMk id="2" creationId="{F554C11B-AA12-078D-F45E-573A306E68D5}"/>
          </ac:grpSpMkLst>
        </pc:grpChg>
        <pc:picChg chg="mod">
          <ac:chgData name="dianapatriciam28@outlook.pt" userId="1b5ef5f3a8580ec0" providerId="LiveId" clId="{EA988B16-C995-4686-990D-E5345325D6D3}" dt="2022-10-06T21:42:14.763" v="278" actId="1076"/>
          <ac:picMkLst>
            <pc:docMk/>
            <pc:sldMk cId="1556402758" sldId="313"/>
            <ac:picMk id="45" creationId="{16E75474-DAC7-FFEB-975C-016522193138}"/>
          </ac:picMkLst>
        </pc:picChg>
      </pc:sldChg>
      <pc:sldChg chg="modSp mod">
        <pc:chgData name="dianapatriciam28@outlook.pt" userId="1b5ef5f3a8580ec0" providerId="LiveId" clId="{EA988B16-C995-4686-990D-E5345325D6D3}" dt="2022-10-06T21:53:27.186" v="493" actId="1076"/>
        <pc:sldMkLst>
          <pc:docMk/>
          <pc:sldMk cId="256100330" sldId="318"/>
        </pc:sldMkLst>
        <pc:spChg chg="mod">
          <ac:chgData name="dianapatriciam28@outlook.pt" userId="1b5ef5f3a8580ec0" providerId="LiveId" clId="{EA988B16-C995-4686-990D-E5345325D6D3}" dt="2022-10-06T21:53:24.094" v="492" actId="1076"/>
          <ac:spMkLst>
            <pc:docMk/>
            <pc:sldMk cId="256100330" sldId="318"/>
            <ac:spMk id="4" creationId="{A6E0A1D6-A2E9-41A3-C41B-6A365643834D}"/>
          </ac:spMkLst>
        </pc:spChg>
        <pc:spChg chg="mod">
          <ac:chgData name="dianapatriciam28@outlook.pt" userId="1b5ef5f3a8580ec0" providerId="LiveId" clId="{EA988B16-C995-4686-990D-E5345325D6D3}" dt="2022-10-06T21:53:27.186" v="493" actId="1076"/>
          <ac:spMkLst>
            <pc:docMk/>
            <pc:sldMk cId="256100330" sldId="318"/>
            <ac:spMk id="5" creationId="{55F12600-7268-1CD4-A100-6DD17FAA1954}"/>
          </ac:spMkLst>
        </pc:spChg>
      </pc:sldChg>
      <pc:sldChg chg="modSp mod ord">
        <pc:chgData name="dianapatriciam28@outlook.pt" userId="1b5ef5f3a8580ec0" providerId="LiveId" clId="{EA988B16-C995-4686-990D-E5345325D6D3}" dt="2022-10-06T21:44:50.949" v="304" actId="1076"/>
        <pc:sldMkLst>
          <pc:docMk/>
          <pc:sldMk cId="89502761" sldId="319"/>
        </pc:sldMkLst>
        <pc:spChg chg="mod">
          <ac:chgData name="dianapatriciam28@outlook.pt" userId="1b5ef5f3a8580ec0" providerId="LiveId" clId="{EA988B16-C995-4686-990D-E5345325D6D3}" dt="2022-10-06T21:44:41.826" v="300" actId="1076"/>
          <ac:spMkLst>
            <pc:docMk/>
            <pc:sldMk cId="89502761" sldId="319"/>
            <ac:spMk id="2" creationId="{A177D1B6-F9D4-5817-C3AB-10A37EEAC1AD}"/>
          </ac:spMkLst>
        </pc:spChg>
        <pc:spChg chg="mod">
          <ac:chgData name="dianapatriciam28@outlook.pt" userId="1b5ef5f3a8580ec0" providerId="LiveId" clId="{EA988B16-C995-4686-990D-E5345325D6D3}" dt="2022-10-06T21:44:45.119" v="301" actId="1076"/>
          <ac:spMkLst>
            <pc:docMk/>
            <pc:sldMk cId="89502761" sldId="319"/>
            <ac:spMk id="3" creationId="{2091794F-58B5-9DBD-1117-F75744E02A8B}"/>
          </ac:spMkLst>
        </pc:spChg>
        <pc:picChg chg="mod">
          <ac:chgData name="dianapatriciam28@outlook.pt" userId="1b5ef5f3a8580ec0" providerId="LiveId" clId="{EA988B16-C995-4686-990D-E5345325D6D3}" dt="2022-10-06T21:44:49.480" v="303" actId="1076"/>
          <ac:picMkLst>
            <pc:docMk/>
            <pc:sldMk cId="89502761" sldId="319"/>
            <ac:picMk id="5" creationId="{6394EA11-3F70-F270-F582-7C511D265AF0}"/>
          </ac:picMkLst>
        </pc:picChg>
        <pc:picChg chg="mod">
          <ac:chgData name="dianapatriciam28@outlook.pt" userId="1b5ef5f3a8580ec0" providerId="LiveId" clId="{EA988B16-C995-4686-990D-E5345325D6D3}" dt="2022-10-06T21:44:50.949" v="304" actId="1076"/>
          <ac:picMkLst>
            <pc:docMk/>
            <pc:sldMk cId="89502761" sldId="319"/>
            <ac:picMk id="16" creationId="{8BE40615-11E8-833C-0B0B-DD6802FC4A3F}"/>
          </ac:picMkLst>
        </pc:picChg>
      </pc:sldChg>
      <pc:sldChg chg="modSp mod">
        <pc:chgData name="dianapatriciam28@outlook.pt" userId="1b5ef5f3a8580ec0" providerId="LiveId" clId="{EA988B16-C995-4686-990D-E5345325D6D3}" dt="2022-10-06T21:54:06.795" v="501" actId="1076"/>
        <pc:sldMkLst>
          <pc:docMk/>
          <pc:sldMk cId="306471367" sldId="320"/>
        </pc:sldMkLst>
        <pc:spChg chg="mod">
          <ac:chgData name="dianapatriciam28@outlook.pt" userId="1b5ef5f3a8580ec0" providerId="LiveId" clId="{EA988B16-C995-4686-990D-E5345325D6D3}" dt="2022-10-06T21:54:06.795" v="501" actId="1076"/>
          <ac:spMkLst>
            <pc:docMk/>
            <pc:sldMk cId="306471367" sldId="320"/>
            <ac:spMk id="9" creationId="{F57AD0FA-1F45-19BF-2BCE-E63D5955EFF7}"/>
          </ac:spMkLst>
        </pc:spChg>
        <pc:spChg chg="mod">
          <ac:chgData name="dianapatriciam28@outlook.pt" userId="1b5ef5f3a8580ec0" providerId="LiveId" clId="{EA988B16-C995-4686-990D-E5345325D6D3}" dt="2022-10-06T21:54:02.661" v="500" actId="1076"/>
          <ac:spMkLst>
            <pc:docMk/>
            <pc:sldMk cId="306471367" sldId="320"/>
            <ac:spMk id="10" creationId="{45C88C29-32DC-2AF4-9778-6193D6E2A143}"/>
          </ac:spMkLst>
        </pc:spChg>
      </pc:sldChg>
      <pc:sldChg chg="modSp mod">
        <pc:chgData name="dianapatriciam28@outlook.pt" userId="1b5ef5f3a8580ec0" providerId="LiveId" clId="{EA988B16-C995-4686-990D-E5345325D6D3}" dt="2022-10-06T21:45:01.660" v="306" actId="1076"/>
        <pc:sldMkLst>
          <pc:docMk/>
          <pc:sldMk cId="4144640794" sldId="321"/>
        </pc:sldMkLst>
        <pc:spChg chg="mod">
          <ac:chgData name="dianapatriciam28@outlook.pt" userId="1b5ef5f3a8580ec0" providerId="LiveId" clId="{EA988B16-C995-4686-990D-E5345325D6D3}" dt="2022-10-06T21:44:58.270" v="305" actId="1076"/>
          <ac:spMkLst>
            <pc:docMk/>
            <pc:sldMk cId="4144640794" sldId="321"/>
            <ac:spMk id="6" creationId="{3B700E3A-04E8-01E9-7E44-B4D4BAE4E283}"/>
          </ac:spMkLst>
        </pc:spChg>
        <pc:spChg chg="mod">
          <ac:chgData name="dianapatriciam28@outlook.pt" userId="1b5ef5f3a8580ec0" providerId="LiveId" clId="{EA988B16-C995-4686-990D-E5345325D6D3}" dt="2022-10-06T21:45:01.660" v="306" actId="1076"/>
          <ac:spMkLst>
            <pc:docMk/>
            <pc:sldMk cId="4144640794" sldId="321"/>
            <ac:spMk id="7" creationId="{37198B13-55F1-4C54-FB2A-D03EB0AACC58}"/>
          </ac:spMkLst>
        </pc:spChg>
      </pc:sldChg>
      <pc:sldChg chg="modSp mod">
        <pc:chgData name="dianapatriciam28@outlook.pt" userId="1b5ef5f3a8580ec0" providerId="LiveId" clId="{EA988B16-C995-4686-990D-E5345325D6D3}" dt="2022-10-06T21:53:56.239" v="499" actId="1076"/>
        <pc:sldMkLst>
          <pc:docMk/>
          <pc:sldMk cId="3844023389" sldId="322"/>
        </pc:sldMkLst>
        <pc:spChg chg="mod">
          <ac:chgData name="dianapatriciam28@outlook.pt" userId="1b5ef5f3a8580ec0" providerId="LiveId" clId="{EA988B16-C995-4686-990D-E5345325D6D3}" dt="2022-10-06T21:53:54.276" v="498" actId="1076"/>
          <ac:spMkLst>
            <pc:docMk/>
            <pc:sldMk cId="3844023389" sldId="322"/>
            <ac:spMk id="2" creationId="{AFEB5E10-B4BE-45E8-3141-B4C50ABA16B8}"/>
          </ac:spMkLst>
        </pc:spChg>
        <pc:spChg chg="mod">
          <ac:chgData name="dianapatriciam28@outlook.pt" userId="1b5ef5f3a8580ec0" providerId="LiveId" clId="{EA988B16-C995-4686-990D-E5345325D6D3}" dt="2022-10-06T21:53:56.239" v="499" actId="1076"/>
          <ac:spMkLst>
            <pc:docMk/>
            <pc:sldMk cId="3844023389" sldId="322"/>
            <ac:spMk id="3" creationId="{50576207-FC34-664A-C382-703BE1FDE70A}"/>
          </ac:spMkLst>
        </pc:spChg>
      </pc:sldChg>
      <pc:sldChg chg="addSp modSp mod setBg">
        <pc:chgData name="dianapatriciam28@outlook.pt" userId="1b5ef5f3a8580ec0" providerId="LiveId" clId="{EA988B16-C995-4686-990D-E5345325D6D3}" dt="2022-10-06T21:36:25.890" v="219"/>
        <pc:sldMkLst>
          <pc:docMk/>
          <pc:sldMk cId="2505224750" sldId="323"/>
        </pc:sldMkLst>
        <pc:spChg chg="mod">
          <ac:chgData name="dianapatriciam28@outlook.pt" userId="1b5ef5f3a8580ec0" providerId="LiveId" clId="{EA988B16-C995-4686-990D-E5345325D6D3}" dt="2022-10-06T21:25:48.078" v="158" actId="1076"/>
          <ac:spMkLst>
            <pc:docMk/>
            <pc:sldMk cId="2505224750" sldId="323"/>
            <ac:spMk id="2" creationId="{F607B1F7-6AEC-71DE-549C-DF5E00541369}"/>
          </ac:spMkLst>
        </pc:spChg>
        <pc:spChg chg="mod">
          <ac:chgData name="dianapatriciam28@outlook.pt" userId="1b5ef5f3a8580ec0" providerId="LiveId" clId="{EA988B16-C995-4686-990D-E5345325D6D3}" dt="2022-10-06T21:25:51.021" v="159" actId="1076"/>
          <ac:spMkLst>
            <pc:docMk/>
            <pc:sldMk cId="2505224750" sldId="323"/>
            <ac:spMk id="3" creationId="{81DBD680-CE67-7F28-2992-961F8C17233C}"/>
          </ac:spMkLst>
        </pc:spChg>
        <pc:spChg chg="add mod">
          <ac:chgData name="dianapatriciam28@outlook.pt" userId="1b5ef5f3a8580ec0" providerId="LiveId" clId="{EA988B16-C995-4686-990D-E5345325D6D3}" dt="2022-10-06T21:25:15.971" v="154" actId="1076"/>
          <ac:spMkLst>
            <pc:docMk/>
            <pc:sldMk cId="2505224750" sldId="323"/>
            <ac:spMk id="4" creationId="{34867FF0-6595-EB2D-1BB4-429CFB2C3D9D}"/>
          </ac:spMkLst>
        </pc:spChg>
      </pc:sldChg>
      <pc:sldMasterChg chg="setBg modSldLayout">
        <pc:chgData name="dianapatriciam28@outlook.pt" userId="1b5ef5f3a8580ec0" providerId="LiveId" clId="{EA988B16-C995-4686-990D-E5345325D6D3}" dt="2022-10-06T21:36:03.177" v="215"/>
        <pc:sldMasterMkLst>
          <pc:docMk/>
          <pc:sldMasterMk cId="3442638949" sldId="2147483648"/>
        </pc:sldMasterMkLst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098898885" sldId="2147483649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626652718" sldId="2147483650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297253967" sldId="2147483651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043787550" sldId="2147483652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850035485" sldId="2147483653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394851761" sldId="2147483654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2930057680" sldId="2147483655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2460700688" sldId="2147483656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4161812813" sldId="2147483657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957019651" sldId="2147483658"/>
          </pc:sldLayoutMkLst>
        </pc:sldLayoutChg>
        <pc:sldLayoutChg chg="setBg">
          <pc:chgData name="dianapatriciam28@outlook.pt" userId="1b5ef5f3a8580ec0" providerId="LiveId" clId="{EA988B16-C995-4686-990D-E5345325D6D3}" dt="2022-10-06T21:36:03.177" v="215"/>
          <pc:sldLayoutMkLst>
            <pc:docMk/>
            <pc:sldMasterMk cId="3442638949" sldId="2147483648"/>
            <pc:sldLayoutMk cId="1766932210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9EF4C-9231-4931-ABC0-795031415301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9F6C14-6190-4D06-AA75-EA76485022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63084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97924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711848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8666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282890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10059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0035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28612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84996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01752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266902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9558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E0089-BAAF-4C78-8C8E-FFAB4AAD4C12}" type="datetimeFigureOut">
              <a:rPr lang="pt-PT" smtClean="0"/>
              <a:t>29/08/2023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047EE-0119-42D8-A791-A96DE9EEA0AA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12414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jpeg"/><Relationship Id="rId18" Type="http://schemas.openxmlformats.org/officeDocument/2006/relationships/image" Target="../media/image30.png"/><Relationship Id="rId26" Type="http://schemas.openxmlformats.org/officeDocument/2006/relationships/image" Target="../media/image38.jpeg"/><Relationship Id="rId3" Type="http://schemas.openxmlformats.org/officeDocument/2006/relationships/image" Target="../media/image15.png"/><Relationship Id="rId21" Type="http://schemas.openxmlformats.org/officeDocument/2006/relationships/image" Target="../media/image33.png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17" Type="http://schemas.openxmlformats.org/officeDocument/2006/relationships/image" Target="../media/image29.png"/><Relationship Id="rId25" Type="http://schemas.openxmlformats.org/officeDocument/2006/relationships/image" Target="../media/image37.jpeg"/><Relationship Id="rId2" Type="http://schemas.openxmlformats.org/officeDocument/2006/relationships/image" Target="../media/image14.png"/><Relationship Id="rId16" Type="http://schemas.openxmlformats.org/officeDocument/2006/relationships/image" Target="../media/image28.jpeg"/><Relationship Id="rId20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24" Type="http://schemas.openxmlformats.org/officeDocument/2006/relationships/image" Target="../media/image36.jpg"/><Relationship Id="rId5" Type="http://schemas.openxmlformats.org/officeDocument/2006/relationships/image" Target="../media/image17.jpeg"/><Relationship Id="rId15" Type="http://schemas.openxmlformats.org/officeDocument/2006/relationships/image" Target="../media/image27.jpeg"/><Relationship Id="rId23" Type="http://schemas.openxmlformats.org/officeDocument/2006/relationships/image" Target="../media/image35.jpeg"/><Relationship Id="rId28" Type="http://schemas.microsoft.com/office/2007/relationships/hdphoto" Target="../media/hdphoto1.wdp"/><Relationship Id="rId10" Type="http://schemas.openxmlformats.org/officeDocument/2006/relationships/image" Target="../media/image22.jpeg"/><Relationship Id="rId19" Type="http://schemas.openxmlformats.org/officeDocument/2006/relationships/image" Target="../media/image31.png"/><Relationship Id="rId4" Type="http://schemas.openxmlformats.org/officeDocument/2006/relationships/image" Target="../media/image16.png"/><Relationship Id="rId9" Type="http://schemas.openxmlformats.org/officeDocument/2006/relationships/image" Target="../media/image21.jpeg"/><Relationship Id="rId14" Type="http://schemas.openxmlformats.org/officeDocument/2006/relationships/image" Target="../media/image26.png"/><Relationship Id="rId22" Type="http://schemas.openxmlformats.org/officeDocument/2006/relationships/image" Target="../media/image34.jpg"/><Relationship Id="rId27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tiff"/><Relationship Id="rId13" Type="http://schemas.openxmlformats.org/officeDocument/2006/relationships/image" Target="../media/image50.png"/><Relationship Id="rId18" Type="http://schemas.openxmlformats.org/officeDocument/2006/relationships/image" Target="../media/image53.jpeg"/><Relationship Id="rId26" Type="http://schemas.openxmlformats.org/officeDocument/2006/relationships/image" Target="../media/image61.png"/><Relationship Id="rId3" Type="http://schemas.openxmlformats.org/officeDocument/2006/relationships/image" Target="../media/image41.png"/><Relationship Id="rId21" Type="http://schemas.openxmlformats.org/officeDocument/2006/relationships/image" Target="../media/image56.jpeg"/><Relationship Id="rId7" Type="http://schemas.openxmlformats.org/officeDocument/2006/relationships/image" Target="../media/image44.jpeg"/><Relationship Id="rId12" Type="http://schemas.openxmlformats.org/officeDocument/2006/relationships/image" Target="../media/image49.jpeg"/><Relationship Id="rId17" Type="http://schemas.openxmlformats.org/officeDocument/2006/relationships/image" Target="../media/image52.jpeg"/><Relationship Id="rId25" Type="http://schemas.openxmlformats.org/officeDocument/2006/relationships/image" Target="../media/image60.png"/><Relationship Id="rId2" Type="http://schemas.openxmlformats.org/officeDocument/2006/relationships/image" Target="../media/image40.jpeg"/><Relationship Id="rId16" Type="http://schemas.microsoft.com/office/2007/relationships/hdphoto" Target="../media/hdphoto4.wdp"/><Relationship Id="rId20" Type="http://schemas.openxmlformats.org/officeDocument/2006/relationships/image" Target="../media/image55.png"/><Relationship Id="rId29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48.png"/><Relationship Id="rId24" Type="http://schemas.openxmlformats.org/officeDocument/2006/relationships/image" Target="../media/image59.jpeg"/><Relationship Id="rId5" Type="http://schemas.openxmlformats.org/officeDocument/2006/relationships/image" Target="../media/image43.png"/><Relationship Id="rId15" Type="http://schemas.openxmlformats.org/officeDocument/2006/relationships/image" Target="../media/image51.png"/><Relationship Id="rId23" Type="http://schemas.openxmlformats.org/officeDocument/2006/relationships/image" Target="../media/image58.png"/><Relationship Id="rId28" Type="http://schemas.openxmlformats.org/officeDocument/2006/relationships/image" Target="../media/image63.png"/><Relationship Id="rId10" Type="http://schemas.openxmlformats.org/officeDocument/2006/relationships/image" Target="../media/image47.jpg"/><Relationship Id="rId19" Type="http://schemas.openxmlformats.org/officeDocument/2006/relationships/image" Target="../media/image54.jpeg"/><Relationship Id="rId4" Type="http://schemas.openxmlformats.org/officeDocument/2006/relationships/image" Target="../media/image42.png"/><Relationship Id="rId9" Type="http://schemas.openxmlformats.org/officeDocument/2006/relationships/image" Target="../media/image46.jpg"/><Relationship Id="rId14" Type="http://schemas.microsoft.com/office/2007/relationships/hdphoto" Target="../media/hdphoto3.wdp"/><Relationship Id="rId22" Type="http://schemas.openxmlformats.org/officeDocument/2006/relationships/image" Target="../media/image57.png"/><Relationship Id="rId27" Type="http://schemas.openxmlformats.org/officeDocument/2006/relationships/image" Target="../media/image62.png"/><Relationship Id="rId30" Type="http://schemas.openxmlformats.org/officeDocument/2006/relationships/image" Target="../media/image6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jpg"/><Relationship Id="rId3" Type="http://schemas.microsoft.com/office/2007/relationships/hdphoto" Target="../media/hdphoto5.wdp"/><Relationship Id="rId7" Type="http://schemas.openxmlformats.org/officeDocument/2006/relationships/image" Target="../media/image70.jpeg"/><Relationship Id="rId12" Type="http://schemas.openxmlformats.org/officeDocument/2006/relationships/image" Target="../media/image75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jpg"/><Relationship Id="rId11" Type="http://schemas.openxmlformats.org/officeDocument/2006/relationships/image" Target="../media/image74.jpeg"/><Relationship Id="rId5" Type="http://schemas.openxmlformats.org/officeDocument/2006/relationships/image" Target="../media/image68.jpeg"/><Relationship Id="rId15" Type="http://schemas.openxmlformats.org/officeDocument/2006/relationships/image" Target="../media/image78.jpeg"/><Relationship Id="rId10" Type="http://schemas.openxmlformats.org/officeDocument/2006/relationships/image" Target="../media/image73.jpeg"/><Relationship Id="rId4" Type="http://schemas.openxmlformats.org/officeDocument/2006/relationships/image" Target="../media/image67.png"/><Relationship Id="rId9" Type="http://schemas.openxmlformats.org/officeDocument/2006/relationships/image" Target="../media/image72.jpg"/><Relationship Id="rId14" Type="http://schemas.openxmlformats.org/officeDocument/2006/relationships/image" Target="../media/image77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88.jpeg"/><Relationship Id="rId18" Type="http://schemas.openxmlformats.org/officeDocument/2006/relationships/image" Target="../media/image92.png"/><Relationship Id="rId3" Type="http://schemas.openxmlformats.org/officeDocument/2006/relationships/image" Target="../media/image80.png"/><Relationship Id="rId21" Type="http://schemas.openxmlformats.org/officeDocument/2006/relationships/image" Target="../media/image94.png"/><Relationship Id="rId7" Type="http://schemas.openxmlformats.org/officeDocument/2006/relationships/image" Target="../media/image84.png"/><Relationship Id="rId12" Type="http://schemas.openxmlformats.org/officeDocument/2006/relationships/image" Target="../media/image87.png"/><Relationship Id="rId17" Type="http://schemas.openxmlformats.org/officeDocument/2006/relationships/image" Target="../media/image91.png"/><Relationship Id="rId2" Type="http://schemas.openxmlformats.org/officeDocument/2006/relationships/image" Target="../media/image79.jpeg"/><Relationship Id="rId16" Type="http://schemas.openxmlformats.org/officeDocument/2006/relationships/image" Target="../media/image90.jpeg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11" Type="http://schemas.openxmlformats.org/officeDocument/2006/relationships/image" Target="../media/image86.jpeg"/><Relationship Id="rId5" Type="http://schemas.openxmlformats.org/officeDocument/2006/relationships/image" Target="../media/image82.png"/><Relationship Id="rId15" Type="http://schemas.microsoft.com/office/2007/relationships/hdphoto" Target="../media/hdphoto8.wdp"/><Relationship Id="rId10" Type="http://schemas.microsoft.com/office/2007/relationships/hdphoto" Target="../media/hdphoto7.wdp"/><Relationship Id="rId19" Type="http://schemas.openxmlformats.org/officeDocument/2006/relationships/image" Target="../media/image93.png"/><Relationship Id="rId4" Type="http://schemas.openxmlformats.org/officeDocument/2006/relationships/image" Target="../media/image81.jpeg"/><Relationship Id="rId9" Type="http://schemas.openxmlformats.org/officeDocument/2006/relationships/image" Target="../media/image85.png"/><Relationship Id="rId14" Type="http://schemas.openxmlformats.org/officeDocument/2006/relationships/image" Target="../media/image8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6.jpeg"/><Relationship Id="rId7" Type="http://schemas.microsoft.com/office/2007/relationships/hdphoto" Target="../media/hdphoto10.wdp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png"/><Relationship Id="rId5" Type="http://schemas.openxmlformats.org/officeDocument/2006/relationships/image" Target="../media/image98.jpeg"/><Relationship Id="rId10" Type="http://schemas.openxmlformats.org/officeDocument/2006/relationships/image" Target="../media/image102.png"/><Relationship Id="rId4" Type="http://schemas.openxmlformats.org/officeDocument/2006/relationships/image" Target="../media/image97.jpeg"/><Relationship Id="rId9" Type="http://schemas.openxmlformats.org/officeDocument/2006/relationships/image" Target="../media/image101.jf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13" Type="http://schemas.openxmlformats.org/officeDocument/2006/relationships/image" Target="../media/image113.png"/><Relationship Id="rId3" Type="http://schemas.openxmlformats.org/officeDocument/2006/relationships/image" Target="../media/image104.jpeg"/><Relationship Id="rId7" Type="http://schemas.openxmlformats.org/officeDocument/2006/relationships/image" Target="../media/image108.png"/><Relationship Id="rId12" Type="http://schemas.microsoft.com/office/2007/relationships/hdphoto" Target="../media/hdphoto11.wdp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jpeg"/><Relationship Id="rId10" Type="http://schemas.openxmlformats.org/officeDocument/2006/relationships/image" Target="../media/image111.jpeg"/><Relationship Id="rId4" Type="http://schemas.openxmlformats.org/officeDocument/2006/relationships/image" Target="../media/image105.jpeg"/><Relationship Id="rId9" Type="http://schemas.openxmlformats.org/officeDocument/2006/relationships/image" Target="../media/image1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13" Type="http://schemas.openxmlformats.org/officeDocument/2006/relationships/image" Target="../media/image122.png"/><Relationship Id="rId18" Type="http://schemas.openxmlformats.org/officeDocument/2006/relationships/image" Target="../media/image127.jpeg"/><Relationship Id="rId3" Type="http://schemas.openxmlformats.org/officeDocument/2006/relationships/image" Target="../media/image115.jpeg"/><Relationship Id="rId21" Type="http://schemas.openxmlformats.org/officeDocument/2006/relationships/image" Target="../media/image130.jpeg"/><Relationship Id="rId7" Type="http://schemas.microsoft.com/office/2007/relationships/hdphoto" Target="../media/hdphoto13.wdp"/><Relationship Id="rId12" Type="http://schemas.openxmlformats.org/officeDocument/2006/relationships/image" Target="../media/image121.png"/><Relationship Id="rId17" Type="http://schemas.openxmlformats.org/officeDocument/2006/relationships/image" Target="../media/image126.jpeg"/><Relationship Id="rId25" Type="http://schemas.openxmlformats.org/officeDocument/2006/relationships/image" Target="../media/image134.jpeg"/><Relationship Id="rId2" Type="http://schemas.openxmlformats.org/officeDocument/2006/relationships/image" Target="../media/image114.png"/><Relationship Id="rId16" Type="http://schemas.openxmlformats.org/officeDocument/2006/relationships/image" Target="../media/image125.png"/><Relationship Id="rId20" Type="http://schemas.openxmlformats.org/officeDocument/2006/relationships/image" Target="../media/image1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png"/><Relationship Id="rId11" Type="http://schemas.openxmlformats.org/officeDocument/2006/relationships/image" Target="../media/image120.jpeg"/><Relationship Id="rId24" Type="http://schemas.openxmlformats.org/officeDocument/2006/relationships/image" Target="../media/image133.jpeg"/><Relationship Id="rId5" Type="http://schemas.microsoft.com/office/2007/relationships/hdphoto" Target="../media/hdphoto12.wdp"/><Relationship Id="rId15" Type="http://schemas.openxmlformats.org/officeDocument/2006/relationships/image" Target="../media/image124.png"/><Relationship Id="rId23" Type="http://schemas.openxmlformats.org/officeDocument/2006/relationships/image" Target="../media/image132.jpeg"/><Relationship Id="rId10" Type="http://schemas.openxmlformats.org/officeDocument/2006/relationships/image" Target="../media/image119.png"/><Relationship Id="rId19" Type="http://schemas.openxmlformats.org/officeDocument/2006/relationships/image" Target="../media/image128.jpeg"/><Relationship Id="rId4" Type="http://schemas.openxmlformats.org/officeDocument/2006/relationships/image" Target="../media/image116.png"/><Relationship Id="rId9" Type="http://schemas.microsoft.com/office/2007/relationships/hdphoto" Target="../media/hdphoto14.wdp"/><Relationship Id="rId14" Type="http://schemas.openxmlformats.org/officeDocument/2006/relationships/image" Target="../media/image123.png"/><Relationship Id="rId22" Type="http://schemas.openxmlformats.org/officeDocument/2006/relationships/image" Target="../media/image13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jpg"/><Relationship Id="rId13" Type="http://schemas.openxmlformats.org/officeDocument/2006/relationships/image" Target="../media/image143.jpg"/><Relationship Id="rId18" Type="http://schemas.openxmlformats.org/officeDocument/2006/relationships/image" Target="../media/image147.png"/><Relationship Id="rId26" Type="http://schemas.openxmlformats.org/officeDocument/2006/relationships/image" Target="../media/image154.png"/><Relationship Id="rId3" Type="http://schemas.openxmlformats.org/officeDocument/2006/relationships/image" Target="../media/image136.png"/><Relationship Id="rId21" Type="http://schemas.openxmlformats.org/officeDocument/2006/relationships/image" Target="../media/image149.png"/><Relationship Id="rId7" Type="http://schemas.openxmlformats.org/officeDocument/2006/relationships/image" Target="../media/image139.jpeg"/><Relationship Id="rId12" Type="http://schemas.microsoft.com/office/2007/relationships/hdphoto" Target="../media/hdphoto17.wdp"/><Relationship Id="rId17" Type="http://schemas.microsoft.com/office/2007/relationships/hdphoto" Target="../media/hdphoto18.wdp"/><Relationship Id="rId25" Type="http://schemas.openxmlformats.org/officeDocument/2006/relationships/image" Target="../media/image153.png"/><Relationship Id="rId2" Type="http://schemas.openxmlformats.org/officeDocument/2006/relationships/image" Target="../media/image135.png"/><Relationship Id="rId16" Type="http://schemas.openxmlformats.org/officeDocument/2006/relationships/image" Target="../media/image146.png"/><Relationship Id="rId20" Type="http://schemas.openxmlformats.org/officeDocument/2006/relationships/image" Target="../media/image148.png"/><Relationship Id="rId29" Type="http://schemas.microsoft.com/office/2007/relationships/hdphoto" Target="../media/hdphoto20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jpeg"/><Relationship Id="rId11" Type="http://schemas.openxmlformats.org/officeDocument/2006/relationships/image" Target="../media/image142.png"/><Relationship Id="rId24" Type="http://schemas.openxmlformats.org/officeDocument/2006/relationships/image" Target="../media/image152.png"/><Relationship Id="rId32" Type="http://schemas.openxmlformats.org/officeDocument/2006/relationships/image" Target="../media/image159.jpeg"/><Relationship Id="rId5" Type="http://schemas.openxmlformats.org/officeDocument/2006/relationships/image" Target="../media/image137.jpeg"/><Relationship Id="rId15" Type="http://schemas.openxmlformats.org/officeDocument/2006/relationships/image" Target="../media/image145.jpeg"/><Relationship Id="rId23" Type="http://schemas.openxmlformats.org/officeDocument/2006/relationships/image" Target="../media/image151.png"/><Relationship Id="rId28" Type="http://schemas.openxmlformats.org/officeDocument/2006/relationships/image" Target="../media/image156.png"/><Relationship Id="rId10" Type="http://schemas.microsoft.com/office/2007/relationships/hdphoto" Target="../media/hdphoto16.wdp"/><Relationship Id="rId19" Type="http://schemas.microsoft.com/office/2007/relationships/hdphoto" Target="../media/hdphoto19.wdp"/><Relationship Id="rId31" Type="http://schemas.openxmlformats.org/officeDocument/2006/relationships/image" Target="../media/image158.jpeg"/><Relationship Id="rId4" Type="http://schemas.microsoft.com/office/2007/relationships/hdphoto" Target="../media/hdphoto15.wdp"/><Relationship Id="rId9" Type="http://schemas.openxmlformats.org/officeDocument/2006/relationships/image" Target="../media/image141.png"/><Relationship Id="rId14" Type="http://schemas.openxmlformats.org/officeDocument/2006/relationships/image" Target="../media/image144.jpeg"/><Relationship Id="rId22" Type="http://schemas.openxmlformats.org/officeDocument/2006/relationships/image" Target="../media/image150.png"/><Relationship Id="rId27" Type="http://schemas.openxmlformats.org/officeDocument/2006/relationships/image" Target="../media/image155.png"/><Relationship Id="rId30" Type="http://schemas.openxmlformats.org/officeDocument/2006/relationships/image" Target="../media/image157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1.wdp"/><Relationship Id="rId13" Type="http://schemas.openxmlformats.org/officeDocument/2006/relationships/image" Target="../media/image169.png"/><Relationship Id="rId18" Type="http://schemas.microsoft.com/office/2007/relationships/hdphoto" Target="../media/hdphoto23.wdp"/><Relationship Id="rId3" Type="http://schemas.openxmlformats.org/officeDocument/2006/relationships/image" Target="../media/image160.png"/><Relationship Id="rId21" Type="http://schemas.openxmlformats.org/officeDocument/2006/relationships/image" Target="../media/image175.jpeg"/><Relationship Id="rId7" Type="http://schemas.openxmlformats.org/officeDocument/2006/relationships/image" Target="../media/image164.png"/><Relationship Id="rId12" Type="http://schemas.openxmlformats.org/officeDocument/2006/relationships/image" Target="../media/image168.jpeg"/><Relationship Id="rId17" Type="http://schemas.openxmlformats.org/officeDocument/2006/relationships/image" Target="../media/image172.png"/><Relationship Id="rId2" Type="http://schemas.openxmlformats.org/officeDocument/2006/relationships/image" Target="../media/image148.png"/><Relationship Id="rId16" Type="http://schemas.openxmlformats.org/officeDocument/2006/relationships/image" Target="../media/image171.jpeg"/><Relationship Id="rId20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3.jpeg"/><Relationship Id="rId11" Type="http://schemas.openxmlformats.org/officeDocument/2006/relationships/image" Target="../media/image167.jpeg"/><Relationship Id="rId24" Type="http://schemas.openxmlformats.org/officeDocument/2006/relationships/image" Target="../media/image178.png"/><Relationship Id="rId5" Type="http://schemas.openxmlformats.org/officeDocument/2006/relationships/image" Target="../media/image162.png"/><Relationship Id="rId15" Type="http://schemas.openxmlformats.org/officeDocument/2006/relationships/image" Target="../media/image170.jpeg"/><Relationship Id="rId23" Type="http://schemas.openxmlformats.org/officeDocument/2006/relationships/image" Target="../media/image177.jpeg"/><Relationship Id="rId10" Type="http://schemas.openxmlformats.org/officeDocument/2006/relationships/image" Target="../media/image166.tiff"/><Relationship Id="rId19" Type="http://schemas.openxmlformats.org/officeDocument/2006/relationships/image" Target="../media/image173.jpeg"/><Relationship Id="rId4" Type="http://schemas.openxmlformats.org/officeDocument/2006/relationships/image" Target="../media/image161.png"/><Relationship Id="rId9" Type="http://schemas.openxmlformats.org/officeDocument/2006/relationships/image" Target="../media/image165.jpeg"/><Relationship Id="rId14" Type="http://schemas.microsoft.com/office/2007/relationships/hdphoto" Target="../media/hdphoto22.wdp"/><Relationship Id="rId22" Type="http://schemas.openxmlformats.org/officeDocument/2006/relationships/image" Target="../media/image17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87.jpeg"/><Relationship Id="rId18" Type="http://schemas.openxmlformats.org/officeDocument/2006/relationships/image" Target="../media/image191.png"/><Relationship Id="rId26" Type="http://schemas.openxmlformats.org/officeDocument/2006/relationships/image" Target="../media/image197.jpeg"/><Relationship Id="rId39" Type="http://schemas.openxmlformats.org/officeDocument/2006/relationships/image" Target="../media/image205.png"/><Relationship Id="rId21" Type="http://schemas.openxmlformats.org/officeDocument/2006/relationships/image" Target="../media/image193.jpeg"/><Relationship Id="rId34" Type="http://schemas.microsoft.com/office/2007/relationships/hdphoto" Target="../media/hdphoto33.wdp"/><Relationship Id="rId42" Type="http://schemas.openxmlformats.org/officeDocument/2006/relationships/image" Target="../media/image208.jpeg"/><Relationship Id="rId7" Type="http://schemas.microsoft.com/office/2007/relationships/hdphoto" Target="../media/hdphoto25.wdp"/><Relationship Id="rId2" Type="http://schemas.openxmlformats.org/officeDocument/2006/relationships/image" Target="../media/image148.png"/><Relationship Id="rId16" Type="http://schemas.openxmlformats.org/officeDocument/2006/relationships/image" Target="../media/image189.jpeg"/><Relationship Id="rId20" Type="http://schemas.microsoft.com/office/2007/relationships/hdphoto" Target="../media/hdphoto29.wdp"/><Relationship Id="rId29" Type="http://schemas.microsoft.com/office/2007/relationships/hdphoto" Target="../media/hdphoto31.wdp"/><Relationship Id="rId41" Type="http://schemas.openxmlformats.org/officeDocument/2006/relationships/image" Target="../media/image20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3.png"/><Relationship Id="rId11" Type="http://schemas.microsoft.com/office/2007/relationships/hdphoto" Target="../media/hdphoto27.wdp"/><Relationship Id="rId24" Type="http://schemas.microsoft.com/office/2007/relationships/hdphoto" Target="../media/hdphoto30.wdp"/><Relationship Id="rId32" Type="http://schemas.microsoft.com/office/2007/relationships/hdphoto" Target="../media/hdphoto32.wdp"/><Relationship Id="rId37" Type="http://schemas.openxmlformats.org/officeDocument/2006/relationships/image" Target="../media/image204.png"/><Relationship Id="rId40" Type="http://schemas.openxmlformats.org/officeDocument/2006/relationships/image" Target="../media/image206.png"/><Relationship Id="rId5" Type="http://schemas.openxmlformats.org/officeDocument/2006/relationships/image" Target="../media/image182.jpg"/><Relationship Id="rId15" Type="http://schemas.microsoft.com/office/2007/relationships/hdphoto" Target="../media/hdphoto28.wdp"/><Relationship Id="rId23" Type="http://schemas.openxmlformats.org/officeDocument/2006/relationships/image" Target="../media/image195.png"/><Relationship Id="rId28" Type="http://schemas.openxmlformats.org/officeDocument/2006/relationships/image" Target="../media/image199.png"/><Relationship Id="rId36" Type="http://schemas.microsoft.com/office/2007/relationships/hdphoto" Target="../media/hdphoto34.wdp"/><Relationship Id="rId10" Type="http://schemas.openxmlformats.org/officeDocument/2006/relationships/image" Target="../media/image185.png"/><Relationship Id="rId19" Type="http://schemas.openxmlformats.org/officeDocument/2006/relationships/image" Target="../media/image192.png"/><Relationship Id="rId31" Type="http://schemas.openxmlformats.org/officeDocument/2006/relationships/image" Target="../media/image201.png"/><Relationship Id="rId4" Type="http://schemas.microsoft.com/office/2007/relationships/hdphoto" Target="../media/hdphoto24.wdp"/><Relationship Id="rId9" Type="http://schemas.microsoft.com/office/2007/relationships/hdphoto" Target="../media/hdphoto26.wdp"/><Relationship Id="rId14" Type="http://schemas.openxmlformats.org/officeDocument/2006/relationships/image" Target="../media/image188.png"/><Relationship Id="rId22" Type="http://schemas.openxmlformats.org/officeDocument/2006/relationships/image" Target="../media/image194.png"/><Relationship Id="rId27" Type="http://schemas.openxmlformats.org/officeDocument/2006/relationships/image" Target="../media/image198.png"/><Relationship Id="rId30" Type="http://schemas.openxmlformats.org/officeDocument/2006/relationships/image" Target="../media/image200.png"/><Relationship Id="rId35" Type="http://schemas.openxmlformats.org/officeDocument/2006/relationships/image" Target="../media/image203.png"/><Relationship Id="rId8" Type="http://schemas.openxmlformats.org/officeDocument/2006/relationships/image" Target="../media/image184.png"/><Relationship Id="rId3" Type="http://schemas.openxmlformats.org/officeDocument/2006/relationships/image" Target="../media/image181.png"/><Relationship Id="rId12" Type="http://schemas.openxmlformats.org/officeDocument/2006/relationships/image" Target="../media/image186.png"/><Relationship Id="rId17" Type="http://schemas.openxmlformats.org/officeDocument/2006/relationships/image" Target="../media/image190.jpeg"/><Relationship Id="rId25" Type="http://schemas.openxmlformats.org/officeDocument/2006/relationships/image" Target="../media/image196.png"/><Relationship Id="rId33" Type="http://schemas.openxmlformats.org/officeDocument/2006/relationships/image" Target="../media/image202.png"/><Relationship Id="rId38" Type="http://schemas.microsoft.com/office/2007/relationships/hdphoto" Target="../media/hdphoto35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1.png"/></Relationships>
</file>

<file path=ppt/slides/_rels/slide1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18.png"/><Relationship Id="rId18" Type="http://schemas.microsoft.com/office/2007/relationships/hdphoto" Target="../media/hdphoto43.wdp"/><Relationship Id="rId26" Type="http://schemas.openxmlformats.org/officeDocument/2006/relationships/image" Target="../media/image225.png"/><Relationship Id="rId21" Type="http://schemas.openxmlformats.org/officeDocument/2006/relationships/image" Target="../media/image222.png"/><Relationship Id="rId34" Type="http://schemas.openxmlformats.org/officeDocument/2006/relationships/image" Target="../media/image232.jpeg"/><Relationship Id="rId7" Type="http://schemas.openxmlformats.org/officeDocument/2006/relationships/image" Target="../media/image215.png"/><Relationship Id="rId12" Type="http://schemas.microsoft.com/office/2007/relationships/hdphoto" Target="../media/hdphoto40.wdp"/><Relationship Id="rId17" Type="http://schemas.openxmlformats.org/officeDocument/2006/relationships/image" Target="../media/image220.png"/><Relationship Id="rId25" Type="http://schemas.openxmlformats.org/officeDocument/2006/relationships/image" Target="../media/image224.jpeg"/><Relationship Id="rId33" Type="http://schemas.openxmlformats.org/officeDocument/2006/relationships/image" Target="../media/image231.jpeg"/><Relationship Id="rId2" Type="http://schemas.openxmlformats.org/officeDocument/2006/relationships/image" Target="../media/image212.jpeg"/><Relationship Id="rId16" Type="http://schemas.microsoft.com/office/2007/relationships/hdphoto" Target="../media/hdphoto42.wdp"/><Relationship Id="rId20" Type="http://schemas.microsoft.com/office/2007/relationships/hdphoto" Target="../media/hdphoto44.wdp"/><Relationship Id="rId29" Type="http://schemas.openxmlformats.org/officeDocument/2006/relationships/image" Target="../media/image227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7.wdp"/><Relationship Id="rId11" Type="http://schemas.openxmlformats.org/officeDocument/2006/relationships/image" Target="../media/image217.png"/><Relationship Id="rId24" Type="http://schemas.microsoft.com/office/2007/relationships/hdphoto" Target="../media/hdphoto46.wdp"/><Relationship Id="rId32" Type="http://schemas.openxmlformats.org/officeDocument/2006/relationships/image" Target="../media/image230.jpeg"/><Relationship Id="rId37" Type="http://schemas.openxmlformats.org/officeDocument/2006/relationships/image" Target="../media/image235.png"/><Relationship Id="rId5" Type="http://schemas.openxmlformats.org/officeDocument/2006/relationships/image" Target="../media/image214.png"/><Relationship Id="rId15" Type="http://schemas.openxmlformats.org/officeDocument/2006/relationships/image" Target="../media/image219.png"/><Relationship Id="rId23" Type="http://schemas.openxmlformats.org/officeDocument/2006/relationships/image" Target="../media/image223.png"/><Relationship Id="rId28" Type="http://schemas.openxmlformats.org/officeDocument/2006/relationships/image" Target="../media/image226.jpeg"/><Relationship Id="rId36" Type="http://schemas.openxmlformats.org/officeDocument/2006/relationships/image" Target="../media/image234.png"/><Relationship Id="rId10" Type="http://schemas.microsoft.com/office/2007/relationships/hdphoto" Target="../media/hdphoto39.wdp"/><Relationship Id="rId19" Type="http://schemas.openxmlformats.org/officeDocument/2006/relationships/image" Target="../media/image221.png"/><Relationship Id="rId31" Type="http://schemas.openxmlformats.org/officeDocument/2006/relationships/image" Target="../media/image229.jpeg"/><Relationship Id="rId4" Type="http://schemas.microsoft.com/office/2007/relationships/hdphoto" Target="../media/hdphoto36.wdp"/><Relationship Id="rId9" Type="http://schemas.openxmlformats.org/officeDocument/2006/relationships/image" Target="../media/image216.png"/><Relationship Id="rId14" Type="http://schemas.microsoft.com/office/2007/relationships/hdphoto" Target="../media/hdphoto41.wdp"/><Relationship Id="rId22" Type="http://schemas.microsoft.com/office/2007/relationships/hdphoto" Target="../media/hdphoto45.wdp"/><Relationship Id="rId27" Type="http://schemas.microsoft.com/office/2007/relationships/hdphoto" Target="../media/hdphoto47.wdp"/><Relationship Id="rId30" Type="http://schemas.openxmlformats.org/officeDocument/2006/relationships/image" Target="../media/image228.jpeg"/><Relationship Id="rId35" Type="http://schemas.openxmlformats.org/officeDocument/2006/relationships/image" Target="../media/image233.jpeg"/><Relationship Id="rId8" Type="http://schemas.microsoft.com/office/2007/relationships/hdphoto" Target="../media/hdphoto38.wdp"/><Relationship Id="rId3" Type="http://schemas.openxmlformats.org/officeDocument/2006/relationships/image" Target="../media/image2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3.jpeg"/><Relationship Id="rId13" Type="http://schemas.openxmlformats.org/officeDocument/2006/relationships/image" Target="../media/image248.png"/><Relationship Id="rId3" Type="http://schemas.openxmlformats.org/officeDocument/2006/relationships/image" Target="../media/image238.png"/><Relationship Id="rId7" Type="http://schemas.openxmlformats.org/officeDocument/2006/relationships/image" Target="../media/image242.jpeg"/><Relationship Id="rId12" Type="http://schemas.openxmlformats.org/officeDocument/2006/relationships/image" Target="../media/image247.png"/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1.png"/><Relationship Id="rId11" Type="http://schemas.openxmlformats.org/officeDocument/2006/relationships/image" Target="../media/image246.jpeg"/><Relationship Id="rId5" Type="http://schemas.openxmlformats.org/officeDocument/2006/relationships/image" Target="../media/image240.png"/><Relationship Id="rId15" Type="http://schemas.openxmlformats.org/officeDocument/2006/relationships/image" Target="../media/image250.png"/><Relationship Id="rId10" Type="http://schemas.openxmlformats.org/officeDocument/2006/relationships/image" Target="../media/image245.jpeg"/><Relationship Id="rId4" Type="http://schemas.openxmlformats.org/officeDocument/2006/relationships/image" Target="../media/image239.png"/><Relationship Id="rId9" Type="http://schemas.openxmlformats.org/officeDocument/2006/relationships/image" Target="../media/image244.jpeg"/><Relationship Id="rId14" Type="http://schemas.openxmlformats.org/officeDocument/2006/relationships/image" Target="../media/image24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7.png"/><Relationship Id="rId13" Type="http://schemas.openxmlformats.org/officeDocument/2006/relationships/image" Target="../media/image262.jpeg"/><Relationship Id="rId18" Type="http://schemas.openxmlformats.org/officeDocument/2006/relationships/image" Target="../media/image267.png"/><Relationship Id="rId3" Type="http://schemas.openxmlformats.org/officeDocument/2006/relationships/image" Target="../media/image252.jpeg"/><Relationship Id="rId7" Type="http://schemas.openxmlformats.org/officeDocument/2006/relationships/image" Target="../media/image256.png"/><Relationship Id="rId12" Type="http://schemas.openxmlformats.org/officeDocument/2006/relationships/image" Target="../media/image261.jpeg"/><Relationship Id="rId17" Type="http://schemas.openxmlformats.org/officeDocument/2006/relationships/image" Target="../media/image266.png"/><Relationship Id="rId2" Type="http://schemas.openxmlformats.org/officeDocument/2006/relationships/image" Target="../media/image251.jpeg"/><Relationship Id="rId16" Type="http://schemas.openxmlformats.org/officeDocument/2006/relationships/image" Target="../media/image265.png"/><Relationship Id="rId20" Type="http://schemas.openxmlformats.org/officeDocument/2006/relationships/image" Target="../media/image26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5.jpeg"/><Relationship Id="rId11" Type="http://schemas.openxmlformats.org/officeDocument/2006/relationships/image" Target="../media/image260.jpeg"/><Relationship Id="rId5" Type="http://schemas.openxmlformats.org/officeDocument/2006/relationships/image" Target="../media/image254.jpeg"/><Relationship Id="rId15" Type="http://schemas.openxmlformats.org/officeDocument/2006/relationships/image" Target="../media/image264.jpeg"/><Relationship Id="rId10" Type="http://schemas.openxmlformats.org/officeDocument/2006/relationships/image" Target="../media/image259.png"/><Relationship Id="rId19" Type="http://schemas.openxmlformats.org/officeDocument/2006/relationships/image" Target="../media/image268.png"/><Relationship Id="rId4" Type="http://schemas.openxmlformats.org/officeDocument/2006/relationships/image" Target="../media/image253.jpeg"/><Relationship Id="rId9" Type="http://schemas.openxmlformats.org/officeDocument/2006/relationships/image" Target="../media/image258.png"/><Relationship Id="rId14" Type="http://schemas.openxmlformats.org/officeDocument/2006/relationships/image" Target="../media/image263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6.png"/><Relationship Id="rId3" Type="http://schemas.openxmlformats.org/officeDocument/2006/relationships/image" Target="../media/image271.png"/><Relationship Id="rId7" Type="http://schemas.openxmlformats.org/officeDocument/2006/relationships/image" Target="../media/image275.png"/><Relationship Id="rId12" Type="http://schemas.openxmlformats.org/officeDocument/2006/relationships/image" Target="../media/image280.png"/><Relationship Id="rId2" Type="http://schemas.openxmlformats.org/officeDocument/2006/relationships/image" Target="../media/image2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4.png"/><Relationship Id="rId11" Type="http://schemas.openxmlformats.org/officeDocument/2006/relationships/image" Target="../media/image279.png"/><Relationship Id="rId5" Type="http://schemas.openxmlformats.org/officeDocument/2006/relationships/image" Target="../media/image273.png"/><Relationship Id="rId10" Type="http://schemas.openxmlformats.org/officeDocument/2006/relationships/image" Target="../media/image278.png"/><Relationship Id="rId4" Type="http://schemas.openxmlformats.org/officeDocument/2006/relationships/image" Target="../media/image272.png"/><Relationship Id="rId9" Type="http://schemas.openxmlformats.org/officeDocument/2006/relationships/image" Target="../media/image27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3" Type="http://schemas.openxmlformats.org/officeDocument/2006/relationships/image" Target="../media/image282.png"/><Relationship Id="rId7" Type="http://schemas.openxmlformats.org/officeDocument/2006/relationships/image" Target="../media/image286.pn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5.png"/><Relationship Id="rId5" Type="http://schemas.openxmlformats.org/officeDocument/2006/relationships/image" Target="../media/image284.png"/><Relationship Id="rId4" Type="http://schemas.openxmlformats.org/officeDocument/2006/relationships/image" Target="../media/image283.png"/><Relationship Id="rId9" Type="http://schemas.openxmlformats.org/officeDocument/2006/relationships/image" Target="../media/image28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jpeg"/><Relationship Id="rId13" Type="http://schemas.openxmlformats.org/officeDocument/2006/relationships/image" Target="../media/image299.jpeg"/><Relationship Id="rId3" Type="http://schemas.openxmlformats.org/officeDocument/2006/relationships/image" Target="../media/image290.png"/><Relationship Id="rId7" Type="http://schemas.openxmlformats.org/officeDocument/2006/relationships/image" Target="../media/image293.jpeg"/><Relationship Id="rId12" Type="http://schemas.openxmlformats.org/officeDocument/2006/relationships/image" Target="../media/image298.jpeg"/><Relationship Id="rId2" Type="http://schemas.openxmlformats.org/officeDocument/2006/relationships/image" Target="../media/image289.jpeg"/><Relationship Id="rId16" Type="http://schemas.microsoft.com/office/2007/relationships/hdphoto" Target="../media/hdphoto49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2.jpg"/><Relationship Id="rId11" Type="http://schemas.openxmlformats.org/officeDocument/2006/relationships/image" Target="../media/image297.jpeg"/><Relationship Id="rId5" Type="http://schemas.openxmlformats.org/officeDocument/2006/relationships/image" Target="../media/image291.jpeg"/><Relationship Id="rId15" Type="http://schemas.openxmlformats.org/officeDocument/2006/relationships/image" Target="../media/image301.png"/><Relationship Id="rId10" Type="http://schemas.openxmlformats.org/officeDocument/2006/relationships/image" Target="../media/image296.jpeg"/><Relationship Id="rId4" Type="http://schemas.microsoft.com/office/2007/relationships/hdphoto" Target="../media/hdphoto48.wdp"/><Relationship Id="rId9" Type="http://schemas.openxmlformats.org/officeDocument/2006/relationships/image" Target="../media/image295.jpeg"/><Relationship Id="rId14" Type="http://schemas.openxmlformats.org/officeDocument/2006/relationships/image" Target="../media/image30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7.png"/><Relationship Id="rId13" Type="http://schemas.microsoft.com/office/2007/relationships/hdphoto" Target="../media/hdphoto51.wdp"/><Relationship Id="rId18" Type="http://schemas.openxmlformats.org/officeDocument/2006/relationships/image" Target="../media/image316.png"/><Relationship Id="rId3" Type="http://schemas.openxmlformats.org/officeDocument/2006/relationships/image" Target="../media/image303.png"/><Relationship Id="rId7" Type="http://schemas.openxmlformats.org/officeDocument/2006/relationships/image" Target="../media/image306.jpeg"/><Relationship Id="rId12" Type="http://schemas.openxmlformats.org/officeDocument/2006/relationships/image" Target="../media/image311.png"/><Relationship Id="rId17" Type="http://schemas.openxmlformats.org/officeDocument/2006/relationships/image" Target="../media/image315.jpeg"/><Relationship Id="rId2" Type="http://schemas.openxmlformats.org/officeDocument/2006/relationships/image" Target="../media/image302.png"/><Relationship Id="rId16" Type="http://schemas.openxmlformats.org/officeDocument/2006/relationships/image" Target="../media/image314.jpeg"/><Relationship Id="rId20" Type="http://schemas.openxmlformats.org/officeDocument/2006/relationships/image" Target="../media/image317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0.wdp"/><Relationship Id="rId11" Type="http://schemas.openxmlformats.org/officeDocument/2006/relationships/image" Target="../media/image310.jpeg"/><Relationship Id="rId5" Type="http://schemas.openxmlformats.org/officeDocument/2006/relationships/image" Target="../media/image305.png"/><Relationship Id="rId15" Type="http://schemas.openxmlformats.org/officeDocument/2006/relationships/image" Target="../media/image313.jpeg"/><Relationship Id="rId10" Type="http://schemas.openxmlformats.org/officeDocument/2006/relationships/image" Target="../media/image309.png"/><Relationship Id="rId19" Type="http://schemas.microsoft.com/office/2007/relationships/hdphoto" Target="../media/hdphoto52.wdp"/><Relationship Id="rId4" Type="http://schemas.openxmlformats.org/officeDocument/2006/relationships/image" Target="../media/image304.jpeg"/><Relationship Id="rId9" Type="http://schemas.openxmlformats.org/officeDocument/2006/relationships/image" Target="../media/image308.jpeg"/><Relationship Id="rId14" Type="http://schemas.openxmlformats.org/officeDocument/2006/relationships/image" Target="../media/image312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4.jpeg"/><Relationship Id="rId13" Type="http://schemas.openxmlformats.org/officeDocument/2006/relationships/image" Target="../media/image329.jpeg"/><Relationship Id="rId3" Type="http://schemas.openxmlformats.org/officeDocument/2006/relationships/image" Target="../media/image319.png"/><Relationship Id="rId7" Type="http://schemas.openxmlformats.org/officeDocument/2006/relationships/image" Target="../media/image323.jpeg"/><Relationship Id="rId12" Type="http://schemas.openxmlformats.org/officeDocument/2006/relationships/image" Target="../media/image328.jpeg"/><Relationship Id="rId2" Type="http://schemas.openxmlformats.org/officeDocument/2006/relationships/image" Target="../media/image318.png"/><Relationship Id="rId16" Type="http://schemas.openxmlformats.org/officeDocument/2006/relationships/image" Target="../media/image3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2.png"/><Relationship Id="rId11" Type="http://schemas.openxmlformats.org/officeDocument/2006/relationships/image" Target="../media/image327.jpeg"/><Relationship Id="rId5" Type="http://schemas.openxmlformats.org/officeDocument/2006/relationships/image" Target="../media/image321.jfif"/><Relationship Id="rId15" Type="http://schemas.openxmlformats.org/officeDocument/2006/relationships/image" Target="../media/image331.jpeg"/><Relationship Id="rId10" Type="http://schemas.openxmlformats.org/officeDocument/2006/relationships/image" Target="../media/image326.jpeg"/><Relationship Id="rId4" Type="http://schemas.openxmlformats.org/officeDocument/2006/relationships/image" Target="../media/image320.png"/><Relationship Id="rId9" Type="http://schemas.openxmlformats.org/officeDocument/2006/relationships/image" Target="../media/image325.jpg"/><Relationship Id="rId14" Type="http://schemas.openxmlformats.org/officeDocument/2006/relationships/image" Target="../media/image330.jpeg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42.png"/><Relationship Id="rId18" Type="http://schemas.microsoft.com/office/2007/relationships/hdphoto" Target="../media/hdphoto56.wdp"/><Relationship Id="rId26" Type="http://schemas.openxmlformats.org/officeDocument/2006/relationships/image" Target="../media/image351.jpeg"/><Relationship Id="rId3" Type="http://schemas.openxmlformats.org/officeDocument/2006/relationships/image" Target="../media/image334.png"/><Relationship Id="rId21" Type="http://schemas.openxmlformats.org/officeDocument/2006/relationships/image" Target="../media/image347.png"/><Relationship Id="rId7" Type="http://schemas.openxmlformats.org/officeDocument/2006/relationships/image" Target="../media/image337.png"/><Relationship Id="rId12" Type="http://schemas.microsoft.com/office/2007/relationships/hdphoto" Target="../media/hdphoto54.wdp"/><Relationship Id="rId17" Type="http://schemas.openxmlformats.org/officeDocument/2006/relationships/image" Target="../media/image345.png"/><Relationship Id="rId25" Type="http://schemas.openxmlformats.org/officeDocument/2006/relationships/image" Target="../media/image350.jpeg"/><Relationship Id="rId33" Type="http://schemas.openxmlformats.org/officeDocument/2006/relationships/image" Target="../media/image357.jpeg"/><Relationship Id="rId2" Type="http://schemas.openxmlformats.org/officeDocument/2006/relationships/image" Target="../media/image333.png"/><Relationship Id="rId16" Type="http://schemas.openxmlformats.org/officeDocument/2006/relationships/image" Target="../media/image344.jpeg"/><Relationship Id="rId20" Type="http://schemas.microsoft.com/office/2007/relationships/hdphoto" Target="../media/hdphoto57.wdp"/><Relationship Id="rId29" Type="http://schemas.openxmlformats.org/officeDocument/2006/relationships/image" Target="../media/image3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6.png"/><Relationship Id="rId11" Type="http://schemas.openxmlformats.org/officeDocument/2006/relationships/image" Target="../media/image341.png"/><Relationship Id="rId24" Type="http://schemas.openxmlformats.org/officeDocument/2006/relationships/image" Target="../media/image349.jpeg"/><Relationship Id="rId32" Type="http://schemas.openxmlformats.org/officeDocument/2006/relationships/image" Target="../media/image356.png"/><Relationship Id="rId5" Type="http://schemas.openxmlformats.org/officeDocument/2006/relationships/image" Target="../media/image335.png"/><Relationship Id="rId15" Type="http://schemas.openxmlformats.org/officeDocument/2006/relationships/image" Target="../media/image343.png"/><Relationship Id="rId23" Type="http://schemas.openxmlformats.org/officeDocument/2006/relationships/image" Target="../media/image348.jpeg"/><Relationship Id="rId28" Type="http://schemas.openxmlformats.org/officeDocument/2006/relationships/image" Target="../media/image353.png"/><Relationship Id="rId10" Type="http://schemas.openxmlformats.org/officeDocument/2006/relationships/image" Target="../media/image340.jpeg"/><Relationship Id="rId19" Type="http://schemas.openxmlformats.org/officeDocument/2006/relationships/image" Target="../media/image346.png"/><Relationship Id="rId31" Type="http://schemas.openxmlformats.org/officeDocument/2006/relationships/image" Target="../media/image355.png"/><Relationship Id="rId4" Type="http://schemas.microsoft.com/office/2007/relationships/hdphoto" Target="../media/hdphoto53.wdp"/><Relationship Id="rId9" Type="http://schemas.openxmlformats.org/officeDocument/2006/relationships/image" Target="../media/image339.png"/><Relationship Id="rId14" Type="http://schemas.microsoft.com/office/2007/relationships/hdphoto" Target="../media/hdphoto55.wdp"/><Relationship Id="rId22" Type="http://schemas.microsoft.com/office/2007/relationships/hdphoto" Target="../media/hdphoto58.wdp"/><Relationship Id="rId27" Type="http://schemas.openxmlformats.org/officeDocument/2006/relationships/image" Target="../media/image352.jpeg"/><Relationship Id="rId30" Type="http://schemas.microsoft.com/office/2007/relationships/hdphoto" Target="../media/hdphoto59.wdp"/><Relationship Id="rId8" Type="http://schemas.openxmlformats.org/officeDocument/2006/relationships/image" Target="../media/image33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3.png"/><Relationship Id="rId3" Type="http://schemas.openxmlformats.org/officeDocument/2006/relationships/image" Target="../media/image359.png"/><Relationship Id="rId7" Type="http://schemas.openxmlformats.org/officeDocument/2006/relationships/image" Target="../media/image362.jpeg"/><Relationship Id="rId2" Type="http://schemas.openxmlformats.org/officeDocument/2006/relationships/image" Target="../media/image35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1.png"/><Relationship Id="rId11" Type="http://schemas.openxmlformats.org/officeDocument/2006/relationships/image" Target="../media/image365.jpeg"/><Relationship Id="rId5" Type="http://schemas.microsoft.com/office/2007/relationships/hdphoto" Target="../media/hdphoto60.wdp"/><Relationship Id="rId10" Type="http://schemas.openxmlformats.org/officeDocument/2006/relationships/image" Target="../media/image364.jpeg"/><Relationship Id="rId4" Type="http://schemas.openxmlformats.org/officeDocument/2006/relationships/image" Target="../media/image360.png"/><Relationship Id="rId9" Type="http://schemas.microsoft.com/office/2007/relationships/hdphoto" Target="../media/hdphoto61.wdp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1.jpeg"/><Relationship Id="rId13" Type="http://schemas.openxmlformats.org/officeDocument/2006/relationships/image" Target="../media/image376.jpeg"/><Relationship Id="rId18" Type="http://schemas.openxmlformats.org/officeDocument/2006/relationships/image" Target="../media/image381.jpeg"/><Relationship Id="rId26" Type="http://schemas.microsoft.com/office/2007/relationships/hdphoto" Target="../media/hdphoto63.wdp"/><Relationship Id="rId3" Type="http://schemas.openxmlformats.org/officeDocument/2006/relationships/image" Target="../media/image367.png"/><Relationship Id="rId21" Type="http://schemas.openxmlformats.org/officeDocument/2006/relationships/image" Target="../media/image384.png"/><Relationship Id="rId7" Type="http://schemas.microsoft.com/office/2007/relationships/hdphoto" Target="../media/hdphoto62.wdp"/><Relationship Id="rId12" Type="http://schemas.openxmlformats.org/officeDocument/2006/relationships/image" Target="../media/image375.jpg"/><Relationship Id="rId17" Type="http://schemas.openxmlformats.org/officeDocument/2006/relationships/image" Target="../media/image380.png"/><Relationship Id="rId25" Type="http://schemas.openxmlformats.org/officeDocument/2006/relationships/image" Target="../media/image388.png"/><Relationship Id="rId2" Type="http://schemas.openxmlformats.org/officeDocument/2006/relationships/image" Target="../media/image366.png"/><Relationship Id="rId16" Type="http://schemas.openxmlformats.org/officeDocument/2006/relationships/image" Target="../media/image379.jpeg"/><Relationship Id="rId20" Type="http://schemas.openxmlformats.org/officeDocument/2006/relationships/image" Target="../media/image383.png"/><Relationship Id="rId29" Type="http://schemas.openxmlformats.org/officeDocument/2006/relationships/image" Target="../media/image3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0.png"/><Relationship Id="rId11" Type="http://schemas.openxmlformats.org/officeDocument/2006/relationships/image" Target="../media/image374.jpeg"/><Relationship Id="rId24" Type="http://schemas.openxmlformats.org/officeDocument/2006/relationships/image" Target="../media/image387.jpeg"/><Relationship Id="rId5" Type="http://schemas.openxmlformats.org/officeDocument/2006/relationships/image" Target="../media/image369.jpeg"/><Relationship Id="rId15" Type="http://schemas.openxmlformats.org/officeDocument/2006/relationships/image" Target="../media/image378.png"/><Relationship Id="rId23" Type="http://schemas.openxmlformats.org/officeDocument/2006/relationships/image" Target="../media/image386.jpeg"/><Relationship Id="rId28" Type="http://schemas.microsoft.com/office/2007/relationships/hdphoto" Target="../media/hdphoto64.wdp"/><Relationship Id="rId10" Type="http://schemas.openxmlformats.org/officeDocument/2006/relationships/image" Target="../media/image373.jpeg"/><Relationship Id="rId19" Type="http://schemas.openxmlformats.org/officeDocument/2006/relationships/image" Target="../media/image382.png"/><Relationship Id="rId4" Type="http://schemas.openxmlformats.org/officeDocument/2006/relationships/image" Target="../media/image368.jpeg"/><Relationship Id="rId9" Type="http://schemas.openxmlformats.org/officeDocument/2006/relationships/image" Target="../media/image372.jpeg"/><Relationship Id="rId14" Type="http://schemas.openxmlformats.org/officeDocument/2006/relationships/image" Target="../media/image377.png"/><Relationship Id="rId22" Type="http://schemas.openxmlformats.org/officeDocument/2006/relationships/image" Target="../media/image385.png"/><Relationship Id="rId27" Type="http://schemas.openxmlformats.org/officeDocument/2006/relationships/image" Target="../media/image389.png"/><Relationship Id="rId30" Type="http://schemas.microsoft.com/office/2007/relationships/hdphoto" Target="../media/hdphoto65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m pessoa, escuro&#10;&#10;Descrição gerada automaticamente">
            <a:extLst>
              <a:ext uri="{FF2B5EF4-FFF2-40B4-BE49-F238E27FC236}">
                <a16:creationId xmlns:a16="http://schemas.microsoft.com/office/drawing/2014/main" id="{184E8AE6-2469-2C14-7056-1295EC5A37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25" r="9091" b="29791"/>
          <a:stretch/>
        </p:blipFill>
        <p:spPr>
          <a:xfrm>
            <a:off x="4812512" y="0"/>
            <a:ext cx="8668512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3A7A8C2-093D-16D8-DEC6-46D6896E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4566985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VAMOS ÀS COMPRAS COM NUTRICIONISTA? </a:t>
            </a:r>
            <a:endParaRPr lang="en-US" sz="4800" dirty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49E01716-AFFB-C4D3-3348-FC764C2F0B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99" t="37966" r="22076" b="32337"/>
          <a:stretch/>
        </p:blipFill>
        <p:spPr>
          <a:xfrm>
            <a:off x="8132111" y="316630"/>
            <a:ext cx="3894135" cy="119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81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82DB893-CEEB-418E-B382-553821AA76A8}"/>
              </a:ext>
            </a:extLst>
          </p:cNvPr>
          <p:cNvSpPr txBox="1"/>
          <p:nvPr/>
        </p:nvSpPr>
        <p:spPr>
          <a:xfrm>
            <a:off x="1235661" y="1221524"/>
            <a:ext cx="2925263" cy="646986"/>
          </a:xfrm>
          <a:prstGeom prst="roundRect">
            <a:avLst/>
          </a:prstGeom>
          <a:solidFill>
            <a:srgbClr val="C39D42">
              <a:alpha val="36863"/>
            </a:srgbClr>
          </a:solidFill>
          <a:ln w="28575">
            <a:noFill/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3200" dirty="0">
                <a:solidFill>
                  <a:schemeClr val="bg1"/>
                </a:solidFill>
                <a:latin typeface="Bernard MT Condensed" panose="02050806060905020404" pitchFamily="18" charset="0"/>
              </a:rPr>
              <a:t>Observações 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8A5D108E-1B45-462C-9A99-7AC1C3B62808}"/>
              </a:ext>
            </a:extLst>
          </p:cNvPr>
          <p:cNvSpPr txBox="1"/>
          <p:nvPr/>
        </p:nvSpPr>
        <p:spPr>
          <a:xfrm>
            <a:off x="1235661" y="2366722"/>
            <a:ext cx="9439222" cy="2124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v"/>
            </a:pP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Os alimentos presentes neste </a:t>
            </a:r>
            <a:r>
              <a:rPr lang="pt-PT" dirty="0" err="1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ebook</a:t>
            </a: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 são apenas alguns exemplos interessantes que podes encontrar no supermercado. </a:t>
            </a:r>
          </a:p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endParaRPr lang="pt-PT" dirty="0">
              <a:solidFill>
                <a:schemeClr val="bg2">
                  <a:lumMod val="50000"/>
                </a:schemeClr>
              </a:solidFill>
              <a:latin typeface="Avenir LT Std 35 Light" panose="020B0402020203020204" pitchFamily="34" charset="0"/>
            </a:endParaRPr>
          </a:p>
          <a:p>
            <a:pPr marL="285750" indent="-285750"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v"/>
            </a:pP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Sugiro-te que comeces por ingerir apenas os alimentos que estão </a:t>
            </a:r>
            <a:r>
              <a:rPr lang="pt-PT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mencionados</a:t>
            </a: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 no teu </a:t>
            </a:r>
            <a:r>
              <a:rPr lang="pt-PT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plano alimentar </a:t>
            </a: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e com as devidas </a:t>
            </a:r>
            <a:r>
              <a:rPr lang="pt-PT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porções</a:t>
            </a:r>
            <a:r>
              <a:rPr lang="pt-PT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 recomendadas.</a:t>
            </a:r>
          </a:p>
        </p:txBody>
      </p:sp>
    </p:spTree>
    <p:extLst>
      <p:ext uri="{BB962C8B-B14F-4D97-AF65-F5344CB8AC3E}">
        <p14:creationId xmlns:p14="http://schemas.microsoft.com/office/powerpoint/2010/main" val="3451226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F607B1F7-6AEC-71DE-549C-DF5E00541369}"/>
              </a:ext>
            </a:extLst>
          </p:cNvPr>
          <p:cNvSpPr txBox="1"/>
          <p:nvPr/>
        </p:nvSpPr>
        <p:spPr>
          <a:xfrm>
            <a:off x="4633368" y="805535"/>
            <a:ext cx="2925263" cy="544830"/>
          </a:xfrm>
          <a:prstGeom prst="roundRect">
            <a:avLst/>
          </a:prstGeom>
          <a:solidFill>
            <a:srgbClr val="C39D42">
              <a:alpha val="36863"/>
            </a:srgbClr>
          </a:solidFill>
          <a:ln w="28575">
            <a:noFill/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Índice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1DBD680-CE67-7F28-2992-961F8C17233C}"/>
              </a:ext>
            </a:extLst>
          </p:cNvPr>
          <p:cNvSpPr txBox="1"/>
          <p:nvPr/>
        </p:nvSpPr>
        <p:spPr>
          <a:xfrm>
            <a:off x="2201376" y="1507942"/>
            <a:ext cx="50026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Hidratos de Carbono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 Pão 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Cereais de pequeno almoço 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Tostas 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Bolachas e Barras 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Outras opções à fruta fresca </a:t>
            </a:r>
          </a:p>
          <a:p>
            <a:pPr marL="742950" lvl="1" indent="-28575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 err="1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Wraps</a:t>
            </a: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 </a:t>
            </a:r>
          </a:p>
          <a:p>
            <a:pPr marL="342900" indent="-342900" algn="just"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Proteína </a:t>
            </a:r>
          </a:p>
          <a:p>
            <a:pPr marL="800100" lvl="1" indent="-34290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1 Dose 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Lacticínios </a:t>
            </a:r>
          </a:p>
          <a:p>
            <a:pPr marL="800100" lvl="1" indent="-34290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2 Doses 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Lacticínios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Barras</a:t>
            </a:r>
          </a:p>
          <a:p>
            <a:pPr marL="800100" lvl="1" indent="-34290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3 Doses 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Lacticínios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Barras</a:t>
            </a:r>
          </a:p>
          <a:p>
            <a:pPr marL="1257300" lvl="2" indent="-342900"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Enlatados </a:t>
            </a:r>
          </a:p>
          <a:p>
            <a:pPr marL="800100" lvl="1" indent="-342900" algn="just">
              <a:buClr>
                <a:schemeClr val="accent4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Claras 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4867FF0-6595-EB2D-1BB4-429CFB2C3D9D}"/>
              </a:ext>
            </a:extLst>
          </p:cNvPr>
          <p:cNvSpPr txBox="1"/>
          <p:nvPr/>
        </p:nvSpPr>
        <p:spPr>
          <a:xfrm>
            <a:off x="7172904" y="2106875"/>
            <a:ext cx="5002653" cy="2644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r>
              <a:rPr lang="pt-PT" sz="1400" b="1" dirty="0">
                <a:solidFill>
                  <a:srgbClr val="C39D42"/>
                </a:solidFill>
                <a:latin typeface="Avenir LT Std 35 Light" panose="020B0402020203020204" pitchFamily="34" charset="0"/>
              </a:rPr>
              <a:t>3.     </a:t>
            </a: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Gordura </a:t>
            </a:r>
          </a:p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r>
              <a:rPr lang="pt-PT" sz="1400" b="1" dirty="0">
                <a:solidFill>
                  <a:srgbClr val="C39D42"/>
                </a:solidFill>
                <a:latin typeface="Avenir LT Std 35 Light" panose="020B0402020203020204" pitchFamily="34" charset="0"/>
              </a:rPr>
              <a:t>4.     </a:t>
            </a: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Micronutrientes</a:t>
            </a:r>
          </a:p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r>
              <a:rPr lang="pt-PT" sz="1400" b="1" dirty="0">
                <a:solidFill>
                  <a:srgbClr val="C39D42"/>
                </a:solidFill>
                <a:latin typeface="Avenir LT Std 35 Light" panose="020B0402020203020204" pitchFamily="34" charset="0"/>
              </a:rPr>
              <a:t>5.     </a:t>
            </a: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Docinhos </a:t>
            </a:r>
          </a:p>
          <a:p>
            <a:pPr marL="800100" lvl="1" indent="-342900"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  <a:buFont typeface="Wingdings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&lt;50Kcal</a:t>
            </a:r>
          </a:p>
          <a:p>
            <a:pPr marL="800100" lvl="1" indent="-342900"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  <a:buFont typeface="Wingdings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&lt;100Kcal</a:t>
            </a:r>
          </a:p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r>
              <a:rPr lang="pt-PT" sz="1400" b="1" dirty="0">
                <a:solidFill>
                  <a:srgbClr val="C39D42"/>
                </a:solidFill>
                <a:latin typeface="Avenir LT Std 35 Light" panose="020B0402020203020204" pitchFamily="34" charset="0"/>
              </a:rPr>
              <a:t>6.     </a:t>
            </a: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Alternativas aos docinhos</a:t>
            </a:r>
          </a:p>
          <a:p>
            <a:pPr marL="800100" lvl="1" indent="-342900"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  <a:buFont typeface="Wingdings" pitchFamily="2" charset="2"/>
              <a:buChar char="§"/>
            </a:pPr>
            <a:r>
              <a:rPr lang="pt-PT" sz="14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&lt;100Kcal</a:t>
            </a:r>
          </a:p>
          <a:p>
            <a:pPr algn="just">
              <a:lnSpc>
                <a:spcPct val="150000"/>
              </a:lnSpc>
              <a:buClr>
                <a:schemeClr val="accent4">
                  <a:lumMod val="75000"/>
                </a:schemeClr>
              </a:buClr>
            </a:pPr>
            <a:r>
              <a:rPr lang="pt-PT" sz="1400" b="1" dirty="0">
                <a:solidFill>
                  <a:srgbClr val="C39D42"/>
                </a:solidFill>
                <a:latin typeface="Avenir LT Std 35 Light" panose="020B0402020203020204" pitchFamily="34" charset="0"/>
              </a:rPr>
              <a:t>7.     </a:t>
            </a:r>
            <a:r>
              <a:rPr lang="pt-PT" sz="1400" b="1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Opcional</a:t>
            </a:r>
          </a:p>
        </p:txBody>
      </p:sp>
    </p:spTree>
    <p:extLst>
      <p:ext uri="{BB962C8B-B14F-4D97-AF65-F5344CB8AC3E}">
        <p14:creationId xmlns:p14="http://schemas.microsoft.com/office/powerpoint/2010/main" val="2505224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44B716AA-4ACF-4173-9BF1-8223D3DB2756}"/>
              </a:ext>
            </a:extLst>
          </p:cNvPr>
          <p:cNvSpPr txBox="1"/>
          <p:nvPr/>
        </p:nvSpPr>
        <p:spPr>
          <a:xfrm>
            <a:off x="394214" y="477312"/>
            <a:ext cx="3215929" cy="544830"/>
          </a:xfrm>
          <a:prstGeom prst="roundRect">
            <a:avLst/>
          </a:prstGeom>
          <a:solidFill>
            <a:srgbClr val="C39D42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1026" name="Picture 2" descr="Pao Redondo Sandwich Bimbo Thins 8 Cereais 310 G | Auchan">
            <a:extLst>
              <a:ext uri="{FF2B5EF4-FFF2-40B4-BE49-F238E27FC236}">
                <a16:creationId xmlns:a16="http://schemas.microsoft.com/office/drawing/2014/main" id="{1C0BE562-1893-4AD6-BBF0-D227CA5D95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6" b="18518"/>
          <a:stretch/>
        </p:blipFill>
        <p:spPr bwMode="auto">
          <a:xfrm>
            <a:off x="4574315" y="4003570"/>
            <a:ext cx="2427839" cy="126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3DD4120-F618-433D-AF26-0E632B65792A}"/>
              </a:ext>
            </a:extLst>
          </p:cNvPr>
          <p:cNvSpPr txBox="1"/>
          <p:nvPr/>
        </p:nvSpPr>
        <p:spPr>
          <a:xfrm>
            <a:off x="394214" y="6120232"/>
            <a:ext cx="1077300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Nota: </a:t>
            </a:r>
            <a:r>
              <a:rPr lang="pt-PT" sz="13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Preferencialmente pão fresco e “escuro” da padaria, como pão de mistura, centeio, sementes, espelta, cereais, integral, alfarroba …</a:t>
            </a:r>
          </a:p>
        </p:txBody>
      </p:sp>
      <p:pic>
        <p:nvPicPr>
          <p:cNvPr id="11" name="Picture 2" descr="Pão de Forma Integral com Côdea emb. 475 gr - Continente | Continente">
            <a:extLst>
              <a:ext uri="{FF2B5EF4-FFF2-40B4-BE49-F238E27FC236}">
                <a16:creationId xmlns:a16="http://schemas.microsoft.com/office/drawing/2014/main" id="{158CB589-9267-59DC-DD08-7B04141F2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57" r="33555"/>
          <a:stretch/>
        </p:blipFill>
        <p:spPr bwMode="auto">
          <a:xfrm>
            <a:off x="2727201" y="1442074"/>
            <a:ext cx="681990" cy="2073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1A7510A6-E16D-D330-7DC6-49817A5CF0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504"/>
          <a:stretch/>
        </p:blipFill>
        <p:spPr>
          <a:xfrm>
            <a:off x="3570788" y="1198127"/>
            <a:ext cx="2007054" cy="2329264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2C9203E7-D944-25DB-AF5A-C36BBCBCFC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7806" y="1186501"/>
            <a:ext cx="1369669" cy="2340889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4DCD97F7-C750-9646-92AC-9EF93D9DCB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086" t="20398" r="60503" b="21891"/>
          <a:stretch/>
        </p:blipFill>
        <p:spPr>
          <a:xfrm>
            <a:off x="1214719" y="1442074"/>
            <a:ext cx="1350885" cy="2129113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7C37D33D-DDB3-3148-9242-A3688FC0171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025" t="18209" r="58977" b="24478"/>
          <a:stretch/>
        </p:blipFill>
        <p:spPr>
          <a:xfrm>
            <a:off x="6830818" y="1186502"/>
            <a:ext cx="1645850" cy="2329263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72A60783-74D4-0FC6-CFA7-FF5BB09AF32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621" t="19702" r="62825" b="23084"/>
          <a:stretch/>
        </p:blipFill>
        <p:spPr>
          <a:xfrm>
            <a:off x="8290528" y="1174876"/>
            <a:ext cx="1329951" cy="2249182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E40258F1-370B-BB20-9318-0F45B49758AC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36" b="26098"/>
          <a:stretch/>
        </p:blipFill>
        <p:spPr>
          <a:xfrm rot="16200000">
            <a:off x="9410173" y="2000704"/>
            <a:ext cx="1742825" cy="1103883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FE3D2C3-F4B9-7A31-6B26-5201ECD0D72E}"/>
              </a:ext>
            </a:extLst>
          </p:cNvPr>
          <p:cNvSpPr txBox="1"/>
          <p:nvPr/>
        </p:nvSpPr>
        <p:spPr>
          <a:xfrm>
            <a:off x="2610896" y="3571187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5" name="Retângulo 45">
            <a:extLst>
              <a:ext uri="{FF2B5EF4-FFF2-40B4-BE49-F238E27FC236}">
                <a16:creationId xmlns:a16="http://schemas.microsoft.com/office/drawing/2014/main" id="{782E02D5-FB42-8D94-6B13-2C1E1945C2B0}"/>
              </a:ext>
            </a:extLst>
          </p:cNvPr>
          <p:cNvSpPr/>
          <p:nvPr/>
        </p:nvSpPr>
        <p:spPr>
          <a:xfrm>
            <a:off x="3754545" y="511200"/>
            <a:ext cx="964172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Pão </a:t>
            </a:r>
          </a:p>
        </p:txBody>
      </p:sp>
    </p:spTree>
    <p:extLst>
      <p:ext uri="{BB962C8B-B14F-4D97-AF65-F5344CB8AC3E}">
        <p14:creationId xmlns:p14="http://schemas.microsoft.com/office/powerpoint/2010/main" val="384930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C3AB3FD-B46E-46F7-87E9-74F4CCA7FC94}"/>
              </a:ext>
            </a:extLst>
          </p:cNvPr>
          <p:cNvSpPr txBox="1"/>
          <p:nvPr/>
        </p:nvSpPr>
        <p:spPr>
          <a:xfrm>
            <a:off x="402137" y="431853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AA2A25A-89DD-432C-9C2E-6985B0A850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51" t="36837" r="65296" b="16293"/>
          <a:stretch/>
        </p:blipFill>
        <p:spPr>
          <a:xfrm>
            <a:off x="6904056" y="2736815"/>
            <a:ext cx="889480" cy="1620329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5843F5A-F88F-4E76-8D6F-31DB6F73A7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487" y="1161696"/>
            <a:ext cx="923905" cy="1140187"/>
          </a:xfrm>
          <a:prstGeom prst="rect">
            <a:avLst/>
          </a:prstGeom>
        </p:spPr>
      </p:pic>
      <p:pic>
        <p:nvPicPr>
          <p:cNvPr id="7" name="Picture 2" descr="Weetabix Protein |">
            <a:extLst>
              <a:ext uri="{FF2B5EF4-FFF2-40B4-BE49-F238E27FC236}">
                <a16:creationId xmlns:a16="http://schemas.microsoft.com/office/drawing/2014/main" id="{307259EE-DBB1-4B6F-B328-3A53F90B7B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653" y="1063916"/>
            <a:ext cx="898391" cy="123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Dicas para escolher os cereais de pequeno almoço e o meu top 5. – Manias de  uma dietista">
            <a:extLst>
              <a:ext uri="{FF2B5EF4-FFF2-40B4-BE49-F238E27FC236}">
                <a16:creationId xmlns:a16="http://schemas.microsoft.com/office/drawing/2014/main" id="{78129AC4-2CB5-4A7E-BDE6-6220F19FF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831" y="4832011"/>
            <a:ext cx="1464746" cy="146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D07DF30E-B32B-4FAC-884A-B4E28CFA6DF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3709" y="4888749"/>
            <a:ext cx="1352570" cy="135257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E208E3FE-CDD0-4079-A5D4-E87E9EF3865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5902" y="4843598"/>
            <a:ext cx="1093230" cy="1397721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86B1203F-9884-4F69-8236-D89CAE8AB6A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168" y="4750740"/>
            <a:ext cx="968583" cy="1537368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503E876-32D2-4BB2-9AC0-4A34E31B3EC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963" y="4911789"/>
            <a:ext cx="1759807" cy="1384968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61FE1F13-B2DC-41B1-BF49-6910E8F96AD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400" y="1117388"/>
            <a:ext cx="1184495" cy="1184495"/>
          </a:xfrm>
          <a:prstGeom prst="rect">
            <a:avLst/>
          </a:prstGeom>
        </p:spPr>
      </p:pic>
      <p:pic>
        <p:nvPicPr>
          <p:cNvPr id="14" name="Picture 8" descr="CORNFLAKES SEM AÇUCAR | Cereais | ToBeTasted | Produtividade">
            <a:extLst>
              <a:ext uri="{FF2B5EF4-FFF2-40B4-BE49-F238E27FC236}">
                <a16:creationId xmlns:a16="http://schemas.microsoft.com/office/drawing/2014/main" id="{C0D8D3FF-D96C-423A-9112-A8E18E8719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7" r="22842"/>
          <a:stretch/>
        </p:blipFill>
        <p:spPr bwMode="auto">
          <a:xfrm>
            <a:off x="8020111" y="1093432"/>
            <a:ext cx="1048113" cy="133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E2004D08-986E-4D80-A67B-4D550AC5BBEC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8" t="8251"/>
          <a:stretch/>
        </p:blipFill>
        <p:spPr>
          <a:xfrm>
            <a:off x="5843365" y="1252934"/>
            <a:ext cx="810297" cy="1082144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82D9F62A-49AB-4AC9-9D22-65064C61354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175" y="1093432"/>
            <a:ext cx="1380287" cy="1380287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3276136D-AFCC-4A2B-9881-58746473919D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9641" y="1164578"/>
            <a:ext cx="1195941" cy="1189015"/>
          </a:xfrm>
          <a:prstGeom prst="rect">
            <a:avLst/>
          </a:prstGeom>
        </p:spPr>
      </p:pic>
      <p:grpSp>
        <p:nvGrpSpPr>
          <p:cNvPr id="18" name="Agrupar 4">
            <a:extLst>
              <a:ext uri="{FF2B5EF4-FFF2-40B4-BE49-F238E27FC236}">
                <a16:creationId xmlns:a16="http://schemas.microsoft.com/office/drawing/2014/main" id="{602EC1DF-EE31-4102-8584-4F4A0C3F23BE}"/>
              </a:ext>
            </a:extLst>
          </p:cNvPr>
          <p:cNvGrpSpPr/>
          <p:nvPr/>
        </p:nvGrpSpPr>
        <p:grpSpPr>
          <a:xfrm>
            <a:off x="4479629" y="2751813"/>
            <a:ext cx="992078" cy="1488212"/>
            <a:chOff x="6394493" y="867432"/>
            <a:chExt cx="845111" cy="1185963"/>
          </a:xfrm>
        </p:grpSpPr>
        <p:pic>
          <p:nvPicPr>
            <p:cNvPr id="19" name="Picture 4" descr="Resultado de imagem para nestum arroz zero">
              <a:extLst>
                <a:ext uri="{FF2B5EF4-FFF2-40B4-BE49-F238E27FC236}">
                  <a16:creationId xmlns:a16="http://schemas.microsoft.com/office/drawing/2014/main" id="{BDEC9E29-890E-405A-A4C2-D2C9FF5FF0A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510" t="17554" r="24334" b="17517"/>
            <a:stretch/>
          </p:blipFill>
          <p:spPr bwMode="auto">
            <a:xfrm>
              <a:off x="6394493" y="867432"/>
              <a:ext cx="845111" cy="11859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Rectângulo arredondado 18">
              <a:extLst>
                <a:ext uri="{FF2B5EF4-FFF2-40B4-BE49-F238E27FC236}">
                  <a16:creationId xmlns:a16="http://schemas.microsoft.com/office/drawing/2014/main" id="{F37990BD-A00E-4A32-A55E-8B662EF0198B}"/>
                </a:ext>
              </a:extLst>
            </p:cNvPr>
            <p:cNvSpPr/>
            <p:nvPr/>
          </p:nvSpPr>
          <p:spPr>
            <a:xfrm flipV="1">
              <a:off x="6484626" y="1200402"/>
              <a:ext cx="229035" cy="61066"/>
            </a:xfrm>
            <a:prstGeom prst="roundRect">
              <a:avLst/>
            </a:prstGeom>
            <a:solidFill>
              <a:srgbClr val="017D46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</p:grpSp>
      <p:pic>
        <p:nvPicPr>
          <p:cNvPr id="22" name="Picture 2" descr="Flick Flakes de Trigo Sarraceno Bio | 200g Flick Flakes | Diese">
            <a:extLst>
              <a:ext uri="{FF2B5EF4-FFF2-40B4-BE49-F238E27FC236}">
                <a16:creationId xmlns:a16="http://schemas.microsoft.com/office/drawing/2014/main" id="{B091F889-6BD3-4404-8ADD-D5C1A95F8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51" y="2671910"/>
            <a:ext cx="1937058" cy="156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3EF408AA-9137-463A-999C-E3C159A4D92C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500" y="4832011"/>
            <a:ext cx="1089807" cy="1409308"/>
          </a:xfrm>
          <a:prstGeom prst="rect">
            <a:avLst/>
          </a:prstGeom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3CCED634-F263-4045-8EDD-BD3D8FFDB469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098" y="4832011"/>
            <a:ext cx="1041290" cy="1409308"/>
          </a:xfrm>
          <a:prstGeom prst="rect">
            <a:avLst/>
          </a:prstGeom>
        </p:spPr>
      </p:pic>
      <p:pic>
        <p:nvPicPr>
          <p:cNvPr id="25" name="Picture 2" descr="Flocos de Trigo Integral Tostados Salutem 250 gr">
            <a:extLst>
              <a:ext uri="{FF2B5EF4-FFF2-40B4-BE49-F238E27FC236}">
                <a16:creationId xmlns:a16="http://schemas.microsoft.com/office/drawing/2014/main" id="{6CB7A7F9-99D4-4AC5-BD07-7877B15C7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206" y="4718155"/>
            <a:ext cx="1600434" cy="160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Flick Flakes de Quinoa Bio | 200g Flick Flakes | Diese">
            <a:extLst>
              <a:ext uri="{FF2B5EF4-FFF2-40B4-BE49-F238E27FC236}">
                <a16:creationId xmlns:a16="http://schemas.microsoft.com/office/drawing/2014/main" id="{796388CF-D8AB-43C4-A26C-7E745CA255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95" t="14215" r="29842" b="10949"/>
          <a:stretch/>
        </p:blipFill>
        <p:spPr bwMode="auto">
          <a:xfrm>
            <a:off x="2032735" y="2717092"/>
            <a:ext cx="1109993" cy="166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87C215E3-0891-4140-8691-6B5AA76DF59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364548" y="2756893"/>
            <a:ext cx="1023137" cy="1597580"/>
          </a:xfrm>
          <a:prstGeom prst="rect">
            <a:avLst/>
          </a:prstGeom>
        </p:spPr>
      </p:pic>
      <p:pic>
        <p:nvPicPr>
          <p:cNvPr id="28" name="Imagem 27">
            <a:extLst>
              <a:ext uri="{FF2B5EF4-FFF2-40B4-BE49-F238E27FC236}">
                <a16:creationId xmlns:a16="http://schemas.microsoft.com/office/drawing/2014/main" id="{422C2B3D-147A-4222-89DE-053449FEB978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6466" y="2751813"/>
            <a:ext cx="999370" cy="1589104"/>
          </a:xfrm>
          <a:prstGeom prst="rect">
            <a:avLst/>
          </a:prstGeom>
        </p:spPr>
      </p:pic>
      <p:pic>
        <p:nvPicPr>
          <p:cNvPr id="29" name="Picture 2" descr="Hacendado cereal copos espelta ***novedad*** de 400g. en paquete -  Carritus.com - El comparador de supermercados">
            <a:extLst>
              <a:ext uri="{FF2B5EF4-FFF2-40B4-BE49-F238E27FC236}">
                <a16:creationId xmlns:a16="http://schemas.microsoft.com/office/drawing/2014/main" id="{3F483CD8-D442-402F-A2FC-5DF29DFDE6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4" t="4964" r="22369" b="5116"/>
          <a:stretch/>
        </p:blipFill>
        <p:spPr bwMode="auto">
          <a:xfrm>
            <a:off x="9114407" y="2771590"/>
            <a:ext cx="961831" cy="153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8EB5CA17-660A-41B6-88FE-1158186849A6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2252" y="2745408"/>
            <a:ext cx="1158149" cy="1600434"/>
          </a:xfrm>
          <a:prstGeom prst="rect">
            <a:avLst/>
          </a:prstGeom>
        </p:spPr>
      </p:pic>
      <p:pic>
        <p:nvPicPr>
          <p:cNvPr id="31" name="Picture 4" descr="Comprar Cereales copos de arroz y trigo integral 0% azúcares añadidos, caja  500gr. Hacendado de Mercadona en Deliberry.com">
            <a:extLst>
              <a:ext uri="{FF2B5EF4-FFF2-40B4-BE49-F238E27FC236}">
                <a16:creationId xmlns:a16="http://schemas.microsoft.com/office/drawing/2014/main" id="{0B71EAFF-69E9-424B-AC08-D6DAF3C576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15" r="15846"/>
          <a:stretch/>
        </p:blipFill>
        <p:spPr bwMode="auto">
          <a:xfrm>
            <a:off x="9068224" y="976066"/>
            <a:ext cx="1070374" cy="152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CaixaDeTexto 31">
            <a:extLst>
              <a:ext uri="{FF2B5EF4-FFF2-40B4-BE49-F238E27FC236}">
                <a16:creationId xmlns:a16="http://schemas.microsoft.com/office/drawing/2014/main" id="{D8790F00-0AA4-4790-95C0-6F6678E54744}"/>
              </a:ext>
            </a:extLst>
          </p:cNvPr>
          <p:cNvSpPr txBox="1"/>
          <p:nvPr/>
        </p:nvSpPr>
        <p:spPr>
          <a:xfrm>
            <a:off x="8041425" y="4360077"/>
            <a:ext cx="8976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90A54A41-05C2-4B2F-BBAE-6A7A691EF869}"/>
              </a:ext>
            </a:extLst>
          </p:cNvPr>
          <p:cNvSpPr txBox="1"/>
          <p:nvPr/>
        </p:nvSpPr>
        <p:spPr>
          <a:xfrm>
            <a:off x="8716963" y="6159860"/>
            <a:ext cx="6229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Celeiro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6C203343-BC8C-4C33-8C0C-599BD3515DC9}"/>
              </a:ext>
            </a:extLst>
          </p:cNvPr>
          <p:cNvSpPr txBox="1"/>
          <p:nvPr/>
        </p:nvSpPr>
        <p:spPr>
          <a:xfrm>
            <a:off x="9154570" y="2391415"/>
            <a:ext cx="8976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E7E51649-5A53-4A43-9572-F154016E182F}"/>
              </a:ext>
            </a:extLst>
          </p:cNvPr>
          <p:cNvSpPr txBox="1"/>
          <p:nvPr/>
        </p:nvSpPr>
        <p:spPr>
          <a:xfrm>
            <a:off x="9203339" y="4391278"/>
            <a:ext cx="8976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206CD56E-E897-4D9C-8B46-81E03515078C}"/>
              </a:ext>
            </a:extLst>
          </p:cNvPr>
          <p:cNvSpPr txBox="1"/>
          <p:nvPr/>
        </p:nvSpPr>
        <p:spPr>
          <a:xfrm>
            <a:off x="3394030" y="224112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A7038165-740F-47F9-9548-FFC00A6605C1}"/>
              </a:ext>
            </a:extLst>
          </p:cNvPr>
          <p:cNvSpPr txBox="1"/>
          <p:nvPr/>
        </p:nvSpPr>
        <p:spPr>
          <a:xfrm>
            <a:off x="5674029" y="2344852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Mini Preço</a:t>
            </a:r>
          </a:p>
        </p:txBody>
      </p:sp>
      <p:pic>
        <p:nvPicPr>
          <p:cNvPr id="1026" name="Picture 2" descr="Corn Flakes sin azucar Mercadona">
            <a:extLst>
              <a:ext uri="{FF2B5EF4-FFF2-40B4-BE49-F238E27FC236}">
                <a16:creationId xmlns:a16="http://schemas.microsoft.com/office/drawing/2014/main" id="{A21F7CC5-163C-46F7-A2ED-AD10D98E0A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9" t="3097" r="16411" b="5204"/>
          <a:stretch/>
        </p:blipFill>
        <p:spPr bwMode="auto">
          <a:xfrm>
            <a:off x="10316381" y="1057156"/>
            <a:ext cx="970382" cy="133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CaixaDeTexto 38">
            <a:extLst>
              <a:ext uri="{FF2B5EF4-FFF2-40B4-BE49-F238E27FC236}">
                <a16:creationId xmlns:a16="http://schemas.microsoft.com/office/drawing/2014/main" id="{550C8DFE-7D20-476E-87A6-D20CA21133CD}"/>
              </a:ext>
            </a:extLst>
          </p:cNvPr>
          <p:cNvSpPr txBox="1"/>
          <p:nvPr/>
        </p:nvSpPr>
        <p:spPr>
          <a:xfrm>
            <a:off x="10352731" y="2391415"/>
            <a:ext cx="8976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A6917BA7-D2F7-4A32-898F-6513F490598A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3425" b="94064" l="1728" r="89877">
                        <a14:foregroundMark x1="10864" y1="13014" x2="53333" y2="21461"/>
                        <a14:foregroundMark x1="53333" y1="21461" x2="96296" y2="7991"/>
                        <a14:foregroundMark x1="96296" y1="7991" x2="38272" y2="50913"/>
                        <a14:foregroundMark x1="38272" y1="50913" x2="13333" y2="90639"/>
                        <a14:foregroundMark x1="13333" y1="90639" x2="7407" y2="30137"/>
                        <a14:foregroundMark x1="15556" y1="88813" x2="77531" y2="93379"/>
                        <a14:foregroundMark x1="14074" y1="94064" x2="26914" y2="44521"/>
                        <a14:foregroundMark x1="26914" y1="44521" x2="56296" y2="24886"/>
                        <a14:foregroundMark x1="56296" y1="24886" x2="49136" y2="22374"/>
                        <a14:foregroundMark x1="13827" y1="98174" x2="64444" y2="93607"/>
                        <a14:foregroundMark x1="64444" y1="93607" x2="68395" y2="48402"/>
                        <a14:foregroundMark x1="68395" y1="48402" x2="35309" y2="13014"/>
                        <a14:foregroundMark x1="35309" y1="13014" x2="10864" y2="7534"/>
                        <a14:foregroundMark x1="8642" y1="21689" x2="53333" y2="12557"/>
                        <a14:foregroundMark x1="53333" y1="12557" x2="52593" y2="10274"/>
                        <a14:foregroundMark x1="3704" y1="36758" x2="43704" y2="31507"/>
                        <a14:foregroundMark x1="1975" y1="26027" x2="88889" y2="3653"/>
                        <a14:foregroundMark x1="9630" y1="32192" x2="62963" y2="5708"/>
                        <a14:foregroundMark x1="62963" y1="5708" x2="84691" y2="6164"/>
                        <a14:foregroundMark x1="21235" y1="3425" x2="21235" y2="3425"/>
                        <a14:foregroundMark x1="9630" y1="4795" x2="9630" y2="4795"/>
                        <a14:foregroundMark x1="9136" y1="31735" x2="27654" y2="3881"/>
                        <a14:foregroundMark x1="27654" y1="3881" x2="69877" y2="7306"/>
                        <a14:foregroundMark x1="6914" y1="4566" x2="5679" y2="381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021" y="2792914"/>
            <a:ext cx="1399324" cy="1513343"/>
          </a:xfrm>
          <a:prstGeom prst="rect">
            <a:avLst/>
          </a:prstGeom>
        </p:spPr>
      </p:pic>
      <p:sp>
        <p:nvSpPr>
          <p:cNvPr id="2" name="Retângulo 45">
            <a:extLst>
              <a:ext uri="{FF2B5EF4-FFF2-40B4-BE49-F238E27FC236}">
                <a16:creationId xmlns:a16="http://schemas.microsoft.com/office/drawing/2014/main" id="{D67B6C8F-91D7-B3AF-3675-0A6FE8B0675B}"/>
              </a:ext>
            </a:extLst>
          </p:cNvPr>
          <p:cNvSpPr/>
          <p:nvPr/>
        </p:nvSpPr>
        <p:spPr>
          <a:xfrm>
            <a:off x="3426470" y="456685"/>
            <a:ext cx="5049681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Cereais pequeno-almoço </a:t>
            </a:r>
          </a:p>
        </p:txBody>
      </p:sp>
    </p:spTree>
    <p:extLst>
      <p:ext uri="{BB962C8B-B14F-4D97-AF65-F5344CB8AC3E}">
        <p14:creationId xmlns:p14="http://schemas.microsoft.com/office/powerpoint/2010/main" val="1145448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aixaDeTexto 13">
            <a:extLst>
              <a:ext uri="{FF2B5EF4-FFF2-40B4-BE49-F238E27FC236}">
                <a16:creationId xmlns:a16="http://schemas.microsoft.com/office/drawing/2014/main" id="{884058BE-651A-49E6-B320-CA02540DBE9E}"/>
              </a:ext>
            </a:extLst>
          </p:cNvPr>
          <p:cNvSpPr txBox="1"/>
          <p:nvPr/>
        </p:nvSpPr>
        <p:spPr>
          <a:xfrm>
            <a:off x="483826" y="379833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3BF186DC-0FA2-4EF5-92EB-9A5EB63B9C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7858" y="2945030"/>
            <a:ext cx="1891767" cy="1827159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4D99C36-A4CF-496C-ADD1-4E79EF707F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458" y="3031945"/>
            <a:ext cx="1342846" cy="1566171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FA3AE8B2-C3F2-46A5-A539-553050FB39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821" y="1331675"/>
            <a:ext cx="881071" cy="1371024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867CFBC-1A53-49AC-82D9-40AE3A35289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750" b="100000" l="18741" r="47511"/>
                    </a14:imgEffect>
                  </a14:imgLayer>
                </a14:imgProps>
              </a:ext>
            </a:extLst>
          </a:blip>
          <a:srcRect l="24388" t="44844" r="51874"/>
          <a:stretch/>
        </p:blipFill>
        <p:spPr>
          <a:xfrm>
            <a:off x="6312423" y="1256068"/>
            <a:ext cx="1134589" cy="1596286"/>
          </a:xfrm>
          <a:prstGeom prst="rect">
            <a:avLst/>
          </a:prstGeom>
        </p:spPr>
      </p:pic>
      <p:pic>
        <p:nvPicPr>
          <p:cNvPr id="6" name="Picture 4" descr="ll-Bran Prebiotic Oaty Clusters – Original | Kellogg's">
            <a:extLst>
              <a:ext uri="{FF2B5EF4-FFF2-40B4-BE49-F238E27FC236}">
                <a16:creationId xmlns:a16="http://schemas.microsoft.com/office/drawing/2014/main" id="{5BD88322-BF8C-4D0E-88A5-5D6482555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450" y="3009878"/>
            <a:ext cx="1708475" cy="169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0B354FFD-23D5-4516-8F30-2A713022E0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92630" y="1258178"/>
            <a:ext cx="1620224" cy="1659957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90750F3E-D56C-40BC-A910-DC37BBCD37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9625" y="1282211"/>
            <a:ext cx="1359229" cy="15847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36F4899D-D303-4C29-BA01-DA75DA1CA3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63" y="1256068"/>
            <a:ext cx="1014701" cy="157250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0C292B0C-587A-4D26-981F-9E77DC36F9E3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4412" y="1240471"/>
            <a:ext cx="1094205" cy="1603698"/>
          </a:xfrm>
          <a:prstGeom prst="rect">
            <a:avLst/>
          </a:prstGeom>
        </p:spPr>
      </p:pic>
      <p:pic>
        <p:nvPicPr>
          <p:cNvPr id="12" name="Picture 8" descr="Hacendado Granola de cereales y frutos secos bajo en azúcar Paquete 400 g">
            <a:extLst>
              <a:ext uri="{FF2B5EF4-FFF2-40B4-BE49-F238E27FC236}">
                <a16:creationId xmlns:a16="http://schemas.microsoft.com/office/drawing/2014/main" id="{CDBAFC5C-8C81-423A-A1FE-32DD8622EF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8" t="7026" r="18179" b="6565"/>
          <a:stretch/>
        </p:blipFill>
        <p:spPr bwMode="auto">
          <a:xfrm>
            <a:off x="3817310" y="1285829"/>
            <a:ext cx="1080915" cy="1526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2C0F5153-989D-4575-9895-10DB8CA14B0D}"/>
              </a:ext>
            </a:extLst>
          </p:cNvPr>
          <p:cNvSpPr txBox="1"/>
          <p:nvPr/>
        </p:nvSpPr>
        <p:spPr>
          <a:xfrm>
            <a:off x="3848880" y="2702699"/>
            <a:ext cx="890051" cy="2652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77DA13F8-0C66-4A7A-BF67-2015598872FC}"/>
              </a:ext>
            </a:extLst>
          </p:cNvPr>
          <p:cNvSpPr txBox="1"/>
          <p:nvPr/>
        </p:nvSpPr>
        <p:spPr>
          <a:xfrm>
            <a:off x="6059657" y="4557330"/>
            <a:ext cx="890051" cy="2652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18" name="Picture 2" descr="Oatmeal - Aveia Integral 500 g - Pequeno-almoço e Snacks | Prozis">
            <a:extLst>
              <a:ext uri="{FF2B5EF4-FFF2-40B4-BE49-F238E27FC236}">
                <a16:creationId xmlns:a16="http://schemas.microsoft.com/office/drawing/2014/main" id="{B3573913-FD34-426D-BB57-D3EE61FFF7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8824" b="91403" l="9827" r="89595">
                        <a14:foregroundMark x1="17341" y1="8824" x2="17341" y2="8824"/>
                        <a14:foregroundMark x1="37572" y1="91403" x2="72543" y2="88009"/>
                        <a14:foregroundMark x1="72543" y1="88009" x2="74566" y2="882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892"/>
          <a:stretch/>
        </p:blipFill>
        <p:spPr bwMode="auto">
          <a:xfrm>
            <a:off x="8766861" y="2945030"/>
            <a:ext cx="1520068" cy="174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Prozis Foods Instant Oats 1250g | KuantoKusta">
            <a:extLst>
              <a:ext uri="{FF2B5EF4-FFF2-40B4-BE49-F238E27FC236}">
                <a16:creationId xmlns:a16="http://schemas.microsoft.com/office/drawing/2014/main" id="{1FB6E145-46B7-4097-9602-C1BAACFA44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8667" b="91667" l="23500" r="76167">
                        <a14:foregroundMark x1="27000" y1="16167" x2="66833" y2="22667"/>
                        <a14:foregroundMark x1="72833" y1="21000" x2="68000" y2="83833"/>
                        <a14:foregroundMark x1="68000" y1="83833" x2="55500" y2="89500"/>
                        <a14:foregroundMark x1="55500" y1="89500" x2="46500" y2="88500"/>
                        <a14:foregroundMark x1="46500" y1="88500" x2="39833" y2="81833"/>
                        <a14:foregroundMark x1="39833" y1="81833" x2="34500" y2="62833"/>
                        <a14:foregroundMark x1="34500" y1="62833" x2="35167" y2="55167"/>
                        <a14:foregroundMark x1="29667" y1="78500" x2="39500" y2="88833"/>
                        <a14:foregroundMark x1="39500" y1="88833" x2="50333" y2="88333"/>
                        <a14:foregroundMark x1="50333" y1="88333" x2="61500" y2="89500"/>
                        <a14:foregroundMark x1="61500" y1="89500" x2="68167" y2="88167"/>
                        <a14:foregroundMark x1="68167" y1="88167" x2="73167" y2="75833"/>
                        <a14:foregroundMark x1="73167" y1="75833" x2="74667" y2="50833"/>
                        <a14:foregroundMark x1="62500" y1="26500" x2="45167" y2="37500"/>
                        <a14:foregroundMark x1="45167" y1="37500" x2="52167" y2="46000"/>
                        <a14:foregroundMark x1="52167" y1="46000" x2="50833" y2="57000"/>
                        <a14:foregroundMark x1="52333" y1="35000" x2="64167" y2="31833"/>
                        <a14:foregroundMark x1="64167" y1="31833" x2="56667" y2="43833"/>
                        <a14:foregroundMark x1="56667" y1="43833" x2="66167" y2="44500"/>
                        <a14:foregroundMark x1="66167" y1="44500" x2="61167" y2="51833"/>
                        <a14:foregroundMark x1="61167" y1="51833" x2="61167" y2="52000"/>
                        <a14:foregroundMark x1="40000" y1="55500" x2="40167" y2="41500"/>
                        <a14:foregroundMark x1="40167" y1="41500" x2="34000" y2="29000"/>
                        <a14:foregroundMark x1="34000" y1="29000" x2="26000" y2="22500"/>
                        <a14:foregroundMark x1="26000" y1="22500" x2="24167" y2="13500"/>
                        <a14:foregroundMark x1="24167" y1="13500" x2="34500" y2="12667"/>
                        <a14:foregroundMark x1="34500" y1="12667" x2="71333" y2="17667"/>
                        <a14:foregroundMark x1="71333" y1="17667" x2="74833" y2="29000"/>
                        <a14:foregroundMark x1="74833" y1="29000" x2="75500" y2="45500"/>
                        <a14:foregroundMark x1="76167" y1="20167" x2="75333" y2="31000"/>
                        <a14:foregroundMark x1="39167" y1="10833" x2="39167" y2="10833"/>
                        <a14:foregroundMark x1="23500" y1="8833" x2="41500" y2="11833"/>
                        <a14:foregroundMark x1="41500" y1="11833" x2="41667" y2="12000"/>
                        <a14:foregroundMark x1="28833" y1="85000" x2="36667" y2="91667"/>
                        <a14:foregroundMark x1="36667" y1="91667" x2="58333" y2="90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14" t="5620" r="19665" b="5238"/>
          <a:stretch/>
        </p:blipFill>
        <p:spPr bwMode="auto">
          <a:xfrm>
            <a:off x="7447012" y="3014567"/>
            <a:ext cx="1128938" cy="160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aixaDeTexto 19">
            <a:extLst>
              <a:ext uri="{FF2B5EF4-FFF2-40B4-BE49-F238E27FC236}">
                <a16:creationId xmlns:a16="http://schemas.microsoft.com/office/drawing/2014/main" id="{3033433C-4390-4C70-B773-C60B4E961E13}"/>
              </a:ext>
            </a:extLst>
          </p:cNvPr>
          <p:cNvSpPr txBox="1"/>
          <p:nvPr/>
        </p:nvSpPr>
        <p:spPr>
          <a:xfrm>
            <a:off x="7640864" y="4566130"/>
            <a:ext cx="7788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2CE8FF6C-6267-4EA4-890C-E7FAD7F66A95}"/>
              </a:ext>
            </a:extLst>
          </p:cNvPr>
          <p:cNvSpPr txBox="1"/>
          <p:nvPr/>
        </p:nvSpPr>
        <p:spPr>
          <a:xfrm>
            <a:off x="9232136" y="4605749"/>
            <a:ext cx="6687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ACBDE49-D6F4-49FC-BA6A-D6F31218E5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8" t="1190" r="13968" b="555"/>
          <a:stretch/>
        </p:blipFill>
        <p:spPr bwMode="auto">
          <a:xfrm>
            <a:off x="8054740" y="4875803"/>
            <a:ext cx="1149277" cy="148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DF8BCE64-8FC4-4502-AAC0-08C97D6B77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37" t="2143" r="19552" b="3016"/>
          <a:stretch/>
        </p:blipFill>
        <p:spPr bwMode="auto">
          <a:xfrm>
            <a:off x="9047994" y="1269702"/>
            <a:ext cx="1037060" cy="157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5832203F-5E87-4A2A-9862-CCFFD185FEDB}"/>
              </a:ext>
            </a:extLst>
          </p:cNvPr>
          <p:cNvSpPr txBox="1"/>
          <p:nvPr/>
        </p:nvSpPr>
        <p:spPr>
          <a:xfrm>
            <a:off x="398083" y="6281310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pic>
        <p:nvPicPr>
          <p:cNvPr id="27" name="Picture 22" descr="Muesli 5 grains with amaranth - GoBio - kalorie, wartości odżywcze, ile  kalorii, kcal - Tabele kalorii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0" r="11761"/>
          <a:stretch/>
        </p:blipFill>
        <p:spPr bwMode="auto">
          <a:xfrm>
            <a:off x="398083" y="4875803"/>
            <a:ext cx="1096581" cy="145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C45880E1-2031-4003-B004-B52C3E2006E8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70695" t="27313" r="19397" b="51111"/>
          <a:stretch/>
        </p:blipFill>
        <p:spPr>
          <a:xfrm>
            <a:off x="1646773" y="4864249"/>
            <a:ext cx="1004524" cy="1458285"/>
          </a:xfrm>
          <a:prstGeom prst="rect">
            <a:avLst/>
          </a:prstGeom>
        </p:spPr>
      </p:pic>
      <p:sp>
        <p:nvSpPr>
          <p:cNvPr id="28" name="CaixaDeTexto 27">
            <a:extLst>
              <a:ext uri="{FF2B5EF4-FFF2-40B4-BE49-F238E27FC236}">
                <a16:creationId xmlns:a16="http://schemas.microsoft.com/office/drawing/2014/main" id="{6E3587CD-370E-4694-A5C3-DB73BEA886FF}"/>
              </a:ext>
            </a:extLst>
          </p:cNvPr>
          <p:cNvSpPr txBox="1"/>
          <p:nvPr/>
        </p:nvSpPr>
        <p:spPr>
          <a:xfrm>
            <a:off x="1647370" y="6266090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82704870-119F-4A6C-8963-6651FD33A165}"/>
              </a:ext>
            </a:extLst>
          </p:cNvPr>
          <p:cNvSpPr txBox="1"/>
          <p:nvPr/>
        </p:nvSpPr>
        <p:spPr>
          <a:xfrm>
            <a:off x="6838284" y="6238515"/>
            <a:ext cx="87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C9333702-45D6-4DE2-A4D5-281891A0FA94}"/>
              </a:ext>
            </a:extLst>
          </p:cNvPr>
          <p:cNvSpPr txBox="1"/>
          <p:nvPr/>
        </p:nvSpPr>
        <p:spPr>
          <a:xfrm>
            <a:off x="2210281" y="4516900"/>
            <a:ext cx="87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32" name="Picture 2">
            <a:extLst>
              <a:ext uri="{FF2B5EF4-FFF2-40B4-BE49-F238E27FC236}">
                <a16:creationId xmlns:a16="http://schemas.microsoft.com/office/drawing/2014/main" id="{332A11B9-D0ED-4018-BAD9-2614E1111C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83" t="24524" r="27851" b="21818"/>
          <a:stretch/>
        </p:blipFill>
        <p:spPr bwMode="auto">
          <a:xfrm>
            <a:off x="2819920" y="4922700"/>
            <a:ext cx="1162199" cy="137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Imagem 32">
            <a:extLst>
              <a:ext uri="{FF2B5EF4-FFF2-40B4-BE49-F238E27FC236}">
                <a16:creationId xmlns:a16="http://schemas.microsoft.com/office/drawing/2014/main" id="{8B14D123-5549-4120-9F9A-E8ECBA68F7AB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l="29659" t="44927" r="54459" b="27163"/>
          <a:stretch/>
        </p:blipFill>
        <p:spPr>
          <a:xfrm>
            <a:off x="4146902" y="4857778"/>
            <a:ext cx="1298248" cy="1520942"/>
          </a:xfrm>
          <a:prstGeom prst="rect">
            <a:avLst/>
          </a:prstGeom>
        </p:spPr>
      </p:pic>
      <p:sp>
        <p:nvSpPr>
          <p:cNvPr id="34" name="CaixaDeTexto 33">
            <a:extLst>
              <a:ext uri="{FF2B5EF4-FFF2-40B4-BE49-F238E27FC236}">
                <a16:creationId xmlns:a16="http://schemas.microsoft.com/office/drawing/2014/main" id="{EDC14C85-2C1E-4A77-8901-F349352CD162}"/>
              </a:ext>
            </a:extLst>
          </p:cNvPr>
          <p:cNvSpPr txBox="1"/>
          <p:nvPr/>
        </p:nvSpPr>
        <p:spPr>
          <a:xfrm>
            <a:off x="2929644" y="6251786"/>
            <a:ext cx="87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C04C571F-DEEC-4C7E-B16D-898F3F9BA5A1}"/>
              </a:ext>
            </a:extLst>
          </p:cNvPr>
          <p:cNvSpPr txBox="1"/>
          <p:nvPr/>
        </p:nvSpPr>
        <p:spPr>
          <a:xfrm>
            <a:off x="4401684" y="6281310"/>
            <a:ext cx="87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36" name="Imagem 35">
            <a:extLst>
              <a:ext uri="{FF2B5EF4-FFF2-40B4-BE49-F238E27FC236}">
                <a16:creationId xmlns:a16="http://schemas.microsoft.com/office/drawing/2014/main" id="{CE0B25AC-D0E0-4C62-8A6F-3A726CD08D2F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28038" t="30489" r="49562" b="28721"/>
          <a:stretch/>
        </p:blipFill>
        <p:spPr>
          <a:xfrm>
            <a:off x="614657" y="3004995"/>
            <a:ext cx="1226835" cy="1489400"/>
          </a:xfrm>
          <a:prstGeom prst="rect">
            <a:avLst/>
          </a:prstGeom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id="{7BBF4085-2165-4B60-ABB3-E388637879BE}"/>
              </a:ext>
            </a:extLst>
          </p:cNvPr>
          <p:cNvSpPr txBox="1"/>
          <p:nvPr/>
        </p:nvSpPr>
        <p:spPr>
          <a:xfrm>
            <a:off x="809855" y="4399273"/>
            <a:ext cx="887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pic>
        <p:nvPicPr>
          <p:cNvPr id="38" name="Picture 2" descr="Aveia Com Proteína Prozis Chocolate Avelã 400g | Auchan">
            <a:extLst>
              <a:ext uri="{FF2B5EF4-FFF2-40B4-BE49-F238E27FC236}">
                <a16:creationId xmlns:a16="http://schemas.microsoft.com/office/drawing/2014/main" id="{19CC181A-ADB4-4E5A-B410-18309FC024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4" r="23008"/>
          <a:stretch/>
        </p:blipFill>
        <p:spPr bwMode="auto">
          <a:xfrm>
            <a:off x="10384788" y="3026347"/>
            <a:ext cx="1061565" cy="153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CaixaDeTexto 38">
            <a:extLst>
              <a:ext uri="{FF2B5EF4-FFF2-40B4-BE49-F238E27FC236}">
                <a16:creationId xmlns:a16="http://schemas.microsoft.com/office/drawing/2014/main" id="{A39CA77B-5D01-483E-ACC7-F5A0A5838695}"/>
              </a:ext>
            </a:extLst>
          </p:cNvPr>
          <p:cNvSpPr txBox="1"/>
          <p:nvPr/>
        </p:nvSpPr>
        <p:spPr>
          <a:xfrm>
            <a:off x="10660743" y="4557330"/>
            <a:ext cx="6687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40" name="Imagem 39">
            <a:extLst>
              <a:ext uri="{FF2B5EF4-FFF2-40B4-BE49-F238E27FC236}">
                <a16:creationId xmlns:a16="http://schemas.microsoft.com/office/drawing/2014/main" id="{F7C45C90-A9D5-4BF7-83F0-AD3D052BB3A1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9624" y="4937417"/>
            <a:ext cx="1168076" cy="1381440"/>
          </a:xfrm>
          <a:prstGeom prst="rect">
            <a:avLst/>
          </a:prstGeom>
        </p:spPr>
      </p:pic>
      <p:pic>
        <p:nvPicPr>
          <p:cNvPr id="41" name="Imagem 40">
            <a:extLst>
              <a:ext uri="{FF2B5EF4-FFF2-40B4-BE49-F238E27FC236}">
                <a16:creationId xmlns:a16="http://schemas.microsoft.com/office/drawing/2014/main" id="{1B1ECE90-318C-1F11-6D51-FC91FEF9BACB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470609" y="4882748"/>
            <a:ext cx="1161000" cy="1431143"/>
          </a:xfrm>
          <a:prstGeom prst="rect">
            <a:avLst/>
          </a:prstGeom>
        </p:spPr>
      </p:pic>
      <p:pic>
        <p:nvPicPr>
          <p:cNvPr id="42" name="Imagem 41">
            <a:extLst>
              <a:ext uri="{FF2B5EF4-FFF2-40B4-BE49-F238E27FC236}">
                <a16:creationId xmlns:a16="http://schemas.microsoft.com/office/drawing/2014/main" id="{EE2A8134-4931-4C24-8E6C-FFE1D3566D97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6695188" y="4922700"/>
            <a:ext cx="1309807" cy="1405267"/>
          </a:xfrm>
          <a:prstGeom prst="rect">
            <a:avLst/>
          </a:prstGeom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9CC5C20B-6A5B-691F-DB9D-10524315E3B8}"/>
              </a:ext>
            </a:extLst>
          </p:cNvPr>
          <p:cNvSpPr txBox="1"/>
          <p:nvPr/>
        </p:nvSpPr>
        <p:spPr>
          <a:xfrm>
            <a:off x="5619984" y="6231547"/>
            <a:ext cx="87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42ACAD59-0171-E7CB-C5F8-A5519FD95479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14221" t="32258" r="56995" b="13549"/>
          <a:stretch/>
        </p:blipFill>
        <p:spPr>
          <a:xfrm>
            <a:off x="10368728" y="1318497"/>
            <a:ext cx="1252806" cy="1572504"/>
          </a:xfrm>
          <a:prstGeom prst="rect">
            <a:avLst/>
          </a:prstGeom>
        </p:spPr>
      </p:pic>
      <p:sp>
        <p:nvSpPr>
          <p:cNvPr id="2048" name="Retângulo 45">
            <a:extLst>
              <a:ext uri="{FF2B5EF4-FFF2-40B4-BE49-F238E27FC236}">
                <a16:creationId xmlns:a16="http://schemas.microsoft.com/office/drawing/2014/main" id="{F06B5FF5-37AA-25C5-0630-975CFFF27C6B}"/>
              </a:ext>
            </a:extLst>
          </p:cNvPr>
          <p:cNvSpPr/>
          <p:nvPr/>
        </p:nvSpPr>
        <p:spPr>
          <a:xfrm>
            <a:off x="3526269" y="424543"/>
            <a:ext cx="5049681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Cereais pequeno-almoço </a:t>
            </a:r>
          </a:p>
        </p:txBody>
      </p:sp>
      <p:pic>
        <p:nvPicPr>
          <p:cNvPr id="24" name="Imagem 23" descr="Uma imagem com texto, comida&#10;&#10;Descrição gerada automaticamente">
            <a:extLst>
              <a:ext uri="{FF2B5EF4-FFF2-40B4-BE49-F238E27FC236}">
                <a16:creationId xmlns:a16="http://schemas.microsoft.com/office/drawing/2014/main" id="{B6885CF0-A255-B684-9C69-681D97D116FD}"/>
              </a:ext>
            </a:extLst>
          </p:cNvPr>
          <p:cNvPicPr>
            <a:picLocks noChangeAspect="1"/>
          </p:cNvPicPr>
          <p:nvPr/>
        </p:nvPicPr>
        <p:blipFill rotWithShape="1"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66" t="4578" r="12531" b="6209"/>
          <a:stretch/>
        </p:blipFill>
        <p:spPr>
          <a:xfrm>
            <a:off x="9253762" y="4899319"/>
            <a:ext cx="1163873" cy="1414572"/>
          </a:xfrm>
          <a:prstGeom prst="rect">
            <a:avLst/>
          </a:prstGeom>
        </p:spPr>
      </p:pic>
      <p:pic>
        <p:nvPicPr>
          <p:cNvPr id="45" name="Imagem 44" descr="Uma imagem com texto, comida&#10;&#10;Descrição gerada automaticamente">
            <a:extLst>
              <a:ext uri="{FF2B5EF4-FFF2-40B4-BE49-F238E27FC236}">
                <a16:creationId xmlns:a16="http://schemas.microsoft.com/office/drawing/2014/main" id="{F86C67CB-95A4-C9B7-3A96-51800D87FB7B}"/>
              </a:ext>
            </a:extLst>
          </p:cNvPr>
          <p:cNvPicPr>
            <a:picLocks noChangeAspect="1"/>
          </p:cNvPicPr>
          <p:nvPr/>
        </p:nvPicPr>
        <p:blipFill rotWithShape="1"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3" t="15177" r="17826" b="20710"/>
          <a:stretch/>
        </p:blipFill>
        <p:spPr>
          <a:xfrm>
            <a:off x="5961137" y="3127229"/>
            <a:ext cx="1177396" cy="149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250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CaixaDeTexto 41">
            <a:extLst>
              <a:ext uri="{FF2B5EF4-FFF2-40B4-BE49-F238E27FC236}">
                <a16:creationId xmlns:a16="http://schemas.microsoft.com/office/drawing/2014/main" id="{38901048-B5BD-49BE-A1F5-B030B196891E}"/>
              </a:ext>
            </a:extLst>
          </p:cNvPr>
          <p:cNvSpPr txBox="1"/>
          <p:nvPr/>
        </p:nvSpPr>
        <p:spPr>
          <a:xfrm>
            <a:off x="767944" y="368892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45" name="Imagem 44">
            <a:extLst>
              <a:ext uri="{FF2B5EF4-FFF2-40B4-BE49-F238E27FC236}">
                <a16:creationId xmlns:a16="http://schemas.microsoft.com/office/drawing/2014/main" id="{CAD140CF-A3B4-4498-8C79-0E4E712861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14" b="98473" l="5679" r="96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61" y="1343213"/>
            <a:ext cx="1515822" cy="1103182"/>
          </a:xfrm>
          <a:prstGeom prst="rect">
            <a:avLst/>
          </a:prstGeom>
        </p:spPr>
      </p:pic>
      <p:pic>
        <p:nvPicPr>
          <p:cNvPr id="46" name="Imagem 45">
            <a:extLst>
              <a:ext uri="{FF2B5EF4-FFF2-40B4-BE49-F238E27FC236}">
                <a16:creationId xmlns:a16="http://schemas.microsoft.com/office/drawing/2014/main" id="{2D2839EF-1C31-4BF8-A84C-12E3FA0F57D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1662">
            <a:off x="4385729" y="715190"/>
            <a:ext cx="1717826" cy="2359229"/>
          </a:xfrm>
          <a:prstGeom prst="rect">
            <a:avLst/>
          </a:prstGeom>
        </p:spPr>
      </p:pic>
      <p:pic>
        <p:nvPicPr>
          <p:cNvPr id="47" name="Imagem 46">
            <a:extLst>
              <a:ext uri="{FF2B5EF4-FFF2-40B4-BE49-F238E27FC236}">
                <a16:creationId xmlns:a16="http://schemas.microsoft.com/office/drawing/2014/main" id="{A3A98416-678A-4448-98A4-5A2A6A6B044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623" y="4805940"/>
            <a:ext cx="1365241" cy="1365241"/>
          </a:xfrm>
          <a:prstGeom prst="rect">
            <a:avLst/>
          </a:prstGeom>
        </p:spPr>
      </p:pic>
      <p:pic>
        <p:nvPicPr>
          <p:cNvPr id="48" name="Imagem 47">
            <a:extLst>
              <a:ext uri="{FF2B5EF4-FFF2-40B4-BE49-F238E27FC236}">
                <a16:creationId xmlns:a16="http://schemas.microsoft.com/office/drawing/2014/main" id="{C89C23C0-B0B0-472A-AA34-82D9C794AAC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31" r="30263"/>
          <a:stretch/>
        </p:blipFill>
        <p:spPr>
          <a:xfrm>
            <a:off x="2699625" y="4593538"/>
            <a:ext cx="1049867" cy="1577643"/>
          </a:xfrm>
          <a:prstGeom prst="rect">
            <a:avLst/>
          </a:prstGeom>
        </p:spPr>
      </p:pic>
      <p:sp>
        <p:nvSpPr>
          <p:cNvPr id="49" name="CaixaDeTexto 48">
            <a:extLst>
              <a:ext uri="{FF2B5EF4-FFF2-40B4-BE49-F238E27FC236}">
                <a16:creationId xmlns:a16="http://schemas.microsoft.com/office/drawing/2014/main" id="{8A84B5E6-05D6-4F0E-90EC-15825339F556}"/>
              </a:ext>
            </a:extLst>
          </p:cNvPr>
          <p:cNvSpPr txBox="1"/>
          <p:nvPr/>
        </p:nvSpPr>
        <p:spPr>
          <a:xfrm>
            <a:off x="1336940" y="2446395"/>
            <a:ext cx="3994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pic>
        <p:nvPicPr>
          <p:cNvPr id="51" name="Imagem 50">
            <a:extLst>
              <a:ext uri="{FF2B5EF4-FFF2-40B4-BE49-F238E27FC236}">
                <a16:creationId xmlns:a16="http://schemas.microsoft.com/office/drawing/2014/main" id="{1CB9F9DA-C632-4ACE-B472-E19AF235CFC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9505" y="1388107"/>
            <a:ext cx="1351185" cy="1013389"/>
          </a:xfrm>
          <a:prstGeom prst="rect">
            <a:avLst/>
          </a:prstGeom>
        </p:spPr>
      </p:pic>
      <p:pic>
        <p:nvPicPr>
          <p:cNvPr id="53" name="Picture 2" descr="Um novo alimento na minha dieta - Trivial e Singular">
            <a:extLst>
              <a:ext uri="{FF2B5EF4-FFF2-40B4-BE49-F238E27FC236}">
                <a16:creationId xmlns:a16="http://schemas.microsoft.com/office/drawing/2014/main" id="{E1D6A2E3-31B1-4E49-92B8-365164F88E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430" y="1280918"/>
            <a:ext cx="1700511" cy="122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Imagem 54">
            <a:extLst>
              <a:ext uri="{FF2B5EF4-FFF2-40B4-BE49-F238E27FC236}">
                <a16:creationId xmlns:a16="http://schemas.microsoft.com/office/drawing/2014/main" id="{0ECF1830-0BD7-44D4-959B-6ABD24FB6D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1888" y="1062655"/>
            <a:ext cx="1499527" cy="1499527"/>
          </a:xfrm>
          <a:prstGeom prst="rect">
            <a:avLst/>
          </a:prstGeom>
        </p:spPr>
      </p:pic>
      <p:pic>
        <p:nvPicPr>
          <p:cNvPr id="56" name="Picture 4" descr="Comprar Maître Jean Pierre Tostas de pan de centeno en Lidl online con Lola  Market">
            <a:extLst>
              <a:ext uri="{FF2B5EF4-FFF2-40B4-BE49-F238E27FC236}">
                <a16:creationId xmlns:a16="http://schemas.microsoft.com/office/drawing/2014/main" id="{7095FA0C-867A-4839-87D4-F3D64CD79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759" y="3041800"/>
            <a:ext cx="1690383" cy="125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Comprar Tostas e Croutons Pingo Doce Online - Mercadão">
            <a:extLst>
              <a:ext uri="{FF2B5EF4-FFF2-40B4-BE49-F238E27FC236}">
                <a16:creationId xmlns:a16="http://schemas.microsoft.com/office/drawing/2014/main" id="{E26F0B2E-9A9E-4567-899B-18B49C8FA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98" y="2813591"/>
            <a:ext cx="1779947" cy="177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Imagem 57">
            <a:extLst>
              <a:ext uri="{FF2B5EF4-FFF2-40B4-BE49-F238E27FC236}">
                <a16:creationId xmlns:a16="http://schemas.microsoft.com/office/drawing/2014/main" id="{2FE3236E-B9DE-465F-AAA5-652C35B9C3DD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9" b="3627"/>
          <a:stretch/>
        </p:blipFill>
        <p:spPr>
          <a:xfrm>
            <a:off x="2933915" y="2999183"/>
            <a:ext cx="1161896" cy="1299195"/>
          </a:xfrm>
          <a:prstGeom prst="rect">
            <a:avLst/>
          </a:prstGeom>
        </p:spPr>
      </p:pic>
      <p:pic>
        <p:nvPicPr>
          <p:cNvPr id="59" name="Imagem 58">
            <a:extLst>
              <a:ext uri="{FF2B5EF4-FFF2-40B4-BE49-F238E27FC236}">
                <a16:creationId xmlns:a16="http://schemas.microsoft.com/office/drawing/2014/main" id="{DA175488-B89B-4274-9A43-15903AFC31DC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56" b="19530"/>
          <a:stretch/>
        </p:blipFill>
        <p:spPr>
          <a:xfrm>
            <a:off x="9441417" y="1168431"/>
            <a:ext cx="2147334" cy="1277964"/>
          </a:xfrm>
          <a:prstGeom prst="rect">
            <a:avLst/>
          </a:prstGeom>
        </p:spPr>
      </p:pic>
      <p:pic>
        <p:nvPicPr>
          <p:cNvPr id="60" name="Picture 14" descr="Hacendado Pan tostado con fibra y sesamo Paquete 250 g">
            <a:extLst>
              <a:ext uri="{FF2B5EF4-FFF2-40B4-BE49-F238E27FC236}">
                <a16:creationId xmlns:a16="http://schemas.microsoft.com/office/drawing/2014/main" id="{41472730-C7AA-4767-B82A-D5D722C700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6" t="23145" r="9414" b="23737"/>
          <a:stretch/>
        </p:blipFill>
        <p:spPr bwMode="auto">
          <a:xfrm>
            <a:off x="6346339" y="3089881"/>
            <a:ext cx="1923069" cy="12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CaixaDeTexto 60">
            <a:extLst>
              <a:ext uri="{FF2B5EF4-FFF2-40B4-BE49-F238E27FC236}">
                <a16:creationId xmlns:a16="http://schemas.microsoft.com/office/drawing/2014/main" id="{A6E1F3ED-C56E-4FB3-B47E-858A258DB059}"/>
              </a:ext>
            </a:extLst>
          </p:cNvPr>
          <p:cNvSpPr txBox="1"/>
          <p:nvPr/>
        </p:nvSpPr>
        <p:spPr>
          <a:xfrm>
            <a:off x="6875329" y="4254011"/>
            <a:ext cx="8976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8D8929E4-75FA-4BDE-A14C-1EC3D25336D6}"/>
              </a:ext>
            </a:extLst>
          </p:cNvPr>
          <p:cNvSpPr txBox="1"/>
          <p:nvPr/>
        </p:nvSpPr>
        <p:spPr>
          <a:xfrm>
            <a:off x="8372056" y="2439097"/>
            <a:ext cx="6229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Celeiro</a:t>
            </a:r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084EF60A-FF42-4AF7-BF3C-19D47AF9140A}"/>
              </a:ext>
            </a:extLst>
          </p:cNvPr>
          <p:cNvSpPr txBox="1"/>
          <p:nvPr/>
        </p:nvSpPr>
        <p:spPr>
          <a:xfrm>
            <a:off x="10207895" y="2444259"/>
            <a:ext cx="6229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Celeiro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C7929EC8-DF86-4F41-8273-63FEE2CE07DF}"/>
              </a:ext>
            </a:extLst>
          </p:cNvPr>
          <p:cNvSpPr txBox="1"/>
          <p:nvPr/>
        </p:nvSpPr>
        <p:spPr>
          <a:xfrm>
            <a:off x="3258807" y="2446395"/>
            <a:ext cx="3994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sp>
        <p:nvSpPr>
          <p:cNvPr id="65" name="CaixaDeTexto 64">
            <a:extLst>
              <a:ext uri="{FF2B5EF4-FFF2-40B4-BE49-F238E27FC236}">
                <a16:creationId xmlns:a16="http://schemas.microsoft.com/office/drawing/2014/main" id="{6FC6E260-2E85-4FD8-850A-012F2DA5683D}"/>
              </a:ext>
            </a:extLst>
          </p:cNvPr>
          <p:cNvSpPr txBox="1"/>
          <p:nvPr/>
        </p:nvSpPr>
        <p:spPr>
          <a:xfrm>
            <a:off x="5018049" y="2446395"/>
            <a:ext cx="3994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sp>
        <p:nvSpPr>
          <p:cNvPr id="66" name="CaixaDeTexto 65">
            <a:extLst>
              <a:ext uri="{FF2B5EF4-FFF2-40B4-BE49-F238E27FC236}">
                <a16:creationId xmlns:a16="http://schemas.microsoft.com/office/drawing/2014/main" id="{689B0BBF-81CD-405C-BA19-16B7B7A53094}"/>
              </a:ext>
            </a:extLst>
          </p:cNvPr>
          <p:cNvSpPr txBox="1"/>
          <p:nvPr/>
        </p:nvSpPr>
        <p:spPr>
          <a:xfrm>
            <a:off x="6790519" y="2446395"/>
            <a:ext cx="4251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Aldi</a:t>
            </a:r>
            <a:endParaRPr lang="pt-PT" sz="1200" dirty="0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263CF54E-B234-47A0-9B05-40B49B3B6044}"/>
              </a:ext>
            </a:extLst>
          </p:cNvPr>
          <p:cNvSpPr txBox="1"/>
          <p:nvPr/>
        </p:nvSpPr>
        <p:spPr>
          <a:xfrm>
            <a:off x="1145157" y="6032681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410DBE84-6C90-457A-B4B2-4E660DEF06B0}"/>
              </a:ext>
            </a:extLst>
          </p:cNvPr>
          <p:cNvSpPr txBox="1"/>
          <p:nvPr/>
        </p:nvSpPr>
        <p:spPr>
          <a:xfrm>
            <a:off x="2776721" y="6032680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F522155-3100-4E51-A64F-D571B5D66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8881" y="2999183"/>
            <a:ext cx="1706192" cy="134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BBA552FC-FFAE-47B5-BFE5-4C5DB98BAE0A}"/>
              </a:ext>
            </a:extLst>
          </p:cNvPr>
          <p:cNvSpPr txBox="1"/>
          <p:nvPr/>
        </p:nvSpPr>
        <p:spPr>
          <a:xfrm>
            <a:off x="4792616" y="4332139"/>
            <a:ext cx="3994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14A514DC-7BE3-46E5-B3B2-53540CC5A120}"/>
              </a:ext>
            </a:extLst>
          </p:cNvPr>
          <p:cNvSpPr txBox="1"/>
          <p:nvPr/>
        </p:nvSpPr>
        <p:spPr>
          <a:xfrm>
            <a:off x="9150851" y="4322417"/>
            <a:ext cx="6543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 err="1"/>
              <a:t>Auchan</a:t>
            </a:r>
            <a:endParaRPr lang="pt-PT" sz="1200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F18D2AC8-66E9-4CD7-A991-A654B29961DB}"/>
              </a:ext>
            </a:extLst>
          </p:cNvPr>
          <p:cNvSpPr txBox="1"/>
          <p:nvPr/>
        </p:nvSpPr>
        <p:spPr>
          <a:xfrm>
            <a:off x="1133724" y="434200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18069669-641B-4525-A8F1-0677788184F9}"/>
              </a:ext>
            </a:extLst>
          </p:cNvPr>
          <p:cNvSpPr txBox="1"/>
          <p:nvPr/>
        </p:nvSpPr>
        <p:spPr>
          <a:xfrm>
            <a:off x="3258807" y="4332138"/>
            <a:ext cx="3994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sp>
        <p:nvSpPr>
          <p:cNvPr id="2" name="Retângulo 45">
            <a:extLst>
              <a:ext uri="{FF2B5EF4-FFF2-40B4-BE49-F238E27FC236}">
                <a16:creationId xmlns:a16="http://schemas.microsoft.com/office/drawing/2014/main" id="{438C1359-A15E-08B1-AB5F-8E7678DF3729}"/>
              </a:ext>
            </a:extLst>
          </p:cNvPr>
          <p:cNvSpPr/>
          <p:nvPr/>
        </p:nvSpPr>
        <p:spPr>
          <a:xfrm>
            <a:off x="3821836" y="376335"/>
            <a:ext cx="137024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Tostas</a:t>
            </a:r>
          </a:p>
        </p:txBody>
      </p:sp>
    </p:spTree>
    <p:extLst>
      <p:ext uri="{BB962C8B-B14F-4D97-AF65-F5344CB8AC3E}">
        <p14:creationId xmlns:p14="http://schemas.microsoft.com/office/powerpoint/2010/main" val="3673196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7554A5B-2504-4AB1-992C-F2FCE26D5136}"/>
              </a:ext>
            </a:extLst>
          </p:cNvPr>
          <p:cNvSpPr txBox="1"/>
          <p:nvPr/>
        </p:nvSpPr>
        <p:spPr>
          <a:xfrm>
            <a:off x="712538" y="429260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0FAF469-DB5E-4D38-BB98-06B94B719AC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76" r="23933"/>
          <a:stretch/>
        </p:blipFill>
        <p:spPr>
          <a:xfrm>
            <a:off x="654350" y="1205910"/>
            <a:ext cx="910518" cy="175131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5578E82-D87E-49DC-99BB-F483E638FF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50" r="29285"/>
          <a:stretch/>
        </p:blipFill>
        <p:spPr>
          <a:xfrm>
            <a:off x="1696290" y="1135809"/>
            <a:ext cx="717036" cy="1835526"/>
          </a:xfrm>
          <a:prstGeom prst="rect">
            <a:avLst/>
          </a:prstGeom>
        </p:spPr>
      </p:pic>
      <p:pic>
        <p:nvPicPr>
          <p:cNvPr id="7" name="Picture 4" descr="multiPROMOS - Cem Porcento® Bolachas Marinheiras">
            <a:extLst>
              <a:ext uri="{FF2B5EF4-FFF2-40B4-BE49-F238E27FC236}">
                <a16:creationId xmlns:a16="http://schemas.microsoft.com/office/drawing/2014/main" id="{C552CE65-AA02-4F39-818B-6C1D45F21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157" y="1037195"/>
            <a:ext cx="2583594" cy="193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851FCFEB-2FAD-42EA-B0E7-F3631AB279D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7622">
            <a:off x="492992" y="3505642"/>
            <a:ext cx="1548266" cy="1548266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E4C347C7-3BAF-4030-9024-4B74BA3EC6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10858">
            <a:off x="1908087" y="3550727"/>
            <a:ext cx="1517037" cy="1417232"/>
          </a:xfrm>
          <a:prstGeom prst="rect">
            <a:avLst/>
          </a:prstGeom>
        </p:spPr>
      </p:pic>
      <p:pic>
        <p:nvPicPr>
          <p:cNvPr id="10" name="Picture 2" descr="Resultado de imagem para kit vaca que ri">
            <a:extLst>
              <a:ext uri="{FF2B5EF4-FFF2-40B4-BE49-F238E27FC236}">
                <a16:creationId xmlns:a16="http://schemas.microsoft.com/office/drawing/2014/main" id="{53B016D4-7BDA-4B55-ADC2-95109310B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5980" l="3557" r="92095">
                        <a14:foregroundMark x1="14625" y1="9045" x2="25296" y2="55276"/>
                        <a14:foregroundMark x1="17391" y1="9548" x2="63636" y2="19598"/>
                        <a14:foregroundMark x1="63636" y1="19598" x2="82213" y2="19095"/>
                        <a14:foregroundMark x1="88933" y1="13065" x2="92885" y2="41206"/>
                        <a14:foregroundMark x1="92885" y1="41206" x2="91304" y2="82915"/>
                        <a14:foregroundMark x1="38735" y1="4523" x2="32373" y2="3095"/>
                        <a14:foregroundMark x1="18339" y1="331" x2="10277" y2="11558"/>
                        <a14:foregroundMark x1="9881" y1="50251" x2="15020" y2="85427"/>
                        <a14:foregroundMark x1="10277" y1="82915" x2="19368" y2="95980"/>
                        <a14:foregroundMark x1="4348" y1="12563" x2="4088" y2="20007"/>
                        <a14:backgroundMark x1="2767" y1="20101" x2="3557" y2="38191"/>
                        <a14:backgroundMark x1="27668" y1="1005" x2="21739" y2="0"/>
                        <a14:backgroundMark x1="31621" y1="1508" x2="18182" y2="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837" y="3465200"/>
            <a:ext cx="1470331" cy="116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E7797625-93D3-4166-AF79-CC3A4A04A27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979" b="94610" l="4371" r="98427">
                        <a14:foregroundMark x1="10664" y1="10213" x2="9965" y2="57730"/>
                        <a14:foregroundMark x1="15385" y1="14752" x2="36888" y2="14184"/>
                        <a14:foregroundMark x1="36888" y1="14184" x2="56643" y2="15177"/>
                        <a14:foregroundMark x1="56643" y1="15177" x2="80420" y2="13759"/>
                        <a14:foregroundMark x1="93182" y1="6950" x2="26748" y2="8369"/>
                        <a14:foregroundMark x1="26748" y1="8369" x2="22028" y2="8085"/>
                        <a14:foregroundMark x1="27448" y1="6809" x2="52622" y2="5106"/>
                        <a14:foregroundMark x1="52622" y1="5106" x2="80420" y2="10638"/>
                        <a14:foregroundMark x1="80420" y1="10638" x2="89336" y2="17447"/>
                        <a14:foregroundMark x1="89336" y1="17447" x2="82692" y2="30071"/>
                        <a14:foregroundMark x1="88811" y1="18440" x2="76049" y2="15603"/>
                        <a14:foregroundMark x1="76049" y1="15603" x2="23427" y2="16028"/>
                        <a14:foregroundMark x1="23427" y1="16028" x2="20455" y2="15319"/>
                        <a14:foregroundMark x1="28497" y1="8369" x2="15909" y2="8369"/>
                        <a14:foregroundMark x1="15909" y1="8369" x2="4371" y2="11206"/>
                        <a14:foregroundMark x1="4371" y1="11206" x2="6818" y2="28511"/>
                        <a14:foregroundMark x1="20455" y1="13759" x2="12413" y2="27376"/>
                        <a14:foregroundMark x1="4895" y1="49504" x2="6643" y2="88369"/>
                        <a14:foregroundMark x1="4545" y1="85390" x2="13462" y2="92766"/>
                        <a14:foregroundMark x1="13462" y1="92766" x2="26399" y2="91773"/>
                        <a14:foregroundMark x1="26399" y1="91773" x2="64336" y2="93191"/>
                        <a14:foregroundMark x1="64336" y1="93191" x2="76049" y2="91489"/>
                        <a14:foregroundMark x1="76049" y1="91489" x2="76923" y2="91064"/>
                        <a14:foregroundMark x1="74301" y1="93617" x2="88112" y2="93191"/>
                        <a14:foregroundMark x1="88112" y1="93191" x2="83042" y2="51489"/>
                        <a14:foregroundMark x1="77273" y1="44965" x2="76748" y2="79574"/>
                        <a14:foregroundMark x1="92483" y1="22411" x2="90734" y2="74610"/>
                        <a14:foregroundMark x1="79895" y1="13759" x2="14860" y2="62695"/>
                        <a14:foregroundMark x1="18881" y1="25248" x2="79545" y2="56454"/>
                        <a14:foregroundMark x1="77972" y1="33191" x2="18881" y2="53050"/>
                        <a14:foregroundMark x1="78846" y1="32199" x2="33042" y2="16879"/>
                        <a14:foregroundMark x1="33042" y1="16879" x2="17308" y2="14468"/>
                        <a14:foregroundMark x1="17308" y1="14468" x2="14161" y2="14752"/>
                        <a14:foregroundMark x1="4720" y1="12057" x2="10315" y2="3688"/>
                        <a14:foregroundMark x1="10315" y1="3688" x2="23427" y2="4823"/>
                        <a14:foregroundMark x1="12063" y1="3830" x2="52098" y2="8227"/>
                        <a14:foregroundMark x1="77622" y1="8936" x2="98776" y2="9362"/>
                        <a14:foregroundMark x1="96329" y1="7943" x2="11364" y2="3688"/>
                        <a14:foregroundMark x1="11364" y1="3688" x2="5944" y2="9078"/>
                        <a14:foregroundMark x1="3322" y1="9078" x2="12413" y2="3262"/>
                        <a14:foregroundMark x1="12413" y1="3262" x2="16608" y2="3688"/>
                        <a14:foregroundMark x1="9790" y1="6525" x2="14161" y2="2979"/>
                        <a14:foregroundMark x1="14510" y1="3404" x2="29545" y2="4539"/>
                        <a14:foregroundMark x1="33217" y1="3830" x2="19930" y2="3262"/>
                        <a14:foregroundMark x1="90035" y1="6950" x2="29545" y2="5106"/>
                        <a14:foregroundMark x1="65210" y1="5816" x2="33042" y2="4113"/>
                        <a14:foregroundMark x1="5245" y1="24397" x2="6643" y2="58865"/>
                        <a14:foregroundMark x1="89685" y1="90922" x2="77797" y2="94610"/>
                        <a14:foregroundMark x1="77797" y1="94610" x2="61014" y2="92908"/>
                        <a14:foregroundMark x1="96678" y1="36596" x2="96678" y2="91348"/>
                        <a14:foregroundMark x1="96678" y1="90071" x2="95804" y2="92340"/>
                        <a14:foregroundMark x1="83217" y1="10638" x2="47378" y2="9645"/>
                        <a14:foregroundMark x1="91259" y1="6809" x2="61538" y2="5816"/>
                        <a14:foregroundMark x1="63112" y1="4965" x2="75000" y2="4539"/>
                        <a14:foregroundMark x1="75000" y1="4539" x2="98077" y2="7801"/>
                        <a14:foregroundMark x1="30594" y1="3121" x2="67308" y2="5390"/>
                        <a14:foregroundMark x1="6294" y1="4397" x2="16958" y2="3404"/>
                        <a14:backgroundMark x1="84965" y1="1986" x2="71329" y2="1844"/>
                        <a14:backgroundMark x1="71329" y1="1844" x2="58916" y2="993"/>
                        <a14:backgroundMark x1="64860" y1="993" x2="41958" y2="993"/>
                        <a14:backgroundMark x1="50874" y1="284" x2="30769" y2="0"/>
                        <a14:backgroundMark x1="39510" y1="426" x2="19231" y2="4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49558" y="5188872"/>
            <a:ext cx="1210301" cy="1276713"/>
          </a:xfrm>
          <a:prstGeom prst="rect">
            <a:avLst/>
          </a:prstGeom>
        </p:spPr>
      </p:pic>
      <p:pic>
        <p:nvPicPr>
          <p:cNvPr id="12" name="Picture 6" descr="Barras de Cereais Chocolate de Leite Línea - Hero | Continente Online">
            <a:extLst>
              <a:ext uri="{FF2B5EF4-FFF2-40B4-BE49-F238E27FC236}">
                <a16:creationId xmlns:a16="http://schemas.microsoft.com/office/drawing/2014/main" id="{DE9D68EA-993D-4FBC-AFAD-A22BAFF325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02" t="6737" r="11609" b="10670"/>
          <a:stretch/>
        </p:blipFill>
        <p:spPr bwMode="auto">
          <a:xfrm>
            <a:off x="622671" y="5076848"/>
            <a:ext cx="1319755" cy="143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0D5AD900-BAE7-4066-9162-3880B4B1D4D3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1375" t="33293" r="62109" b="22666"/>
          <a:stretch/>
        </p:blipFill>
        <p:spPr>
          <a:xfrm>
            <a:off x="3668641" y="5154331"/>
            <a:ext cx="1215430" cy="1345794"/>
          </a:xfrm>
          <a:prstGeom prst="rect">
            <a:avLst/>
          </a:prstGeom>
        </p:spPr>
      </p:pic>
      <p:pic>
        <p:nvPicPr>
          <p:cNvPr id="18" name="Picture 2" descr="Tortitas Pura Vida Milho 130G | Produtos | Pingo Doce">
            <a:extLst>
              <a:ext uri="{FF2B5EF4-FFF2-40B4-BE49-F238E27FC236}">
                <a16:creationId xmlns:a16="http://schemas.microsoft.com/office/drawing/2014/main" id="{E13339E9-B629-453C-8B39-37CE6C1B10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36" r="37111"/>
          <a:stretch/>
        </p:blipFill>
        <p:spPr bwMode="auto">
          <a:xfrm>
            <a:off x="2655749" y="1037195"/>
            <a:ext cx="819237" cy="206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Tortitas de Milho Biológico s/ Sal GO BIO 130g | Produtos | Pingo Doce">
            <a:extLst>
              <a:ext uri="{FF2B5EF4-FFF2-40B4-BE49-F238E27FC236}">
                <a16:creationId xmlns:a16="http://schemas.microsoft.com/office/drawing/2014/main" id="{486E1B69-61B5-4844-BF3D-5A9EA93EAD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>
                        <a14:foregroundMark x1="48298" y1="12432" x2="52188" y2="11081"/>
                        <a14:foregroundMark x1="50729" y1="11351" x2="49109" y2="362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881" r="36029"/>
          <a:stretch/>
        </p:blipFill>
        <p:spPr bwMode="auto">
          <a:xfrm>
            <a:off x="3675678" y="1193355"/>
            <a:ext cx="850173" cy="188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aixaDeTexto 19">
            <a:extLst>
              <a:ext uri="{FF2B5EF4-FFF2-40B4-BE49-F238E27FC236}">
                <a16:creationId xmlns:a16="http://schemas.microsoft.com/office/drawing/2014/main" id="{ADB5BE89-61BF-44AF-AEFE-968CECB7BE60}"/>
              </a:ext>
            </a:extLst>
          </p:cNvPr>
          <p:cNvSpPr txBox="1"/>
          <p:nvPr/>
        </p:nvSpPr>
        <p:spPr>
          <a:xfrm>
            <a:off x="2491812" y="2900122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EB9E3910-E161-48E5-BFB3-DB4C5EED9436}"/>
              </a:ext>
            </a:extLst>
          </p:cNvPr>
          <p:cNvSpPr txBox="1"/>
          <p:nvPr/>
        </p:nvSpPr>
        <p:spPr>
          <a:xfrm>
            <a:off x="3595498" y="2886848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DAE068F7-0E39-4487-8C66-2B1104A28129}"/>
              </a:ext>
            </a:extLst>
          </p:cNvPr>
          <p:cNvSpPr txBox="1"/>
          <p:nvPr/>
        </p:nvSpPr>
        <p:spPr>
          <a:xfrm>
            <a:off x="1605758" y="2936846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1EAFBC7-54F0-447A-B839-A21A07E76E3C}"/>
              </a:ext>
            </a:extLst>
          </p:cNvPr>
          <p:cNvSpPr txBox="1"/>
          <p:nvPr/>
        </p:nvSpPr>
        <p:spPr>
          <a:xfrm>
            <a:off x="622671" y="2928223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24" name="Picture 6" descr="Tortitas Auchan Milho Com Sal 130g | Auchan">
            <a:extLst>
              <a:ext uri="{FF2B5EF4-FFF2-40B4-BE49-F238E27FC236}">
                <a16:creationId xmlns:a16="http://schemas.microsoft.com/office/drawing/2014/main" id="{F526B8C3-BCBA-4FE8-A576-8F5084AFF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64" r="33830"/>
          <a:stretch/>
        </p:blipFill>
        <p:spPr bwMode="auto">
          <a:xfrm>
            <a:off x="4724693" y="1186580"/>
            <a:ext cx="710495" cy="16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0B5DA41B-491B-46C0-87DB-2B59F80A53C5}"/>
              </a:ext>
            </a:extLst>
          </p:cNvPr>
          <p:cNvSpPr txBox="1"/>
          <p:nvPr/>
        </p:nvSpPr>
        <p:spPr>
          <a:xfrm>
            <a:off x="4611954" y="287711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Auchan</a:t>
            </a:r>
            <a:endParaRPr lang="pt-PT" sz="1200" dirty="0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35FCED9E-C079-0D36-9849-FB940D56631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720684" y="1546873"/>
            <a:ext cx="1087333" cy="1302748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4ADFC482-6E67-09E6-6807-8392EA7F5BA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093513" y="1545169"/>
            <a:ext cx="1154353" cy="1331946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D4A6D056-7855-12AD-0E0E-DA9BC7347CA9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154" b="43421" l="63341" r="90022">
                        <a14:foregroundMark x1="64620" y1="31634" x2="67142" y2="40351"/>
                        <a14:foregroundMark x1="67142" y1="40351" x2="80592" y2="39529"/>
                        <a14:foregroundMark x1="80592" y1="39529" x2="86842" y2="39857"/>
                        <a14:foregroundMark x1="86842" y1="39857" x2="89254" y2="32730"/>
                        <a14:foregroundMark x1="89254" y1="32730" x2="71308" y2="31414"/>
                        <a14:foregroundMark x1="71308" y1="31414" x2="63925" y2="31634"/>
                        <a14:foregroundMark x1="63962" y1="34320" x2="65972" y2="41228"/>
                        <a14:foregroundMark x1="65972" y1="41228" x2="65972" y2="41228"/>
                        <a14:foregroundMark x1="64876" y1="32675" x2="64218" y2="39748"/>
                        <a14:foregroundMark x1="64437" y1="41447" x2="70833" y2="41886"/>
                        <a14:foregroundMark x1="70833" y1="41886" x2="84722" y2="40625"/>
                        <a14:foregroundMark x1="84722" y1="40625" x2="87829" y2="33333"/>
                        <a14:foregroundMark x1="87829" y1="33333" x2="82931" y2="36349"/>
                        <a14:foregroundMark x1="82931" y1="36349" x2="88121" y2="40680"/>
                        <a14:foregroundMark x1="88121" y1="40680" x2="88962" y2="33553"/>
                        <a14:foregroundMark x1="88962" y1="33553" x2="82566" y2="31360"/>
                        <a14:foregroundMark x1="82566" y1="31360" x2="73063" y2="31963"/>
                        <a14:foregroundMark x1="73063" y1="31963" x2="72113" y2="31469"/>
                        <a14:foregroundMark x1="83370" y1="35636" x2="88596" y2="34923"/>
                        <a14:foregroundMark x1="88596" y1="34923" x2="84686" y2="41009"/>
                        <a14:foregroundMark x1="84686" y1="41009" x2="78070" y2="39419"/>
                        <a14:foregroundMark x1="78070" y1="39419" x2="78070" y2="39200"/>
                        <a14:foregroundMark x1="84320" y1="36897" x2="88999" y2="33388"/>
                        <a14:foregroundMark x1="88999" y1="33388" x2="90058" y2="40406"/>
                        <a14:foregroundMark x1="84028" y1="40351" x2="89072" y2="32182"/>
                        <a14:foregroundMark x1="89072" y1="32182" x2="84503" y2="30921"/>
                        <a14:foregroundMark x1="84503" y1="30921" x2="84393" y2="30976"/>
                        <a14:foregroundMark x1="89766" y1="35855" x2="84795" y2="31031"/>
                        <a14:foregroundMark x1="84795" y1="31031" x2="84686" y2="31031"/>
                        <a14:foregroundMark x1="75037" y1="31140" x2="86513" y2="31031"/>
                        <a14:foregroundMark x1="86513" y1="31031" x2="89108" y2="31031"/>
                        <a14:foregroundMark x1="89108" y1="31634" x2="89145" y2="38268"/>
                        <a14:foregroundMark x1="89510" y1="33882" x2="89839" y2="38816"/>
                        <a14:foregroundMark x1="89145" y1="30647" x2="89364" y2="37774"/>
                        <a14:foregroundMark x1="89364" y1="37774" x2="89364" y2="37774"/>
                        <a14:foregroundMark x1="63633" y1="40844" x2="63633" y2="40844"/>
                        <a14:foregroundMark x1="63341" y1="40186" x2="63414" y2="43421"/>
                        <a14:foregroundMark x1="64072" y1="32950" x2="64291" y2="40625"/>
                        <a14:foregroundMark x1="64291" y1="40625" x2="64656" y2="42325"/>
                        <a14:foregroundMark x1="63560" y1="33224" x2="64218" y2="41557"/>
                        <a14:foregroundMark x1="75402" y1="30428" x2="84137" y2="30811"/>
                        <a14:foregroundMark x1="84137" y1="30811" x2="87135" y2="30647"/>
                      </a14:backgroundRemoval>
                    </a14:imgEffect>
                  </a14:imgLayer>
                </a14:imgProps>
              </a:ext>
            </a:extLst>
          </a:blip>
          <a:srcRect l="63402" t="30321" r="10223" b="56964"/>
          <a:stretch/>
        </p:blipFill>
        <p:spPr>
          <a:xfrm>
            <a:off x="5124612" y="3796261"/>
            <a:ext cx="2509153" cy="806383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83AE0553-465D-6BFC-CAE6-EE16C26A7CE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10979" t="41550" r="61718" b="15440"/>
          <a:stretch/>
        </p:blipFill>
        <p:spPr>
          <a:xfrm>
            <a:off x="3720278" y="3529349"/>
            <a:ext cx="1218914" cy="1280109"/>
          </a:xfrm>
          <a:prstGeom prst="rect">
            <a:avLst/>
          </a:prstGeom>
        </p:spPr>
      </p:pic>
      <p:sp>
        <p:nvSpPr>
          <p:cNvPr id="14" name="Retângulo 45">
            <a:extLst>
              <a:ext uri="{FF2B5EF4-FFF2-40B4-BE49-F238E27FC236}">
                <a16:creationId xmlns:a16="http://schemas.microsoft.com/office/drawing/2014/main" id="{8711F6D3-6807-F0D7-CC78-D17EEE48DAF5}"/>
              </a:ext>
            </a:extLst>
          </p:cNvPr>
          <p:cNvSpPr/>
          <p:nvPr/>
        </p:nvSpPr>
        <p:spPr>
          <a:xfrm>
            <a:off x="3739509" y="473831"/>
            <a:ext cx="5049681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Bolachas e Barras</a:t>
            </a:r>
          </a:p>
        </p:txBody>
      </p:sp>
    </p:spTree>
    <p:extLst>
      <p:ext uri="{BB962C8B-B14F-4D97-AF65-F5344CB8AC3E}">
        <p14:creationId xmlns:p14="http://schemas.microsoft.com/office/powerpoint/2010/main" val="521054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2D5E8D3-69D6-46CA-B35E-C0EE2202F44B}"/>
              </a:ext>
            </a:extLst>
          </p:cNvPr>
          <p:cNvSpPr txBox="1"/>
          <p:nvPr/>
        </p:nvSpPr>
        <p:spPr>
          <a:xfrm>
            <a:off x="666885" y="457878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pic>
        <p:nvPicPr>
          <p:cNvPr id="3074" name="Picture 2" descr="Saqueta de Fruta Maçã - GoGo squeeZ | Continente">
            <a:extLst>
              <a:ext uri="{FF2B5EF4-FFF2-40B4-BE49-F238E27FC236}">
                <a16:creationId xmlns:a16="http://schemas.microsoft.com/office/drawing/2014/main" id="{1E8892A0-53A0-4557-9B3A-8642EE8CC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54" y="1766877"/>
            <a:ext cx="1792913" cy="179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aqueta de Fruta Maçã e Manga - Continente | Continente">
            <a:extLst>
              <a:ext uri="{FF2B5EF4-FFF2-40B4-BE49-F238E27FC236}">
                <a16:creationId xmlns:a16="http://schemas.microsoft.com/office/drawing/2014/main" id="{C9EB9703-3804-4AB4-8B81-ED397C7E2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983" y="1704933"/>
            <a:ext cx="1792913" cy="179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omprar Saqueta de Maçã e Banana Fruta Pura sem Adição de Açúcares  embalagem 85 g · Bledina · Supermercado El Corte Inglés">
            <a:extLst>
              <a:ext uri="{FF2B5EF4-FFF2-40B4-BE49-F238E27FC236}">
                <a16:creationId xmlns:a16="http://schemas.microsoft.com/office/drawing/2014/main" id="{73801597-3C93-44D2-98F8-C204C494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327" y="1704932"/>
            <a:ext cx="1792913" cy="179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aqueta de puré de fruta | maçã + banana PorSi – Intermarché">
            <a:extLst>
              <a:ext uri="{FF2B5EF4-FFF2-40B4-BE49-F238E27FC236}">
                <a16:creationId xmlns:a16="http://schemas.microsoft.com/office/drawing/2014/main" id="{F97F3083-C110-433C-A913-EDA7495C0F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67" r="11046"/>
          <a:stretch/>
        </p:blipFill>
        <p:spPr bwMode="auto">
          <a:xfrm>
            <a:off x="5366656" y="1563030"/>
            <a:ext cx="1466792" cy="19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tudio Zidentyfikować głęboki bolsas para pacotes de açucar drzwi Ośrodek  wczasowy zniewaga">
            <a:extLst>
              <a:ext uri="{FF2B5EF4-FFF2-40B4-BE49-F238E27FC236}">
                <a16:creationId xmlns:a16="http://schemas.microsoft.com/office/drawing/2014/main" id="{4F51D8D6-FAFC-453A-B3C4-7A9FC7B8BA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189" b="90000" l="9887" r="89951">
                        <a14:foregroundMark x1="37115" y1="26757" x2="59319" y2="24595"/>
                        <a14:foregroundMark x1="59319" y1="24595" x2="62237" y2="24595"/>
                        <a14:foregroundMark x1="45543" y1="9189" x2="45543" y2="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300" r="31663"/>
          <a:stretch/>
        </p:blipFill>
        <p:spPr bwMode="auto">
          <a:xfrm>
            <a:off x="6905245" y="1540907"/>
            <a:ext cx="1276428" cy="212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89AC1D84-BB6F-4661-A480-77A69B04D93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8" t="18516" b="18336"/>
          <a:stretch/>
        </p:blipFill>
        <p:spPr>
          <a:xfrm>
            <a:off x="821362" y="4268792"/>
            <a:ext cx="4796175" cy="1696374"/>
          </a:xfrm>
          <a:prstGeom prst="rect">
            <a:avLst/>
          </a:prstGeom>
        </p:spPr>
      </p:pic>
      <p:pic>
        <p:nvPicPr>
          <p:cNvPr id="8" name="Imagem 7" descr="Uma imagem com texto&#10;&#10;Descrição gerada automaticamente">
            <a:extLst>
              <a:ext uri="{FF2B5EF4-FFF2-40B4-BE49-F238E27FC236}">
                <a16:creationId xmlns:a16="http://schemas.microsoft.com/office/drawing/2014/main" id="{FF0BDDD5-5D97-4866-89B3-E61031F199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345916"/>
            <a:ext cx="1714500" cy="1619250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530FC6A4-A46E-494A-B908-F492A76387A0}"/>
              </a:ext>
            </a:extLst>
          </p:cNvPr>
          <p:cNvSpPr txBox="1"/>
          <p:nvPr/>
        </p:nvSpPr>
        <p:spPr>
          <a:xfrm>
            <a:off x="2719353" y="349784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1DE885F7-847D-445B-B023-DA7193680599}"/>
              </a:ext>
            </a:extLst>
          </p:cNvPr>
          <p:cNvSpPr txBox="1"/>
          <p:nvPr/>
        </p:nvSpPr>
        <p:spPr>
          <a:xfrm>
            <a:off x="7061373" y="349784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80A70ECD-A21B-4204-BD01-E7CBBB6F2997}"/>
              </a:ext>
            </a:extLst>
          </p:cNvPr>
          <p:cNvSpPr txBox="1"/>
          <p:nvPr/>
        </p:nvSpPr>
        <p:spPr>
          <a:xfrm>
            <a:off x="5619245" y="349784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Intermaché</a:t>
            </a:r>
            <a:r>
              <a:rPr lang="pt-PT" sz="1200" dirty="0"/>
              <a:t> </a:t>
            </a:r>
          </a:p>
        </p:txBody>
      </p:sp>
      <p:pic>
        <p:nvPicPr>
          <p:cNvPr id="1026" name="Picture 2" descr="Snacks de Fruta | Produtos | Compal">
            <a:extLst>
              <a:ext uri="{FF2B5EF4-FFF2-40B4-BE49-F238E27FC236}">
                <a16:creationId xmlns:a16="http://schemas.microsoft.com/office/drawing/2014/main" id="{25DAE5FA-2510-49D8-B095-E2DCD83195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45" b="20892"/>
          <a:stretch/>
        </p:blipFill>
        <p:spPr bwMode="auto">
          <a:xfrm>
            <a:off x="8068974" y="2092897"/>
            <a:ext cx="3409372" cy="1275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45">
            <a:extLst>
              <a:ext uri="{FF2B5EF4-FFF2-40B4-BE49-F238E27FC236}">
                <a16:creationId xmlns:a16="http://schemas.microsoft.com/office/drawing/2014/main" id="{F30219CB-014E-EB23-D305-71105813A81A}"/>
              </a:ext>
            </a:extLst>
          </p:cNvPr>
          <p:cNvSpPr/>
          <p:nvPr/>
        </p:nvSpPr>
        <p:spPr>
          <a:xfrm>
            <a:off x="3683524" y="474871"/>
            <a:ext cx="5049681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Outras opções à fruta fresca</a:t>
            </a:r>
          </a:p>
        </p:txBody>
      </p:sp>
    </p:spTree>
    <p:extLst>
      <p:ext uri="{BB962C8B-B14F-4D97-AF65-F5344CB8AC3E}">
        <p14:creationId xmlns:p14="http://schemas.microsoft.com/office/powerpoint/2010/main" val="3087385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tângulo 24">
            <a:extLst>
              <a:ext uri="{FF2B5EF4-FFF2-40B4-BE49-F238E27FC236}">
                <a16:creationId xmlns:a16="http://schemas.microsoft.com/office/drawing/2014/main" id="{9645BCC6-30AA-420E-9897-3965272F6101}"/>
              </a:ext>
            </a:extLst>
          </p:cNvPr>
          <p:cNvSpPr/>
          <p:nvPr/>
        </p:nvSpPr>
        <p:spPr>
          <a:xfrm>
            <a:off x="1168194" y="3501911"/>
            <a:ext cx="4667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sz="1200" dirty="0"/>
              <a:t>Mini</a:t>
            </a:r>
          </a:p>
        </p:txBody>
      </p:sp>
      <p:pic>
        <p:nvPicPr>
          <p:cNvPr id="26" name="Picture 6" descr="Comprar Tortilhas Rolls Bimbo">
            <a:extLst>
              <a:ext uri="{FF2B5EF4-FFF2-40B4-BE49-F238E27FC236}">
                <a16:creationId xmlns:a16="http://schemas.microsoft.com/office/drawing/2014/main" id="{6BF6A749-0B3F-432D-BC43-1D4AD9E0C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38" y="1280300"/>
            <a:ext cx="1742735" cy="174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Wrap Koala Trigo Integral 320g | Auchan">
            <a:extLst>
              <a:ext uri="{FF2B5EF4-FFF2-40B4-BE49-F238E27FC236}">
                <a16:creationId xmlns:a16="http://schemas.microsoft.com/office/drawing/2014/main" id="{558DD2B0-A6F2-44E1-BB41-9BD88B51D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521">
            <a:off x="2046249" y="1500112"/>
            <a:ext cx="1748384" cy="137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Wrap Koala Trigo 320g | Auchan">
            <a:extLst>
              <a:ext uri="{FF2B5EF4-FFF2-40B4-BE49-F238E27FC236}">
                <a16:creationId xmlns:a16="http://schemas.microsoft.com/office/drawing/2014/main" id="{BFF17906-2FA3-4F3B-97F5-DDEEC6419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850" y="1486602"/>
            <a:ext cx="1742736" cy="137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Os dan gases las tortillas de trigo para fajitas del Mercadona? - Foro  Coches">
            <a:extLst>
              <a:ext uri="{FF2B5EF4-FFF2-40B4-BE49-F238E27FC236}">
                <a16:creationId xmlns:a16="http://schemas.microsoft.com/office/drawing/2014/main" id="{15C65EB9-3660-4797-AED7-F87BC8DB31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592" y="1280300"/>
            <a:ext cx="1692547" cy="169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Tortilhas integrais 100% Hacendado">
            <a:extLst>
              <a:ext uri="{FF2B5EF4-FFF2-40B4-BE49-F238E27FC236}">
                <a16:creationId xmlns:a16="http://schemas.microsoft.com/office/drawing/2014/main" id="{2A500BEC-8530-4ACA-B6DF-DA3EECC35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408" y="1079501"/>
            <a:ext cx="2058030" cy="205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0917D8A8-A529-431E-9E82-C962119150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58038" y="1285778"/>
            <a:ext cx="1605261" cy="1774505"/>
          </a:xfrm>
          <a:prstGeom prst="rect">
            <a:avLst/>
          </a:prstGeom>
        </p:spPr>
      </p:pic>
      <p:pic>
        <p:nvPicPr>
          <p:cNvPr id="35" name="Picture 20" descr="MINI WRAP TRIGO 14CM KOALA 12UN 260G MAKRO">
            <a:extLst>
              <a:ext uri="{FF2B5EF4-FFF2-40B4-BE49-F238E27FC236}">
                <a16:creationId xmlns:a16="http://schemas.microsoft.com/office/drawing/2014/main" id="{BB23312D-4126-4819-96A2-00CF9A4848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28" y="3595936"/>
            <a:ext cx="1810369" cy="181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2" descr="Mini tortilhas de trigo Hacendado">
            <a:extLst>
              <a:ext uri="{FF2B5EF4-FFF2-40B4-BE49-F238E27FC236}">
                <a16:creationId xmlns:a16="http://schemas.microsoft.com/office/drawing/2014/main" id="{70958606-3482-44E4-9009-9FF921A865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7" t="12931" r="25306" b="17698"/>
          <a:stretch/>
        </p:blipFill>
        <p:spPr bwMode="auto">
          <a:xfrm>
            <a:off x="2571750" y="3560072"/>
            <a:ext cx="1333500" cy="181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4" descr="Wrap Koala Cereais Com Sementes 320g | Auchan">
            <a:extLst>
              <a:ext uri="{FF2B5EF4-FFF2-40B4-BE49-F238E27FC236}">
                <a16:creationId xmlns:a16="http://schemas.microsoft.com/office/drawing/2014/main" id="{93136FB1-9FEB-4FB3-9495-9D4D2D97F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096" y="1409741"/>
            <a:ext cx="1849210" cy="145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Retângulo 44">
            <a:extLst>
              <a:ext uri="{FF2B5EF4-FFF2-40B4-BE49-F238E27FC236}">
                <a16:creationId xmlns:a16="http://schemas.microsoft.com/office/drawing/2014/main" id="{8E406E11-311D-4F68-BA70-0725D6B88198}"/>
              </a:ext>
            </a:extLst>
          </p:cNvPr>
          <p:cNvSpPr/>
          <p:nvPr/>
        </p:nvSpPr>
        <p:spPr>
          <a:xfrm>
            <a:off x="3016235" y="3501911"/>
            <a:ext cx="4667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sz="1200" dirty="0"/>
              <a:t>Mini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1A984C5-829A-46F0-96ED-093A0C1517A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3893" b="70669" l="12244" r="27741">
                        <a14:foregroundMark x1="16338" y1="68202" x2="18458" y2="69408"/>
                        <a14:foregroundMark x1="15314" y1="69408" x2="18202" y2="66228"/>
                        <a14:foregroundMark x1="18202" y1="66228" x2="18056" y2="67050"/>
                        <a14:foregroundMark x1="15278" y1="66996" x2="19591" y2="67105"/>
                        <a14:foregroundMark x1="14949" y1="70669" x2="14949" y2="70669"/>
                        <a14:foregroundMark x1="14656" y1="68311" x2="16923" y2="66612"/>
                        <a14:foregroundMark x1="14547" y1="70450" x2="14547" y2="70450"/>
                        <a14:foregroundMark x1="24452" y1="66886" x2="24086" y2="70121"/>
                        <a14:foregroundMark x1="22990" y1="67928" x2="24196" y2="66064"/>
                        <a14:foregroundMark x1="24159" y1="65625" x2="24159" y2="65625"/>
                      </a14:backgroundRemoval>
                    </a14:imgEffect>
                  </a14:imgLayer>
                </a14:imgProps>
              </a:ext>
            </a:extLst>
          </a:blip>
          <a:srcRect l="13772" t="54005" r="74467" b="28064"/>
          <a:stretch/>
        </p:blipFill>
        <p:spPr>
          <a:xfrm>
            <a:off x="4250871" y="3778562"/>
            <a:ext cx="1583871" cy="1609793"/>
          </a:xfrm>
          <a:prstGeom prst="rect">
            <a:avLst/>
          </a:prstGeom>
        </p:spPr>
      </p:pic>
      <p:sp>
        <p:nvSpPr>
          <p:cNvPr id="16" name="Retângulo 15">
            <a:extLst>
              <a:ext uri="{FF2B5EF4-FFF2-40B4-BE49-F238E27FC236}">
                <a16:creationId xmlns:a16="http://schemas.microsoft.com/office/drawing/2014/main" id="{BB74F3FA-0B77-48A3-82CC-D695A206CE63}"/>
              </a:ext>
            </a:extLst>
          </p:cNvPr>
          <p:cNvSpPr/>
          <p:nvPr/>
        </p:nvSpPr>
        <p:spPr>
          <a:xfrm>
            <a:off x="4819703" y="3557418"/>
            <a:ext cx="4667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sz="1200" dirty="0"/>
              <a:t>Mini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3DAE5B3A-7EA3-4A7F-9C88-0572490705A9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57869" t="26476" r="4538" b="30049"/>
          <a:stretch/>
        </p:blipFill>
        <p:spPr>
          <a:xfrm>
            <a:off x="6096000" y="3834417"/>
            <a:ext cx="1890078" cy="1457178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61EF64C-E3A7-4B83-B1F4-7806E6F65B02}"/>
              </a:ext>
            </a:extLst>
          </p:cNvPr>
          <p:cNvSpPr/>
          <p:nvPr/>
        </p:nvSpPr>
        <p:spPr>
          <a:xfrm>
            <a:off x="6807642" y="3557418"/>
            <a:ext cx="4667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sz="1200" dirty="0"/>
              <a:t>Mini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6719A72-0BE7-4ABC-A043-3D67DA6FA777}"/>
              </a:ext>
            </a:extLst>
          </p:cNvPr>
          <p:cNvSpPr txBox="1"/>
          <p:nvPr/>
        </p:nvSpPr>
        <p:spPr>
          <a:xfrm>
            <a:off x="624228" y="445677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Hidratos de Carbono</a:t>
            </a:r>
          </a:p>
        </p:txBody>
      </p:sp>
      <p:sp>
        <p:nvSpPr>
          <p:cNvPr id="2" name="Retângulo 45">
            <a:extLst>
              <a:ext uri="{FF2B5EF4-FFF2-40B4-BE49-F238E27FC236}">
                <a16:creationId xmlns:a16="http://schemas.microsoft.com/office/drawing/2014/main" id="{0EBE17DA-7421-6FF8-5CF4-400078B75794}"/>
              </a:ext>
            </a:extLst>
          </p:cNvPr>
          <p:cNvSpPr/>
          <p:nvPr/>
        </p:nvSpPr>
        <p:spPr>
          <a:xfrm>
            <a:off x="3825646" y="442374"/>
            <a:ext cx="1128375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 err="1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Wraps</a:t>
            </a:r>
            <a:endParaRPr lang="pt-PT" sz="25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venir LT Std 35 Light" panose="020B04020202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829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2"/>
          <a:srcRect l="23913" t="6503" r="25558"/>
          <a:stretch/>
        </p:blipFill>
        <p:spPr>
          <a:xfrm>
            <a:off x="10883302" y="5121822"/>
            <a:ext cx="477848" cy="123018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543052" y="463238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270136DD-2FD6-48F1-A846-921B111D89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21" t="4257" r="25000" b="7246"/>
          <a:stretch/>
        </p:blipFill>
        <p:spPr>
          <a:xfrm>
            <a:off x="5537139" y="1378456"/>
            <a:ext cx="1077748" cy="1378848"/>
          </a:xfrm>
          <a:prstGeom prst="rect">
            <a:avLst/>
          </a:prstGeom>
        </p:spPr>
      </p:pic>
      <p:pic>
        <p:nvPicPr>
          <p:cNvPr id="14" name="Imagem 13" descr="Uma imagem com texto, interior, chávena, bebida&#10;&#10;Descrição gerada automaticamente">
            <a:extLst>
              <a:ext uri="{FF2B5EF4-FFF2-40B4-BE49-F238E27FC236}">
                <a16:creationId xmlns:a16="http://schemas.microsoft.com/office/drawing/2014/main" id="{9B996435-4C9F-4F37-867E-D9690961DD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696" b="99638" l="3825" r="97268">
                        <a14:foregroundMark x1="19066" y1="24279" x2="75956" y2="17391"/>
                        <a14:foregroundMark x1="13115" y1="25000" x2="17689" y2="24446"/>
                        <a14:foregroundMark x1="75956" y1="17391" x2="88525" y2="22826"/>
                        <a14:foregroundMark x1="7104" y1="25000" x2="9166" y2="44444"/>
                        <a14:foregroundMark x1="21294" y1="73650" x2="77049" y2="87319"/>
                        <a14:foregroundMark x1="82708" y1="47826" x2="87432" y2="14855"/>
                        <a14:foregroundMark x1="82031" y1="52549" x2="82189" y2="51449"/>
                        <a14:foregroundMark x1="80268" y1="64855" x2="80425" y2="63758"/>
                        <a14:foregroundMark x1="77049" y1="87319" x2="79226" y2="72125"/>
                        <a14:foregroundMark x1="87479" y1="94928" x2="87432" y2="95652"/>
                        <a14:foregroundMark x1="89491" y1="63952" x2="89432" y2="64855"/>
                        <a14:foregroundMark x1="90303" y1="51449" x2="90220" y2="52724"/>
                        <a14:foregroundMark x1="92350" y1="19928" x2="90538" y2="47826"/>
                        <a14:foregroundMark x1="17486" y1="17754" x2="79781" y2="8696"/>
                        <a14:foregroundMark x1="79781" y1="8696" x2="80874" y2="8696"/>
                        <a14:foregroundMark x1="5514" y1="23553" x2="8952" y2="44448"/>
                        <a14:foregroundMark x1="93989" y1="19565" x2="93989" y2="30072"/>
                        <a14:foregroundMark x1="93574" y1="64040" x2="93496" y2="64855"/>
                        <a14:foregroundMark x1="94785" y1="51449" x2="94653" y2="52819"/>
                        <a14:foregroundMark x1="97814" y1="19928" x2="95133" y2="47826"/>
                        <a14:foregroundMark x1="4202" y1="97826" x2="3825" y2="99638"/>
                        <a14:backgroundMark x1="1639" y1="44565" x2="3279" y2="89493"/>
                        <a14:backgroundMark x1="97814" y1="64855" x2="97814" y2="94928"/>
                        <a14:backgroundMark x1="98361" y1="52899" x2="97814" y2="64130"/>
                        <a14:backgroundMark x1="98361" y1="47826" x2="98361" y2="51449"/>
                        <a14:backgroundMark x1="1639" y1="93478" x2="1639" y2="97826"/>
                        <a14:backgroundMark x1="4918" y1="89855" x2="4918" y2="96014"/>
                        <a14:backgroundMark x1="1639" y1="16667" x2="546" y2="23188"/>
                        <a14:backgroundMark x1="3279" y1="85507" x2="3279" y2="971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20" t="4852" b="6301"/>
          <a:stretch/>
        </p:blipFill>
        <p:spPr>
          <a:xfrm>
            <a:off x="6882253" y="5101094"/>
            <a:ext cx="657058" cy="931888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2BDFB6AE-CEC6-4466-9AA9-3812EFEBAC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61750" y1="27838" x2="49109" y2="25676"/>
                        <a14:foregroundMark x1="49109" y1="25676" x2="48460" y2="25405"/>
                        <a14:foregroundMark x1="68882" y1="28378" x2="47974" y2="23514"/>
                        <a14:foregroundMark x1="69854" y1="28649" x2="38898" y2="18649"/>
                        <a14:foregroundMark x1="71151" y1="28649" x2="56888" y2="248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97" t="15884" r="23830" b="11441"/>
          <a:stretch/>
        </p:blipFill>
        <p:spPr bwMode="auto">
          <a:xfrm>
            <a:off x="6702435" y="1379702"/>
            <a:ext cx="1727275" cy="148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>
            <a:extLst>
              <a:ext uri="{FF2B5EF4-FFF2-40B4-BE49-F238E27FC236}">
                <a16:creationId xmlns:a16="http://schemas.microsoft.com/office/drawing/2014/main" id="{01B26A6A-05AF-4DB0-86EC-D9FC0B96A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67747" y1="13514" x2="73420" y2="11351"/>
                        <a14:foregroundMark x1="85900" y1="30270" x2="87682" y2="40000"/>
                        <a14:foregroundMark x1="87682" y1="40000" x2="87520" y2="510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30" t="6106" r="8701" b="10090"/>
          <a:stretch/>
        </p:blipFill>
        <p:spPr bwMode="auto">
          <a:xfrm>
            <a:off x="531947" y="3308255"/>
            <a:ext cx="1675644" cy="103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Resultado de imagem para skyr to go">
            <a:extLst>
              <a:ext uri="{FF2B5EF4-FFF2-40B4-BE49-F238E27FC236}">
                <a16:creationId xmlns:a16="http://schemas.microsoft.com/office/drawing/2014/main" id="{9F4E5226-248F-4801-B70D-F853A681FD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99" r="26366" b="10425"/>
          <a:stretch/>
        </p:blipFill>
        <p:spPr bwMode="auto">
          <a:xfrm>
            <a:off x="10471637" y="1296351"/>
            <a:ext cx="1324154" cy="137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36F7F94A-BAF7-4077-96EE-CE430F6F6FF6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9" r="25124"/>
          <a:stretch/>
        </p:blipFill>
        <p:spPr>
          <a:xfrm>
            <a:off x="7726252" y="4969014"/>
            <a:ext cx="801140" cy="1181004"/>
          </a:xfrm>
          <a:prstGeom prst="roundRect">
            <a:avLst>
              <a:gd name="adj" fmla="val 41350"/>
            </a:avLst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11B5FD08-3DAE-4FBC-A583-A92703F36390}"/>
              </a:ext>
            </a:extLst>
          </p:cNvPr>
          <p:cNvSpPr txBox="1"/>
          <p:nvPr/>
        </p:nvSpPr>
        <p:spPr>
          <a:xfrm>
            <a:off x="10887357" y="2689733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7DE5D874-92A7-44EA-A1F7-C2F7C34A1F16}"/>
              </a:ext>
            </a:extLst>
          </p:cNvPr>
          <p:cNvSpPr txBox="1"/>
          <p:nvPr/>
        </p:nvSpPr>
        <p:spPr>
          <a:xfrm>
            <a:off x="6961454" y="6111145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3524973C-7C11-40E8-A40C-46C578ACC9C6}"/>
              </a:ext>
            </a:extLst>
          </p:cNvPr>
          <p:cNvSpPr txBox="1"/>
          <p:nvPr/>
        </p:nvSpPr>
        <p:spPr>
          <a:xfrm>
            <a:off x="7801585" y="6087412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C750CB2-6790-433C-A497-6DC85CAB037F}"/>
              </a:ext>
            </a:extLst>
          </p:cNvPr>
          <p:cNvSpPr txBox="1"/>
          <p:nvPr/>
        </p:nvSpPr>
        <p:spPr>
          <a:xfrm>
            <a:off x="5754851" y="2716557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55604A0-910C-4526-B43D-6C3181733D4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0582" t="38889" r="60813" b="19445"/>
          <a:stretch/>
        </p:blipFill>
        <p:spPr>
          <a:xfrm>
            <a:off x="5719910" y="5136779"/>
            <a:ext cx="959643" cy="931888"/>
          </a:xfrm>
          <a:prstGeom prst="rect">
            <a:avLst/>
          </a:prstGeom>
        </p:spPr>
      </p:pic>
      <p:sp>
        <p:nvSpPr>
          <p:cNvPr id="32" name="CaixaDeTexto 31">
            <a:extLst>
              <a:ext uri="{FF2B5EF4-FFF2-40B4-BE49-F238E27FC236}">
                <a16:creationId xmlns:a16="http://schemas.microsoft.com/office/drawing/2014/main" id="{06AE6B46-1F95-4D28-95D1-CB5A898A5787}"/>
              </a:ext>
            </a:extLst>
          </p:cNvPr>
          <p:cNvSpPr txBox="1"/>
          <p:nvPr/>
        </p:nvSpPr>
        <p:spPr>
          <a:xfrm>
            <a:off x="5754052" y="6087412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AA6577B3-E992-411B-AE24-6D83864EB813}"/>
              </a:ext>
            </a:extLst>
          </p:cNvPr>
          <p:cNvSpPr txBox="1"/>
          <p:nvPr/>
        </p:nvSpPr>
        <p:spPr>
          <a:xfrm>
            <a:off x="940753" y="4367046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 </a:t>
            </a:r>
          </a:p>
        </p:txBody>
      </p:sp>
      <p:pic>
        <p:nvPicPr>
          <p:cNvPr id="25" name="Imagem 2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337547" y="3050880"/>
            <a:ext cx="1694503" cy="1458931"/>
          </a:xfrm>
          <a:prstGeom prst="rect">
            <a:avLst/>
          </a:prstGeom>
        </p:spPr>
      </p:pic>
      <p:sp>
        <p:nvSpPr>
          <p:cNvPr id="41" name="Retângulo 45">
            <a:extLst>
              <a:ext uri="{FF2B5EF4-FFF2-40B4-BE49-F238E27FC236}">
                <a16:creationId xmlns:a16="http://schemas.microsoft.com/office/drawing/2014/main" id="{546F6BD0-54A8-41FF-9A4E-A4702CA6FA1A}"/>
              </a:ext>
            </a:extLst>
          </p:cNvPr>
          <p:cNvSpPr/>
          <p:nvPr/>
        </p:nvSpPr>
        <p:spPr>
          <a:xfrm>
            <a:off x="3680871" y="443445"/>
            <a:ext cx="3970689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1 Dose - Lacticínios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2ACE97D0-941D-9393-B43E-9425E7B35F47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19217" t="51708" r="69274" b="36473"/>
          <a:stretch/>
        </p:blipFill>
        <p:spPr>
          <a:xfrm>
            <a:off x="6369767" y="3129209"/>
            <a:ext cx="2028718" cy="1388941"/>
          </a:xfrm>
          <a:prstGeom prst="rect">
            <a:avLst/>
          </a:prstGeom>
        </p:spPr>
      </p:pic>
      <p:sp>
        <p:nvSpPr>
          <p:cNvPr id="31" name="CaixaDeTexto 30">
            <a:extLst>
              <a:ext uri="{FF2B5EF4-FFF2-40B4-BE49-F238E27FC236}">
                <a16:creationId xmlns:a16="http://schemas.microsoft.com/office/drawing/2014/main" id="{30AD224D-B93C-D5B4-37E3-3EE89420E57F}"/>
              </a:ext>
            </a:extLst>
          </p:cNvPr>
          <p:cNvSpPr txBox="1"/>
          <p:nvPr/>
        </p:nvSpPr>
        <p:spPr>
          <a:xfrm>
            <a:off x="11165144" y="4741680"/>
            <a:ext cx="3610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sp>
        <p:nvSpPr>
          <p:cNvPr id="45" name="Retângulo 44">
            <a:extLst>
              <a:ext uri="{FF2B5EF4-FFF2-40B4-BE49-F238E27FC236}">
                <a16:creationId xmlns:a16="http://schemas.microsoft.com/office/drawing/2014/main" id="{4B8E9BA1-7D31-B96E-037D-1F22F9333215}"/>
              </a:ext>
            </a:extLst>
          </p:cNvPr>
          <p:cNvSpPr/>
          <p:nvPr/>
        </p:nvSpPr>
        <p:spPr>
          <a:xfrm>
            <a:off x="5564221" y="5017370"/>
            <a:ext cx="4907416" cy="137703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99FF7EE0-3874-9282-4EAB-527D0CA3E495}"/>
              </a:ext>
            </a:extLst>
          </p:cNvPr>
          <p:cNvSpPr txBox="1"/>
          <p:nvPr/>
        </p:nvSpPr>
        <p:spPr>
          <a:xfrm>
            <a:off x="10097690" y="4741680"/>
            <a:ext cx="3610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164B7F29-699B-F66D-6373-BC92A60D2A98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50000" t="71417" r="34840" b="16069"/>
          <a:stretch/>
        </p:blipFill>
        <p:spPr>
          <a:xfrm>
            <a:off x="8382584" y="1582549"/>
            <a:ext cx="2028718" cy="1116376"/>
          </a:xfrm>
          <a:prstGeom prst="rect">
            <a:avLst/>
          </a:prstGeom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00D897AD-3C00-FE3C-CD79-60AEFF96D88F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29663" t="27193" r="51506" b="33428"/>
          <a:stretch/>
        </p:blipFill>
        <p:spPr>
          <a:xfrm>
            <a:off x="8667539" y="5135478"/>
            <a:ext cx="692141" cy="964903"/>
          </a:xfrm>
          <a:prstGeom prst="rect">
            <a:avLst/>
          </a:prstGeom>
        </p:spPr>
      </p:pic>
      <p:sp>
        <p:nvSpPr>
          <p:cNvPr id="47" name="CaixaDeTexto 46">
            <a:extLst>
              <a:ext uri="{FF2B5EF4-FFF2-40B4-BE49-F238E27FC236}">
                <a16:creationId xmlns:a16="http://schemas.microsoft.com/office/drawing/2014/main" id="{EAB9999A-E40B-7289-DA66-BF87A21CEBB4}"/>
              </a:ext>
            </a:extLst>
          </p:cNvPr>
          <p:cNvSpPr txBox="1"/>
          <p:nvPr/>
        </p:nvSpPr>
        <p:spPr>
          <a:xfrm>
            <a:off x="8615695" y="6108687"/>
            <a:ext cx="9134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Pingo Doce </a:t>
            </a:r>
          </a:p>
        </p:txBody>
      </p:sp>
      <p:pic>
        <p:nvPicPr>
          <p:cNvPr id="48" name="Picture 2" descr="Hacendado Postre lácteo desnatado natural + proteínas Unidad 500 g">
            <a:extLst>
              <a:ext uri="{FF2B5EF4-FFF2-40B4-BE49-F238E27FC236}">
                <a16:creationId xmlns:a16="http://schemas.microsoft.com/office/drawing/2014/main" id="{DDEDF5A5-D6CF-FB23-D29E-582E76C966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0" t="11817" r="9050" b="11499"/>
          <a:stretch/>
        </p:blipFill>
        <p:spPr bwMode="auto">
          <a:xfrm>
            <a:off x="9440248" y="5186095"/>
            <a:ext cx="934365" cy="85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CaixaDeTexto 48">
            <a:extLst>
              <a:ext uri="{FF2B5EF4-FFF2-40B4-BE49-F238E27FC236}">
                <a16:creationId xmlns:a16="http://schemas.microsoft.com/office/drawing/2014/main" id="{195427AE-9641-8F9C-4413-87628BEF28D6}"/>
              </a:ext>
            </a:extLst>
          </p:cNvPr>
          <p:cNvSpPr txBox="1"/>
          <p:nvPr/>
        </p:nvSpPr>
        <p:spPr>
          <a:xfrm>
            <a:off x="9486480" y="6030358"/>
            <a:ext cx="11361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FCAC8F2A-37AA-2769-3280-0202EF971270}"/>
              </a:ext>
            </a:extLst>
          </p:cNvPr>
          <p:cNvSpPr txBox="1"/>
          <p:nvPr/>
        </p:nvSpPr>
        <p:spPr>
          <a:xfrm>
            <a:off x="9647585" y="4777611"/>
            <a:ext cx="56527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100g</a:t>
            </a:r>
          </a:p>
        </p:txBody>
      </p:sp>
      <p:sp>
        <p:nvSpPr>
          <p:cNvPr id="54" name="Retângulo 53">
            <a:extLst>
              <a:ext uri="{FF2B5EF4-FFF2-40B4-BE49-F238E27FC236}">
                <a16:creationId xmlns:a16="http://schemas.microsoft.com/office/drawing/2014/main" id="{3661A70D-009D-4934-0222-0C944D0A5C32}"/>
              </a:ext>
            </a:extLst>
          </p:cNvPr>
          <p:cNvSpPr/>
          <p:nvPr/>
        </p:nvSpPr>
        <p:spPr>
          <a:xfrm>
            <a:off x="10809462" y="5017370"/>
            <a:ext cx="635090" cy="137703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01FBB992-7A1F-213D-0B49-AE31BAD09EE6}"/>
              </a:ext>
            </a:extLst>
          </p:cNvPr>
          <p:cNvSpPr txBox="1"/>
          <p:nvPr/>
        </p:nvSpPr>
        <p:spPr>
          <a:xfrm>
            <a:off x="10777737" y="4750271"/>
            <a:ext cx="56527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150g</a:t>
            </a:r>
          </a:p>
        </p:txBody>
      </p:sp>
      <p:pic>
        <p:nvPicPr>
          <p:cNvPr id="44" name="Imagem 43" descr="Uma imagem com texto, fruta, comida, citrino&#10;&#10;Descrição gerada automaticamente">
            <a:extLst>
              <a:ext uri="{FF2B5EF4-FFF2-40B4-BE49-F238E27FC236}">
                <a16:creationId xmlns:a16="http://schemas.microsoft.com/office/drawing/2014/main" id="{B1B1A754-E293-AC0F-1892-7E81E6379527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30" r="10380"/>
          <a:stretch/>
        </p:blipFill>
        <p:spPr>
          <a:xfrm>
            <a:off x="4244788" y="1333295"/>
            <a:ext cx="1165874" cy="1560954"/>
          </a:xfrm>
          <a:prstGeom prst="rect">
            <a:avLst/>
          </a:prstGeom>
        </p:spPr>
      </p:pic>
      <p:pic>
        <p:nvPicPr>
          <p:cNvPr id="52" name="Imagem 51" descr="Uma imagem com texto, comida&#10;&#10;Descrição gerada automaticamente">
            <a:extLst>
              <a:ext uri="{FF2B5EF4-FFF2-40B4-BE49-F238E27FC236}">
                <a16:creationId xmlns:a16="http://schemas.microsoft.com/office/drawing/2014/main" id="{049B7025-35DC-7B72-4361-A15E900DB86C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87" b="18328"/>
          <a:stretch/>
        </p:blipFill>
        <p:spPr>
          <a:xfrm>
            <a:off x="4415696" y="3244997"/>
            <a:ext cx="1857630" cy="1181004"/>
          </a:xfrm>
          <a:prstGeom prst="rect">
            <a:avLst/>
          </a:prstGeom>
        </p:spPr>
      </p:pic>
      <p:pic>
        <p:nvPicPr>
          <p:cNvPr id="59" name="Imagem 58" descr="Uma imagem com texto, comida, caixa, Embalamento e rotulagem&#10;&#10;Descrição gerada automaticamente">
            <a:extLst>
              <a:ext uri="{FF2B5EF4-FFF2-40B4-BE49-F238E27FC236}">
                <a16:creationId xmlns:a16="http://schemas.microsoft.com/office/drawing/2014/main" id="{F4773ACF-B378-E7F4-8FC6-AA1D1ADD4B5E}"/>
              </a:ext>
            </a:extLst>
          </p:cNvPr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3" r="8321"/>
          <a:stretch/>
        </p:blipFill>
        <p:spPr>
          <a:xfrm>
            <a:off x="10029540" y="3209014"/>
            <a:ext cx="1876524" cy="1309136"/>
          </a:xfrm>
          <a:prstGeom prst="rect">
            <a:avLst/>
          </a:prstGeom>
        </p:spPr>
      </p:pic>
      <p:pic>
        <p:nvPicPr>
          <p:cNvPr id="7" name="Imagem 6" descr="Uma imagem com texto, Garrafa de plástico, pó&#10;&#10;Descrição gerada automaticamente">
            <a:extLst>
              <a:ext uri="{FF2B5EF4-FFF2-40B4-BE49-F238E27FC236}">
                <a16:creationId xmlns:a16="http://schemas.microsoft.com/office/drawing/2014/main" id="{85A8E448-283B-E22A-3894-FE8809EF75AC}"/>
              </a:ext>
            </a:extLst>
          </p:cNvPr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45" r="73231" b="17645"/>
          <a:stretch/>
        </p:blipFill>
        <p:spPr>
          <a:xfrm>
            <a:off x="1215950" y="4735295"/>
            <a:ext cx="680663" cy="1645406"/>
          </a:xfrm>
          <a:prstGeom prst="rect">
            <a:avLst/>
          </a:prstGeom>
        </p:spPr>
      </p:pic>
      <p:pic>
        <p:nvPicPr>
          <p:cNvPr id="12" name="Imagem 11" descr="Uma imagem com texto, fruta, morango, comida&#10;&#10;Descrição gerada automaticamente">
            <a:extLst>
              <a:ext uri="{FF2B5EF4-FFF2-40B4-BE49-F238E27FC236}">
                <a16:creationId xmlns:a16="http://schemas.microsoft.com/office/drawing/2014/main" id="{F4E5BC85-6349-6A02-2940-58082D510FED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370" y="3066301"/>
            <a:ext cx="1675644" cy="1675644"/>
          </a:xfrm>
          <a:prstGeom prst="rect">
            <a:avLst/>
          </a:prstGeom>
        </p:spPr>
      </p:pic>
      <p:pic>
        <p:nvPicPr>
          <p:cNvPr id="18" name="Imagem 17" descr="Uma imagem com texto, comida&#10;&#10;Descrição gerada automaticamente">
            <a:extLst>
              <a:ext uri="{FF2B5EF4-FFF2-40B4-BE49-F238E27FC236}">
                <a16:creationId xmlns:a16="http://schemas.microsoft.com/office/drawing/2014/main" id="{ECC4A610-8F47-8AFD-C85F-5D9043807683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7531" y="1299686"/>
            <a:ext cx="1555370" cy="1555370"/>
          </a:xfrm>
          <a:prstGeom prst="rect">
            <a:avLst/>
          </a:prstGeom>
        </p:spPr>
      </p:pic>
      <p:pic>
        <p:nvPicPr>
          <p:cNvPr id="21" name="Imagem 20" descr="Uma imagem com texto, comida, Snack&#10;&#10;Descrição gerada automaticamente">
            <a:extLst>
              <a:ext uri="{FF2B5EF4-FFF2-40B4-BE49-F238E27FC236}">
                <a16:creationId xmlns:a16="http://schemas.microsoft.com/office/drawing/2014/main" id="{0A8DFFF7-B53A-43BC-1A7F-8690F0240CBF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50" y="1225524"/>
            <a:ext cx="1668725" cy="1668725"/>
          </a:xfrm>
          <a:prstGeom prst="rect">
            <a:avLst/>
          </a:prstGeom>
        </p:spPr>
      </p:pic>
      <p:pic>
        <p:nvPicPr>
          <p:cNvPr id="34" name="Imagem 33" descr="Uma imagem com texto, Consumíveis domésticos&#10;&#10;Descrição gerada automaticamente">
            <a:extLst>
              <a:ext uri="{FF2B5EF4-FFF2-40B4-BE49-F238E27FC236}">
                <a16:creationId xmlns:a16="http://schemas.microsoft.com/office/drawing/2014/main" id="{D04C0B28-513C-D02E-09FB-3F713F4E09EC}"/>
              </a:ext>
            </a:extLst>
          </p:cNvPr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79" r="24389"/>
          <a:stretch/>
        </p:blipFill>
        <p:spPr>
          <a:xfrm>
            <a:off x="2023538" y="4813860"/>
            <a:ext cx="801141" cy="1637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045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593279" y="463043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CDAEE51A-D4D6-435C-AA9C-4B3C27028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9168" y="1739090"/>
            <a:ext cx="1153470" cy="1016365"/>
          </a:xfrm>
          <a:prstGeom prst="ellipse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595E0516-8E4C-4766-BD56-49E20DE589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9193" b="63542" l="28990" r="57394"/>
                    </a14:imgEffect>
                  </a14:imgLayer>
                </a14:imgProps>
              </a:ext>
            </a:extLst>
          </a:blip>
          <a:srcRect l="43363" t="39705" r="42581" b="35850"/>
          <a:stretch/>
        </p:blipFill>
        <p:spPr>
          <a:xfrm>
            <a:off x="1849543" y="3344211"/>
            <a:ext cx="1140382" cy="1115041"/>
          </a:xfrm>
          <a:prstGeom prst="rect">
            <a:avLst/>
          </a:prstGeom>
        </p:spPr>
      </p:pic>
      <p:pic>
        <p:nvPicPr>
          <p:cNvPr id="32" name="Picture 6" descr="Resultado de imagem para terra nostra light">
            <a:extLst>
              <a:ext uri="{FF2B5EF4-FFF2-40B4-BE49-F238E27FC236}">
                <a16:creationId xmlns:a16="http://schemas.microsoft.com/office/drawing/2014/main" id="{7DCAC411-A75A-4537-AA93-B0E20916EF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9" t="7046" r="18815"/>
          <a:stretch/>
        </p:blipFill>
        <p:spPr bwMode="auto">
          <a:xfrm>
            <a:off x="568464" y="1612964"/>
            <a:ext cx="761142" cy="1255708"/>
          </a:xfrm>
          <a:prstGeom prst="roundRect">
            <a:avLst>
              <a:gd name="adj" fmla="val 31014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ueijo Creme para barrar Light - A Vaca Que Ri - Continente Online">
            <a:extLst>
              <a:ext uri="{FF2B5EF4-FFF2-40B4-BE49-F238E27FC236}">
                <a16:creationId xmlns:a16="http://schemas.microsoft.com/office/drawing/2014/main" id="{F905E2F0-419F-43D7-A5A4-B8F3E89EAF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5" r="1433" b="35898"/>
          <a:stretch/>
        </p:blipFill>
        <p:spPr bwMode="auto">
          <a:xfrm>
            <a:off x="8957140" y="5051065"/>
            <a:ext cx="1187593" cy="9640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C4D2C9D4-D558-43CD-A48D-8A17989419D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6" r="8605" b="7875"/>
          <a:stretch/>
        </p:blipFill>
        <p:spPr>
          <a:xfrm>
            <a:off x="1659490" y="1638779"/>
            <a:ext cx="859480" cy="1212889"/>
          </a:xfrm>
          <a:prstGeom prst="rect">
            <a:avLst/>
          </a:prstGeom>
        </p:spPr>
      </p:pic>
      <p:pic>
        <p:nvPicPr>
          <p:cNvPr id="35" name="Imagem 34" descr="Uma imagem com texto&#10;&#10;Descrição gerada automaticamente">
            <a:extLst>
              <a:ext uri="{FF2B5EF4-FFF2-40B4-BE49-F238E27FC236}">
                <a16:creationId xmlns:a16="http://schemas.microsoft.com/office/drawing/2014/main" id="{7D4D1D83-587F-4AB8-A70C-1A1125ABB3D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72" r="15409"/>
          <a:stretch/>
        </p:blipFill>
        <p:spPr>
          <a:xfrm>
            <a:off x="2720336" y="1582587"/>
            <a:ext cx="861032" cy="1298646"/>
          </a:xfrm>
          <a:prstGeom prst="rect">
            <a:avLst/>
          </a:prstGeom>
        </p:spPr>
      </p:pic>
      <p:pic>
        <p:nvPicPr>
          <p:cNvPr id="37" name="Imagem 36" descr="Uma imagem com texto, interior&#10;&#10;Descrição gerada automaticamente">
            <a:extLst>
              <a:ext uri="{FF2B5EF4-FFF2-40B4-BE49-F238E27FC236}">
                <a16:creationId xmlns:a16="http://schemas.microsoft.com/office/drawing/2014/main" id="{8314D58B-239A-404F-86A5-BA37ED1E2B1A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520" t="30281" r="19287" b="20884"/>
          <a:stretch/>
        </p:blipFill>
        <p:spPr>
          <a:xfrm>
            <a:off x="4924080" y="1754431"/>
            <a:ext cx="1075178" cy="1011766"/>
          </a:xfrm>
          <a:prstGeom prst="rect">
            <a:avLst/>
          </a:prstGeom>
        </p:spPr>
      </p:pic>
      <p:pic>
        <p:nvPicPr>
          <p:cNvPr id="38" name="Imagem 37" descr="Uma imagem com texto&#10;&#10;Descrição gerada automaticamente">
            <a:extLst>
              <a:ext uri="{FF2B5EF4-FFF2-40B4-BE49-F238E27FC236}">
                <a16:creationId xmlns:a16="http://schemas.microsoft.com/office/drawing/2014/main" id="{F6D63701-3F40-4951-984F-91320888F65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178" b="82952" l="6604" r="90094">
                        <a14:foregroundMark x1="10849" y1="16285" x2="20519" y2="47837"/>
                        <a14:foregroundMark x1="20519" y1="47837" x2="62500" y2="62087"/>
                        <a14:foregroundMark x1="62500" y1="62087" x2="61792" y2="67939"/>
                        <a14:foregroundMark x1="9198" y1="43511" x2="13915" y2="76336"/>
                        <a14:foregroundMark x1="13915" y1="76336" x2="79953" y2="70992"/>
                        <a14:foregroundMark x1="79953" y1="70992" x2="86792" y2="37659"/>
                        <a14:foregroundMark x1="86792" y1="37659" x2="58019" y2="17812"/>
                        <a14:foregroundMark x1="58019" y1="17812" x2="21226" y2="17048"/>
                        <a14:foregroundMark x1="13443" y1="81425" x2="43868" y2="81934"/>
                        <a14:foregroundMark x1="43868" y1="81934" x2="79245" y2="76590"/>
                        <a14:foregroundMark x1="79245" y1="76590" x2="84198" y2="32061"/>
                        <a14:foregroundMark x1="84198" y1="32061" x2="51415" y2="15013"/>
                        <a14:foregroundMark x1="51415" y1="15013" x2="16038" y2="17812"/>
                        <a14:foregroundMark x1="16038" y1="17812" x2="6604" y2="53944"/>
                        <a14:foregroundMark x1="6604" y1="53944" x2="7075" y2="56489"/>
                        <a14:foregroundMark x1="12500" y1="18066" x2="51179" y2="18575"/>
                        <a14:foregroundMark x1="51179" y1="18575" x2="80189" y2="17557"/>
                        <a14:foregroundMark x1="16274" y1="15267" x2="61557" y2="12977"/>
                        <a14:foregroundMark x1="61557" y1="12977" x2="87972" y2="32316"/>
                        <a14:foregroundMark x1="87972" y1="32316" x2="90330" y2="67176"/>
                        <a14:foregroundMark x1="90330" y1="67176" x2="58962" y2="81170"/>
                        <a14:foregroundMark x1="58962" y1="81170" x2="23821" y2="83206"/>
                        <a14:foregroundMark x1="23821" y1="83206" x2="16745" y2="76081"/>
                        <a14:foregroundMark x1="80660" y1="77354" x2="88208" y2="41221"/>
                        <a14:foregroundMark x1="88208" y1="41221" x2="61085" y2="14249"/>
                        <a14:foregroundMark x1="61085" y1="14249" x2="13679" y2="12214"/>
                        <a14:foregroundMark x1="58255" y1="11196" x2="84906" y2="18830"/>
                        <a14:foregroundMark x1="77594" y1="12214" x2="66745" y2="12214"/>
                        <a14:foregroundMark x1="68868" y1="11705" x2="87736" y2="21628"/>
                        <a14:foregroundMark x1="73821" y1="12468" x2="90330" y2="41221"/>
                        <a14:foregroundMark x1="90330" y1="41221" x2="87264" y2="75573"/>
                        <a14:foregroundMark x1="87264" y1="75573" x2="33962" y2="74046"/>
                        <a14:foregroundMark x1="33962" y1="74046" x2="28538" y2="63868"/>
                        <a14:foregroundMark x1="23113" y1="74809" x2="50708" y2="68448"/>
                        <a14:foregroundMark x1="20991" y1="76081" x2="20047" y2="72519"/>
                        <a14:foregroundMark x1="17925" y1="73282" x2="30189" y2="65140"/>
                        <a14:foregroundMark x1="70047" y1="11196" x2="89387" y2="12214"/>
                        <a14:foregroundMark x1="89387" y1="10687" x2="90330" y2="17048"/>
                        <a14:foregroundMark x1="78538" y1="13486" x2="68396" y2="101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14" t="8850" r="8840" b="16270"/>
          <a:stretch/>
        </p:blipFill>
        <p:spPr>
          <a:xfrm rot="359201">
            <a:off x="2119072" y="5067670"/>
            <a:ext cx="1199210" cy="995048"/>
          </a:xfrm>
          <a:prstGeom prst="rect">
            <a:avLst/>
          </a:prstGeom>
        </p:spPr>
      </p:pic>
      <p:pic>
        <p:nvPicPr>
          <p:cNvPr id="39" name="Imagem 38">
            <a:extLst>
              <a:ext uri="{FF2B5EF4-FFF2-40B4-BE49-F238E27FC236}">
                <a16:creationId xmlns:a16="http://schemas.microsoft.com/office/drawing/2014/main" id="{7F272890-38B0-433D-A504-82AECA0879B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83" y="5082994"/>
            <a:ext cx="1181535" cy="1115041"/>
          </a:xfrm>
          <a:prstGeom prst="rect">
            <a:avLst/>
          </a:prstGeom>
        </p:spPr>
      </p:pic>
      <p:pic>
        <p:nvPicPr>
          <p:cNvPr id="40" name="Imagem 39" descr="Uma imagem com texto&#10;&#10;Descrição gerada automaticamente">
            <a:extLst>
              <a:ext uri="{FF2B5EF4-FFF2-40B4-BE49-F238E27FC236}">
                <a16:creationId xmlns:a16="http://schemas.microsoft.com/office/drawing/2014/main" id="{E35009A5-379A-482A-9CE6-BC7653FB025C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8" t="16693" r="1434" b="17627"/>
          <a:stretch/>
        </p:blipFill>
        <p:spPr>
          <a:xfrm>
            <a:off x="626884" y="3344211"/>
            <a:ext cx="1028179" cy="959024"/>
          </a:xfrm>
          <a:prstGeom prst="rect">
            <a:avLst/>
          </a:prstGeom>
        </p:spPr>
      </p:pic>
      <p:pic>
        <p:nvPicPr>
          <p:cNvPr id="41" name="Picture 2" descr="Comprar Queijo Fresco Batido Cremoso 0% Gordura embalagem 400 g · Burgo de  Arias · Supermercado El Corte Inglés">
            <a:extLst>
              <a:ext uri="{FF2B5EF4-FFF2-40B4-BE49-F238E27FC236}">
                <a16:creationId xmlns:a16="http://schemas.microsoft.com/office/drawing/2014/main" id="{F147EE1A-C09A-4A53-84C8-DEE3B176CF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38" t="2484" r="14541" b="1637"/>
          <a:stretch/>
        </p:blipFill>
        <p:spPr bwMode="auto">
          <a:xfrm>
            <a:off x="10633115" y="-3655258"/>
            <a:ext cx="927212" cy="128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Imagem 42" descr="Uma imagem com texto, interior&#10;&#10;Descrição gerada automaticamente">
            <a:extLst>
              <a:ext uri="{FF2B5EF4-FFF2-40B4-BE49-F238E27FC236}">
                <a16:creationId xmlns:a16="http://schemas.microsoft.com/office/drawing/2014/main" id="{E6F26212-4615-431C-98F5-1D48CE02999B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1525" b="83184" l="3587" r="95964">
                        <a14:foregroundMark x1="78924" y1="23767" x2="5157" y2="27354"/>
                        <a14:foregroundMark x1="5157" y1="27354" x2="10090" y2="61659"/>
                        <a14:foregroundMark x1="10090" y1="61659" x2="47309" y2="77354"/>
                        <a14:foregroundMark x1="47309" y1="77354" x2="93946" y2="61883"/>
                        <a14:foregroundMark x1="93946" y1="61883" x2="89910" y2="35874"/>
                        <a14:foregroundMark x1="9641" y1="28700" x2="5830" y2="64798"/>
                        <a14:foregroundMark x1="5830" y1="64798" x2="43498" y2="76682"/>
                        <a14:foregroundMark x1="43498" y1="76682" x2="78475" y2="75112"/>
                        <a14:foregroundMark x1="78475" y1="75112" x2="94395" y2="44843"/>
                        <a14:foregroundMark x1="94395" y1="44843" x2="50448" y2="21525"/>
                        <a14:foregroundMark x1="50448" y1="21525" x2="18161" y2="28251"/>
                        <a14:foregroundMark x1="4709" y1="35874" x2="4709" y2="71076"/>
                        <a14:foregroundMark x1="10314" y1="69058" x2="59641" y2="83184"/>
                        <a14:foregroundMark x1="82735" y1="25112" x2="96188" y2="57848"/>
                        <a14:foregroundMark x1="96188" y1="57848" x2="88789" y2="70179"/>
                        <a14:foregroundMark x1="64126" y1="79821" x2="95964" y2="74664"/>
                        <a14:foregroundMark x1="83408" y1="26682" x2="91031" y2="50448"/>
                        <a14:foregroundMark x1="93498" y1="29148" x2="93498" y2="29148"/>
                        <a14:foregroundMark x1="87444" y1="28251" x2="87444" y2="28251"/>
                        <a14:foregroundMark x1="47534" y1="40807" x2="17265" y2="38341"/>
                        <a14:foregroundMark x1="3587" y1="33408" x2="6951" y2="73094"/>
                        <a14:foregroundMark x1="6951" y1="73094" x2="39910" y2="78700"/>
                        <a14:foregroundMark x1="94395" y1="32735" x2="94395" y2="67713"/>
                        <a14:foregroundMark x1="27803" y1="71525" x2="56054" y2="72197"/>
                        <a14:foregroundMark x1="29821" y1="59641" x2="76906" y2="60090"/>
                        <a14:foregroundMark x1="40359" y1="62556" x2="68161" y2="60538"/>
                        <a14:foregroundMark x1="41480" y1="68610" x2="75336" y2="66143"/>
                        <a14:foregroundMark x1="75336" y1="66143" x2="75336" y2="66143"/>
                        <a14:foregroundMark x1="39462" y1="37892" x2="83408" y2="26233"/>
                        <a14:foregroundMark x1="5157" y1="75785" x2="34978" y2="77578"/>
                        <a14:foregroundMark x1="41480" y1="30717" x2="78700" y2="29148"/>
                        <a14:foregroundMark x1="78700" y1="29148" x2="78700" y2="29148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101" b="17778"/>
          <a:stretch/>
        </p:blipFill>
        <p:spPr>
          <a:xfrm>
            <a:off x="7441395" y="5079094"/>
            <a:ext cx="1461591" cy="907958"/>
          </a:xfrm>
          <a:prstGeom prst="rect">
            <a:avLst/>
          </a:prstGeom>
        </p:spPr>
      </p:pic>
      <p:pic>
        <p:nvPicPr>
          <p:cNvPr id="44" name="Imagem 43" descr="Uma imagem com texto, pessoa&#10;&#10;Descrição gerada automaticamente">
            <a:extLst>
              <a:ext uri="{FF2B5EF4-FFF2-40B4-BE49-F238E27FC236}">
                <a16:creationId xmlns:a16="http://schemas.microsoft.com/office/drawing/2014/main" id="{236BEE50-9F2D-46F2-BCE1-7A7C3E2D2384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8812" b="74831" l="208" r="98542">
                        <a14:foregroundMark x1="8542" y1="25534" x2="20972" y2="18864"/>
                        <a14:foregroundMark x1="20972" y1="18864" x2="21667" y2="26628"/>
                        <a14:foregroundMark x1="21667" y1="26628" x2="17222" y2="33611"/>
                        <a14:foregroundMark x1="17222" y1="33611" x2="9236" y2="37207"/>
                        <a14:foregroundMark x1="9236" y1="37207" x2="14444" y2="30797"/>
                        <a14:foregroundMark x1="14444" y1="30797" x2="14167" y2="30797"/>
                        <a14:foregroundMark x1="29167" y1="22303" x2="21806" y2="34653"/>
                        <a14:foregroundMark x1="21806" y1="34653" x2="42778" y2="19281"/>
                        <a14:foregroundMark x1="42778" y1="19281" x2="36250" y2="37415"/>
                        <a14:foregroundMark x1="36250" y1="37415" x2="37569" y2="44450"/>
                        <a14:foregroundMark x1="37569" y1="44450" x2="53472" y2="41167"/>
                        <a14:foregroundMark x1="53472" y1="41167" x2="60556" y2="45597"/>
                        <a14:foregroundMark x1="60556" y1="45597" x2="74236" y2="47785"/>
                        <a14:foregroundMark x1="74236" y1="47785" x2="78125" y2="56905"/>
                        <a14:foregroundMark x1="78125" y1="56905" x2="84306" y2="62585"/>
                        <a14:foregroundMark x1="84306" y1="62585" x2="90764" y2="64669"/>
                        <a14:foregroundMark x1="13958" y1="29911" x2="29375" y2="46118"/>
                        <a14:foregroundMark x1="29375" y1="46118" x2="29028" y2="54924"/>
                        <a14:foregroundMark x1="29028" y1="54924" x2="29375" y2="54664"/>
                        <a14:foregroundMark x1="7986" y1="44971" x2="33472" y2="62220"/>
                        <a14:foregroundMark x1="33472" y1="62220" x2="53264" y2="65555"/>
                        <a14:foregroundMark x1="53264" y1="65555" x2="65139" y2="71235"/>
                        <a14:foregroundMark x1="65139" y1="71235" x2="68056" y2="71600"/>
                        <a14:foregroundMark x1="5069" y1="63314" x2="23333" y2="70401"/>
                        <a14:foregroundMark x1="23333" y1="70401" x2="43542" y2="71131"/>
                        <a14:foregroundMark x1="43542" y1="71131" x2="81806" y2="67692"/>
                        <a14:foregroundMark x1="81806" y1="67692" x2="92292" y2="60292"/>
                        <a14:foregroundMark x1="92292" y1="60292" x2="96528" y2="48359"/>
                        <a14:foregroundMark x1="96528" y1="48359" x2="89792" y2="27462"/>
                        <a14:foregroundMark x1="89792" y1="27462" x2="51736" y2="22929"/>
                        <a14:foregroundMark x1="51736" y1="22929" x2="20556" y2="26264"/>
                        <a14:foregroundMark x1="20556" y1="26264" x2="4097" y2="37728"/>
                        <a14:foregroundMark x1="4097" y1="37728" x2="1111" y2="44815"/>
                        <a14:foregroundMark x1="1111" y1="44815" x2="3264" y2="65555"/>
                        <a14:foregroundMark x1="3264" y1="65555" x2="12014" y2="72173"/>
                        <a14:foregroundMark x1="15918" y1="73192" x2="27986" y2="76342"/>
                        <a14:foregroundMark x1="12014" y1="72173" x2="13922" y2="72671"/>
                        <a14:foregroundMark x1="27986" y1="76342" x2="80972" y2="70870"/>
                        <a14:foregroundMark x1="80972" y1="70870" x2="94861" y2="62480"/>
                        <a14:foregroundMark x1="94861" y1="62480" x2="98403" y2="33559"/>
                        <a14:foregroundMark x1="98403" y1="33559" x2="95625" y2="24648"/>
                        <a14:foregroundMark x1="95625" y1="24648" x2="37083" y2="21365"/>
                        <a14:foregroundMark x1="37083" y1="21365" x2="23056" y2="22408"/>
                        <a14:foregroundMark x1="23056" y1="22408" x2="14097" y2="25899"/>
                        <a14:foregroundMark x1="14097" y1="25899" x2="3056" y2="35956"/>
                        <a14:foregroundMark x1="17014" y1="23814" x2="5764" y2="29495"/>
                        <a14:foregroundMark x1="5764" y1="29495" x2="1389" y2="34028"/>
                        <a14:foregroundMark x1="22778" y1="20688" x2="61181" y2="18812"/>
                        <a14:foregroundMark x1="61181" y1="18812" x2="81736" y2="20427"/>
                        <a14:foregroundMark x1="92153" y1="22199" x2="99028" y2="30589"/>
                        <a14:foregroundMark x1="99028" y1="30589" x2="93264" y2="65555"/>
                        <a14:foregroundMark x1="93264" y1="65555" x2="66458" y2="74622"/>
                        <a14:foregroundMark x1="66458" y1="74622" x2="41458" y2="76446"/>
                        <a14:foregroundMark x1="41458" y1="76446" x2="24861" y2="74831"/>
                        <a14:foregroundMark x1="24861" y1="74831" x2="55000" y2="72434"/>
                        <a14:foregroundMark x1="27014" y1="64565" x2="42569" y2="60188"/>
                        <a14:foregroundMark x1="42569" y1="60188" x2="52639" y2="60500"/>
                        <a14:foregroundMark x1="52639" y1="60500" x2="62708" y2="59562"/>
                        <a14:foregroundMark x1="62708" y1="59562" x2="51181" y2="65347"/>
                        <a14:foregroundMark x1="51181" y1="65347" x2="39653" y2="59250"/>
                        <a14:foregroundMark x1="39653" y1="59250" x2="79722" y2="46118"/>
                        <a14:foregroundMark x1="79722" y1="46118" x2="87153" y2="39969"/>
                        <a14:foregroundMark x1="87153" y1="39969" x2="92778" y2="47368"/>
                        <a14:foregroundMark x1="92778" y1="47368" x2="93056" y2="51225"/>
                        <a14:foregroundMark x1="89583" y1="30016" x2="95556" y2="38927"/>
                        <a14:foregroundMark x1="95556" y1="38927" x2="95625" y2="55654"/>
                        <a14:foregroundMark x1="95764" y1="29703" x2="94653" y2="60031"/>
                        <a14:foregroundMark x1="94653" y1="60031" x2="92778" y2="64565"/>
                        <a14:foregroundMark x1="96042" y1="64252" x2="98194" y2="41532"/>
                        <a14:foregroundMark x1="98611" y1="39812" x2="90764" y2="58364"/>
                        <a14:foregroundMark x1="90764" y1="58364" x2="52431" y2="66441"/>
                        <a14:foregroundMark x1="52431" y1="66441" x2="22222" y2="63627"/>
                        <a14:foregroundMark x1="22222" y1="63627" x2="10069" y2="56019"/>
                        <a14:foregroundMark x1="10069" y1="56019" x2="6736" y2="48567"/>
                        <a14:foregroundMark x1="6736" y1="48567" x2="20694" y2="35435"/>
                        <a14:foregroundMark x1="20694" y1="35435" x2="25208" y2="34028"/>
                        <a14:foregroundMark x1="9861" y1="23137" x2="208" y2="31110"/>
                        <a14:backgroundMark x1="764" y1="17561" x2="833" y2="26368"/>
                        <a14:backgroundMark x1="8233" y1="22236" x2="18472" y2="16519"/>
                        <a14:backgroundMark x1="833" y1="26368" x2="6826" y2="23022"/>
                        <a14:backgroundMark x1="18472" y1="16519" x2="9803" y2="23105"/>
                        <a14:backgroundMark x1="10972" y1="73945" x2="16597" y2="75664"/>
                        <a14:backgroundMark x1="12569" y1="73841" x2="14444" y2="74466"/>
                      </a14:backgroundRemoval>
                    </a14:imgEffect>
                  </a14:imgLayer>
                </a14:imgProps>
              </a:ext>
            </a:extLst>
          </a:blip>
          <a:srcRect t="16352" b="23153"/>
          <a:stretch/>
        </p:blipFill>
        <p:spPr>
          <a:xfrm>
            <a:off x="6069842" y="5103712"/>
            <a:ext cx="1195775" cy="832310"/>
          </a:xfrm>
          <a:prstGeom prst="rect">
            <a:avLst/>
          </a:prstGeom>
        </p:spPr>
      </p:pic>
      <p:pic>
        <p:nvPicPr>
          <p:cNvPr id="23" name="Imagem 22" descr="Uma imagem com texto&#10;&#10;Descrição gerada automaticamente">
            <a:extLst>
              <a:ext uri="{FF2B5EF4-FFF2-40B4-BE49-F238E27FC236}">
                <a16:creationId xmlns:a16="http://schemas.microsoft.com/office/drawing/2014/main" id="{3648DB94-ED8E-4471-813F-97AC7C50797F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50000"/>
          <a:stretch/>
        </p:blipFill>
        <p:spPr>
          <a:xfrm>
            <a:off x="1457131" y="4764640"/>
            <a:ext cx="619086" cy="651670"/>
          </a:xfrm>
          <a:prstGeom prst="rect">
            <a:avLst/>
          </a:prstGeom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454C934C-8629-4011-9ABB-88ABC2476124}"/>
              </a:ext>
            </a:extLst>
          </p:cNvPr>
          <p:cNvSpPr txBox="1"/>
          <p:nvPr/>
        </p:nvSpPr>
        <p:spPr>
          <a:xfrm>
            <a:off x="5163219" y="2827342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62CBD09C-F684-436E-831A-087C8D6C60A3}"/>
              </a:ext>
            </a:extLst>
          </p:cNvPr>
          <p:cNvSpPr txBox="1"/>
          <p:nvPr/>
        </p:nvSpPr>
        <p:spPr>
          <a:xfrm>
            <a:off x="2426535" y="6227949"/>
            <a:ext cx="59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Aldi</a:t>
            </a:r>
            <a:endParaRPr lang="pt-PT" sz="1200" dirty="0"/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C59CF985-3D7E-4CF1-BC24-FBF7F09127D5}"/>
              </a:ext>
            </a:extLst>
          </p:cNvPr>
          <p:cNvSpPr txBox="1"/>
          <p:nvPr/>
        </p:nvSpPr>
        <p:spPr>
          <a:xfrm>
            <a:off x="588060" y="4320752"/>
            <a:ext cx="10273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47" name="Imagem 46" descr="Uma imagem com texto&#10;&#10;Descrição gerada automaticamente">
            <a:extLst>
              <a:ext uri="{FF2B5EF4-FFF2-40B4-BE49-F238E27FC236}">
                <a16:creationId xmlns:a16="http://schemas.microsoft.com/office/drawing/2014/main" id="{38633175-B635-4C1D-ADA5-F9B08B38275E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50000"/>
          <a:stretch/>
        </p:blipFill>
        <p:spPr>
          <a:xfrm>
            <a:off x="1164722" y="1175640"/>
            <a:ext cx="521105" cy="548532"/>
          </a:xfrm>
          <a:prstGeom prst="rect">
            <a:avLst/>
          </a:prstGeom>
        </p:spPr>
      </p:pic>
      <p:pic>
        <p:nvPicPr>
          <p:cNvPr id="1026" name="Picture 2" descr="Queijo Triangular Light A Vaca Que Ri 140g | Compre no 360hyper | 360hyper  - O Seu Supermercado Online">
            <a:extLst>
              <a:ext uri="{FF2B5EF4-FFF2-40B4-BE49-F238E27FC236}">
                <a16:creationId xmlns:a16="http://schemas.microsoft.com/office/drawing/2014/main" id="{CDB60A59-A0DF-4BE8-BCEE-9EC4AF892C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3" t="11869" r="4818" b="9793"/>
          <a:stretch/>
        </p:blipFill>
        <p:spPr bwMode="auto">
          <a:xfrm>
            <a:off x="3079151" y="3512611"/>
            <a:ext cx="1054507" cy="91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FF7A3688-DE2F-4517-ADFE-512D39C59EF4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l="60626" t="25476" r="9607" b="31441"/>
          <a:stretch/>
        </p:blipFill>
        <p:spPr>
          <a:xfrm>
            <a:off x="4309436" y="3454270"/>
            <a:ext cx="955468" cy="921928"/>
          </a:xfrm>
          <a:prstGeom prst="rect">
            <a:avLst/>
          </a:prstGeom>
        </p:spPr>
      </p:pic>
      <p:sp>
        <p:nvSpPr>
          <p:cNvPr id="48" name="CaixaDeTexto 47">
            <a:extLst>
              <a:ext uri="{FF2B5EF4-FFF2-40B4-BE49-F238E27FC236}">
                <a16:creationId xmlns:a16="http://schemas.microsoft.com/office/drawing/2014/main" id="{FCDE357A-58F6-4485-87C2-C0416589D2CA}"/>
              </a:ext>
            </a:extLst>
          </p:cNvPr>
          <p:cNvSpPr txBox="1"/>
          <p:nvPr/>
        </p:nvSpPr>
        <p:spPr>
          <a:xfrm>
            <a:off x="7730992" y="6004057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9362C88-C23B-4FC9-BAF0-1B41768495E0}"/>
              </a:ext>
            </a:extLst>
          </p:cNvPr>
          <p:cNvSpPr txBox="1"/>
          <p:nvPr/>
        </p:nvSpPr>
        <p:spPr>
          <a:xfrm>
            <a:off x="6162740" y="5992092"/>
            <a:ext cx="1009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A6E8DD01-A013-46F4-BAFF-B5EE04886A54}"/>
              </a:ext>
            </a:extLst>
          </p:cNvPr>
          <p:cNvSpPr txBox="1"/>
          <p:nvPr/>
        </p:nvSpPr>
        <p:spPr>
          <a:xfrm>
            <a:off x="4310133" y="4386121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3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51049E03-54AB-0493-7211-2DD91C837AAB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50000"/>
          <a:stretch/>
        </p:blipFill>
        <p:spPr>
          <a:xfrm>
            <a:off x="2510837" y="3215441"/>
            <a:ext cx="538226" cy="566554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039D6BC-7909-C07B-4A33-7BCDF0BA728F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6440" t="55484" r="83985" b="32208"/>
          <a:stretch/>
        </p:blipFill>
        <p:spPr>
          <a:xfrm>
            <a:off x="5247650" y="3448485"/>
            <a:ext cx="1179519" cy="1010766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9057704E-A652-1819-E59F-CB219A314436}"/>
              </a:ext>
            </a:extLst>
          </p:cNvPr>
          <p:cNvSpPr txBox="1"/>
          <p:nvPr/>
        </p:nvSpPr>
        <p:spPr>
          <a:xfrm>
            <a:off x="5424125" y="4366207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9" name="Retângulo 45">
            <a:extLst>
              <a:ext uri="{FF2B5EF4-FFF2-40B4-BE49-F238E27FC236}">
                <a16:creationId xmlns:a16="http://schemas.microsoft.com/office/drawing/2014/main" id="{7D2192F0-647C-C92B-A2AC-81F9C1F42B70}"/>
              </a:ext>
            </a:extLst>
          </p:cNvPr>
          <p:cNvSpPr/>
          <p:nvPr/>
        </p:nvSpPr>
        <p:spPr>
          <a:xfrm>
            <a:off x="3636432" y="468916"/>
            <a:ext cx="3970689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1 Dose - Lacticínios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ABFC781-9082-9918-162F-71CEA8A53DCE}"/>
              </a:ext>
            </a:extLst>
          </p:cNvPr>
          <p:cNvSpPr txBox="1"/>
          <p:nvPr/>
        </p:nvSpPr>
        <p:spPr>
          <a:xfrm>
            <a:off x="6246838" y="2758945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11" name="Imagem 10">
            <a:extLst>
              <a:ext uri="{FF2B5EF4-FFF2-40B4-BE49-F238E27FC236}">
                <a16:creationId xmlns:a16="http://schemas.microsoft.com/office/drawing/2014/main" id="{269447B1-F034-611D-939F-5E2582CA660B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43156" t="68467" r="46450" b="16990"/>
          <a:stretch/>
        </p:blipFill>
        <p:spPr>
          <a:xfrm>
            <a:off x="6177676" y="1753064"/>
            <a:ext cx="1153470" cy="107602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22C0459E-72E6-00BF-3D56-15A0F9F6533A}"/>
              </a:ext>
            </a:extLst>
          </p:cNvPr>
          <p:cNvPicPr>
            <a:picLocks noChangeAspect="1"/>
          </p:cNvPicPr>
          <p:nvPr/>
        </p:nvPicPr>
        <p:blipFill rotWithShape="1">
          <a:blip r:embed="rId25"/>
          <a:srcRect l="25139" t="56470" r="62871" b="33280"/>
          <a:stretch/>
        </p:blipFill>
        <p:spPr>
          <a:xfrm>
            <a:off x="8613111" y="1891926"/>
            <a:ext cx="1534043" cy="874271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C289225A-2CFD-A717-D1E1-5323625BC448}"/>
              </a:ext>
            </a:extLst>
          </p:cNvPr>
          <p:cNvSpPr txBox="1"/>
          <p:nvPr/>
        </p:nvSpPr>
        <p:spPr>
          <a:xfrm>
            <a:off x="8922982" y="2666276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05B5FE19-BF35-9E32-B729-990CC63205A4}"/>
              </a:ext>
            </a:extLst>
          </p:cNvPr>
          <p:cNvPicPr>
            <a:picLocks noChangeAspect="1"/>
          </p:cNvPicPr>
          <p:nvPr/>
        </p:nvPicPr>
        <p:blipFill rotWithShape="1">
          <a:blip r:embed="rId26"/>
          <a:srcRect l="43673" t="39117" r="43303" b="48989"/>
          <a:stretch/>
        </p:blipFill>
        <p:spPr>
          <a:xfrm>
            <a:off x="10197024" y="1803688"/>
            <a:ext cx="1406747" cy="856443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33621A7A-A163-7D8C-0D74-BF43F646AE7E}"/>
              </a:ext>
            </a:extLst>
          </p:cNvPr>
          <p:cNvPicPr>
            <a:picLocks noChangeAspect="1"/>
          </p:cNvPicPr>
          <p:nvPr/>
        </p:nvPicPr>
        <p:blipFill rotWithShape="1">
          <a:blip r:embed="rId27"/>
          <a:srcRect l="54512" t="56946" r="38526" b="29241"/>
          <a:stretch/>
        </p:blipFill>
        <p:spPr>
          <a:xfrm>
            <a:off x="3779066" y="1526652"/>
            <a:ext cx="1098902" cy="145352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EB35C6AF-B750-D9E7-2DD6-D6F2770EC99B}"/>
              </a:ext>
            </a:extLst>
          </p:cNvPr>
          <p:cNvPicPr>
            <a:picLocks noChangeAspect="1"/>
          </p:cNvPicPr>
          <p:nvPr/>
        </p:nvPicPr>
        <p:blipFill rotWithShape="1"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69243" b="76919" l="11221" r="18750">
                        <a14:foregroundMark x1="12573" y1="73958" x2="14803" y2="69792"/>
                        <a14:foregroundMark x1="14803" y1="69792" x2="18567" y2="71327"/>
                        <a14:foregroundMark x1="18567" y1="71327" x2="18750" y2="74232"/>
                        <a14:foregroundMark x1="11221" y1="72533" x2="11221" y2="72533"/>
                        <a14:foregroundMark x1="11477" y1="71601" x2="14035" y2="76919"/>
                        <a14:foregroundMark x1="14035" y1="76919" x2="16557" y2="75548"/>
                        <a14:foregroundMark x1="15424" y1="69243" x2="15424" y2="69243"/>
                        <a14:foregroundMark x1="15205" y1="69463" x2="15205" y2="69463"/>
                        <a14:foregroundMark x1="11732" y1="74452" x2="16996" y2="71985"/>
                        <a14:foregroundMark x1="16996" y1="71985" x2="16045" y2="69572"/>
                      </a14:backgroundRemoval>
                    </a14:imgEffect>
                  </a14:imgLayer>
                </a14:imgProps>
              </a:ext>
            </a:extLst>
          </a:blip>
          <a:srcRect l="11033" t="68666" r="80929" b="23046"/>
          <a:stretch/>
        </p:blipFill>
        <p:spPr>
          <a:xfrm>
            <a:off x="10219977" y="5103713"/>
            <a:ext cx="1210906" cy="832310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4328AE44-A956-FBEC-B4D1-327A0CD76161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24404" t="55273" r="66223" b="32185"/>
          <a:stretch/>
        </p:blipFill>
        <p:spPr>
          <a:xfrm>
            <a:off x="6448046" y="3382781"/>
            <a:ext cx="1179519" cy="1052236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23DFBB3-068D-0CEC-7037-22CC995F5A19}"/>
              </a:ext>
            </a:extLst>
          </p:cNvPr>
          <p:cNvSpPr txBox="1"/>
          <p:nvPr/>
        </p:nvSpPr>
        <p:spPr>
          <a:xfrm>
            <a:off x="6536326" y="4366206"/>
            <a:ext cx="964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Mini Preço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021A40F2-466F-7D84-3FE7-55D369A98E6B}"/>
              </a:ext>
            </a:extLst>
          </p:cNvPr>
          <p:cNvSpPr/>
          <p:nvPr/>
        </p:nvSpPr>
        <p:spPr>
          <a:xfrm>
            <a:off x="5918950" y="5007846"/>
            <a:ext cx="5588531" cy="1352027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79356F4-2117-E531-0319-F4FBBEB3252B}"/>
              </a:ext>
            </a:extLst>
          </p:cNvPr>
          <p:cNvSpPr txBox="1"/>
          <p:nvPr/>
        </p:nvSpPr>
        <p:spPr>
          <a:xfrm>
            <a:off x="11146388" y="4607736"/>
            <a:ext cx="3610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394729A3-F7D2-3D96-C7F7-87D3EFB2C792}"/>
              </a:ext>
            </a:extLst>
          </p:cNvPr>
          <p:cNvSpPr txBox="1"/>
          <p:nvPr/>
        </p:nvSpPr>
        <p:spPr>
          <a:xfrm>
            <a:off x="10865604" y="4715458"/>
            <a:ext cx="56527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30g</a:t>
            </a: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536B3076-EAAB-2A8E-9B70-1D2E4C72ABBA}"/>
              </a:ext>
            </a:extLst>
          </p:cNvPr>
          <p:cNvSpPr/>
          <p:nvPr/>
        </p:nvSpPr>
        <p:spPr>
          <a:xfrm>
            <a:off x="3049064" y="3404023"/>
            <a:ext cx="4522108" cy="1269615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850A9D0A-84D0-333E-11E2-40176FD660ED}"/>
              </a:ext>
            </a:extLst>
          </p:cNvPr>
          <p:cNvSpPr txBox="1"/>
          <p:nvPr/>
        </p:nvSpPr>
        <p:spPr>
          <a:xfrm>
            <a:off x="7371886" y="3159002"/>
            <a:ext cx="3610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9274D601-0CD1-1EA9-3C0D-A33EBA51F856}"/>
              </a:ext>
            </a:extLst>
          </p:cNvPr>
          <p:cNvSpPr txBox="1"/>
          <p:nvPr/>
        </p:nvSpPr>
        <p:spPr>
          <a:xfrm>
            <a:off x="6536326" y="3155399"/>
            <a:ext cx="1044811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2 unidades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D7D20F3-6236-6D26-4F2A-9381FC73B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681" y="5097488"/>
            <a:ext cx="1062035" cy="106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Imagem 29" descr="Uma imagem com texto, comida&#10;&#10;Descrição gerada automaticamente">
            <a:extLst>
              <a:ext uri="{FF2B5EF4-FFF2-40B4-BE49-F238E27FC236}">
                <a16:creationId xmlns:a16="http://schemas.microsoft.com/office/drawing/2014/main" id="{0AE94F10-6052-B2B8-DD04-C7FA38ABC457}"/>
              </a:ext>
            </a:extLst>
          </p:cNvPr>
          <p:cNvPicPr>
            <a:picLocks noChangeAspect="1"/>
          </p:cNvPicPr>
          <p:nvPr/>
        </p:nvPicPr>
        <p:blipFill rotWithShape="1"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40" t="7527" r="22359" b="7564"/>
          <a:stretch/>
        </p:blipFill>
        <p:spPr>
          <a:xfrm>
            <a:off x="7775595" y="3365410"/>
            <a:ext cx="1081528" cy="126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209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519966" y="478857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59E90BBB-4BED-4F08-A2B9-02C4CFF84B0B}"/>
              </a:ext>
            </a:extLst>
          </p:cNvPr>
          <p:cNvSpPr txBox="1"/>
          <p:nvPr/>
        </p:nvSpPr>
        <p:spPr>
          <a:xfrm>
            <a:off x="1408685" y="6102144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pic>
        <p:nvPicPr>
          <p:cNvPr id="31" name="Imagem 30" descr="Uma imagem com texto&#10;&#10;Descrição gerada automaticamente">
            <a:extLst>
              <a:ext uri="{FF2B5EF4-FFF2-40B4-BE49-F238E27FC236}">
                <a16:creationId xmlns:a16="http://schemas.microsoft.com/office/drawing/2014/main" id="{AD357300-0DCE-4672-A1F1-D0AE867E62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4793067" y="1117532"/>
            <a:ext cx="472494" cy="497362"/>
          </a:xfrm>
          <a:prstGeom prst="rect">
            <a:avLst/>
          </a:prstGeom>
        </p:spPr>
      </p:pic>
      <p:grpSp>
        <p:nvGrpSpPr>
          <p:cNvPr id="26" name="Agrupar 25">
            <a:extLst>
              <a:ext uri="{FF2B5EF4-FFF2-40B4-BE49-F238E27FC236}">
                <a16:creationId xmlns:a16="http://schemas.microsoft.com/office/drawing/2014/main" id="{4936E200-7A9B-4ECA-A04B-F117E6E0E19A}"/>
              </a:ext>
            </a:extLst>
          </p:cNvPr>
          <p:cNvGrpSpPr/>
          <p:nvPr/>
        </p:nvGrpSpPr>
        <p:grpSpPr>
          <a:xfrm>
            <a:off x="4373153" y="2713055"/>
            <a:ext cx="1510768" cy="1478099"/>
            <a:chOff x="6776314" y="681712"/>
            <a:chExt cx="1274304" cy="1004827"/>
          </a:xfrm>
        </p:grpSpPr>
        <p:pic>
          <p:nvPicPr>
            <p:cNvPr id="27" name="Picture 2" descr="https://media.jumbo.pt/Media/Images/398/002609398_558_440.jpg">
              <a:extLst>
                <a:ext uri="{FF2B5EF4-FFF2-40B4-BE49-F238E27FC236}">
                  <a16:creationId xmlns:a16="http://schemas.microsoft.com/office/drawing/2014/main" id="{2A7ED157-182B-400E-8FFA-806DBA7248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76314" y="681712"/>
              <a:ext cx="1274304" cy="1004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C15B60E8-E10E-41A7-8E76-9E6B94FDBF95}"/>
                </a:ext>
              </a:extLst>
            </p:cNvPr>
            <p:cNvSpPr/>
            <p:nvPr/>
          </p:nvSpPr>
          <p:spPr>
            <a:xfrm>
              <a:off x="7198156" y="994868"/>
              <a:ext cx="468000" cy="288000"/>
            </a:xfrm>
            <a:prstGeom prst="ellipse">
              <a:avLst/>
            </a:prstGeom>
            <a:solidFill>
              <a:srgbClr val="F60000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F9763A4-05D1-4A3D-9364-5DEC50E1BC1C}"/>
                </a:ext>
              </a:extLst>
            </p:cNvPr>
            <p:cNvSpPr/>
            <p:nvPr/>
          </p:nvSpPr>
          <p:spPr>
            <a:xfrm flipV="1">
              <a:off x="7511486" y="974421"/>
              <a:ext cx="144000" cy="72000"/>
            </a:xfrm>
            <a:prstGeom prst="ellipse">
              <a:avLst/>
            </a:prstGeom>
            <a:solidFill>
              <a:srgbClr val="F60000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E7BDFF23-3C18-41ED-A799-62B5059CA43F}"/>
              </a:ext>
            </a:extLst>
          </p:cNvPr>
          <p:cNvGrpSpPr/>
          <p:nvPr/>
        </p:nvGrpSpPr>
        <p:grpSpPr>
          <a:xfrm>
            <a:off x="3843167" y="1428293"/>
            <a:ext cx="1167409" cy="982328"/>
            <a:chOff x="5613252" y="1255626"/>
            <a:chExt cx="934174" cy="682660"/>
          </a:xfrm>
        </p:grpSpPr>
        <p:pic>
          <p:nvPicPr>
            <p:cNvPr id="40" name="Picture 2" descr="Iogurte SÃ³lido ProtÃ©ico Framboesa Kvarg">
              <a:extLst>
                <a:ext uri="{FF2B5EF4-FFF2-40B4-BE49-F238E27FC236}">
                  <a16:creationId xmlns:a16="http://schemas.microsoft.com/office/drawing/2014/main" id="{F77DEEA4-4774-41C6-94B1-651ED135F2E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255" b="10669"/>
            <a:stretch/>
          </p:blipFill>
          <p:spPr bwMode="auto">
            <a:xfrm>
              <a:off x="5613252" y="1255626"/>
              <a:ext cx="934174" cy="6826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Rectângulo arredondado 19">
              <a:extLst>
                <a:ext uri="{FF2B5EF4-FFF2-40B4-BE49-F238E27FC236}">
                  <a16:creationId xmlns:a16="http://schemas.microsoft.com/office/drawing/2014/main" id="{20E01E97-F566-44CC-9398-1905E850586D}"/>
                </a:ext>
              </a:extLst>
            </p:cNvPr>
            <p:cNvSpPr/>
            <p:nvPr/>
          </p:nvSpPr>
          <p:spPr>
            <a:xfrm>
              <a:off x="6008305" y="1650111"/>
              <a:ext cx="233765" cy="36000"/>
            </a:xfrm>
            <a:prstGeom prst="roundRect">
              <a:avLst>
                <a:gd name="adj" fmla="val 257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EDB91644-F1E4-4D97-9B02-B417274BA023}"/>
              </a:ext>
            </a:extLst>
          </p:cNvPr>
          <p:cNvGrpSpPr/>
          <p:nvPr/>
        </p:nvGrpSpPr>
        <p:grpSpPr>
          <a:xfrm>
            <a:off x="2652821" y="1483603"/>
            <a:ext cx="1213088" cy="1082758"/>
            <a:chOff x="4165143" y="899593"/>
            <a:chExt cx="834099" cy="734754"/>
          </a:xfrm>
        </p:grpSpPr>
        <p:pic>
          <p:nvPicPr>
            <p:cNvPr id="45" name="Picture 2" descr="Resultado de imagem para skyr pingo doce">
              <a:extLst>
                <a:ext uri="{FF2B5EF4-FFF2-40B4-BE49-F238E27FC236}">
                  <a16:creationId xmlns:a16="http://schemas.microsoft.com/office/drawing/2014/main" id="{84E6B0AF-F1A9-4DA8-914A-B5A6214B7BB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00" t="11040" r="5021" b="11460"/>
            <a:stretch/>
          </p:blipFill>
          <p:spPr bwMode="auto">
            <a:xfrm>
              <a:off x="4165143" y="899593"/>
              <a:ext cx="834099" cy="734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Rectângulo arredondado 23">
              <a:extLst>
                <a:ext uri="{FF2B5EF4-FFF2-40B4-BE49-F238E27FC236}">
                  <a16:creationId xmlns:a16="http://schemas.microsoft.com/office/drawing/2014/main" id="{C71DB5A3-EDFC-4594-A3B2-DD1D83E29C05}"/>
                </a:ext>
              </a:extLst>
            </p:cNvPr>
            <p:cNvSpPr/>
            <p:nvPr/>
          </p:nvSpPr>
          <p:spPr>
            <a:xfrm rot="20352317">
              <a:off x="4678297" y="1313314"/>
              <a:ext cx="149508" cy="45719"/>
            </a:xfrm>
            <a:prstGeom prst="roundRect">
              <a:avLst>
                <a:gd name="adj" fmla="val 25771"/>
              </a:avLst>
            </a:prstGeom>
            <a:solidFill>
              <a:schemeClr val="bg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pic>
        <p:nvPicPr>
          <p:cNvPr id="47" name="Picture 4" descr="Resultado de imagem para skyr natural">
            <a:extLst>
              <a:ext uri="{FF2B5EF4-FFF2-40B4-BE49-F238E27FC236}">
                <a16:creationId xmlns:a16="http://schemas.microsoft.com/office/drawing/2014/main" id="{A95C0B7A-A027-4B45-9F95-E80E1716F8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65" t="34195" r="8631" b="10393"/>
          <a:stretch/>
        </p:blipFill>
        <p:spPr bwMode="auto">
          <a:xfrm>
            <a:off x="5244746" y="1603402"/>
            <a:ext cx="1183615" cy="82598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Iogurte Corpos Danone +Proteina Maracuja&amp;Chia 145G">
            <a:extLst>
              <a:ext uri="{FF2B5EF4-FFF2-40B4-BE49-F238E27FC236}">
                <a16:creationId xmlns:a16="http://schemas.microsoft.com/office/drawing/2014/main" id="{F9CAF7FA-48C8-4DED-9E03-63A15A186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784" b="89962" l="7600" r="90800">
                        <a14:foregroundMark x1="7600" y1="14231" x2="27900" y2="17535"/>
                        <a14:foregroundMark x1="27900" y1="17535" x2="51200" y2="16264"/>
                        <a14:foregroundMark x1="51200" y1="16264" x2="80800" y2="17789"/>
                        <a14:foregroundMark x1="80800" y1="17789" x2="87500" y2="16518"/>
                        <a14:foregroundMark x1="90800" y1="14104" x2="8500" y2="14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87" y="1399674"/>
            <a:ext cx="1370801" cy="1078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Os melhores iogurtes skyr – Musculacao.net">
            <a:extLst>
              <a:ext uri="{FF2B5EF4-FFF2-40B4-BE49-F238E27FC236}">
                <a16:creationId xmlns:a16="http://schemas.microsoft.com/office/drawing/2014/main" id="{9BDF935C-EFE7-4D4F-AA3D-8F71D76E46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726" y="1445077"/>
            <a:ext cx="990078" cy="99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Imagem 52">
            <a:extLst>
              <a:ext uri="{FF2B5EF4-FFF2-40B4-BE49-F238E27FC236}">
                <a16:creationId xmlns:a16="http://schemas.microsoft.com/office/drawing/2014/main" id="{E8580D27-DBD6-4310-B290-203269555F2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5459" r="24427"/>
          <a:stretch/>
        </p:blipFill>
        <p:spPr>
          <a:xfrm>
            <a:off x="3012873" y="4616417"/>
            <a:ext cx="649662" cy="1296360"/>
          </a:xfrm>
          <a:prstGeom prst="rect">
            <a:avLst/>
          </a:prstGeom>
        </p:spPr>
      </p:pic>
      <p:pic>
        <p:nvPicPr>
          <p:cNvPr id="55" name="Picture 2" descr="Hacendado Postre lácteo desnatado chocolate + proteínas Pack 4 u x 120 g -  480 g">
            <a:extLst>
              <a:ext uri="{FF2B5EF4-FFF2-40B4-BE49-F238E27FC236}">
                <a16:creationId xmlns:a16="http://schemas.microsoft.com/office/drawing/2014/main" id="{57C97F6A-114A-4F00-9D90-DB6A82F707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8" t="19974" r="7971" b="21352"/>
          <a:stretch/>
        </p:blipFill>
        <p:spPr bwMode="auto">
          <a:xfrm>
            <a:off x="2358290" y="2918698"/>
            <a:ext cx="1747650" cy="122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Hacendado Postre lacteo desnatado trozos arandanos + proteinas Pack 4 x 120  g - 480 g">
            <a:extLst>
              <a:ext uri="{FF2B5EF4-FFF2-40B4-BE49-F238E27FC236}">
                <a16:creationId xmlns:a16="http://schemas.microsoft.com/office/drawing/2014/main" id="{73EC1393-ABCC-415A-8E3D-F1B0A38B4A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30" t="22345" r="8164" b="22028"/>
          <a:stretch/>
        </p:blipFill>
        <p:spPr bwMode="auto">
          <a:xfrm>
            <a:off x="418941" y="2972838"/>
            <a:ext cx="1741594" cy="117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0F36F82-0C66-4B05-9F5B-9287A9B6D07A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678" b="89791" l="3625" r="98063">
                        <a14:foregroundMark x1="23125" y1="8285" x2="37688" y2="12218"/>
                        <a14:foregroundMark x1="56188" y1="6192" x2="63938" y2="3766"/>
                        <a14:foregroundMark x1="63938" y1="3766" x2="68313" y2="11130"/>
                        <a14:foregroundMark x1="68313" y1="11130" x2="74625" y2="9121"/>
                        <a14:foregroundMark x1="74625" y1="9121" x2="77625" y2="14644"/>
                        <a14:foregroundMark x1="53125" y1="7364" x2="58875" y2="3682"/>
                        <a14:foregroundMark x1="58875" y1="3682" x2="61625" y2="3431"/>
                        <a14:foregroundMark x1="64813" y1="3264" x2="75938" y2="4686"/>
                        <a14:foregroundMark x1="75938" y1="4686" x2="80625" y2="8703"/>
                        <a14:foregroundMark x1="80625" y1="8703" x2="85250" y2="25858"/>
                        <a14:foregroundMark x1="85250" y1="25858" x2="85250" y2="26109"/>
                        <a14:foregroundMark x1="83750" y1="34226" x2="85938" y2="26527"/>
                        <a14:foregroundMark x1="85938" y1="26527" x2="85563" y2="18410"/>
                        <a14:foregroundMark x1="85563" y1="18410" x2="85063" y2="17238"/>
                        <a14:foregroundMark x1="86438" y1="30879" x2="86688" y2="28033"/>
                        <a14:foregroundMark x1="72500" y1="3180" x2="80125" y2="6276"/>
                        <a14:foregroundMark x1="60750" y1="2678" x2="62250" y2="2678"/>
                        <a14:foregroundMark x1="75250" y1="3264" x2="80563" y2="5858"/>
                        <a14:foregroundMark x1="80563" y1="5858" x2="82688" y2="9958"/>
                        <a14:foregroundMark x1="52125" y1="7866" x2="55063" y2="5021"/>
                        <a14:foregroundMark x1="48938" y1="8787" x2="43938" y2="5774"/>
                        <a14:foregroundMark x1="43938" y1="5774" x2="25375" y2="5690"/>
                        <a14:foregroundMark x1="25375" y1="5690" x2="19313" y2="9707"/>
                        <a14:foregroundMark x1="19313" y1="9707" x2="19000" y2="10544"/>
                        <a14:foregroundMark x1="16875" y1="26862" x2="35563" y2="22092"/>
                        <a14:foregroundMark x1="35563" y1="22092" x2="35938" y2="21757"/>
                        <a14:foregroundMark x1="7187" y1="54059" x2="4188" y2="79414"/>
                        <a14:foregroundMark x1="4188" y1="79414" x2="6813" y2="87699"/>
                        <a14:foregroundMark x1="6813" y1="87699" x2="19938" y2="84435"/>
                        <a14:foregroundMark x1="54375" y1="66611" x2="70375" y2="71632"/>
                        <a14:foregroundMark x1="70375" y1="71632" x2="83688" y2="69958"/>
                        <a14:foregroundMark x1="83688" y1="69958" x2="87313" y2="45356"/>
                        <a14:foregroundMark x1="87313" y1="45356" x2="93875" y2="53640"/>
                        <a14:foregroundMark x1="93875" y1="53640" x2="95688" y2="67615"/>
                        <a14:foregroundMark x1="95688" y1="67615" x2="94500" y2="75565"/>
                        <a14:foregroundMark x1="94500" y1="75565" x2="76000" y2="78745"/>
                        <a14:foregroundMark x1="97500" y1="69874" x2="97500" y2="69874"/>
                        <a14:foregroundMark x1="97813" y1="73305" x2="97813" y2="73305"/>
                        <a14:foregroundMark x1="86188" y1="87029" x2="92625" y2="83766"/>
                        <a14:foregroundMark x1="92125" y1="83682" x2="96188" y2="81590"/>
                        <a14:foregroundMark x1="96063" y1="82343" x2="98063" y2="69372"/>
                        <a14:foregroundMark x1="4938" y1="60335" x2="1750" y2="79582"/>
                        <a14:foregroundMark x1="1750" y1="79582" x2="3625" y2="86109"/>
                        <a14:foregroundMark x1="3625" y1="86109" x2="6125" y2="85941"/>
                        <a14:foregroundMark x1="24688" y1="4100" x2="33125" y2="5021"/>
                        <a14:foregroundMark x1="33125" y1="5021" x2="38438" y2="4937"/>
                        <a14:foregroundMark x1="38438" y1="4937" x2="43500" y2="53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954"/>
          <a:stretch/>
        </p:blipFill>
        <p:spPr>
          <a:xfrm>
            <a:off x="636260" y="4728837"/>
            <a:ext cx="1971968" cy="1311482"/>
          </a:xfrm>
          <a:prstGeom prst="rect">
            <a:avLst/>
          </a:prstGeom>
        </p:spPr>
      </p:pic>
      <p:pic>
        <p:nvPicPr>
          <p:cNvPr id="1026" name="Picture 2" descr="Iogurte Sólido Proteína Kvarg Pro+ Limão e Cookies - Lindahls | Continente  Online">
            <a:extLst>
              <a:ext uri="{FF2B5EF4-FFF2-40B4-BE49-F238E27FC236}">
                <a16:creationId xmlns:a16="http://schemas.microsoft.com/office/drawing/2014/main" id="{60E3A51A-6C46-4663-B7E9-E6BF7E409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76" r="-873" b="10714"/>
          <a:stretch/>
        </p:blipFill>
        <p:spPr bwMode="auto">
          <a:xfrm>
            <a:off x="6519775" y="1515697"/>
            <a:ext cx="1340483" cy="9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Imagem 31" descr="Uma imagem com texto&#10;&#10;Descrição gerada automaticamente">
            <a:extLst>
              <a:ext uri="{FF2B5EF4-FFF2-40B4-BE49-F238E27FC236}">
                <a16:creationId xmlns:a16="http://schemas.microsoft.com/office/drawing/2014/main" id="{CCA9FB08-B281-4436-9E78-C3F7FFFB2F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7591852" y="1118348"/>
            <a:ext cx="472494" cy="497362"/>
          </a:xfrm>
          <a:prstGeom prst="rect">
            <a:avLst/>
          </a:prstGeom>
        </p:spPr>
      </p:pic>
      <p:sp>
        <p:nvSpPr>
          <p:cNvPr id="38" name="CaixaDeTexto 37">
            <a:extLst>
              <a:ext uri="{FF2B5EF4-FFF2-40B4-BE49-F238E27FC236}">
                <a16:creationId xmlns:a16="http://schemas.microsoft.com/office/drawing/2014/main" id="{B2A9F93C-3870-497E-B61F-031F630BDCF1}"/>
              </a:ext>
            </a:extLst>
          </p:cNvPr>
          <p:cNvSpPr txBox="1"/>
          <p:nvPr/>
        </p:nvSpPr>
        <p:spPr>
          <a:xfrm>
            <a:off x="2739829" y="4175653"/>
            <a:ext cx="984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A02674A9-C0C5-4D0A-BDD5-1E60A745A874}"/>
              </a:ext>
            </a:extLst>
          </p:cNvPr>
          <p:cNvSpPr txBox="1"/>
          <p:nvPr/>
        </p:nvSpPr>
        <p:spPr>
          <a:xfrm>
            <a:off x="719796" y="4148088"/>
            <a:ext cx="984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2970B63F-6197-44BE-A74F-F3A030045BCD}"/>
              </a:ext>
            </a:extLst>
          </p:cNvPr>
          <p:cNvSpPr txBox="1"/>
          <p:nvPr/>
        </p:nvSpPr>
        <p:spPr>
          <a:xfrm>
            <a:off x="2905728" y="5952072"/>
            <a:ext cx="894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54" name="Picture 2" descr="Zero Shake RTD 250 mL - Alimentação Diet | Prozis">
            <a:extLst>
              <a:ext uri="{FF2B5EF4-FFF2-40B4-BE49-F238E27FC236}">
                <a16:creationId xmlns:a16="http://schemas.microsoft.com/office/drawing/2014/main" id="{00490901-C06D-4474-80AA-FFEAF4BD4C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90" r="28211"/>
          <a:stretch/>
        </p:blipFill>
        <p:spPr bwMode="auto">
          <a:xfrm>
            <a:off x="3877369" y="4467279"/>
            <a:ext cx="649662" cy="158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Imagem 56" descr="Uma imagem com texto&#10;&#10;Descrição gerada automaticamente">
            <a:extLst>
              <a:ext uri="{FF2B5EF4-FFF2-40B4-BE49-F238E27FC236}">
                <a16:creationId xmlns:a16="http://schemas.microsoft.com/office/drawing/2014/main" id="{45B390F9-C4E6-4F87-9EDC-19DE946AF7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4461859" y="4279888"/>
            <a:ext cx="589801" cy="620844"/>
          </a:xfrm>
          <a:prstGeom prst="rect">
            <a:avLst/>
          </a:prstGeom>
        </p:spPr>
      </p:pic>
      <p:pic>
        <p:nvPicPr>
          <p:cNvPr id="60" name="Picture 2" descr="Iogurte Desnatado YoPRO 15g High Protein Banana com Pasta de Amendoim Pote  160 g">
            <a:extLst>
              <a:ext uri="{FF2B5EF4-FFF2-40B4-BE49-F238E27FC236}">
                <a16:creationId xmlns:a16="http://schemas.microsoft.com/office/drawing/2014/main" id="{8DB54E82-65A2-4D48-B3A2-8CA4FB378A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29" t="24311" r="17344" b="17452"/>
          <a:stretch/>
        </p:blipFill>
        <p:spPr bwMode="auto">
          <a:xfrm>
            <a:off x="6035646" y="2918698"/>
            <a:ext cx="1405370" cy="120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Vinhos e Espumantes | Pão de Açúcar">
            <a:extLst>
              <a:ext uri="{FF2B5EF4-FFF2-40B4-BE49-F238E27FC236}">
                <a16:creationId xmlns:a16="http://schemas.microsoft.com/office/drawing/2014/main" id="{6075F6D8-CB33-4307-BC0D-B164D235BD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89" t="30858" r="19265" b="25238"/>
          <a:stretch/>
        </p:blipFill>
        <p:spPr bwMode="auto">
          <a:xfrm>
            <a:off x="7602729" y="3051031"/>
            <a:ext cx="1491616" cy="103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tângulo 45">
            <a:extLst>
              <a:ext uri="{FF2B5EF4-FFF2-40B4-BE49-F238E27FC236}">
                <a16:creationId xmlns:a16="http://schemas.microsoft.com/office/drawing/2014/main" id="{ABC2EB93-AFF3-CA91-BF97-27B010BCA1CF}"/>
              </a:ext>
            </a:extLst>
          </p:cNvPr>
          <p:cNvSpPr/>
          <p:nvPr/>
        </p:nvSpPr>
        <p:spPr>
          <a:xfrm>
            <a:off x="3551359" y="537042"/>
            <a:ext cx="4862666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2 Doses – Lacticínios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7F318AC4-FADC-FEC4-5971-9849E70AC459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11743" t="50757" r="59820" b="18710"/>
          <a:stretch/>
        </p:blipFill>
        <p:spPr>
          <a:xfrm>
            <a:off x="8069136" y="1504652"/>
            <a:ext cx="1290106" cy="923490"/>
          </a:xfrm>
          <a:prstGeom prst="rect">
            <a:avLst/>
          </a:prstGeom>
        </p:spPr>
      </p:pic>
      <p:pic>
        <p:nvPicPr>
          <p:cNvPr id="18" name="Picture 2" descr="Iogurte proteína framboesa Lindahls – Intermarché">
            <a:extLst>
              <a:ext uri="{FF2B5EF4-FFF2-40B4-BE49-F238E27FC236}">
                <a16:creationId xmlns:a16="http://schemas.microsoft.com/office/drawing/2014/main" id="{5A4AA642-83DD-73B6-2E09-F0A877EC1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3386" y="1536628"/>
            <a:ext cx="1033702" cy="89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9402158E-D55A-5BA1-8BB4-02EB65710257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l="11178" t="32036" r="46374" b="22102"/>
          <a:stretch/>
        </p:blipFill>
        <p:spPr>
          <a:xfrm>
            <a:off x="10599274" y="1504564"/>
            <a:ext cx="1201139" cy="865199"/>
          </a:xfrm>
          <a:prstGeom prst="rect">
            <a:avLst/>
          </a:prstGeom>
        </p:spPr>
      </p:pic>
      <p:pic>
        <p:nvPicPr>
          <p:cNvPr id="9" name="Imagem 8" descr="Uma imagem com texto, logótipo, rótulo, comida&#10;&#10;Descrição gerada automaticamente">
            <a:extLst>
              <a:ext uri="{FF2B5EF4-FFF2-40B4-BE49-F238E27FC236}">
                <a16:creationId xmlns:a16="http://schemas.microsoft.com/office/drawing/2014/main" id="{D48ABC5A-784A-EC00-9AFD-6AEBD14DB058}"/>
              </a:ext>
            </a:extLst>
          </p:cNvPr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23" b="31159"/>
          <a:stretch/>
        </p:blipFill>
        <p:spPr>
          <a:xfrm>
            <a:off x="9195411" y="3173707"/>
            <a:ext cx="2563353" cy="946336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5372723F-CEB7-FA32-4C36-F1C78DB66463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56430" t="61313" r="35769" b="15777"/>
          <a:stretch/>
        </p:blipFill>
        <p:spPr>
          <a:xfrm>
            <a:off x="5367681" y="4263886"/>
            <a:ext cx="1032479" cy="2021260"/>
          </a:xfrm>
          <a:prstGeom prst="rect">
            <a:avLst/>
          </a:prstGeom>
        </p:spPr>
      </p:pic>
      <p:pic>
        <p:nvPicPr>
          <p:cNvPr id="11" name="Imagem 10" descr="Uma imagem com texto&#10;&#10;Descrição gerada automaticamente">
            <a:extLst>
              <a:ext uri="{FF2B5EF4-FFF2-40B4-BE49-F238E27FC236}">
                <a16:creationId xmlns:a16="http://schemas.microsoft.com/office/drawing/2014/main" id="{CB6F0679-4C50-A8AC-395F-470728A22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6093110" y="4189780"/>
            <a:ext cx="607054" cy="63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59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3CCE4AD1-2B16-F454-C5B1-A6A6B9D7D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5997" y="1687223"/>
            <a:ext cx="1867639" cy="1571833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7C2C2B61-51AF-0F42-E2CD-65B051A46B9D}"/>
              </a:ext>
            </a:extLst>
          </p:cNvPr>
          <p:cNvSpPr txBox="1"/>
          <p:nvPr/>
        </p:nvSpPr>
        <p:spPr>
          <a:xfrm>
            <a:off x="2765888" y="3259056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E669A353-3D57-D1A9-B8B6-C94CFEA77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306514" y="2080960"/>
            <a:ext cx="1600746" cy="609191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A6FD4CC6-FE78-2159-5D4D-EEA851D763A5}"/>
              </a:ext>
            </a:extLst>
          </p:cNvPr>
          <p:cNvSpPr txBox="1"/>
          <p:nvPr/>
        </p:nvSpPr>
        <p:spPr>
          <a:xfrm>
            <a:off x="718645" y="3259056"/>
            <a:ext cx="11361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My</a:t>
            </a:r>
            <a:r>
              <a:rPr lang="pt-PT" sz="1200" dirty="0"/>
              <a:t> </a:t>
            </a:r>
            <a:r>
              <a:rPr lang="pt-PT" sz="1200" dirty="0" err="1"/>
              <a:t>proteín</a:t>
            </a:r>
            <a:r>
              <a:rPr lang="pt-PT" sz="1200" dirty="0"/>
              <a:t> 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B700E3A-04E8-01E9-7E44-B4D4BAE4E283}"/>
              </a:ext>
            </a:extLst>
          </p:cNvPr>
          <p:cNvSpPr txBox="1"/>
          <p:nvPr/>
        </p:nvSpPr>
        <p:spPr>
          <a:xfrm>
            <a:off x="802291" y="628892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7" name="Retângulo 45">
            <a:extLst>
              <a:ext uri="{FF2B5EF4-FFF2-40B4-BE49-F238E27FC236}">
                <a16:creationId xmlns:a16="http://schemas.microsoft.com/office/drawing/2014/main" id="{37198B13-55F1-4C54-FB2A-D03EB0AACC58}"/>
              </a:ext>
            </a:extLst>
          </p:cNvPr>
          <p:cNvSpPr/>
          <p:nvPr/>
        </p:nvSpPr>
        <p:spPr>
          <a:xfrm>
            <a:off x="4043636" y="662780"/>
            <a:ext cx="3317035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2 Doses – Barras</a:t>
            </a:r>
          </a:p>
        </p:txBody>
      </p:sp>
    </p:spTree>
    <p:extLst>
      <p:ext uri="{BB962C8B-B14F-4D97-AF65-F5344CB8AC3E}">
        <p14:creationId xmlns:p14="http://schemas.microsoft.com/office/powerpoint/2010/main" val="4144640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601432" y="510846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3675686" y="538584"/>
            <a:ext cx="465618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3 Doses – Lacticínios</a:t>
            </a:r>
            <a:endParaRPr lang="pt-PT" sz="15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venir LT Std 35 Light" panose="020B0402020203020204" pitchFamily="34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46780053-A656-47EE-8F36-FF2B7974B4A5}"/>
              </a:ext>
            </a:extLst>
          </p:cNvPr>
          <p:cNvSpPr txBox="1"/>
          <p:nvPr/>
        </p:nvSpPr>
        <p:spPr>
          <a:xfrm>
            <a:off x="1898048" y="2867025"/>
            <a:ext cx="894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7F5D1EF9-003D-4DBE-A7EB-2F05D546FBB5}"/>
              </a:ext>
            </a:extLst>
          </p:cNvPr>
          <p:cNvSpPr txBox="1"/>
          <p:nvPr/>
        </p:nvSpPr>
        <p:spPr>
          <a:xfrm>
            <a:off x="1092265" y="2799240"/>
            <a:ext cx="894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pic>
        <p:nvPicPr>
          <p:cNvPr id="52" name="Imagem 51" descr="Uma imagem com texto&#10;&#10;Descrição gerada automaticamente">
            <a:extLst>
              <a:ext uri="{FF2B5EF4-FFF2-40B4-BE49-F238E27FC236}">
                <a16:creationId xmlns:a16="http://schemas.microsoft.com/office/drawing/2014/main" id="{B7E4F623-C5BE-4F36-B95A-A37D29F4B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1168757" y="3335056"/>
            <a:ext cx="423777" cy="446082"/>
          </a:xfrm>
          <a:prstGeom prst="rect">
            <a:avLst/>
          </a:prstGeom>
        </p:spPr>
      </p:pic>
      <p:pic>
        <p:nvPicPr>
          <p:cNvPr id="51" name="Imagem 50" descr="Uma imagem com texto&#10;&#10;Descrição gerada automaticamente">
            <a:extLst>
              <a:ext uri="{FF2B5EF4-FFF2-40B4-BE49-F238E27FC236}">
                <a16:creationId xmlns:a16="http://schemas.microsoft.com/office/drawing/2014/main" id="{66C860E6-26A6-4FB4-B021-34255613F3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4068942" y="3345914"/>
            <a:ext cx="423777" cy="446082"/>
          </a:xfrm>
          <a:prstGeom prst="rect">
            <a:avLst/>
          </a:prstGeom>
        </p:spPr>
      </p:pic>
      <p:pic>
        <p:nvPicPr>
          <p:cNvPr id="50" name="Imagem 49" descr="Uma imagem com texto&#10;&#10;Descrição gerada automaticamente">
            <a:extLst>
              <a:ext uri="{FF2B5EF4-FFF2-40B4-BE49-F238E27FC236}">
                <a16:creationId xmlns:a16="http://schemas.microsoft.com/office/drawing/2014/main" id="{BC698343-2611-406F-9BA2-CD11424BA6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2680236" y="3460270"/>
            <a:ext cx="423777" cy="446082"/>
          </a:xfrm>
          <a:prstGeom prst="rect">
            <a:avLst/>
          </a:prstGeom>
        </p:spPr>
      </p:pic>
      <p:sp>
        <p:nvSpPr>
          <p:cNvPr id="45" name="CaixaDeTexto 44">
            <a:extLst>
              <a:ext uri="{FF2B5EF4-FFF2-40B4-BE49-F238E27FC236}">
                <a16:creationId xmlns:a16="http://schemas.microsoft.com/office/drawing/2014/main" id="{44E31C4B-97C8-4D5E-A44E-FFACB2038B70}"/>
              </a:ext>
            </a:extLst>
          </p:cNvPr>
          <p:cNvSpPr txBox="1"/>
          <p:nvPr/>
        </p:nvSpPr>
        <p:spPr>
          <a:xfrm>
            <a:off x="4522268" y="2907615"/>
            <a:ext cx="984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98FBC51F-223C-46E2-A429-390393DC8CE7}"/>
              </a:ext>
            </a:extLst>
          </p:cNvPr>
          <p:cNvSpPr txBox="1"/>
          <p:nvPr/>
        </p:nvSpPr>
        <p:spPr>
          <a:xfrm>
            <a:off x="7201462" y="2850271"/>
            <a:ext cx="984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29" name="Picture 10" descr="Hacendado">
            <a:extLst>
              <a:ext uri="{FF2B5EF4-FFF2-40B4-BE49-F238E27FC236}">
                <a16:creationId xmlns:a16="http://schemas.microsoft.com/office/drawing/2014/main" id="{C798B4B7-34CA-4CCF-BA91-52E1A7800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67" b="96750" l="8713" r="89901">
                        <a14:foregroundMark x1="7921" y1="23250" x2="7921" y2="81667"/>
                        <a14:foregroundMark x1="7921" y1="81667" x2="15050" y2="90083"/>
                        <a14:foregroundMark x1="15050" y1="90083" x2="37822" y2="93667"/>
                        <a14:foregroundMark x1="37822" y1="93667" x2="57624" y2="93583"/>
                        <a14:foregroundMark x1="57624" y1="93583" x2="82178" y2="82250"/>
                        <a14:foregroundMark x1="82178" y1="82250" x2="83564" y2="22750"/>
                        <a14:foregroundMark x1="83564" y1="22750" x2="66139" y2="28333"/>
                        <a14:foregroundMark x1="66139" y1="28333" x2="36634" y2="81583"/>
                        <a14:foregroundMark x1="91485" y1="35250" x2="88317" y2="90667"/>
                        <a14:foregroundMark x1="88317" y1="90667" x2="79208" y2="96750"/>
                        <a14:foregroundMark x1="79208" y1="96750" x2="8713" y2="93917"/>
                        <a14:foregroundMark x1="8713" y1="93917" x2="8713" y2="75917"/>
                        <a14:foregroundMark x1="29505" y1="5583" x2="64752" y2="7000"/>
                        <a14:foregroundMark x1="64752" y1="7000" x2="69901" y2="13750"/>
                        <a14:foregroundMark x1="27129" y1="3250" x2="56436" y2="3167"/>
                        <a14:foregroundMark x1="56436" y1="3167" x2="68119" y2="9333"/>
                        <a14:foregroundMark x1="68119" y1="9333" x2="68119" y2="9583"/>
                        <a14:foregroundMark x1="2178" y1="72833" x2="4158" y2="89667"/>
                        <a14:foregroundMark x1="4158" y1="89667" x2="12871" y2="96417"/>
                        <a14:foregroundMark x1="12871" y1="96417" x2="15050" y2="96417"/>
                        <a14:foregroundMark x1="13663" y1="96750" x2="15248" y2="90417"/>
                        <a14:foregroundMark x1="20690" y1="78261" x2="22989" y2="84300"/>
                        <a14:foregroundMark x1="22989" y1="84300" x2="29310" y2="82850"/>
                        <a14:foregroundMark x1="28161" y1="68841" x2="28161" y2="68841"/>
                        <a14:foregroundMark x1="28161" y1="68841" x2="26437" y2="74638"/>
                        <a14:foregroundMark x1="32184" y1="86957" x2="34483" y2="903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445" y="1329833"/>
            <a:ext cx="658384" cy="156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Imagem 25" descr="Uma imagem com garrafa, alimentação, cacho, diferente&#10;&#10;Descrição gerada automaticamente">
            <a:extLst>
              <a:ext uri="{FF2B5EF4-FFF2-40B4-BE49-F238E27FC236}">
                <a16:creationId xmlns:a16="http://schemas.microsoft.com/office/drawing/2014/main" id="{3100C385-742C-438A-8F2A-C9CD13C7BA5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3" t="12785" r="50148" b="16856"/>
          <a:stretch/>
        </p:blipFill>
        <p:spPr>
          <a:xfrm>
            <a:off x="5585617" y="1324876"/>
            <a:ext cx="567619" cy="1661314"/>
          </a:xfrm>
          <a:prstGeom prst="rect">
            <a:avLst/>
          </a:prstGeom>
        </p:spPr>
      </p:pic>
      <p:pic>
        <p:nvPicPr>
          <p:cNvPr id="30" name="Picture 2" descr="Iogurte Liquido Corpos Danone +Proteina Morango&amp;Lt.Coco 245G">
            <a:extLst>
              <a:ext uri="{FF2B5EF4-FFF2-40B4-BE49-F238E27FC236}">
                <a16:creationId xmlns:a16="http://schemas.microsoft.com/office/drawing/2014/main" id="{4F717367-BAF2-4358-B562-92E500C53B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273" b="90455" l="9857" r="89785">
                        <a14:foregroundMark x1="57885" y1="7727" x2="56810" y2="17500"/>
                        <a14:foregroundMark x1="56810" y1="17500" x2="56093" y2="7955"/>
                        <a14:foregroundMark x1="56093" y1="7955" x2="48208" y2="8182"/>
                        <a14:foregroundMark x1="48208" y1="8182" x2="41756" y2="14545"/>
                        <a14:foregroundMark x1="41756" y1="14545" x2="41756" y2="17500"/>
                        <a14:foregroundMark x1="58065" y1="7500" x2="49283" y2="7273"/>
                        <a14:foregroundMark x1="47849" y1="61136" x2="48029" y2="81136"/>
                        <a14:foregroundMark x1="48029" y1="81136" x2="44624" y2="72500"/>
                        <a14:foregroundMark x1="44624" y1="72500" x2="44444" y2="82727"/>
                        <a14:foregroundMark x1="44444" y1="82727" x2="38889" y2="72955"/>
                        <a14:foregroundMark x1="38889" y1="72955" x2="37634" y2="82727"/>
                        <a14:foregroundMark x1="37634" y1="82727" x2="39068" y2="92045"/>
                        <a14:foregroundMark x1="39068" y1="92045" x2="55018" y2="90455"/>
                        <a14:foregroundMark x1="55018" y1="90455" x2="61828" y2="82727"/>
                        <a14:foregroundMark x1="61828" y1="82727" x2="62903" y2="761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70" t="2842" r="35031" b="-1"/>
          <a:stretch/>
        </p:blipFill>
        <p:spPr bwMode="auto">
          <a:xfrm>
            <a:off x="443066" y="1392517"/>
            <a:ext cx="606919" cy="149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>
            <a:extLst>
              <a:ext uri="{FF2B5EF4-FFF2-40B4-BE49-F238E27FC236}">
                <a16:creationId xmlns:a16="http://schemas.microsoft.com/office/drawing/2014/main" id="{4D89C229-2F66-49C6-A21C-045DD53FAF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568" b="92432" l="9887" r="89465">
                        <a14:foregroundMark x1="44733" y1="7568" x2="52836" y2="8919"/>
                        <a14:foregroundMark x1="52836" y1="8919" x2="54295" y2="15405"/>
                        <a14:foregroundMark x1="55592" y1="16757" x2="52998" y2="7568"/>
                        <a14:foregroundMark x1="52998" y1="7568" x2="55105" y2="17297"/>
                        <a14:foregroundMark x1="55105" y1="17297" x2="54781" y2="9459"/>
                        <a14:foregroundMark x1="55916" y1="10811" x2="49757" y2="8649"/>
                        <a14:foregroundMark x1="49757" y1="8649" x2="56402" y2="8649"/>
                        <a14:foregroundMark x1="56402" y1="8649" x2="56888" y2="20000"/>
                        <a14:foregroundMark x1="50729" y1="84865" x2="51378" y2="74595"/>
                        <a14:foregroundMark x1="51378" y1="74595" x2="45057" y2="81081"/>
                        <a14:foregroundMark x1="45057" y1="81081" x2="47650" y2="90270"/>
                        <a14:foregroundMark x1="47650" y1="90270" x2="54295" y2="88919"/>
                        <a14:foregroundMark x1="54295" y1="88919" x2="44246" y2="92162"/>
                        <a14:foregroundMark x1="43112" y1="89189" x2="50405" y2="92432"/>
                        <a14:foregroundMark x1="50405" y1="92432" x2="51864" y2="910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398" r="36550"/>
          <a:stretch/>
        </p:blipFill>
        <p:spPr bwMode="auto">
          <a:xfrm>
            <a:off x="1163783" y="1256068"/>
            <a:ext cx="731473" cy="162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E22C66D3-3C95-40F0-B601-725F161B574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12" b="98131" l="667" r="98167">
                        <a14:foregroundMark x1="14000" y1="31776" x2="14000" y2="31776"/>
                        <a14:foregroundMark x1="7333" y1="21807" x2="6487" y2="45312"/>
                        <a14:foregroundMark x1="14333" y1="10280" x2="31500" y2="16511"/>
                        <a14:foregroundMark x1="73333" y1="8411" x2="87500" y2="13396"/>
                        <a14:foregroundMark x1="87500" y1="13396" x2="93500" y2="24922"/>
                        <a14:foregroundMark x1="93500" y1="24922" x2="93833" y2="26168"/>
                        <a14:foregroundMark x1="91000" y1="71340" x2="91000" y2="71340"/>
                        <a14:foregroundMark x1="91000" y1="71340" x2="88333" y2="52336"/>
                        <a14:foregroundMark x1="96167" y1="28660" x2="90667" y2="4361"/>
                        <a14:foregroundMark x1="90667" y1="4361" x2="87833" y2="16822"/>
                        <a14:foregroundMark x1="97000" y1="25857" x2="98167" y2="19938"/>
                        <a14:foregroundMark x1="44167" y1="93146" x2="53333" y2="90343"/>
                        <a14:foregroundMark x1="53333" y1="90343" x2="55000" y2="90343"/>
                        <a14:foregroundMark x1="50833" y1="95327" x2="52667" y2="98442"/>
                        <a14:foregroundMark x1="21167" y1="312" x2="24333" y2="13396"/>
                        <a14:foregroundMark x1="667" y1="32399" x2="667" y2="32399"/>
                        <a14:backgroundMark x1="2333" y1="59190" x2="1833" y2="52025"/>
                        <a14:backgroundMark x1="6667" y1="55763" x2="6667" y2="55763"/>
                        <a14:backgroundMark x1="1833" y1="59813" x2="6833" y2="50156"/>
                        <a14:backgroundMark x1="1667" y1="61371" x2="1667" y2="61371"/>
                        <a14:backgroundMark x1="6500" y1="54206" x2="5667" y2="54206"/>
                        <a14:backgroundMark x1="1000" y1="62617" x2="1833" y2="60125"/>
                        <a14:backgroundMark x1="6167" y1="53583" x2="6667" y2="54517"/>
                        <a14:backgroundMark x1="1833" y1="60436" x2="667" y2="63240"/>
                        <a14:backgroundMark x1="6000" y1="52648" x2="6667" y2="529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01" y="3930220"/>
            <a:ext cx="1527463" cy="817193"/>
          </a:xfrm>
          <a:prstGeom prst="rect">
            <a:avLst/>
          </a:prstGeom>
        </p:spPr>
      </p:pic>
      <p:pic>
        <p:nvPicPr>
          <p:cNvPr id="38" name="Imagem 37" descr="Uma imagem com texto&#10;&#10;Descrição gerada automaticamente">
            <a:extLst>
              <a:ext uri="{FF2B5EF4-FFF2-40B4-BE49-F238E27FC236}">
                <a16:creationId xmlns:a16="http://schemas.microsoft.com/office/drawing/2014/main" id="{BA35D45C-1C37-4FEF-93F4-9E48E8B64EE9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b="8735"/>
          <a:stretch/>
        </p:blipFill>
        <p:spPr>
          <a:xfrm>
            <a:off x="9375016" y="1159012"/>
            <a:ext cx="1152312" cy="1863466"/>
          </a:xfrm>
          <a:prstGeom prst="rect">
            <a:avLst/>
          </a:prstGeom>
        </p:spPr>
      </p:pic>
      <p:pic>
        <p:nvPicPr>
          <p:cNvPr id="44" name="Picture 8" descr="Iogurte Líquido +Proteína Morango - NiT">
            <a:extLst>
              <a:ext uri="{FF2B5EF4-FFF2-40B4-BE49-F238E27FC236}">
                <a16:creationId xmlns:a16="http://schemas.microsoft.com/office/drawing/2014/main" id="{84922264-230A-43C7-B51E-642EA3818E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2" t="2343" r="26527" b="3391"/>
          <a:stretch/>
        </p:blipFill>
        <p:spPr bwMode="auto">
          <a:xfrm>
            <a:off x="4616637" y="1296758"/>
            <a:ext cx="852101" cy="172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Imagem 58" descr="Uma imagem com texto&#10;&#10;Descrição gerada automaticamente">
            <a:extLst>
              <a:ext uri="{FF2B5EF4-FFF2-40B4-BE49-F238E27FC236}">
                <a16:creationId xmlns:a16="http://schemas.microsoft.com/office/drawing/2014/main" id="{C9F6F4CC-291A-4C2B-9629-FFD7D726546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294" b="90706" l="8158" r="90000">
                        <a14:foregroundMark x1="8684" y1="15613" x2="41579" y2="32714"/>
                        <a14:foregroundMark x1="41579" y1="32714" x2="59211" y2="56877"/>
                        <a14:foregroundMark x1="59211" y1="56877" x2="56579" y2="81784"/>
                        <a14:foregroundMark x1="56579" y1="81784" x2="38158" y2="86989"/>
                        <a14:foregroundMark x1="38158" y1="86989" x2="21316" y2="84387"/>
                        <a14:foregroundMark x1="21316" y1="84387" x2="55263" y2="79926"/>
                        <a14:foregroundMark x1="55263" y1="79926" x2="70263" y2="86245"/>
                        <a14:foregroundMark x1="70263" y1="86245" x2="75000" y2="62082"/>
                        <a14:foregroundMark x1="75000" y1="62082" x2="73158" y2="47212"/>
                        <a14:foregroundMark x1="74474" y1="90335" x2="72105" y2="87732"/>
                        <a14:foregroundMark x1="75263" y1="88848" x2="74737" y2="44610"/>
                        <a14:foregroundMark x1="8947" y1="14870" x2="11842" y2="67286"/>
                        <a14:foregroundMark x1="11842" y1="67286" x2="8684" y2="86989"/>
                        <a14:foregroundMark x1="8684" y1="86989" x2="55263" y2="90706"/>
                        <a14:foregroundMark x1="55263" y1="90706" x2="57632" y2="89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674" y="5162756"/>
            <a:ext cx="1281594" cy="907234"/>
          </a:xfrm>
          <a:prstGeom prst="rect">
            <a:avLst/>
          </a:prstGeom>
        </p:spPr>
      </p:pic>
      <p:pic>
        <p:nvPicPr>
          <p:cNvPr id="60" name="Picture 2">
            <a:extLst>
              <a:ext uri="{FF2B5EF4-FFF2-40B4-BE49-F238E27FC236}">
                <a16:creationId xmlns:a16="http://schemas.microsoft.com/office/drawing/2014/main" id="{1FDA61C0-AB1E-43E0-B7AE-F159756F4D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9" b="12293"/>
          <a:stretch/>
        </p:blipFill>
        <p:spPr bwMode="auto">
          <a:xfrm>
            <a:off x="4528936" y="5231644"/>
            <a:ext cx="1044623" cy="86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ogurte Líquido Proteína Morango e Framboesa Yopro - Danone | Continente  Online">
            <a:extLst>
              <a:ext uri="{FF2B5EF4-FFF2-40B4-BE49-F238E27FC236}">
                <a16:creationId xmlns:a16="http://schemas.microsoft.com/office/drawing/2014/main" id="{DAEBB306-E407-469F-BC73-CC22C5A8F0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0" t="953" r="34478"/>
          <a:stretch/>
        </p:blipFill>
        <p:spPr bwMode="auto">
          <a:xfrm>
            <a:off x="4022611" y="1327483"/>
            <a:ext cx="513060" cy="159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Imagem 21" descr="Uma imagem com texto&#10;&#10;Descrição gerada automaticamente">
            <a:extLst>
              <a:ext uri="{FF2B5EF4-FFF2-40B4-BE49-F238E27FC236}">
                <a16:creationId xmlns:a16="http://schemas.microsoft.com/office/drawing/2014/main" id="{18D67708-F982-4E89-8340-E1144F6E3A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10315439" y="1029675"/>
            <a:ext cx="423777" cy="446082"/>
          </a:xfrm>
          <a:prstGeom prst="rect">
            <a:avLst/>
          </a:prstGeom>
        </p:spPr>
      </p:pic>
      <p:pic>
        <p:nvPicPr>
          <p:cNvPr id="5" name="Imagem 4" descr="Uma imagem com garrafa, alimentação, cacho, diferente&#10;&#10;Descrição gerada automaticamente">
            <a:extLst>
              <a:ext uri="{FF2B5EF4-FFF2-40B4-BE49-F238E27FC236}">
                <a16:creationId xmlns:a16="http://schemas.microsoft.com/office/drawing/2014/main" id="{8C39A0FB-B546-4061-AD39-AFCA6C8D0DC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2785" r="74797" b="16856"/>
          <a:stretch/>
        </p:blipFill>
        <p:spPr>
          <a:xfrm>
            <a:off x="10853501" y="1362248"/>
            <a:ext cx="606822" cy="1694107"/>
          </a:xfrm>
          <a:prstGeom prst="rect">
            <a:avLst/>
          </a:prstGeom>
        </p:spPr>
      </p:pic>
      <p:pic>
        <p:nvPicPr>
          <p:cNvPr id="27" name="Imagem 26" descr="Uma imagem com texto&#10;&#10;Descrição gerada automaticamente">
            <a:extLst>
              <a:ext uri="{FF2B5EF4-FFF2-40B4-BE49-F238E27FC236}">
                <a16:creationId xmlns:a16="http://schemas.microsoft.com/office/drawing/2014/main" id="{EC27E09B-8077-4066-918B-59EC1CA2D2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11374313" y="1073717"/>
            <a:ext cx="423777" cy="446082"/>
          </a:xfrm>
          <a:prstGeom prst="rect">
            <a:avLst/>
          </a:prstGeom>
        </p:spPr>
      </p:pic>
      <p:pic>
        <p:nvPicPr>
          <p:cNvPr id="20" name="Imagem 19" descr="Uma imagem com texto&#10;&#10;Descrição gerada automaticamente">
            <a:extLst>
              <a:ext uri="{FF2B5EF4-FFF2-40B4-BE49-F238E27FC236}">
                <a16:creationId xmlns:a16="http://schemas.microsoft.com/office/drawing/2014/main" id="{75FF0D52-824D-4ED2-ADC6-58394B77FF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7877433" y="1009331"/>
            <a:ext cx="423777" cy="446082"/>
          </a:xfrm>
          <a:prstGeom prst="rect">
            <a:avLst/>
          </a:prstGeom>
        </p:spPr>
      </p:pic>
      <p:sp>
        <p:nvSpPr>
          <p:cNvPr id="28" name="CaixaDeTexto 27">
            <a:extLst>
              <a:ext uri="{FF2B5EF4-FFF2-40B4-BE49-F238E27FC236}">
                <a16:creationId xmlns:a16="http://schemas.microsoft.com/office/drawing/2014/main" id="{3C300243-4A19-4EB9-AFFB-E94D240A34D7}"/>
              </a:ext>
            </a:extLst>
          </p:cNvPr>
          <p:cNvSpPr txBox="1"/>
          <p:nvPr/>
        </p:nvSpPr>
        <p:spPr>
          <a:xfrm>
            <a:off x="580883" y="4701672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37B26C64-ACDB-47A4-AE11-A7709AEF9D2A}"/>
              </a:ext>
            </a:extLst>
          </p:cNvPr>
          <p:cNvSpPr txBox="1"/>
          <p:nvPr/>
        </p:nvSpPr>
        <p:spPr>
          <a:xfrm>
            <a:off x="3887131" y="4734854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pic>
        <p:nvPicPr>
          <p:cNvPr id="47" name="Imagem 46">
            <a:extLst>
              <a:ext uri="{FF2B5EF4-FFF2-40B4-BE49-F238E27FC236}">
                <a16:creationId xmlns:a16="http://schemas.microsoft.com/office/drawing/2014/main" id="{65973A41-1A8B-4162-B329-791D387BA7DE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8181" t="11767" r="4074" b="4368"/>
          <a:stretch/>
        </p:blipFill>
        <p:spPr>
          <a:xfrm>
            <a:off x="331561" y="5313767"/>
            <a:ext cx="1016065" cy="789160"/>
          </a:xfrm>
          <a:prstGeom prst="rect">
            <a:avLst/>
          </a:prstGeom>
        </p:spPr>
      </p:pic>
      <p:pic>
        <p:nvPicPr>
          <p:cNvPr id="53" name="Picture 2" descr="7 Pudins Proteicos Prontos-a-Comer – Musculacao.net">
            <a:extLst>
              <a:ext uri="{FF2B5EF4-FFF2-40B4-BE49-F238E27FC236}">
                <a16:creationId xmlns:a16="http://schemas.microsoft.com/office/drawing/2014/main" id="{8D167F86-5C42-4B68-AD41-107242FFB3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6650" b="92072" l="29600" r="67200">
                        <a14:foregroundMark x1="32267" y1="8184" x2="39467" y2="6650"/>
                        <a14:foregroundMark x1="39467" y1="6650" x2="61733" y2="12020"/>
                        <a14:foregroundMark x1="67200" y1="13299" x2="67200" y2="13299"/>
                        <a14:foregroundMark x1="39333" y1="90537" x2="52000" y2="91816"/>
                        <a14:foregroundMark x1="52000" y1="91816" x2="55467" y2="87980"/>
                        <a14:foregroundMark x1="41333" y1="95141" x2="56800" y2="92072"/>
                        <a14:foregroundMark x1="56800" y1="92072" x2="58267" y2="90281"/>
                        <a14:foregroundMark x1="37467" y1="34783" x2="64533" y2="30691"/>
                        <a14:foregroundMark x1="64533" y1="30691" x2="64533" y2="30691"/>
                        <a14:foregroundMark x1="32667" y1="13299" x2="46800" y2="12020"/>
                        <a14:foregroundMark x1="38267" y1="12020" x2="51067" y2="39130"/>
                        <a14:foregroundMark x1="51067" y1="39130" x2="59067" y2="21483"/>
                        <a14:foregroundMark x1="59067" y1="21483" x2="59067" y2="20972"/>
                        <a14:foregroundMark x1="63067" y1="6905" x2="51333" y2="34271"/>
                        <a14:foregroundMark x1="51333" y1="34271" x2="42000" y2="45780"/>
                        <a14:foregroundMark x1="42000" y1="45780" x2="39333" y2="8440"/>
                        <a14:foregroundMark x1="39333" y1="8440" x2="45333" y2="14578"/>
                        <a14:foregroundMark x1="32400" y1="10997" x2="44667" y2="71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60" r="30353"/>
          <a:stretch/>
        </p:blipFill>
        <p:spPr bwMode="auto">
          <a:xfrm>
            <a:off x="7755021" y="3717249"/>
            <a:ext cx="885311" cy="103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CaixaDeTexto 53">
            <a:extLst>
              <a:ext uri="{FF2B5EF4-FFF2-40B4-BE49-F238E27FC236}">
                <a16:creationId xmlns:a16="http://schemas.microsoft.com/office/drawing/2014/main" id="{9CC157C6-25A0-4709-B22B-FAB7B7BC6FE7}"/>
              </a:ext>
            </a:extLst>
          </p:cNvPr>
          <p:cNvSpPr txBox="1"/>
          <p:nvPr/>
        </p:nvSpPr>
        <p:spPr>
          <a:xfrm>
            <a:off x="7834306" y="4707062"/>
            <a:ext cx="908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943EFF61-A26B-4FF3-89EF-71DC3A5D5C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73" t="2371" r="32581" b="2599"/>
          <a:stretch/>
        </p:blipFill>
        <p:spPr bwMode="auto">
          <a:xfrm>
            <a:off x="6433685" y="1303884"/>
            <a:ext cx="593613" cy="157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Imagem 54" descr="Uma imagem com texto&#10;&#10;Descrição gerada automaticamente">
            <a:extLst>
              <a:ext uri="{FF2B5EF4-FFF2-40B4-BE49-F238E27FC236}">
                <a16:creationId xmlns:a16="http://schemas.microsoft.com/office/drawing/2014/main" id="{79497B7B-00EA-4746-9B6A-6014EA787B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6898932" y="1008758"/>
            <a:ext cx="423777" cy="446082"/>
          </a:xfrm>
          <a:prstGeom prst="rect">
            <a:avLst/>
          </a:prstGeom>
        </p:spPr>
      </p:pic>
      <p:sp>
        <p:nvSpPr>
          <p:cNvPr id="61" name="CaixaDeTexto 60">
            <a:extLst>
              <a:ext uri="{FF2B5EF4-FFF2-40B4-BE49-F238E27FC236}">
                <a16:creationId xmlns:a16="http://schemas.microsoft.com/office/drawing/2014/main" id="{8D5867A0-FB9C-4907-8514-BE987C5BB182}"/>
              </a:ext>
            </a:extLst>
          </p:cNvPr>
          <p:cNvSpPr txBox="1"/>
          <p:nvPr/>
        </p:nvSpPr>
        <p:spPr>
          <a:xfrm>
            <a:off x="6208791" y="2875699"/>
            <a:ext cx="984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89617E60-62E8-2055-0E9D-799B08A14B73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l="42545" t="45833" r="45463" b="30532"/>
          <a:stretch/>
        </p:blipFill>
        <p:spPr>
          <a:xfrm>
            <a:off x="10881310" y="3618934"/>
            <a:ext cx="685877" cy="901217"/>
          </a:xfrm>
          <a:prstGeom prst="rect">
            <a:avLst/>
          </a:prstGeom>
        </p:spPr>
      </p:pic>
      <p:sp>
        <p:nvSpPr>
          <p:cNvPr id="62" name="CaixaDeTexto 61">
            <a:extLst>
              <a:ext uri="{FF2B5EF4-FFF2-40B4-BE49-F238E27FC236}">
                <a16:creationId xmlns:a16="http://schemas.microsoft.com/office/drawing/2014/main" id="{A48FA964-1CAB-8519-FF7C-738BC81EE333}"/>
              </a:ext>
            </a:extLst>
          </p:cNvPr>
          <p:cNvSpPr txBox="1"/>
          <p:nvPr/>
        </p:nvSpPr>
        <p:spPr>
          <a:xfrm>
            <a:off x="6652442" y="6144420"/>
            <a:ext cx="982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65" name="Imagem 64" descr="Uma imagem com texto&#10;&#10;Descrição gerada automaticamente">
            <a:extLst>
              <a:ext uri="{FF2B5EF4-FFF2-40B4-BE49-F238E27FC236}">
                <a16:creationId xmlns:a16="http://schemas.microsoft.com/office/drawing/2014/main" id="{5CA9471A-DF45-56C8-A77A-98AC716320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8543895" y="3471129"/>
            <a:ext cx="423777" cy="446082"/>
          </a:xfrm>
          <a:prstGeom prst="rect">
            <a:avLst/>
          </a:prstGeom>
        </p:spPr>
      </p:pic>
      <p:pic>
        <p:nvPicPr>
          <p:cNvPr id="2054" name="Picture 6" descr="Pudim Proteico Chocolate emb. 180 gr - Yopro | Continente">
            <a:extLst>
              <a:ext uri="{FF2B5EF4-FFF2-40B4-BE49-F238E27FC236}">
                <a16:creationId xmlns:a16="http://schemas.microsoft.com/office/drawing/2014/main" id="{9ADCBE0A-9288-D860-B48F-973036DABA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778" b="89778" l="5333" r="91556">
                        <a14:foregroundMark x1="50222" y1="44889" x2="72889" y2="38667"/>
                        <a14:foregroundMark x1="40444" y1="54222" x2="69778" y2="46667"/>
                        <a14:foregroundMark x1="74667" y1="38667" x2="23111" y2="73778"/>
                        <a14:foregroundMark x1="23111" y1="73778" x2="71556" y2="45333"/>
                        <a14:foregroundMark x1="71556" y1="45333" x2="64444" y2="67111"/>
                        <a14:foregroundMark x1="39556" y1="48889" x2="80889" y2="52889"/>
                        <a14:foregroundMark x1="33778" y1="44889" x2="61333" y2="48889"/>
                        <a14:foregroundMark x1="83556" y1="32889" x2="76444" y2="69333"/>
                        <a14:foregroundMark x1="80444" y1="43111" x2="76444" y2="60889"/>
                        <a14:foregroundMark x1="50667" y1="61778" x2="76444" y2="57333"/>
                        <a14:foregroundMark x1="50222" y1="71556" x2="56889" y2="77778"/>
                        <a14:foregroundMark x1="60889" y1="78222" x2="60889" y2="78222"/>
                        <a14:foregroundMark x1="91556" y1="22222" x2="83111" y2="68889"/>
                        <a14:foregroundMark x1="72889" y1="47556" x2="83111" y2="67111"/>
                        <a14:foregroundMark x1="53778" y1="76000" x2="73333" y2="68889"/>
                        <a14:foregroundMark x1="5333" y1="18222" x2="12444" y2="23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25" t="7865" r="5033" b="9257"/>
          <a:stretch/>
        </p:blipFill>
        <p:spPr bwMode="auto">
          <a:xfrm>
            <a:off x="4663137" y="3797304"/>
            <a:ext cx="809893" cy="76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Imagem 68" descr="Uma imagem com texto&#10;&#10;Descrição gerada automaticamente">
            <a:extLst>
              <a:ext uri="{FF2B5EF4-FFF2-40B4-BE49-F238E27FC236}">
                <a16:creationId xmlns:a16="http://schemas.microsoft.com/office/drawing/2014/main" id="{C804E741-85E0-1F74-8DCA-AD81ABC56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5052937" y="3360440"/>
            <a:ext cx="423777" cy="446082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D412011A-7C58-CFFE-CC9D-B8CF3AB60430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303225" y="5183139"/>
            <a:ext cx="1109364" cy="967818"/>
          </a:xfrm>
          <a:prstGeom prst="rect">
            <a:avLst/>
          </a:prstGeom>
        </p:spPr>
      </p:pic>
      <p:pic>
        <p:nvPicPr>
          <p:cNvPr id="3" name="Picture 2" descr="Pin em Food">
            <a:extLst>
              <a:ext uri="{FF2B5EF4-FFF2-40B4-BE49-F238E27FC236}">
                <a16:creationId xmlns:a16="http://schemas.microsoft.com/office/drawing/2014/main" id="{AE0DFD69-68A8-0CD5-AD3A-B21FE29AA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749" y="5217625"/>
            <a:ext cx="835143" cy="83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CaixaDeTexto 55">
            <a:extLst>
              <a:ext uri="{FF2B5EF4-FFF2-40B4-BE49-F238E27FC236}">
                <a16:creationId xmlns:a16="http://schemas.microsoft.com/office/drawing/2014/main" id="{F4888F04-1DF8-FD20-F91C-DD69147FE539}"/>
              </a:ext>
            </a:extLst>
          </p:cNvPr>
          <p:cNvSpPr txBox="1"/>
          <p:nvPr/>
        </p:nvSpPr>
        <p:spPr>
          <a:xfrm>
            <a:off x="2598673" y="6153868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pic>
        <p:nvPicPr>
          <p:cNvPr id="6" name="Picture 2" descr="MILSANI® Requeijão Preço baixo no ALDI">
            <a:extLst>
              <a:ext uri="{FF2B5EF4-FFF2-40B4-BE49-F238E27FC236}">
                <a16:creationId xmlns:a16="http://schemas.microsoft.com/office/drawing/2014/main" id="{2BF923CA-035C-FD69-9A8E-0BAC48B232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9" r="5229" b="14645"/>
          <a:stretch/>
        </p:blipFill>
        <p:spPr bwMode="auto">
          <a:xfrm>
            <a:off x="3308125" y="5234876"/>
            <a:ext cx="1158014" cy="8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CaixaDeTexto 56">
            <a:extLst>
              <a:ext uri="{FF2B5EF4-FFF2-40B4-BE49-F238E27FC236}">
                <a16:creationId xmlns:a16="http://schemas.microsoft.com/office/drawing/2014/main" id="{B94EC1C0-C2B8-8F41-52A9-14315B91FD96}"/>
              </a:ext>
            </a:extLst>
          </p:cNvPr>
          <p:cNvSpPr txBox="1"/>
          <p:nvPr/>
        </p:nvSpPr>
        <p:spPr>
          <a:xfrm>
            <a:off x="3675686" y="6150957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Aldi</a:t>
            </a:r>
            <a:endParaRPr lang="pt-PT" sz="1200" dirty="0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141B9AE-840D-1842-4A01-A1CF8BF9AA6C}"/>
              </a:ext>
            </a:extLst>
          </p:cNvPr>
          <p:cNvSpPr txBox="1"/>
          <p:nvPr/>
        </p:nvSpPr>
        <p:spPr>
          <a:xfrm>
            <a:off x="4492720" y="6101951"/>
            <a:ext cx="10928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9A1AF9BE-B1E3-CC8F-A7BE-3B53AB22F75C}"/>
              </a:ext>
            </a:extLst>
          </p:cNvPr>
          <p:cNvPicPr>
            <a:picLocks noChangeAspect="1"/>
          </p:cNvPicPr>
          <p:nvPr/>
        </p:nvPicPr>
        <p:blipFill rotWithShape="1"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36678" b="54825" l="25365" r="37025">
                        <a14:foregroundMark x1="36111" y1="38761" x2="31798" y2="37884"/>
                        <a14:foregroundMark x1="31213" y1="48081" x2="30227" y2="49836"/>
                        <a14:foregroundMark x1="37061" y1="40844" x2="35015" y2="36732"/>
                        <a14:foregroundMark x1="28253" y1="54825" x2="30811" y2="53618"/>
                      </a14:backgroundRemoval>
                    </a14:imgEffect>
                  </a14:imgLayer>
                </a14:imgProps>
              </a:ext>
            </a:extLst>
          </a:blip>
          <a:srcRect l="24011" t="34968" r="61969" b="43613"/>
          <a:stretch/>
        </p:blipFill>
        <p:spPr>
          <a:xfrm>
            <a:off x="6414434" y="3716451"/>
            <a:ext cx="1135900" cy="1156902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EE7984CC-BE94-D0E0-425B-856F866A14E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17560" t="62219" r="71512" b="19640"/>
          <a:stretch/>
        </p:blipFill>
        <p:spPr>
          <a:xfrm>
            <a:off x="9223685" y="3582862"/>
            <a:ext cx="1124163" cy="1244145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E5E5D7C0-318E-01B1-ACFE-1CD814F572A8}"/>
              </a:ext>
            </a:extLst>
          </p:cNvPr>
          <p:cNvPicPr>
            <a:picLocks noChangeAspect="1"/>
          </p:cNvPicPr>
          <p:nvPr/>
        </p:nvPicPr>
        <p:blipFill rotWithShape="1">
          <a:blip r:embed="rId31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390" b="80811" l="29825" r="40789">
                        <a14:foregroundMark x1="31360" y1="73136" x2="37061" y2="62445"/>
                        <a14:foregroundMark x1="30775" y1="70833" x2="33845" y2="80811"/>
                        <a14:foregroundMark x1="30665" y1="71985" x2="37208" y2="64309"/>
                        <a14:foregroundMark x1="37208" y1="64309" x2="32127" y2="70066"/>
                        <a14:foregroundMark x1="32127" y1="70066" x2="32237" y2="70998"/>
                      </a14:backgroundRemoval>
                    </a14:imgEffect>
                  </a14:imgLayer>
                </a14:imgProps>
              </a:ext>
            </a:extLst>
          </a:blip>
          <a:srcRect l="28527" t="61273" r="57773" b="18041"/>
          <a:stretch/>
        </p:blipFill>
        <p:spPr>
          <a:xfrm>
            <a:off x="10588492" y="3596109"/>
            <a:ext cx="1209598" cy="1217653"/>
          </a:xfrm>
          <a:prstGeom prst="rect">
            <a:avLst/>
          </a:pr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896F7B13-435A-8052-3F3E-6F0BC4A827C8}"/>
              </a:ext>
            </a:extLst>
          </p:cNvPr>
          <p:cNvPicPr>
            <a:picLocks noChangeAspect="1"/>
          </p:cNvPicPr>
          <p:nvPr/>
        </p:nvPicPr>
        <p:blipFill rotWithShape="1">
          <a:blip r:embed="rId33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38871" b="51974" l="12610" r="23246">
                        <a14:foregroundMark x1="16886" y1="38980" x2="22697" y2="38871"/>
                        <a14:foregroundMark x1="22697" y1="38871" x2="22880" y2="39035"/>
                        <a14:foregroundMark x1="19371" y1="40844" x2="14254" y2="47259"/>
                        <a14:foregroundMark x1="14254" y1="47259" x2="15716" y2="45285"/>
                        <a14:foregroundMark x1="16045" y1="46711" x2="15168" y2="48575"/>
                        <a14:foregroundMark x1="17763" y1="40735" x2="21637" y2="40132"/>
                        <a14:foregroundMark x1="21162" y1="40186" x2="18238" y2="43476"/>
                        <a14:foregroundMark x1="15826" y1="46875" x2="16374" y2="47588"/>
                        <a14:foregroundMark x1="15424" y1="46053" x2="15936" y2="46162"/>
                        <a14:foregroundMark x1="15534" y1="45888" x2="15534" y2="49561"/>
                        <a14:foregroundMark x1="14145" y1="49616" x2="17946" y2="49452"/>
                        <a14:foregroundMark x1="14985" y1="48410" x2="14985" y2="50987"/>
                        <a14:foregroundMark x1="12610" y1="44846" x2="12610" y2="44846"/>
                        <a14:foregroundMark x1="16703" y1="46985" x2="16703" y2="47039"/>
                        <a14:foregroundMark x1="15899" y1="46053" x2="17909" y2="46765"/>
                        <a14:foregroundMark x1="13743" y1="51974" x2="17325" y2="51974"/>
                      </a14:backgroundRemoval>
                    </a14:imgEffect>
                  </a14:imgLayer>
                </a14:imgProps>
              </a:ext>
            </a:extLst>
          </a:blip>
          <a:srcRect l="11571" t="37935" r="75406" b="46537"/>
          <a:stretch/>
        </p:blipFill>
        <p:spPr>
          <a:xfrm>
            <a:off x="3197913" y="3824176"/>
            <a:ext cx="1294806" cy="1029283"/>
          </a:xfrm>
          <a:prstGeom prst="rect">
            <a:avLst/>
          </a:prstGeom>
        </p:spPr>
      </p:pic>
      <p:pic>
        <p:nvPicPr>
          <p:cNvPr id="2049" name="Imagem 2048">
            <a:extLst>
              <a:ext uri="{FF2B5EF4-FFF2-40B4-BE49-F238E27FC236}">
                <a16:creationId xmlns:a16="http://schemas.microsoft.com/office/drawing/2014/main" id="{9B29C315-BADE-7768-6C32-D7E2C5522EA8}"/>
              </a:ext>
            </a:extLst>
          </p:cNvPr>
          <p:cNvPicPr>
            <a:picLocks noChangeAspect="1"/>
          </p:cNvPicPr>
          <p:nvPr/>
        </p:nvPicPr>
        <p:blipFill rotWithShape="1">
          <a:blip r:embed="rId35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46765" b="81469" l="13085" r="38999">
                        <a14:foregroundMark x1="19518" y1="55154" x2="29971" y2="54057"/>
                        <a14:foregroundMark x1="29971" y1="54057" x2="30263" y2="54057"/>
                        <a14:foregroundMark x1="13085" y1="47204" x2="35855" y2="48794"/>
                        <a14:foregroundMark x1="18567" y1="54057" x2="27632" y2="53454"/>
                        <a14:foregroundMark x1="27632" y1="53454" x2="28253" y2="53015"/>
                        <a14:foregroundMark x1="31287" y1="59704" x2="28545" y2="70121"/>
                        <a14:foregroundMark x1="17069" y1="78509" x2="27851" y2="77741"/>
                        <a14:foregroundMark x1="27851" y1="77741" x2="31506" y2="77796"/>
                        <a14:foregroundMark x1="14291" y1="46656" x2="39035" y2="48629"/>
                        <a14:foregroundMark x1="39035" y1="48629" x2="36696" y2="48191"/>
                        <a14:foregroundMark x1="18677" y1="81524" x2="30154" y2="77686"/>
                        <a14:foregroundMark x1="20102" y1="80647" x2="28728" y2="80208"/>
                        <a14:foregroundMark x1="28728" y1="80208" x2="29020" y2="80208"/>
                        <a14:foregroundMark x1="38048" y1="46765" x2="38048" y2="46765"/>
                        <a14:foregroundMark x1="15351" y1="46765" x2="30958" y2="46711"/>
                        <a14:foregroundMark x1="30958" y1="46711" x2="35197" y2="46930"/>
                        <a14:foregroundMark x1="25694" y1="77522" x2="25694" y2="77522"/>
                      </a14:backgroundRemoval>
                    </a14:imgEffect>
                  </a14:imgLayer>
                </a14:imgProps>
              </a:ext>
            </a:extLst>
          </a:blip>
          <a:srcRect l="10821" t="43871" r="60986" b="18967"/>
          <a:stretch/>
        </p:blipFill>
        <p:spPr>
          <a:xfrm>
            <a:off x="5521134" y="3798332"/>
            <a:ext cx="814015" cy="727276"/>
          </a:xfrm>
          <a:prstGeom prst="rect">
            <a:avLst/>
          </a:prstGeom>
        </p:spPr>
      </p:pic>
      <p:pic>
        <p:nvPicPr>
          <p:cNvPr id="2051" name="Imagem 2050" descr="Uma imagem com texto&#10;&#10;Descrição gerada automaticamente">
            <a:extLst>
              <a:ext uri="{FF2B5EF4-FFF2-40B4-BE49-F238E27FC236}">
                <a16:creationId xmlns:a16="http://schemas.microsoft.com/office/drawing/2014/main" id="{8355349F-3BA0-F4CC-D900-7EEE365958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6027429" y="3405673"/>
            <a:ext cx="423777" cy="446082"/>
          </a:xfrm>
          <a:prstGeom prst="rect">
            <a:avLst/>
          </a:prstGeom>
        </p:spPr>
      </p:pic>
      <p:pic>
        <p:nvPicPr>
          <p:cNvPr id="2055" name="Imagem 2054" descr="Uma imagem com texto&#10;&#10;Descrição gerada automaticamente">
            <a:extLst>
              <a:ext uri="{FF2B5EF4-FFF2-40B4-BE49-F238E27FC236}">
                <a16:creationId xmlns:a16="http://schemas.microsoft.com/office/drawing/2014/main" id="{F89119E8-3855-27DC-8CDA-AC7FBE38CB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7321253" y="3407069"/>
            <a:ext cx="423777" cy="446082"/>
          </a:xfrm>
          <a:prstGeom prst="rect">
            <a:avLst/>
          </a:prstGeom>
        </p:spPr>
      </p:pic>
      <p:pic>
        <p:nvPicPr>
          <p:cNvPr id="2056" name="Imagem 2055" descr="Uma imagem com texto&#10;&#10;Descrição gerada automaticamente">
            <a:extLst>
              <a:ext uri="{FF2B5EF4-FFF2-40B4-BE49-F238E27FC236}">
                <a16:creationId xmlns:a16="http://schemas.microsoft.com/office/drawing/2014/main" id="{010B4EA1-CDB0-8917-A3AC-54BB590FF5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11475005" y="3342940"/>
            <a:ext cx="423777" cy="446082"/>
          </a:xfrm>
          <a:prstGeom prst="rect">
            <a:avLst/>
          </a:prstGeom>
        </p:spPr>
      </p:pic>
      <p:pic>
        <p:nvPicPr>
          <p:cNvPr id="2058" name="Imagem 2057">
            <a:extLst>
              <a:ext uri="{FF2B5EF4-FFF2-40B4-BE49-F238E27FC236}">
                <a16:creationId xmlns:a16="http://schemas.microsoft.com/office/drawing/2014/main" id="{D3E3C54F-26BF-C567-5BD2-66DB13171D05}"/>
              </a:ext>
            </a:extLst>
          </p:cNvPr>
          <p:cNvPicPr>
            <a:picLocks noChangeAspect="1"/>
          </p:cNvPicPr>
          <p:nvPr/>
        </p:nvPicPr>
        <p:blipFill rotWithShape="1">
          <a:blip r:embed="rId37">
            <a:extLst>
              <a:ext uri="{BEBA8EAE-BF5A-486C-A8C5-ECC9F3942E4B}">
                <a14:imgProps xmlns:a14="http://schemas.microsoft.com/office/drawing/2010/main">
                  <a14:imgLayer r:embed="rId38">
                    <a14:imgEffect>
                      <a14:backgroundRemoval t="59211" b="75274" l="10746" r="15680">
                        <a14:foregroundMark x1="12463" y1="60088" x2="13670" y2="60307"/>
                        <a14:foregroundMark x1="13925" y1="75055" x2="11477" y2="68366"/>
                        <a14:foregroundMark x1="11477" y1="68366" x2="12792" y2="59211"/>
                        <a14:foregroundMark x1="12792" y1="59211" x2="13816" y2="61513"/>
                        <a14:foregroundMark x1="10782" y1="74671" x2="13487" y2="74671"/>
                        <a14:foregroundMark x1="11257" y1="65625" x2="11404" y2="74452"/>
                        <a14:foregroundMark x1="11404" y1="74452" x2="13670" y2="75274"/>
                        <a14:foregroundMark x1="14985" y1="65625" x2="14803" y2="73246"/>
                      </a14:backgroundRemoval>
                    </a14:imgEffect>
                  </a14:imgLayer>
                </a14:imgProps>
              </a:ext>
            </a:extLst>
          </a:blip>
          <a:srcRect l="10522" t="58885" r="83726" b="23244"/>
          <a:stretch/>
        </p:blipFill>
        <p:spPr>
          <a:xfrm>
            <a:off x="2056040" y="1394798"/>
            <a:ext cx="739229" cy="1531043"/>
          </a:xfrm>
          <a:prstGeom prst="rect">
            <a:avLst/>
          </a:prstGeom>
        </p:spPr>
      </p:pic>
      <p:pic>
        <p:nvPicPr>
          <p:cNvPr id="2059" name="Imagem 2058">
            <a:extLst>
              <a:ext uri="{FF2B5EF4-FFF2-40B4-BE49-F238E27FC236}">
                <a16:creationId xmlns:a16="http://schemas.microsoft.com/office/drawing/2014/main" id="{52DAF808-9E41-2BAE-412C-482A9A18B161}"/>
              </a:ext>
            </a:extLst>
          </p:cNvPr>
          <p:cNvPicPr>
            <a:picLocks noChangeAspect="1"/>
          </p:cNvPicPr>
          <p:nvPr/>
        </p:nvPicPr>
        <p:blipFill rotWithShape="1">
          <a:blip r:embed="rId39"/>
          <a:srcRect l="35604" t="58885" r="55411" b="23244"/>
          <a:stretch/>
        </p:blipFill>
        <p:spPr>
          <a:xfrm>
            <a:off x="2709029" y="1405405"/>
            <a:ext cx="1162403" cy="1541394"/>
          </a:xfrm>
          <a:prstGeom prst="rect">
            <a:avLst/>
          </a:prstGeom>
        </p:spPr>
      </p:pic>
      <p:pic>
        <p:nvPicPr>
          <p:cNvPr id="2062" name="Imagem 2061">
            <a:extLst>
              <a:ext uri="{FF2B5EF4-FFF2-40B4-BE49-F238E27FC236}">
                <a16:creationId xmlns:a16="http://schemas.microsoft.com/office/drawing/2014/main" id="{70A91F51-3F57-10FC-2C8A-43C24367D757}"/>
              </a:ext>
            </a:extLst>
          </p:cNvPr>
          <p:cNvPicPr>
            <a:picLocks noChangeAspect="1"/>
          </p:cNvPicPr>
          <p:nvPr/>
        </p:nvPicPr>
        <p:blipFill rotWithShape="1">
          <a:blip r:embed="rId40"/>
          <a:srcRect l="3295" t="36756" r="84697" b="48914"/>
          <a:stretch/>
        </p:blipFill>
        <p:spPr>
          <a:xfrm>
            <a:off x="380061" y="3774277"/>
            <a:ext cx="1235290" cy="982784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DC91B8AF-36AC-9D3A-9B79-DB3565EC40B0}"/>
              </a:ext>
            </a:extLst>
          </p:cNvPr>
          <p:cNvSpPr/>
          <p:nvPr/>
        </p:nvSpPr>
        <p:spPr>
          <a:xfrm>
            <a:off x="4518321" y="5156023"/>
            <a:ext cx="7279769" cy="1258461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3A3F1E4-6BA6-E745-E50C-33B98DA30160}"/>
              </a:ext>
            </a:extLst>
          </p:cNvPr>
          <p:cNvPicPr>
            <a:picLocks noChangeAspect="1"/>
          </p:cNvPicPr>
          <p:nvPr/>
        </p:nvPicPr>
        <p:blipFill rotWithShape="1">
          <a:blip r:embed="rId41"/>
          <a:srcRect l="52186" t="54592" r="40426" b="34394"/>
          <a:stretch/>
        </p:blipFill>
        <p:spPr>
          <a:xfrm>
            <a:off x="6576068" y="5168268"/>
            <a:ext cx="963903" cy="957970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EFD42AC2-B996-1ED6-685B-37562323D57D}"/>
              </a:ext>
            </a:extLst>
          </p:cNvPr>
          <p:cNvPicPr>
            <a:picLocks noChangeAspect="1"/>
          </p:cNvPicPr>
          <p:nvPr/>
        </p:nvPicPr>
        <p:blipFill rotWithShape="1">
          <a:blip r:embed="rId41"/>
          <a:srcRect l="51842" t="39915" r="40109" b="49761"/>
          <a:stretch/>
        </p:blipFill>
        <p:spPr>
          <a:xfrm>
            <a:off x="9721682" y="5260000"/>
            <a:ext cx="975381" cy="834160"/>
          </a:xfrm>
          <a:prstGeom prst="rect">
            <a:avLst/>
          </a:prstGeom>
        </p:spPr>
      </p:pic>
      <p:pic>
        <p:nvPicPr>
          <p:cNvPr id="32" name="Imagem 31">
            <a:extLst>
              <a:ext uri="{FF2B5EF4-FFF2-40B4-BE49-F238E27FC236}">
                <a16:creationId xmlns:a16="http://schemas.microsoft.com/office/drawing/2014/main" id="{6E83BDD2-FB8A-2AB4-2412-93ACFB9A22F5}"/>
              </a:ext>
            </a:extLst>
          </p:cNvPr>
          <p:cNvPicPr>
            <a:picLocks noChangeAspect="1"/>
          </p:cNvPicPr>
          <p:nvPr/>
        </p:nvPicPr>
        <p:blipFill rotWithShape="1">
          <a:blip r:embed="rId41"/>
          <a:srcRect l="43210" t="41018" r="50600" b="49022"/>
          <a:stretch/>
        </p:blipFill>
        <p:spPr>
          <a:xfrm>
            <a:off x="7698633" y="5265265"/>
            <a:ext cx="729300" cy="782331"/>
          </a:xfrm>
          <a:prstGeom prst="rect">
            <a:avLst/>
          </a:prstGeom>
        </p:spPr>
      </p:pic>
      <p:pic>
        <p:nvPicPr>
          <p:cNvPr id="36" name="Imagem 35">
            <a:extLst>
              <a:ext uri="{FF2B5EF4-FFF2-40B4-BE49-F238E27FC236}">
                <a16:creationId xmlns:a16="http://schemas.microsoft.com/office/drawing/2014/main" id="{200C1D75-9900-D608-4781-80C69F83BDE5}"/>
              </a:ext>
            </a:extLst>
          </p:cNvPr>
          <p:cNvPicPr>
            <a:picLocks noChangeAspect="1"/>
          </p:cNvPicPr>
          <p:nvPr/>
        </p:nvPicPr>
        <p:blipFill rotWithShape="1">
          <a:blip r:embed="rId41"/>
          <a:srcRect l="60827" t="55911" r="30566" b="34367"/>
          <a:stretch/>
        </p:blipFill>
        <p:spPr>
          <a:xfrm>
            <a:off x="8426516" y="5170777"/>
            <a:ext cx="1233039" cy="928532"/>
          </a:xfrm>
          <a:prstGeom prst="rect">
            <a:avLst/>
          </a:prstGeom>
        </p:spPr>
      </p:pic>
      <p:pic>
        <p:nvPicPr>
          <p:cNvPr id="58" name="Imagem 57">
            <a:extLst>
              <a:ext uri="{FF2B5EF4-FFF2-40B4-BE49-F238E27FC236}">
                <a16:creationId xmlns:a16="http://schemas.microsoft.com/office/drawing/2014/main" id="{B9B76CC2-6B25-28A7-E999-37300153B2DF}"/>
              </a:ext>
            </a:extLst>
          </p:cNvPr>
          <p:cNvPicPr>
            <a:picLocks noChangeAspect="1"/>
          </p:cNvPicPr>
          <p:nvPr/>
        </p:nvPicPr>
        <p:blipFill rotWithShape="1">
          <a:blip r:embed="rId41"/>
          <a:srcRect l="43611" t="68174" r="49050" b="21520"/>
          <a:stretch/>
        </p:blipFill>
        <p:spPr>
          <a:xfrm>
            <a:off x="10697063" y="5214987"/>
            <a:ext cx="923520" cy="864532"/>
          </a:xfrm>
          <a:prstGeom prst="rect">
            <a:avLst/>
          </a:prstGeom>
        </p:spPr>
      </p:pic>
      <p:sp>
        <p:nvSpPr>
          <p:cNvPr id="2048" name="CaixaDeTexto 2047">
            <a:extLst>
              <a:ext uri="{FF2B5EF4-FFF2-40B4-BE49-F238E27FC236}">
                <a16:creationId xmlns:a16="http://schemas.microsoft.com/office/drawing/2014/main" id="{1276616A-CCDD-9B7A-2CD3-C54E249CB270}"/>
              </a:ext>
            </a:extLst>
          </p:cNvPr>
          <p:cNvSpPr txBox="1"/>
          <p:nvPr/>
        </p:nvSpPr>
        <p:spPr>
          <a:xfrm>
            <a:off x="7784866" y="6137485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Auchan</a:t>
            </a:r>
            <a:endParaRPr lang="pt-PT" sz="1200" dirty="0"/>
          </a:p>
        </p:txBody>
      </p:sp>
      <p:sp>
        <p:nvSpPr>
          <p:cNvPr id="2050" name="CaixaDeTexto 2049">
            <a:extLst>
              <a:ext uri="{FF2B5EF4-FFF2-40B4-BE49-F238E27FC236}">
                <a16:creationId xmlns:a16="http://schemas.microsoft.com/office/drawing/2014/main" id="{06433B52-6E0D-5A28-A8B0-7A366719AC22}"/>
              </a:ext>
            </a:extLst>
          </p:cNvPr>
          <p:cNvSpPr txBox="1"/>
          <p:nvPr/>
        </p:nvSpPr>
        <p:spPr>
          <a:xfrm>
            <a:off x="8665984" y="6126072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  <p:sp>
        <p:nvSpPr>
          <p:cNvPr id="2052" name="CaixaDeTexto 2051">
            <a:extLst>
              <a:ext uri="{FF2B5EF4-FFF2-40B4-BE49-F238E27FC236}">
                <a16:creationId xmlns:a16="http://schemas.microsoft.com/office/drawing/2014/main" id="{5B054B61-F54A-7071-70D4-C5AADE0BD5DB}"/>
              </a:ext>
            </a:extLst>
          </p:cNvPr>
          <p:cNvSpPr txBox="1"/>
          <p:nvPr/>
        </p:nvSpPr>
        <p:spPr>
          <a:xfrm>
            <a:off x="10737470" y="6140817"/>
            <a:ext cx="975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2057" name="CaixaDeTexto 2056">
            <a:extLst>
              <a:ext uri="{FF2B5EF4-FFF2-40B4-BE49-F238E27FC236}">
                <a16:creationId xmlns:a16="http://schemas.microsoft.com/office/drawing/2014/main" id="{6DE6B89D-8275-1AA7-9E45-D599F269D416}"/>
              </a:ext>
            </a:extLst>
          </p:cNvPr>
          <p:cNvSpPr txBox="1"/>
          <p:nvPr/>
        </p:nvSpPr>
        <p:spPr>
          <a:xfrm>
            <a:off x="11537922" y="4892198"/>
            <a:ext cx="386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sp>
        <p:nvSpPr>
          <p:cNvPr id="2060" name="CaixaDeTexto 2059">
            <a:extLst>
              <a:ext uri="{FF2B5EF4-FFF2-40B4-BE49-F238E27FC236}">
                <a16:creationId xmlns:a16="http://schemas.microsoft.com/office/drawing/2014/main" id="{931151C8-A0F4-30B6-EB96-62D8708E76B3}"/>
              </a:ext>
            </a:extLst>
          </p:cNvPr>
          <p:cNvSpPr txBox="1"/>
          <p:nvPr/>
        </p:nvSpPr>
        <p:spPr>
          <a:xfrm>
            <a:off x="10972643" y="4890751"/>
            <a:ext cx="56527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90 g</a:t>
            </a:r>
          </a:p>
        </p:txBody>
      </p:sp>
      <p:pic>
        <p:nvPicPr>
          <p:cNvPr id="11" name="Imagem 10" descr="Uma imagem com texto, comida, garrafa&#10;&#10;Descrição gerada automaticamente">
            <a:extLst>
              <a:ext uri="{FF2B5EF4-FFF2-40B4-BE49-F238E27FC236}">
                <a16:creationId xmlns:a16="http://schemas.microsoft.com/office/drawing/2014/main" id="{7D7DD389-E368-B5EB-312E-8CBBD66F8823}"/>
              </a:ext>
            </a:extLst>
          </p:cNvPr>
          <p:cNvPicPr>
            <a:picLocks noChangeAspect="1"/>
          </p:cNvPicPr>
          <p:nvPr/>
        </p:nvPicPr>
        <p:blipFill rotWithShape="1"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2" t="12994" r="61216" b="9329"/>
          <a:stretch/>
        </p:blipFill>
        <p:spPr>
          <a:xfrm>
            <a:off x="8494135" y="1264034"/>
            <a:ext cx="723597" cy="1896239"/>
          </a:xfrm>
          <a:prstGeom prst="rect">
            <a:avLst/>
          </a:prstGeom>
        </p:spPr>
      </p:pic>
      <p:pic>
        <p:nvPicPr>
          <p:cNvPr id="24" name="Imagem 23" descr="Uma imagem com texto&#10;&#10;Descrição gerada automaticamente">
            <a:extLst>
              <a:ext uri="{FF2B5EF4-FFF2-40B4-BE49-F238E27FC236}">
                <a16:creationId xmlns:a16="http://schemas.microsoft.com/office/drawing/2014/main" id="{5FA9C455-D86B-4B17-9973-9659BD2556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9087847" y="992712"/>
            <a:ext cx="423777" cy="44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876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AFEB5E10-B4BE-45E8-3141-B4C50ABA16B8}"/>
              </a:ext>
            </a:extLst>
          </p:cNvPr>
          <p:cNvSpPr txBox="1"/>
          <p:nvPr/>
        </p:nvSpPr>
        <p:spPr>
          <a:xfrm>
            <a:off x="636876" y="534423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3" name="Retângulo 45">
            <a:extLst>
              <a:ext uri="{FF2B5EF4-FFF2-40B4-BE49-F238E27FC236}">
                <a16:creationId xmlns:a16="http://schemas.microsoft.com/office/drawing/2014/main" id="{50576207-FC34-664A-C382-703BE1FDE70A}"/>
              </a:ext>
            </a:extLst>
          </p:cNvPr>
          <p:cNvSpPr/>
          <p:nvPr/>
        </p:nvSpPr>
        <p:spPr>
          <a:xfrm>
            <a:off x="3661535" y="568311"/>
            <a:ext cx="3317035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3 Doses – Barras</a:t>
            </a:r>
          </a:p>
        </p:txBody>
      </p:sp>
      <p:pic>
        <p:nvPicPr>
          <p:cNvPr id="4" name="Picture 2" descr="multiPROMOS - Barra de Proteína">
            <a:extLst>
              <a:ext uri="{FF2B5EF4-FFF2-40B4-BE49-F238E27FC236}">
                <a16:creationId xmlns:a16="http://schemas.microsoft.com/office/drawing/2014/main" id="{9A781E14-D1A9-7523-8DE7-78E8B213F7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75" b="28149"/>
          <a:stretch/>
        </p:blipFill>
        <p:spPr bwMode="auto">
          <a:xfrm rot="5400000">
            <a:off x="277176" y="2330639"/>
            <a:ext cx="1698317" cy="76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8979D75E-CB53-4B49-4E4A-C828A35AE99C}"/>
              </a:ext>
            </a:extLst>
          </p:cNvPr>
          <p:cNvSpPr txBox="1"/>
          <p:nvPr/>
        </p:nvSpPr>
        <p:spPr>
          <a:xfrm>
            <a:off x="880658" y="3758711"/>
            <a:ext cx="6275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Lidl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7F74AF71-C5B6-9D7F-CF33-C379339C0E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72" t="3095" r="29619" b="6111"/>
          <a:stretch/>
        </p:blipFill>
        <p:spPr>
          <a:xfrm>
            <a:off x="2982455" y="1877310"/>
            <a:ext cx="679080" cy="1684408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01F6D01E-BA34-6532-B338-F250C28AAE86}"/>
              </a:ext>
            </a:extLst>
          </p:cNvPr>
          <p:cNvSpPr txBox="1"/>
          <p:nvPr/>
        </p:nvSpPr>
        <p:spPr>
          <a:xfrm>
            <a:off x="3064265" y="3758711"/>
            <a:ext cx="679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CEFFB7AE-6231-3849-FC0C-9659B2FB7F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295540" y="2218493"/>
            <a:ext cx="1797646" cy="963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023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abéis probado las latas de conserva de salmón del mercadona? - Foro Coches">
            <a:extLst>
              <a:ext uri="{FF2B5EF4-FFF2-40B4-BE49-F238E27FC236}">
                <a16:creationId xmlns:a16="http://schemas.microsoft.com/office/drawing/2014/main" id="{41071C2C-0AC2-4BC3-BA23-DE8964EBC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92" y="1247663"/>
            <a:ext cx="1532300" cy="80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AADD3472-28E2-421E-A8B7-B2BE039171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41" l="7943" r="89974">
                        <a14:foregroundMark x1="7943" y1="32617" x2="8464" y2="64355"/>
                        <a14:foregroundMark x1="29036" y1="61230" x2="44661" y2="60742"/>
                      </a14:backgroundRemoval>
                    </a14:imgEffect>
                  </a14:imgLayer>
                </a14:imgProps>
              </a:ext>
            </a:extLst>
          </a:blip>
          <a:srcRect t="27505" b="31237"/>
          <a:stretch/>
        </p:blipFill>
        <p:spPr>
          <a:xfrm>
            <a:off x="2371342" y="1247663"/>
            <a:ext cx="1361206" cy="748807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D43092D4-9826-4E83-8ECC-BDEAD5BCE4F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273" b="62305" l="10156" r="90365">
                        <a14:foregroundMark x1="34245" y1="42188" x2="50521" y2="41016"/>
                        <a14:foregroundMark x1="50521" y1="41016" x2="46224" y2="50195"/>
                        <a14:foregroundMark x1="46224" y1="50195" x2="36719" y2="47070"/>
                        <a14:foregroundMark x1="36719" y1="47070" x2="25911" y2="55566"/>
                        <a14:foregroundMark x1="25911" y1="55566" x2="60807" y2="62402"/>
                        <a14:foregroundMark x1="60807" y1="62402" x2="77995" y2="62207"/>
                        <a14:foregroundMark x1="59375" y1="37305" x2="87240" y2="33984"/>
                        <a14:foregroundMark x1="25260" y1="40039" x2="57292" y2="43457"/>
                        <a14:foregroundMark x1="57292" y1="43457" x2="26823" y2="48926"/>
                        <a14:foregroundMark x1="26823" y1="48926" x2="45964" y2="46289"/>
                        <a14:foregroundMark x1="16536" y1="51074" x2="23438" y2="62109"/>
                        <a14:foregroundMark x1="23438" y1="62109" x2="44792" y2="60840"/>
                        <a14:foregroundMark x1="24349" y1="57520" x2="25521" y2="57227"/>
                        <a14:foregroundMark x1="87370" y1="31738" x2="87370" y2="31738"/>
                        <a14:foregroundMark x1="86589" y1="33203" x2="86589" y2="33203"/>
                        <a14:foregroundMark x1="86589" y1="33203" x2="90365" y2="34375"/>
                        <a14:foregroundMark x1="61458" y1="31934" x2="71875" y2="32227"/>
                        <a14:foregroundMark x1="19271" y1="57715" x2="22656" y2="57715"/>
                        <a14:foregroundMark x1="20052" y1="38281" x2="20313" y2="44238"/>
                        <a14:foregroundMark x1="27995" y1="44238" x2="26042" y2="50391"/>
                        <a14:foregroundMark x1="54297" y1="38281" x2="54167" y2="42480"/>
                        <a14:foregroundMark x1="29167" y1="44727" x2="28906" y2="50391"/>
                      </a14:backgroundRemoval>
                    </a14:imgEffect>
                  </a14:imgLayer>
                </a14:imgProps>
              </a:ext>
            </a:extLst>
          </a:blip>
          <a:srcRect l="15727" t="26477" r="7392" b="33943"/>
          <a:stretch/>
        </p:blipFill>
        <p:spPr>
          <a:xfrm>
            <a:off x="3698373" y="1106684"/>
            <a:ext cx="1331284" cy="913823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652F13D3-5F8A-44A2-8735-89FB3F838E5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backgroundMark x1="59115" y1="64648" x2="80078" y2="65820"/>
                        <a14:backgroundMark x1="80078" y1="65820" x2="78776" y2="69141"/>
                        <a14:backgroundMark x1="65104" y1="34570" x2="76693" y2="33496"/>
                        <a14:backgroundMark x1="76693" y1="33496" x2="76953" y2="33496"/>
                      </a14:backgroundRemoval>
                    </a14:imgEffect>
                  </a14:imgLayer>
                </a14:imgProps>
              </a:ext>
            </a:extLst>
          </a:blip>
          <a:srcRect l="12543" t="31605" r="16010" b="34936"/>
          <a:stretch/>
        </p:blipFill>
        <p:spPr>
          <a:xfrm>
            <a:off x="5059579" y="1130526"/>
            <a:ext cx="1467297" cy="916199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3EA8B1BE-1766-450F-A2E9-1782DC434C79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4375" b="68066" l="8724" r="89974">
                        <a14:foregroundMark x1="13151" y1="37988" x2="28125" y2="38379"/>
                        <a14:foregroundMark x1="28125" y1="38379" x2="29948" y2="63770"/>
                        <a14:foregroundMark x1="29948" y1="63770" x2="64844" y2="68164"/>
                        <a14:foregroundMark x1="64844" y1="68164" x2="23177" y2="63770"/>
                        <a14:foregroundMark x1="23177" y1="63770" x2="13151" y2="64941"/>
                        <a14:foregroundMark x1="13151" y1="64941" x2="13151" y2="65039"/>
                        <a14:foregroundMark x1="22266" y1="43750" x2="35417" y2="48633"/>
                        <a14:foregroundMark x1="35417" y1="48633" x2="27474" y2="46582"/>
                        <a14:foregroundMark x1="69010" y1="63770" x2="78255" y2="63086"/>
                        <a14:foregroundMark x1="78255" y1="63086" x2="82552" y2="65039"/>
                        <a14:foregroundMark x1="25000" y1="43848" x2="14844" y2="44434"/>
                        <a14:foregroundMark x1="14844" y1="44434" x2="22656" y2="50684"/>
                        <a14:foregroundMark x1="22656" y1="50684" x2="12240" y2="42090"/>
                        <a14:foregroundMark x1="8724" y1="37109" x2="15885" y2="41699"/>
                        <a14:foregroundMark x1="15885" y1="41699" x2="24609" y2="44629"/>
                        <a14:foregroundMark x1="24609" y1="44629" x2="22526" y2="47363"/>
                      </a14:backgroundRemoval>
                    </a14:imgEffect>
                  </a14:imgLayer>
                </a14:imgProps>
              </a:ext>
            </a:extLst>
          </a:blip>
          <a:srcRect t="30308" b="28889"/>
          <a:stretch/>
        </p:blipFill>
        <p:spPr>
          <a:xfrm>
            <a:off x="2149504" y="2084115"/>
            <a:ext cx="1692312" cy="9207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57BD1730-3FA8-4705-8C94-8D0870044A7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961" b="89941" l="9896" r="90755">
                        <a14:foregroundMark x1="90755" y1="33105" x2="87663" y2="60642"/>
                        <a14:foregroundMark x1="87594" y1="60650" x2="86979" y2="55664"/>
                        <a14:foregroundMark x1="37109" y1="60645" x2="52604" y2="58984"/>
                        <a14:foregroundMark x1="52604" y1="58984" x2="54167" y2="60742"/>
                        <a14:foregroundMark x1="52083" y1="55566" x2="52424" y2="61199"/>
                        <a14:backgroundMark x1="59115" y1="63379" x2="77083" y2="64453"/>
                        <a14:backgroundMark x1="77083" y1="64453" x2="87500" y2="63281"/>
                        <a14:backgroundMark x1="48828" y1="63965" x2="64193" y2="64258"/>
                      </a14:backgroundRemoval>
                    </a14:imgEffect>
                  </a14:imgLayer>
                </a14:imgProps>
              </a:ext>
            </a:extLst>
          </a:blip>
          <a:srcRect t="30308" b="34675"/>
          <a:stretch/>
        </p:blipFill>
        <p:spPr>
          <a:xfrm>
            <a:off x="6188920" y="1216626"/>
            <a:ext cx="1800470" cy="840640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7DD588E4-08CF-4897-B56F-BA06FB760899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>
                        <a14:foregroundMark x1="85807" y1="51074" x2="85807" y2="58008"/>
                      </a14:backgroundRemoval>
                    </a14:imgEffect>
                  </a14:imgLayer>
                </a14:imgProps>
              </a:ext>
            </a:extLst>
          </a:blip>
          <a:srcRect l="15763" t="29182" r="11886" b="38448"/>
          <a:stretch/>
        </p:blipFill>
        <p:spPr>
          <a:xfrm>
            <a:off x="7888579" y="1172191"/>
            <a:ext cx="1610264" cy="960545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8C33FD5F-AF7D-485E-A8FF-768810D120D8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>
                        <a14:backgroundMark x1="59115" y1="30762" x2="84245" y2="35352"/>
                        <a14:backgroundMark x1="84245" y1="35352" x2="87370" y2="56543"/>
                        <a14:backgroundMark x1="60156" y1="63184" x2="72917" y2="62695"/>
                        <a14:backgroundMark x1="79427" y1="45117" x2="81120" y2="49512"/>
                      </a14:backgroundRemoval>
                    </a14:imgEffect>
                  </a14:imgLayer>
                </a14:imgProps>
              </a:ext>
            </a:extLst>
          </a:blip>
          <a:srcRect l="13997" t="31950" r="18805" b="36520"/>
          <a:stretch/>
        </p:blipFill>
        <p:spPr>
          <a:xfrm>
            <a:off x="5075178" y="2127625"/>
            <a:ext cx="1445947" cy="904620"/>
          </a:xfrm>
          <a:prstGeom prst="rect">
            <a:avLst/>
          </a:prstGeom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6DE1AB40-9DDE-4ABF-9EFF-F03752D62B44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backgroundMark x1="50521" y1="67578" x2="70182" y2="66602"/>
                        <a14:backgroundMark x1="70182" y1="66602" x2="83984" y2="66699"/>
                        <a14:backgroundMark x1="83984" y1="66699" x2="84245" y2="66797"/>
                      </a14:backgroundRemoval>
                    </a14:imgEffect>
                  </a14:imgLayer>
                </a14:imgProps>
              </a:ext>
            </a:extLst>
          </a:blip>
          <a:srcRect l="15898" t="38659" r="19811" b="33968"/>
          <a:stretch/>
        </p:blipFill>
        <p:spPr>
          <a:xfrm>
            <a:off x="814064" y="2228280"/>
            <a:ext cx="1367879" cy="776535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5081242D-9B11-4B87-A9C5-4442EA54C371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>
                        <a14:backgroundMark x1="32943" y1="59180" x2="42839" y2="59277"/>
                        <a14:backgroundMark x1="42839" y1="59277" x2="66667" y2="58691"/>
                        <a14:backgroundMark x1="80729" y1="59082" x2="87240" y2="58789"/>
                        <a14:backgroundMark x1="63802" y1="58984" x2="77995" y2="58691"/>
                        <a14:backgroundMark x1="77995" y1="58691" x2="78125" y2="58691"/>
                      </a14:backgroundRemoval>
                    </a14:imgEffect>
                  </a14:imgLayer>
                </a14:imgProps>
              </a:ext>
            </a:extLst>
          </a:blip>
          <a:srcRect l="20739" t="28344" r="8966" b="40042"/>
          <a:stretch/>
        </p:blipFill>
        <p:spPr>
          <a:xfrm>
            <a:off x="9530970" y="1175468"/>
            <a:ext cx="1590910" cy="953990"/>
          </a:xfrm>
          <a:prstGeom prst="rect">
            <a:avLst/>
          </a:pr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D2DDF4C0-6C5B-43B5-B245-A7F7F738D8C8}"/>
              </a:ext>
            </a:extLst>
          </p:cNvPr>
          <p:cNvPicPr>
            <a:picLocks noChangeAspect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>
                        <a14:foregroundMark x1="73120" y1="51449" x2="65365" y2="52344"/>
                        <a14:foregroundMark x1="74870" y1="44434" x2="75391" y2="56836"/>
                        <a14:foregroundMark x1="56641" y1="38281" x2="70052" y2="39844"/>
                        <a14:foregroundMark x1="70052" y1="39844" x2="77344" y2="47266"/>
                        <a14:foregroundMark x1="77344" y1="47266" x2="77995" y2="55859"/>
                        <a14:backgroundMark x1="74598" y1="38884" x2="76172" y2="38965"/>
                        <a14:backgroundMark x1="71123" y1="38706" x2="72313" y2="38767"/>
                        <a14:backgroundMark x1="49479" y1="37598" x2="56924" y2="37979"/>
                        <a14:backgroundMark x1="78158" y1="56770" x2="78776" y2="62305"/>
                        <a14:backgroundMark x1="76172" y1="38965" x2="76363" y2="40681"/>
                        <a14:backgroundMark x1="78776" y1="62305" x2="62500" y2="69043"/>
                        <a14:backgroundMark x1="62500" y1="69043" x2="44271" y2="67578"/>
                      </a14:backgroundRemoval>
                    </a14:imgEffect>
                  </a14:imgLayer>
                </a14:imgProps>
              </a:ext>
            </a:extLst>
          </a:blip>
          <a:srcRect l="10307" t="36372" r="19877" b="32782"/>
          <a:stretch/>
        </p:blipFill>
        <p:spPr>
          <a:xfrm>
            <a:off x="3700826" y="2228280"/>
            <a:ext cx="1318194" cy="776534"/>
          </a:xfrm>
          <a:prstGeom prst="rect">
            <a:avLst/>
          </a:prstGeom>
        </p:spPr>
      </p:pic>
      <p:pic>
        <p:nvPicPr>
          <p:cNvPr id="28" name="Imagem 27">
            <a:extLst>
              <a:ext uri="{FF2B5EF4-FFF2-40B4-BE49-F238E27FC236}">
                <a16:creationId xmlns:a16="http://schemas.microsoft.com/office/drawing/2014/main" id="{0C2045AB-3798-4636-AA64-D0CD6416981C}"/>
              </a:ext>
            </a:extLst>
          </p:cNvPr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961" b="89844" l="5469" r="96289">
                        <a14:foregroundMark x1="7617" y1="32422" x2="5469" y2="60352"/>
                        <a14:foregroundMark x1="5469" y1="60352" x2="11133" y2="48047"/>
                        <a14:foregroundMark x1="11133" y1="48047" x2="13281" y2="49609"/>
                        <a14:foregroundMark x1="88867" y1="33398" x2="91602" y2="64258"/>
                        <a14:foregroundMark x1="91602" y1="64258" x2="90234" y2="67578"/>
                        <a14:foregroundMark x1="93359" y1="36328" x2="92969" y2="56641"/>
                        <a14:foregroundMark x1="95898" y1="41406" x2="96289" y2="54688"/>
                        <a14:foregroundMark x1="96289" y1="54688" x2="95898" y2="566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3" t="22848" r="2830" b="19959"/>
          <a:stretch/>
        </p:blipFill>
        <p:spPr>
          <a:xfrm>
            <a:off x="1106518" y="3442293"/>
            <a:ext cx="1215136" cy="735757"/>
          </a:xfrm>
          <a:prstGeom prst="rect">
            <a:avLst/>
          </a:prstGeom>
        </p:spPr>
      </p:pic>
      <p:pic>
        <p:nvPicPr>
          <p:cNvPr id="30" name="Imagem 29">
            <a:extLst>
              <a:ext uri="{FF2B5EF4-FFF2-40B4-BE49-F238E27FC236}">
                <a16:creationId xmlns:a16="http://schemas.microsoft.com/office/drawing/2014/main" id="{426CC1FF-C518-4612-A49E-C84ADF303941}"/>
              </a:ext>
            </a:extLst>
          </p:cNvPr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43" b="15552"/>
          <a:stretch/>
        </p:blipFill>
        <p:spPr>
          <a:xfrm>
            <a:off x="2469165" y="3408605"/>
            <a:ext cx="1147920" cy="767536"/>
          </a:xfrm>
          <a:prstGeom prst="rect">
            <a:avLst/>
          </a:prstGeom>
        </p:spPr>
      </p:pic>
      <p:pic>
        <p:nvPicPr>
          <p:cNvPr id="1024" name="Imagem 1023" descr="Uma imagem com texto, cartão-de-visita&#10;&#10;Descrição gerada automaticamente">
            <a:extLst>
              <a:ext uri="{FF2B5EF4-FFF2-40B4-BE49-F238E27FC236}">
                <a16:creationId xmlns:a16="http://schemas.microsoft.com/office/drawing/2014/main" id="{8C495F65-3952-4BB2-B05E-64865482859C}"/>
              </a:ext>
            </a:extLst>
          </p:cNvPr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976" b="89984" l="9994" r="91641">
                        <a14:foregroundMark x1="49303" y1="33118" x2="43125" y2="54968"/>
                        <a14:foregroundMark x1="43125" y1="54968" x2="58904" y2="52141"/>
                        <a14:foregroundMark x1="58904" y1="52141" x2="51635" y2="75687"/>
                        <a14:foregroundMark x1="51635" y1="75687" x2="83495" y2="79806"/>
                        <a14:foregroundMark x1="83495" y1="79806" x2="87159" y2="61389"/>
                        <a14:foregroundMark x1="87159" y1="61389" x2="86342" y2="36470"/>
                        <a14:foregroundMark x1="86342" y1="36470" x2="80769" y2="26575"/>
                        <a14:foregroundMark x1="80769" y1="26575" x2="65475" y2="29685"/>
                        <a14:foregroundMark x1="84858" y1="33118" x2="87644" y2="65670"/>
                        <a14:foregroundMark x1="87644" y1="65670" x2="87220" y2="67851"/>
                        <a14:foregroundMark x1="79255" y1="41155" x2="82768" y2="61793"/>
                        <a14:foregroundMark x1="82768" y1="61793" x2="82768" y2="61793"/>
                        <a14:foregroundMark x1="80315" y1="35622" x2="85857" y2="45961"/>
                        <a14:foregroundMark x1="85857" y1="45961" x2="85857" y2="45961"/>
                        <a14:foregroundMark x1="85342" y1="25081" x2="89582" y2="80533"/>
                        <a14:foregroundMark x1="89582" y1="80533" x2="43580" y2="80856"/>
                        <a14:foregroundMark x1="87856" y1="26090" x2="91641" y2="67649"/>
                        <a14:foregroundMark x1="91641" y1="67649" x2="91581" y2="68094"/>
                        <a14:foregroundMark x1="10267" y1="41074" x2="12386" y2="624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25" t="21424" r="7296" b="11950"/>
          <a:stretch/>
        </p:blipFill>
        <p:spPr>
          <a:xfrm>
            <a:off x="6521171" y="3442293"/>
            <a:ext cx="1352797" cy="818594"/>
          </a:xfrm>
          <a:prstGeom prst="rect">
            <a:avLst/>
          </a:prstGeom>
        </p:spPr>
      </p:pic>
      <p:pic>
        <p:nvPicPr>
          <p:cNvPr id="1027" name="Imagem 1026" descr="Uma imagem com seta&#10;&#10;Descrição gerada automaticamente">
            <a:extLst>
              <a:ext uri="{FF2B5EF4-FFF2-40B4-BE49-F238E27FC236}">
                <a16:creationId xmlns:a16="http://schemas.microsoft.com/office/drawing/2014/main" id="{DB98FC01-5727-449B-96B6-FB5B94518182}"/>
              </a:ext>
            </a:extLst>
          </p:cNvPr>
          <p:cNvPicPr>
            <a:picLocks noChangeAspect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9" t="17070" r="569" b="18779"/>
          <a:stretch/>
        </p:blipFill>
        <p:spPr>
          <a:xfrm>
            <a:off x="3759962" y="3415253"/>
            <a:ext cx="1318194" cy="845634"/>
          </a:xfrm>
          <a:prstGeom prst="rect">
            <a:avLst/>
          </a:prstGeom>
        </p:spPr>
      </p:pic>
      <p:pic>
        <p:nvPicPr>
          <p:cNvPr id="1029" name="Imagem 1028">
            <a:extLst>
              <a:ext uri="{FF2B5EF4-FFF2-40B4-BE49-F238E27FC236}">
                <a16:creationId xmlns:a16="http://schemas.microsoft.com/office/drawing/2014/main" id="{8E70AA65-AB92-4481-A707-19D1758DD7B6}"/>
              </a:ext>
            </a:extLst>
          </p:cNvPr>
          <p:cNvPicPr>
            <a:picLocks noChangeAspect="1"/>
          </p:cNvPicPr>
          <p:nvPr/>
        </p:nvPicPr>
        <p:blipFill rotWithShape="1"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9" b="14888"/>
          <a:stretch/>
        </p:blipFill>
        <p:spPr>
          <a:xfrm>
            <a:off x="7978619" y="3376631"/>
            <a:ext cx="1327074" cy="932708"/>
          </a:xfrm>
          <a:prstGeom prst="rect">
            <a:avLst/>
          </a:prstGeom>
        </p:spPr>
      </p:pic>
      <p:pic>
        <p:nvPicPr>
          <p:cNvPr id="1030" name="Picture 4" descr="Peito De Frango Ribeira Proteina Ao Natural 160G - RIBEIRA - Nutripédia">
            <a:extLst>
              <a:ext uri="{FF2B5EF4-FFF2-40B4-BE49-F238E27FC236}">
                <a16:creationId xmlns:a16="http://schemas.microsoft.com/office/drawing/2014/main" id="{32835FC9-C7DD-4FE1-AAE7-BF8A82D75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67" y="5629438"/>
            <a:ext cx="915615" cy="720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6" descr="PEITO DE PERU AO NATURAL 2 x 160g - RIBEIRA">
            <a:extLst>
              <a:ext uri="{FF2B5EF4-FFF2-40B4-BE49-F238E27FC236}">
                <a16:creationId xmlns:a16="http://schemas.microsoft.com/office/drawing/2014/main" id="{CABFDF43-C713-4EFF-9CD5-DA55D802F2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00" b="29568"/>
          <a:stretch/>
        </p:blipFill>
        <p:spPr bwMode="auto">
          <a:xfrm>
            <a:off x="1825563" y="5705731"/>
            <a:ext cx="1480096" cy="64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Imagem 1032">
            <a:extLst>
              <a:ext uri="{FF2B5EF4-FFF2-40B4-BE49-F238E27FC236}">
                <a16:creationId xmlns:a16="http://schemas.microsoft.com/office/drawing/2014/main" id="{7A4AB5BB-8107-4A50-A797-E7DF05F60CAE}"/>
              </a:ext>
            </a:extLst>
          </p:cNvPr>
          <p:cNvPicPr>
            <a:picLocks noChangeAspect="1"/>
          </p:cNvPicPr>
          <p:nvPr/>
        </p:nvPicPr>
        <p:blipFill rotWithShape="1"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92" b="16421"/>
          <a:stretch/>
        </p:blipFill>
        <p:spPr>
          <a:xfrm>
            <a:off x="9432878" y="3442293"/>
            <a:ext cx="1449742" cy="933442"/>
          </a:xfrm>
          <a:prstGeom prst="rect">
            <a:avLst/>
          </a:prstGeom>
        </p:spPr>
      </p:pic>
      <p:pic>
        <p:nvPicPr>
          <p:cNvPr id="1035" name="Imagem 1034">
            <a:extLst>
              <a:ext uri="{FF2B5EF4-FFF2-40B4-BE49-F238E27FC236}">
                <a16:creationId xmlns:a16="http://schemas.microsoft.com/office/drawing/2014/main" id="{DB3F7CDA-6CF1-40E6-BB9D-90D1CF8D420C}"/>
              </a:ext>
            </a:extLst>
          </p:cNvPr>
          <p:cNvPicPr>
            <a:picLocks noChangeAspect="1"/>
          </p:cNvPicPr>
          <p:nvPr/>
        </p:nvPicPr>
        <p:blipFill rotWithShape="1"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55" b="16067"/>
          <a:stretch/>
        </p:blipFill>
        <p:spPr>
          <a:xfrm>
            <a:off x="5134315" y="3354783"/>
            <a:ext cx="1327074" cy="90610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57FC1A17-B579-6B4A-8DF7-7B285B3BE1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01" b="21425"/>
          <a:stretch/>
        </p:blipFill>
        <p:spPr bwMode="auto">
          <a:xfrm>
            <a:off x="1002768" y="4292675"/>
            <a:ext cx="1517230" cy="90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E2779D17-D987-DC97-620B-4776726460C0}"/>
              </a:ext>
            </a:extLst>
          </p:cNvPr>
          <p:cNvSpPr/>
          <p:nvPr/>
        </p:nvSpPr>
        <p:spPr>
          <a:xfrm>
            <a:off x="704796" y="1020860"/>
            <a:ext cx="10417084" cy="201138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95E6D60-EB23-2F03-D90E-B77704A6BD46}"/>
              </a:ext>
            </a:extLst>
          </p:cNvPr>
          <p:cNvSpPr txBox="1"/>
          <p:nvPr/>
        </p:nvSpPr>
        <p:spPr>
          <a:xfrm>
            <a:off x="9959256" y="794032"/>
            <a:ext cx="10045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100" b="1" i="1" dirty="0" err="1"/>
              <a:t>Mercadona</a:t>
            </a:r>
            <a:endParaRPr lang="pt-PT" sz="1100" b="1" i="1" dirty="0"/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CAAD8C8F-0DC0-DC27-5443-D1A69A9DC56D}"/>
              </a:ext>
            </a:extLst>
          </p:cNvPr>
          <p:cNvSpPr/>
          <p:nvPr/>
        </p:nvSpPr>
        <p:spPr>
          <a:xfrm>
            <a:off x="704796" y="3287415"/>
            <a:ext cx="10417084" cy="2010521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5E3E5544-55D8-5915-F7B5-43EB8A93582A}"/>
              </a:ext>
            </a:extLst>
          </p:cNvPr>
          <p:cNvSpPr txBox="1"/>
          <p:nvPr/>
        </p:nvSpPr>
        <p:spPr>
          <a:xfrm>
            <a:off x="9874091" y="3043234"/>
            <a:ext cx="10045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100" b="1" i="1" dirty="0"/>
              <a:t>Continente</a:t>
            </a:r>
          </a:p>
        </p:txBody>
      </p:sp>
      <p:sp>
        <p:nvSpPr>
          <p:cNvPr id="32" name="Retângulo 31">
            <a:extLst>
              <a:ext uri="{FF2B5EF4-FFF2-40B4-BE49-F238E27FC236}">
                <a16:creationId xmlns:a16="http://schemas.microsoft.com/office/drawing/2014/main" id="{0D2DD5CF-DABE-3448-9788-F9DF6FFC8345}"/>
              </a:ext>
            </a:extLst>
          </p:cNvPr>
          <p:cNvSpPr/>
          <p:nvPr/>
        </p:nvSpPr>
        <p:spPr>
          <a:xfrm>
            <a:off x="704796" y="5488654"/>
            <a:ext cx="3719720" cy="95317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0E6FAC48-F44A-2EC6-2B10-AC907E50D88C}"/>
              </a:ext>
            </a:extLst>
          </p:cNvPr>
          <p:cNvSpPr txBox="1"/>
          <p:nvPr/>
        </p:nvSpPr>
        <p:spPr>
          <a:xfrm>
            <a:off x="3647918" y="5251389"/>
            <a:ext cx="10045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100" b="1" i="1" dirty="0"/>
              <a:t>Outros</a:t>
            </a:r>
          </a:p>
        </p:txBody>
      </p:sp>
      <p:pic>
        <p:nvPicPr>
          <p:cNvPr id="1028" name="Picture 4" descr="NOVEDADES MERCADONA: En lata y sin cocinarlo: así es el nuevo producto de  Mercadona que arrasa en ventas">
            <a:extLst>
              <a:ext uri="{FF2B5EF4-FFF2-40B4-BE49-F238E27FC236}">
                <a16:creationId xmlns:a16="http://schemas.microsoft.com/office/drawing/2014/main" id="{B9743AEE-38DC-2A0C-85F3-5F7450C82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519" y="2143366"/>
            <a:ext cx="1403989" cy="78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C5170C0B-E240-4512-9769-52BB4266839A}"/>
              </a:ext>
            </a:extLst>
          </p:cNvPr>
          <p:cNvSpPr txBox="1"/>
          <p:nvPr/>
        </p:nvSpPr>
        <p:spPr>
          <a:xfrm>
            <a:off x="719311" y="384251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AA72BFD6-DAE4-DBC8-0ABD-85C210AE52A6}"/>
              </a:ext>
            </a:extLst>
          </p:cNvPr>
          <p:cNvSpPr/>
          <p:nvPr/>
        </p:nvSpPr>
        <p:spPr>
          <a:xfrm>
            <a:off x="3800835" y="409630"/>
            <a:ext cx="3440921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3 Doses - Enlatados</a:t>
            </a:r>
            <a:endParaRPr lang="pt-PT" sz="15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venir LT Std 35 Light" panose="020B0402020203020204" pitchFamily="34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D8AED4BB-1358-62FC-BF2C-18D75B23F260}"/>
              </a:ext>
            </a:extLst>
          </p:cNvPr>
          <p:cNvSpPr txBox="1"/>
          <p:nvPr/>
        </p:nvSpPr>
        <p:spPr>
          <a:xfrm>
            <a:off x="7371692" y="2767416"/>
            <a:ext cx="6750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100" dirty="0"/>
              <a:t>2 latas 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1DE6F3F8-1CD4-55EE-44E6-38801E80F788}"/>
              </a:ext>
            </a:extLst>
          </p:cNvPr>
          <p:cNvPicPr>
            <a:picLocks noChangeAspect="1"/>
          </p:cNvPicPr>
          <p:nvPr/>
        </p:nvPicPr>
        <p:blipFill rotWithShape="1">
          <a:blip r:embed="rId36"/>
          <a:srcRect l="24827" t="33028" r="64859" b="57296"/>
          <a:stretch/>
        </p:blipFill>
        <p:spPr>
          <a:xfrm>
            <a:off x="4544697" y="5597990"/>
            <a:ext cx="1060961" cy="663610"/>
          </a:xfrm>
          <a:prstGeom prst="rect">
            <a:avLst/>
          </a:prstGeom>
        </p:spPr>
      </p:pic>
      <p:sp>
        <p:nvSpPr>
          <p:cNvPr id="16" name="Retângulo 15">
            <a:extLst>
              <a:ext uri="{FF2B5EF4-FFF2-40B4-BE49-F238E27FC236}">
                <a16:creationId xmlns:a16="http://schemas.microsoft.com/office/drawing/2014/main" id="{34C40F90-8F58-C383-3113-7315976DC01A}"/>
              </a:ext>
            </a:extLst>
          </p:cNvPr>
          <p:cNvSpPr/>
          <p:nvPr/>
        </p:nvSpPr>
        <p:spPr>
          <a:xfrm>
            <a:off x="4544697" y="5488654"/>
            <a:ext cx="1242570" cy="967969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7415D217-E464-78FC-5EED-E3050D6CBA7A}"/>
              </a:ext>
            </a:extLst>
          </p:cNvPr>
          <p:cNvSpPr txBox="1"/>
          <p:nvPr/>
        </p:nvSpPr>
        <p:spPr>
          <a:xfrm>
            <a:off x="5019020" y="5241021"/>
            <a:ext cx="10045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100" b="1" i="1" dirty="0"/>
              <a:t>Pingo Doce</a:t>
            </a: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id="{355B83E5-A547-4059-3E15-D4F3E035D661}"/>
              </a:ext>
            </a:extLst>
          </p:cNvPr>
          <p:cNvPicPr>
            <a:picLocks noChangeAspect="1"/>
          </p:cNvPicPr>
          <p:nvPr/>
        </p:nvPicPr>
        <p:blipFill rotWithShape="1">
          <a:blip r:embed="rId37"/>
          <a:srcRect l="48500" t="54796" r="40729" b="34149"/>
          <a:stretch/>
        </p:blipFill>
        <p:spPr>
          <a:xfrm>
            <a:off x="3308988" y="5662744"/>
            <a:ext cx="1108102" cy="75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818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0B2B5468-18EB-E0E5-BECD-417D0EAA5F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09" t="42941" r="33443" b="27059"/>
          <a:stretch/>
        </p:blipFill>
        <p:spPr>
          <a:xfrm>
            <a:off x="947830" y="1918528"/>
            <a:ext cx="3955864" cy="1788028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6E0A1D6-A2E9-41A3-C41B-6A365643834D}"/>
              </a:ext>
            </a:extLst>
          </p:cNvPr>
          <p:cNvSpPr txBox="1"/>
          <p:nvPr/>
        </p:nvSpPr>
        <p:spPr>
          <a:xfrm>
            <a:off x="808761" y="512007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Proteína 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2E94447B-E945-0415-588A-C2F8A0441303}"/>
              </a:ext>
            </a:extLst>
          </p:cNvPr>
          <p:cNvSpPr txBox="1"/>
          <p:nvPr/>
        </p:nvSpPr>
        <p:spPr>
          <a:xfrm>
            <a:off x="851312" y="3757644"/>
            <a:ext cx="103928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Nota: A dose de proteína difere da quantidade, ingere a que está no teu plano alimentar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55F12600-7268-1CD4-A100-6DD17FAA1954}"/>
              </a:ext>
            </a:extLst>
          </p:cNvPr>
          <p:cNvSpPr/>
          <p:nvPr/>
        </p:nvSpPr>
        <p:spPr>
          <a:xfrm>
            <a:off x="3923210" y="545895"/>
            <a:ext cx="1169670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Claras </a:t>
            </a:r>
            <a:endParaRPr lang="pt-PT" sz="15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venir LT Std 35 Light" panose="020B04020202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003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Imagem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286" y="1186278"/>
            <a:ext cx="957474" cy="1123251"/>
          </a:xfrm>
          <a:prstGeom prst="rect">
            <a:avLst/>
          </a:prstGeom>
        </p:spPr>
      </p:pic>
      <p:pic>
        <p:nvPicPr>
          <p:cNvPr id="39" name="Imagem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443" y="1170249"/>
            <a:ext cx="957474" cy="1123519"/>
          </a:xfrm>
          <a:prstGeom prst="rect">
            <a:avLst/>
          </a:prstGeom>
        </p:spPr>
      </p:pic>
      <p:pic>
        <p:nvPicPr>
          <p:cNvPr id="40" name="Imagem 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5726" y="1223910"/>
            <a:ext cx="974176" cy="1083797"/>
          </a:xfrm>
          <a:prstGeom prst="rect">
            <a:avLst/>
          </a:prstGeom>
        </p:spPr>
      </p:pic>
      <p:pic>
        <p:nvPicPr>
          <p:cNvPr id="45" name="Imagem 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6185" y="1168038"/>
            <a:ext cx="978796" cy="1139671"/>
          </a:xfrm>
          <a:prstGeom prst="rect">
            <a:avLst/>
          </a:prstGeom>
        </p:spPr>
      </p:pic>
      <p:pic>
        <p:nvPicPr>
          <p:cNvPr id="52" name="Imagem 5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902" y="1131239"/>
            <a:ext cx="957475" cy="1162532"/>
          </a:xfrm>
          <a:prstGeom prst="rect">
            <a:avLst/>
          </a:prstGeom>
        </p:spPr>
      </p:pic>
      <p:pic>
        <p:nvPicPr>
          <p:cNvPr id="53" name="Picture 2" descr="Comprar Manteiga de Amendoim Crocante embalagem 1000 g · Prozis ·  Supermercado El Corte Inglé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601" y="1188980"/>
            <a:ext cx="1095103" cy="109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omprar Manteiga de Amendoim Pingo Doc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8" r="14825" b="9054"/>
          <a:stretch/>
        </p:blipFill>
        <p:spPr bwMode="auto">
          <a:xfrm>
            <a:off x="8054362" y="1074257"/>
            <a:ext cx="843626" cy="116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E2AC551A-C47B-DC8D-D7DE-AE815F300309}"/>
              </a:ext>
            </a:extLst>
          </p:cNvPr>
          <p:cNvSpPr txBox="1"/>
          <p:nvPr/>
        </p:nvSpPr>
        <p:spPr>
          <a:xfrm>
            <a:off x="746410" y="429724"/>
            <a:ext cx="2725467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Gordura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DAA765F-FD18-5CA1-E85D-36A8D5273E8A}"/>
              </a:ext>
            </a:extLst>
          </p:cNvPr>
          <p:cNvSpPr txBox="1"/>
          <p:nvPr/>
        </p:nvSpPr>
        <p:spPr>
          <a:xfrm>
            <a:off x="3336438" y="2253612"/>
            <a:ext cx="9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9B7A547-1C47-C628-93C4-E4652A2EC817}"/>
              </a:ext>
            </a:extLst>
          </p:cNvPr>
          <p:cNvSpPr txBox="1"/>
          <p:nvPr/>
        </p:nvSpPr>
        <p:spPr>
          <a:xfrm>
            <a:off x="4206477" y="2253611"/>
            <a:ext cx="9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F4703CE-2EB8-BF78-3119-45C63BDC630C}"/>
              </a:ext>
            </a:extLst>
          </p:cNvPr>
          <p:cNvSpPr txBox="1"/>
          <p:nvPr/>
        </p:nvSpPr>
        <p:spPr>
          <a:xfrm>
            <a:off x="7985820" y="2262122"/>
            <a:ext cx="9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957D241-E3A0-4DD4-DC86-29061C972832}"/>
              </a:ext>
            </a:extLst>
          </p:cNvPr>
          <p:cNvSpPr txBox="1"/>
          <p:nvPr/>
        </p:nvSpPr>
        <p:spPr>
          <a:xfrm>
            <a:off x="7199263" y="2252108"/>
            <a:ext cx="786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3B053D6-785A-C75A-353C-9B9BDA746083}"/>
              </a:ext>
            </a:extLst>
          </p:cNvPr>
          <p:cNvSpPr txBox="1"/>
          <p:nvPr/>
        </p:nvSpPr>
        <p:spPr>
          <a:xfrm>
            <a:off x="2416860" y="2259930"/>
            <a:ext cx="9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8" name="Picture 2" descr="MANTEIGA MATINAL EXTRA LIGHT 250GR – Mercearia Lisboa">
            <a:extLst>
              <a:ext uri="{FF2B5EF4-FFF2-40B4-BE49-F238E27FC236}">
                <a16:creationId xmlns:a16="http://schemas.microsoft.com/office/drawing/2014/main" id="{2946805E-2868-1BFE-6A03-1674C0CB3E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56" b="19755"/>
          <a:stretch/>
        </p:blipFill>
        <p:spPr bwMode="auto">
          <a:xfrm>
            <a:off x="2482396" y="5248845"/>
            <a:ext cx="1306781" cy="75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Manteiga Light Mimosa 250 G | Auchan">
            <a:extLst>
              <a:ext uri="{FF2B5EF4-FFF2-40B4-BE49-F238E27FC236}">
                <a16:creationId xmlns:a16="http://schemas.microsoft.com/office/drawing/2014/main" id="{2CF7C1CD-9999-772F-CA1E-C305DDCFCF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74" b="10474"/>
          <a:stretch/>
        </p:blipFill>
        <p:spPr bwMode="auto">
          <a:xfrm>
            <a:off x="8054362" y="5257800"/>
            <a:ext cx="1325612" cy="82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omprar Creme para Barrar Magra embalagem 450 g · Becel Pro Activ ·  Supermercado El Corte Inglés">
            <a:extLst>
              <a:ext uri="{FF2B5EF4-FFF2-40B4-BE49-F238E27FC236}">
                <a16:creationId xmlns:a16="http://schemas.microsoft.com/office/drawing/2014/main" id="{7567A284-A451-CBA1-8F51-A9A0FA328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62" b="23809"/>
          <a:stretch/>
        </p:blipFill>
        <p:spPr bwMode="auto">
          <a:xfrm>
            <a:off x="4153852" y="5292636"/>
            <a:ext cx="1408545" cy="75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Becel Magra">
            <a:extLst>
              <a:ext uri="{FF2B5EF4-FFF2-40B4-BE49-F238E27FC236}">
                <a16:creationId xmlns:a16="http://schemas.microsoft.com/office/drawing/2014/main" id="{CBE95FCE-E333-C687-F7BA-5B87D7202A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85"/>
          <a:stretch/>
        </p:blipFill>
        <p:spPr bwMode="auto">
          <a:xfrm>
            <a:off x="5876250" y="5407688"/>
            <a:ext cx="1722886" cy="67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BBDD0D0E-FEA9-8ED6-E6E3-F2806BEF76B2}"/>
              </a:ext>
            </a:extLst>
          </p:cNvPr>
          <p:cNvSpPr txBox="1"/>
          <p:nvPr/>
        </p:nvSpPr>
        <p:spPr>
          <a:xfrm>
            <a:off x="395004" y="6214032"/>
            <a:ext cx="524929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Nota: </a:t>
            </a:r>
            <a:r>
              <a:rPr lang="pt-PT" sz="13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Opta preferencialmente por manteigas de frutos gordos  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E11A029B-3AAB-D512-F7DF-EE0514712D39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3164" t="68207" r="72382" b="20957"/>
          <a:stretch/>
        </p:blipFill>
        <p:spPr>
          <a:xfrm>
            <a:off x="2504476" y="2786432"/>
            <a:ext cx="2139130" cy="1069084"/>
          </a:xfrm>
          <a:prstGeom prst="rect">
            <a:avLst/>
          </a:prstGeom>
        </p:spPr>
      </p:pic>
      <p:sp>
        <p:nvSpPr>
          <p:cNvPr id="15" name="Retângulo 14">
            <a:extLst>
              <a:ext uri="{FF2B5EF4-FFF2-40B4-BE49-F238E27FC236}">
                <a16:creationId xmlns:a16="http://schemas.microsoft.com/office/drawing/2014/main" id="{38F8FD4A-95BE-2D0C-E0DC-D847A52CEE4A}"/>
              </a:ext>
            </a:extLst>
          </p:cNvPr>
          <p:cNvSpPr/>
          <p:nvPr/>
        </p:nvSpPr>
        <p:spPr>
          <a:xfrm>
            <a:off x="362287" y="1382989"/>
            <a:ext cx="205457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Manteiga</a:t>
            </a:r>
          </a:p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Amendoim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E7976E28-B668-0E18-3462-46C8D8675EB0}"/>
              </a:ext>
            </a:extLst>
          </p:cNvPr>
          <p:cNvSpPr/>
          <p:nvPr/>
        </p:nvSpPr>
        <p:spPr>
          <a:xfrm>
            <a:off x="344953" y="2969927"/>
            <a:ext cx="205457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Manteiga</a:t>
            </a:r>
          </a:p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Amêndoa 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4960DB3E-3290-F7D4-FF77-01614D45B5E0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20907" t="36660" r="62307" b="48329"/>
          <a:stretch/>
        </p:blipFill>
        <p:spPr>
          <a:xfrm>
            <a:off x="6735711" y="2647273"/>
            <a:ext cx="2063383" cy="1230082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12928AE9-5A54-6B65-CD63-3C08E85011ED}"/>
              </a:ext>
            </a:extLst>
          </p:cNvPr>
          <p:cNvSpPr/>
          <p:nvPr/>
        </p:nvSpPr>
        <p:spPr>
          <a:xfrm>
            <a:off x="4812178" y="2969927"/>
            <a:ext cx="205457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Manteiga</a:t>
            </a:r>
          </a:p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Caju</a:t>
            </a: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1D694A92-8415-32A6-FD2A-EF04198B2AC1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26927" t="64258" r="66670" b="23521"/>
          <a:stretch/>
        </p:blipFill>
        <p:spPr>
          <a:xfrm>
            <a:off x="2461158" y="4005020"/>
            <a:ext cx="925446" cy="1177534"/>
          </a:xfrm>
          <a:prstGeom prst="rect">
            <a:avLst/>
          </a:prstGeom>
        </p:spPr>
      </p:pic>
      <p:sp>
        <p:nvSpPr>
          <p:cNvPr id="22" name="Retângulo 21">
            <a:extLst>
              <a:ext uri="{FF2B5EF4-FFF2-40B4-BE49-F238E27FC236}">
                <a16:creationId xmlns:a16="http://schemas.microsoft.com/office/drawing/2014/main" id="{8462B6BE-1439-83CF-04C8-EEC1CF098CE6}"/>
              </a:ext>
            </a:extLst>
          </p:cNvPr>
          <p:cNvSpPr/>
          <p:nvPr/>
        </p:nvSpPr>
        <p:spPr>
          <a:xfrm>
            <a:off x="635334" y="4163923"/>
            <a:ext cx="14738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Pasta de Sésamo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E228EEF0-2559-72AC-59EA-7F95063CE611}"/>
              </a:ext>
            </a:extLst>
          </p:cNvPr>
          <p:cNvSpPr/>
          <p:nvPr/>
        </p:nvSpPr>
        <p:spPr>
          <a:xfrm>
            <a:off x="694733" y="5382366"/>
            <a:ext cx="14738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PT" sz="16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Manteiga “Tradicional” </a:t>
            </a:r>
          </a:p>
        </p:txBody>
      </p:sp>
    </p:spTree>
    <p:extLst>
      <p:ext uri="{BB962C8B-B14F-4D97-AF65-F5344CB8AC3E}">
        <p14:creationId xmlns:p14="http://schemas.microsoft.com/office/powerpoint/2010/main" val="2423354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5034479-0C51-4F6E-962D-60465B4BC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430" y="1212285"/>
            <a:ext cx="1196771" cy="119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A36ECBC7-69DA-4962-B5FA-712F4BBAF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008" y="1168705"/>
            <a:ext cx="1278158" cy="127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9B6C4169-2B8F-4EBA-960E-8DB31BADE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155" y="1186828"/>
            <a:ext cx="1286480" cy="128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36792F69-94E4-44EC-A138-125D5C556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635" y="1264448"/>
            <a:ext cx="1131239" cy="113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>
            <a:extLst>
              <a:ext uri="{FF2B5EF4-FFF2-40B4-BE49-F238E27FC236}">
                <a16:creationId xmlns:a16="http://schemas.microsoft.com/office/drawing/2014/main" id="{6569A564-44D8-44B7-BBE9-098327DC1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15" y="1206826"/>
            <a:ext cx="1129516" cy="112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118BA9B2-C790-46F5-A65C-BC298AD2FF9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494" t="33049" r="60180" b="21140"/>
          <a:stretch/>
        </p:blipFill>
        <p:spPr>
          <a:xfrm>
            <a:off x="1800965" y="2647854"/>
            <a:ext cx="1202049" cy="1251875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6E10573E-4D6B-42BB-B08B-D031F7EE102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569" t="36353" r="61700" b="17265"/>
          <a:stretch/>
        </p:blipFill>
        <p:spPr>
          <a:xfrm>
            <a:off x="6571194" y="1250092"/>
            <a:ext cx="1073272" cy="1196771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FD0F7B2E-0C42-4457-8936-480658819A0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9050" t="37835" r="60399" b="18290"/>
          <a:stretch/>
        </p:blipFill>
        <p:spPr>
          <a:xfrm>
            <a:off x="7608884" y="1233421"/>
            <a:ext cx="1250003" cy="1196770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63A4492-A599-4482-BE2A-1DB4A57CBF6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0722" t="36353" r="59041" b="18975"/>
          <a:stretch/>
        </p:blipFill>
        <p:spPr>
          <a:xfrm>
            <a:off x="8858887" y="1250092"/>
            <a:ext cx="1172500" cy="1154824"/>
          </a:xfrm>
          <a:prstGeom prst="rect">
            <a:avLst/>
          </a:prstGeom>
        </p:spPr>
      </p:pic>
      <p:pic>
        <p:nvPicPr>
          <p:cNvPr id="12" name="Picture 4" descr="Mistura de Brócolos, Couve-flor e Cenoura - Continente | Continente">
            <a:extLst>
              <a:ext uri="{FF2B5EF4-FFF2-40B4-BE49-F238E27FC236}">
                <a16:creationId xmlns:a16="http://schemas.microsoft.com/office/drawing/2014/main" id="{C5DD7ACE-AF65-4E53-A935-C603A348E5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8" r="11509"/>
          <a:stretch/>
        </p:blipFill>
        <p:spPr bwMode="auto">
          <a:xfrm>
            <a:off x="3076350" y="2688640"/>
            <a:ext cx="897370" cy="119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Mistura de Legumes Estilo Italiano - Continente | Continente">
            <a:extLst>
              <a:ext uri="{FF2B5EF4-FFF2-40B4-BE49-F238E27FC236}">
                <a16:creationId xmlns:a16="http://schemas.microsoft.com/office/drawing/2014/main" id="{F61550DC-1DFF-4766-9884-E036DD161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512" y="2667362"/>
            <a:ext cx="1218049" cy="121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B9B7E120-5164-4669-92F9-CAC7AD2DF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3309" y="1232416"/>
            <a:ext cx="1172500" cy="117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>
            <a:extLst>
              <a:ext uri="{FF2B5EF4-FFF2-40B4-BE49-F238E27FC236}">
                <a16:creationId xmlns:a16="http://schemas.microsoft.com/office/drawing/2014/main" id="{867CB5A1-4DC3-40ED-8E21-55CA5570D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13" y="2654165"/>
            <a:ext cx="1278158" cy="127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>
            <a:extLst>
              <a:ext uri="{FF2B5EF4-FFF2-40B4-BE49-F238E27FC236}">
                <a16:creationId xmlns:a16="http://schemas.microsoft.com/office/drawing/2014/main" id="{BB15BBCB-913B-42A6-BE24-2CDE01C79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145" y="2696812"/>
            <a:ext cx="1218049" cy="121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85B88528-6874-4BFB-A9AB-5B6A5AE1FEE6}"/>
              </a:ext>
            </a:extLst>
          </p:cNvPr>
          <p:cNvSpPr txBox="1"/>
          <p:nvPr/>
        </p:nvSpPr>
        <p:spPr>
          <a:xfrm>
            <a:off x="528310" y="454694"/>
            <a:ext cx="2725467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Micronutrientes</a:t>
            </a: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85564261-BC80-48DC-BF1E-863CE39F3F9B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22383" t="46038" r="68001" b="37981"/>
          <a:stretch/>
        </p:blipFill>
        <p:spPr>
          <a:xfrm>
            <a:off x="429208" y="4011178"/>
            <a:ext cx="1080592" cy="1197252"/>
          </a:xfrm>
          <a:prstGeom prst="rect">
            <a:avLst/>
          </a:prstGeom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BACC8094-2CD8-4274-A879-876D1416F3FC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52069" t="47211" r="39148" b="38197"/>
          <a:stretch/>
        </p:blipFill>
        <p:spPr>
          <a:xfrm>
            <a:off x="1616461" y="4058834"/>
            <a:ext cx="1047251" cy="1159851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2C6BE251-59A3-4168-AC97-3D284D153E93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80954" t="47631" r="9469" b="38923"/>
          <a:stretch/>
        </p:blipFill>
        <p:spPr>
          <a:xfrm>
            <a:off x="2737950" y="4100721"/>
            <a:ext cx="1183443" cy="1107709"/>
          </a:xfrm>
          <a:prstGeom prst="rect">
            <a:avLst/>
          </a:prstGeom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8F76ECAB-133D-410E-AD43-427C8F74C0B0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66771" t="47967" r="24396" b="40377"/>
          <a:stretch/>
        </p:blipFill>
        <p:spPr>
          <a:xfrm>
            <a:off x="443093" y="5258663"/>
            <a:ext cx="1259124" cy="1107709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B0128FBF-6448-4773-B38E-5484F73FA7D1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22663" t="63229" r="67833" b="23485"/>
          <a:stretch/>
        </p:blipFill>
        <p:spPr>
          <a:xfrm>
            <a:off x="3912087" y="4029744"/>
            <a:ext cx="1244842" cy="1160120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8CBBBE0F-58E6-4AE9-AD3B-6665DD6573A9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51733" t="63228" r="38613" b="23486"/>
          <a:stretch/>
        </p:blipFill>
        <p:spPr>
          <a:xfrm>
            <a:off x="1886256" y="5300719"/>
            <a:ext cx="1259124" cy="1155134"/>
          </a:xfrm>
          <a:prstGeom prst="rect">
            <a:avLst/>
          </a:prstGeom>
        </p:spPr>
      </p:pic>
      <p:pic>
        <p:nvPicPr>
          <p:cNvPr id="33" name="Imagem 32">
            <a:extLst>
              <a:ext uri="{FF2B5EF4-FFF2-40B4-BE49-F238E27FC236}">
                <a16:creationId xmlns:a16="http://schemas.microsoft.com/office/drawing/2014/main" id="{A1592B75-56BE-436C-8B75-51002CE7D9B3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66324" t="63229" r="24172" b="23102"/>
          <a:stretch/>
        </p:blipFill>
        <p:spPr>
          <a:xfrm>
            <a:off x="5266390" y="4003444"/>
            <a:ext cx="1259124" cy="1207277"/>
          </a:xfrm>
          <a:prstGeom prst="rect">
            <a:avLst/>
          </a:prstGeom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D169C8FA-7D56-458E-95C3-0DD6A78CB5D2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66827" t="38702" r="24843" b="45408"/>
          <a:stretch/>
        </p:blipFill>
        <p:spPr>
          <a:xfrm>
            <a:off x="6652978" y="4050487"/>
            <a:ext cx="950055" cy="1208176"/>
          </a:xfrm>
          <a:prstGeom prst="rect">
            <a:avLst/>
          </a:prstGeom>
        </p:spPr>
      </p:pic>
      <p:pic>
        <p:nvPicPr>
          <p:cNvPr id="39" name="Imagem 38">
            <a:extLst>
              <a:ext uri="{FF2B5EF4-FFF2-40B4-BE49-F238E27FC236}">
                <a16:creationId xmlns:a16="http://schemas.microsoft.com/office/drawing/2014/main" id="{9ECD078D-B1EC-4BC5-BF24-6D68DE39BB6A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80468" t="39538" r="9525" b="46331"/>
          <a:stretch/>
        </p:blipFill>
        <p:spPr>
          <a:xfrm>
            <a:off x="7787072" y="4063665"/>
            <a:ext cx="1154445" cy="1086834"/>
          </a:xfrm>
          <a:prstGeom prst="rect">
            <a:avLst/>
          </a:prstGeom>
        </p:spPr>
      </p:pic>
      <p:pic>
        <p:nvPicPr>
          <p:cNvPr id="41" name="Imagem 40">
            <a:extLst>
              <a:ext uri="{FF2B5EF4-FFF2-40B4-BE49-F238E27FC236}">
                <a16:creationId xmlns:a16="http://schemas.microsoft.com/office/drawing/2014/main" id="{E7C023FD-311D-4D89-A0C9-559843AD7871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9596" t="40979" r="60007" b="22180"/>
          <a:stretch/>
        </p:blipFill>
        <p:spPr>
          <a:xfrm>
            <a:off x="7925234" y="2678697"/>
            <a:ext cx="1552396" cy="1254280"/>
          </a:xfrm>
          <a:prstGeom prst="rect">
            <a:avLst/>
          </a:prstGeom>
        </p:spPr>
      </p:pic>
      <p:pic>
        <p:nvPicPr>
          <p:cNvPr id="43" name="Imagem 42">
            <a:extLst>
              <a:ext uri="{FF2B5EF4-FFF2-40B4-BE49-F238E27FC236}">
                <a16:creationId xmlns:a16="http://schemas.microsoft.com/office/drawing/2014/main" id="{D7402F4F-E0FD-41CC-AAD8-8E0B7A000C13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11257" t="37196" r="61680" b="18994"/>
          <a:stretch/>
        </p:blipFill>
        <p:spPr>
          <a:xfrm>
            <a:off x="6742936" y="2694857"/>
            <a:ext cx="1108962" cy="1196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796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F0507052-DB27-448D-8186-E39EE76859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90" t="36773" r="63094" b="19248"/>
          <a:stretch/>
        </p:blipFill>
        <p:spPr>
          <a:xfrm>
            <a:off x="490792" y="1260753"/>
            <a:ext cx="1273584" cy="1523086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6CBA1C37-9B11-4153-B6CE-2F0ACA1C2B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50" t="36882" r="64170" b="20430"/>
          <a:stretch/>
        </p:blipFill>
        <p:spPr>
          <a:xfrm>
            <a:off x="1918835" y="1246133"/>
            <a:ext cx="1156526" cy="145759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09EDAE32-D234-49A6-9DFE-0095253179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47" t="31828" r="63237" b="23226"/>
          <a:stretch/>
        </p:blipFill>
        <p:spPr>
          <a:xfrm>
            <a:off x="3164378" y="1246133"/>
            <a:ext cx="1204201" cy="1471802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DF5AFCE1-8BF0-4DBA-A654-96846AB72BE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174" t="36344" r="61876" b="18495"/>
          <a:stretch/>
        </p:blipFill>
        <p:spPr>
          <a:xfrm>
            <a:off x="4464445" y="1246133"/>
            <a:ext cx="1304136" cy="1513087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91618FA1-9EC7-4F41-B13C-ACC236E35AE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879" t="36814" r="62802" b="19748"/>
          <a:stretch/>
        </p:blipFill>
        <p:spPr>
          <a:xfrm>
            <a:off x="5864447" y="1246133"/>
            <a:ext cx="1234952" cy="1470588"/>
          </a:xfrm>
          <a:prstGeom prst="rect">
            <a:avLst/>
          </a:prstGeom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6AA40E40-2816-474C-80D2-DE89D92B7A6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949" t="36730" r="62858" b="18155"/>
          <a:stretch/>
        </p:blipFill>
        <p:spPr>
          <a:xfrm>
            <a:off x="7178732" y="1260753"/>
            <a:ext cx="1273583" cy="1583331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84D6310A-C97A-44EF-8A6F-DB01894666A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053" t="37317" r="63681" b="18658"/>
          <a:stretch/>
        </p:blipFill>
        <p:spPr>
          <a:xfrm>
            <a:off x="489398" y="3208372"/>
            <a:ext cx="1223934" cy="1613336"/>
          </a:xfrm>
          <a:prstGeom prst="rect">
            <a:avLst/>
          </a:pr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518D67EE-53F6-4AA8-A77D-FA98F9EB974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5954" t="38239" r="64631" b="18407"/>
          <a:stretch/>
        </p:blipFill>
        <p:spPr>
          <a:xfrm>
            <a:off x="1919925" y="3148488"/>
            <a:ext cx="1123989" cy="1673220"/>
          </a:xfrm>
          <a:prstGeom prst="rect">
            <a:avLst/>
          </a:prstGeom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2BF2B0A0-E19F-4EC9-8B18-3973FC914DF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382" t="35975" r="63681" b="19161"/>
          <a:stretch/>
        </p:blipFill>
        <p:spPr>
          <a:xfrm>
            <a:off x="3216507" y="3153091"/>
            <a:ext cx="1304136" cy="1700564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EF4D2624-432E-4FDA-938D-D73718020456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0781" t="34633" r="62020" b="20084"/>
          <a:stretch/>
        </p:blipFill>
        <p:spPr>
          <a:xfrm>
            <a:off x="4573241" y="3179099"/>
            <a:ext cx="1479928" cy="1642609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0C37BCF9-647D-4B26-8325-8EF9497E22E3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1947" t="36813" r="61852" b="18323"/>
          <a:stretch/>
        </p:blipFill>
        <p:spPr>
          <a:xfrm>
            <a:off x="6138833" y="3208372"/>
            <a:ext cx="1438986" cy="164260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83244B99-059C-09AA-CA49-D95FF69EA46B}"/>
              </a:ext>
            </a:extLst>
          </p:cNvPr>
          <p:cNvSpPr txBox="1"/>
          <p:nvPr/>
        </p:nvSpPr>
        <p:spPr>
          <a:xfrm>
            <a:off x="556101" y="528953"/>
            <a:ext cx="2725467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Micronutrientes</a:t>
            </a:r>
          </a:p>
        </p:txBody>
      </p:sp>
    </p:spTree>
    <p:extLst>
      <p:ext uri="{BB962C8B-B14F-4D97-AF65-F5344CB8AC3E}">
        <p14:creationId xmlns:p14="http://schemas.microsoft.com/office/powerpoint/2010/main" val="42388669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D7D83C37-1E29-40BF-BD16-3038B1E75120}"/>
              </a:ext>
            </a:extLst>
          </p:cNvPr>
          <p:cNvSpPr txBox="1"/>
          <p:nvPr/>
        </p:nvSpPr>
        <p:spPr>
          <a:xfrm>
            <a:off x="635646" y="449215"/>
            <a:ext cx="2584697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Micronutrientes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954D1E5-4004-4270-B58F-E02E436D3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60" t="30655" r="61473" b="48490"/>
          <a:stretch/>
        </p:blipFill>
        <p:spPr>
          <a:xfrm>
            <a:off x="8911079" y="1894294"/>
            <a:ext cx="1407851" cy="1307800"/>
          </a:xfrm>
          <a:prstGeom prst="ellipse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408A4D63-45EB-4047-BE40-1D2FE6BCC26D}"/>
              </a:ext>
            </a:extLst>
          </p:cNvPr>
          <p:cNvSpPr txBox="1"/>
          <p:nvPr/>
        </p:nvSpPr>
        <p:spPr>
          <a:xfrm>
            <a:off x="8824357" y="1290558"/>
            <a:ext cx="18435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Cenoura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455CE519-598E-41AD-B6D5-075BE13F89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48" t="31339" r="60409" b="51932"/>
          <a:stretch/>
        </p:blipFill>
        <p:spPr>
          <a:xfrm>
            <a:off x="3114007" y="4366797"/>
            <a:ext cx="1719721" cy="1274956"/>
          </a:xfrm>
          <a:prstGeom prst="ellipse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126B5779-05A7-49EF-A419-B0C1368ABACF}"/>
              </a:ext>
            </a:extLst>
          </p:cNvPr>
          <p:cNvSpPr txBox="1"/>
          <p:nvPr/>
        </p:nvSpPr>
        <p:spPr>
          <a:xfrm>
            <a:off x="2752216" y="3818288"/>
            <a:ext cx="21275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Courgette com hortelã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CB83B1B6-5E69-4AF9-A447-328B9F84DA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2" t="30546" r="62474" b="48600"/>
          <a:stretch/>
        </p:blipFill>
        <p:spPr>
          <a:xfrm>
            <a:off x="5240053" y="4347877"/>
            <a:ext cx="1334176" cy="1300372"/>
          </a:xfrm>
          <a:prstGeom prst="ellipse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6A749DF8-86EC-4BAC-9A9C-7C7A863ED4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561" t="29972" r="61624" b="48355"/>
          <a:stretch/>
        </p:blipFill>
        <p:spPr>
          <a:xfrm>
            <a:off x="7180140" y="4277594"/>
            <a:ext cx="1381998" cy="1347900"/>
          </a:xfrm>
          <a:prstGeom prst="ellipse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C0A1D918-9BC8-40FC-A7E3-74E69F27FE07}"/>
              </a:ext>
            </a:extLst>
          </p:cNvPr>
          <p:cNvSpPr txBox="1"/>
          <p:nvPr/>
        </p:nvSpPr>
        <p:spPr>
          <a:xfrm>
            <a:off x="7028711" y="3818288"/>
            <a:ext cx="168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curgete e hortelã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4DFAD3DA-FCCA-4BBD-851C-DDF5EA40B76B}"/>
              </a:ext>
            </a:extLst>
          </p:cNvPr>
          <p:cNvSpPr txBox="1"/>
          <p:nvPr/>
        </p:nvSpPr>
        <p:spPr>
          <a:xfrm>
            <a:off x="5040468" y="3818288"/>
            <a:ext cx="1733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legumes com espinafre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12514AA3-E1A6-4AF4-9052-EED61353140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689" t="30542" r="62536" b="51111"/>
          <a:stretch/>
        </p:blipFill>
        <p:spPr>
          <a:xfrm>
            <a:off x="1312545" y="1923546"/>
            <a:ext cx="1230900" cy="1278547"/>
          </a:xfrm>
          <a:prstGeom prst="ellipse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A72FB252-275C-4E9F-B7DF-52FB8E28A31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852" t="30655" r="60845" b="50000"/>
          <a:stretch/>
        </p:blipFill>
        <p:spPr>
          <a:xfrm>
            <a:off x="3220248" y="1840045"/>
            <a:ext cx="1567753" cy="1413729"/>
          </a:xfrm>
          <a:prstGeom prst="ellipse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1F3E9943-9204-4C06-987F-4D2561BE45D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829" t="29335" r="61126" b="49967"/>
          <a:stretch/>
        </p:blipFill>
        <p:spPr>
          <a:xfrm>
            <a:off x="5321061" y="1838368"/>
            <a:ext cx="1481754" cy="1455722"/>
          </a:xfrm>
          <a:prstGeom prst="ellipse">
            <a:avLst/>
          </a:prstGeom>
        </p:spPr>
      </p:pic>
      <p:sp>
        <p:nvSpPr>
          <p:cNvPr id="23" name="CaixaDeTexto 22">
            <a:extLst>
              <a:ext uri="{FF2B5EF4-FFF2-40B4-BE49-F238E27FC236}">
                <a16:creationId xmlns:a16="http://schemas.microsoft.com/office/drawing/2014/main" id="{1C4B283D-0825-4DB7-A1E1-6FA066F808BA}"/>
              </a:ext>
            </a:extLst>
          </p:cNvPr>
          <p:cNvSpPr txBox="1"/>
          <p:nvPr/>
        </p:nvSpPr>
        <p:spPr>
          <a:xfrm>
            <a:off x="5240053" y="1322816"/>
            <a:ext cx="1599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Sopa de Agrião e Coentros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AE6D5945-FAB1-40A2-91C5-41EBA9C7D41A}"/>
              </a:ext>
            </a:extLst>
          </p:cNvPr>
          <p:cNvSpPr txBox="1"/>
          <p:nvPr/>
        </p:nvSpPr>
        <p:spPr>
          <a:xfrm>
            <a:off x="3220248" y="1331601"/>
            <a:ext cx="167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abóbora e manjericão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6ACF3E0B-B0C4-4504-923B-1F539B432991}"/>
              </a:ext>
            </a:extLst>
          </p:cNvPr>
          <p:cNvSpPr txBox="1"/>
          <p:nvPr/>
        </p:nvSpPr>
        <p:spPr>
          <a:xfrm>
            <a:off x="1006015" y="1331600"/>
            <a:ext cx="2160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Creme de cenoura, hortelã e gengibre. Com batata</a:t>
            </a:r>
          </a:p>
        </p:txBody>
      </p:sp>
      <p:pic>
        <p:nvPicPr>
          <p:cNvPr id="27" name="Imagem 26">
            <a:extLst>
              <a:ext uri="{FF2B5EF4-FFF2-40B4-BE49-F238E27FC236}">
                <a16:creationId xmlns:a16="http://schemas.microsoft.com/office/drawing/2014/main" id="{BD2CC6D9-7DCA-4F9F-A290-0FEBCB65BCE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538" t="34074" r="62702" b="28205"/>
          <a:stretch/>
        </p:blipFill>
        <p:spPr>
          <a:xfrm>
            <a:off x="7225749" y="1857791"/>
            <a:ext cx="1344619" cy="1423222"/>
          </a:xfrm>
          <a:prstGeom prst="ellipse">
            <a:avLst/>
          </a:prstGeom>
        </p:spPr>
      </p:pic>
      <p:sp>
        <p:nvSpPr>
          <p:cNvPr id="28" name="CaixaDeTexto 27">
            <a:extLst>
              <a:ext uri="{FF2B5EF4-FFF2-40B4-BE49-F238E27FC236}">
                <a16:creationId xmlns:a16="http://schemas.microsoft.com/office/drawing/2014/main" id="{C882E399-BB91-49F6-818D-C31CEEA496F5}"/>
              </a:ext>
            </a:extLst>
          </p:cNvPr>
          <p:cNvSpPr txBox="1"/>
          <p:nvPr/>
        </p:nvSpPr>
        <p:spPr>
          <a:xfrm>
            <a:off x="7032205" y="1322815"/>
            <a:ext cx="1599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>
                <a:latin typeface="Avenir LT Std 35 Light" panose="020B0402020203020204" pitchFamily="34" charset="0"/>
              </a:rPr>
              <a:t>Sopa de Curgete e Espinafres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43CAC761-CA9F-CE3C-73C7-711F5917C33E}"/>
              </a:ext>
            </a:extLst>
          </p:cNvPr>
          <p:cNvSpPr txBox="1"/>
          <p:nvPr/>
        </p:nvSpPr>
        <p:spPr>
          <a:xfrm>
            <a:off x="294187" y="6264443"/>
            <a:ext cx="8838397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Nota: </a:t>
            </a:r>
            <a:r>
              <a:rPr lang="pt-PT" sz="1300" dirty="0">
                <a:solidFill>
                  <a:schemeClr val="bg2">
                    <a:lumMod val="50000"/>
                  </a:schemeClr>
                </a:solidFill>
                <a:latin typeface="Avenir LT Std 35 Light" panose="020B0402020203020204" pitchFamily="34" charset="0"/>
              </a:rPr>
              <a:t>Preferencialmente sopa “caseira”, com pelo menos 5 legumes diferentes.  </a:t>
            </a:r>
          </a:p>
        </p:txBody>
      </p:sp>
    </p:spTree>
    <p:extLst>
      <p:ext uri="{BB962C8B-B14F-4D97-AF65-F5344CB8AC3E}">
        <p14:creationId xmlns:p14="http://schemas.microsoft.com/office/powerpoint/2010/main" val="15469541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626132" y="567197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“Docinho”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3748386" y="611576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≤50 Kcal </a:t>
            </a:r>
          </a:p>
        </p:txBody>
      </p:sp>
      <p:pic>
        <p:nvPicPr>
          <p:cNvPr id="30" name="Imagem 29">
            <a:extLst>
              <a:ext uri="{FF2B5EF4-FFF2-40B4-BE49-F238E27FC236}">
                <a16:creationId xmlns:a16="http://schemas.microsoft.com/office/drawing/2014/main" id="{1D25965F-1F01-402C-8C3B-C2B1402F6F0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5" t="7328" r="30206" b="12020"/>
          <a:stretch/>
        </p:blipFill>
        <p:spPr>
          <a:xfrm>
            <a:off x="7807525" y="2108120"/>
            <a:ext cx="1045929" cy="1640834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52B3427E-DDC4-46BD-AD68-2ABFD113B0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557" b="64699" l="44448" r="72300">
                        <a14:foregroundMark x1="49181" y1="20946" x2="64017" y2="19410"/>
                        <a14:foregroundMark x1="64017" y1="19410" x2="68325" y2="51719"/>
                        <a14:foregroundMark x1="68325" y1="51719" x2="61317" y2="65063"/>
                        <a14:foregroundMark x1="61317" y1="65063" x2="50000" y2="61666"/>
                        <a14:foregroundMark x1="50000" y1="61666" x2="44508" y2="40113"/>
                        <a14:foregroundMark x1="48453" y1="26041" x2="59132" y2="27659"/>
                        <a14:foregroundMark x1="51456" y1="64416" x2="65291" y2="61019"/>
                        <a14:foregroundMark x1="65291" y1="61019" x2="69084" y2="46826"/>
                        <a14:foregroundMark x1="69084" y1="46826" x2="69478" y2="28184"/>
                        <a14:foregroundMark x1="69478" y1="28184" x2="56159" y2="17226"/>
                        <a14:foregroundMark x1="56159" y1="17226" x2="46572" y2="23413"/>
                        <a14:foregroundMark x1="46572" y1="23413" x2="48695" y2="49211"/>
                        <a14:foregroundMark x1="49545" y1="27659" x2="47603" y2="37242"/>
                        <a14:foregroundMark x1="44630" y1="39143" x2="46541" y2="19814"/>
                        <a14:foregroundMark x1="46541" y1="19814" x2="46541" y2="19814"/>
                        <a14:foregroundMark x1="46541" y1="19814" x2="46905" y2="25718"/>
                        <a14:foregroundMark x1="46905" y1="18035" x2="69175" y2="18197"/>
                        <a14:foregroundMark x1="69175" y1="18197" x2="69084" y2="38496"/>
                        <a14:foregroundMark x1="69084" y1="38496" x2="69084" y2="38496"/>
                        <a14:foregroundMark x1="64988" y1="64092" x2="70631" y2="36433"/>
                        <a14:foregroundMark x1="70631" y1="36433" x2="70631" y2="36433"/>
                        <a14:foregroundMark x1="51942" y1="26041" x2="53853" y2="30206"/>
                        <a14:foregroundMark x1="52063" y1="63930" x2="61863" y2="64699"/>
                        <a14:foregroundMark x1="45085" y1="24141" x2="45813" y2="18035"/>
                        <a14:foregroundMark x1="49181" y1="17266" x2="67506" y2="17590"/>
                        <a14:foregroundMark x1="70510" y1="18358" x2="70024" y2="36919"/>
                        <a14:foregroundMark x1="70024" y1="36919" x2="70024" y2="36919"/>
                        <a14:foregroundMark x1="60437" y1="28104" x2="57797" y2="29397"/>
                        <a14:foregroundMark x1="51335" y1="29883" x2="63926" y2="28427"/>
                        <a14:foregroundMark x1="63926" y1="28427" x2="63926" y2="28427"/>
                        <a14:foregroundMark x1="52063" y1="28589" x2="57433" y2="28589"/>
                        <a14:foregroundMark x1="70267" y1="16781" x2="70388" y2="29074"/>
                        <a14:foregroundMark x1="46056" y1="16458" x2="54096" y2="16458"/>
                        <a14:foregroundMark x1="70631" y1="20784" x2="71359" y2="38011"/>
                        <a14:foregroundMark x1="70631" y1="16134" x2="72300" y2="23817"/>
                        <a14:foregroundMark x1="69417" y1="15164" x2="47087" y2="14557"/>
                        <a14:foregroundMark x1="47087" y1="14557" x2="45692" y2="17266"/>
                        <a14:foregroundMark x1="49302" y1="54630" x2="65352" y2="56571"/>
                        <a14:foregroundMark x1="46420" y1="15973" x2="45085" y2="30368"/>
                        <a14:foregroundMark x1="45085" y1="30368" x2="45085" y2="30368"/>
                        <a14:foregroundMark x1="45085" y1="17428" x2="52154" y2="17428"/>
                        <a14:backgroundMark x1="71359" y1="53700" x2="71359" y2="53700"/>
                        <a14:backgroundMark x1="71359" y1="52082" x2="71117" y2="55924"/>
                        <a14:backgroundMark x1="71117" y1="55924" x2="71117" y2="559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028" t="15254" r="28561" b="34343"/>
          <a:stretch/>
        </p:blipFill>
        <p:spPr>
          <a:xfrm>
            <a:off x="2108154" y="2176023"/>
            <a:ext cx="1126810" cy="1612812"/>
          </a:xfrm>
          <a:prstGeom prst="rect">
            <a:avLst/>
          </a:prstGeom>
        </p:spPr>
      </p:pic>
      <p:pic>
        <p:nvPicPr>
          <p:cNvPr id="32" name="Imagem 31" descr="Uma imagem com texto, acessório, saco&#10;&#10;Descrição gerada automaticamente">
            <a:extLst>
              <a:ext uri="{FF2B5EF4-FFF2-40B4-BE49-F238E27FC236}">
                <a16:creationId xmlns:a16="http://schemas.microsoft.com/office/drawing/2014/main" id="{AF97B8DE-842B-424C-AFE0-4AAD00D36F1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2" t="19831" r="13737" b="11347"/>
          <a:stretch/>
        </p:blipFill>
        <p:spPr>
          <a:xfrm rot="5400000">
            <a:off x="441434" y="2389482"/>
            <a:ext cx="1564173" cy="1185893"/>
          </a:xfrm>
          <a:prstGeom prst="rect">
            <a:avLst/>
          </a:prstGeom>
        </p:spPr>
      </p:pic>
      <p:pic>
        <p:nvPicPr>
          <p:cNvPr id="33" name="Imagem 32" descr="Uma imagem com texto&#10;&#10;Descrição gerada automaticamente">
            <a:extLst>
              <a:ext uri="{FF2B5EF4-FFF2-40B4-BE49-F238E27FC236}">
                <a16:creationId xmlns:a16="http://schemas.microsoft.com/office/drawing/2014/main" id="{63256F2F-04C0-45BD-ACDD-669A4826E57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65" t="9957" r="20396" b="6877"/>
          <a:stretch/>
        </p:blipFill>
        <p:spPr>
          <a:xfrm>
            <a:off x="3468872" y="2135792"/>
            <a:ext cx="1228514" cy="1693275"/>
          </a:xfrm>
          <a:prstGeom prst="rect">
            <a:avLst/>
          </a:prstGeom>
        </p:spPr>
      </p:pic>
      <p:pic>
        <p:nvPicPr>
          <p:cNvPr id="35" name="Picture 2">
            <a:extLst>
              <a:ext uri="{FF2B5EF4-FFF2-40B4-BE49-F238E27FC236}">
                <a16:creationId xmlns:a16="http://schemas.microsoft.com/office/drawing/2014/main" id="{8617B352-27C1-4E26-BF28-1BE30A8AB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47" t="6162" r="15960" b="3739"/>
          <a:stretch/>
        </p:blipFill>
        <p:spPr bwMode="auto">
          <a:xfrm>
            <a:off x="4809743" y="2135792"/>
            <a:ext cx="1228514" cy="170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>
            <a:extLst>
              <a:ext uri="{FF2B5EF4-FFF2-40B4-BE49-F238E27FC236}">
                <a16:creationId xmlns:a16="http://schemas.microsoft.com/office/drawing/2014/main" id="{1F1E7224-003D-4859-8A2C-A9985341E2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6" r="11439"/>
          <a:stretch/>
        </p:blipFill>
        <p:spPr bwMode="auto">
          <a:xfrm>
            <a:off x="6241207" y="2135792"/>
            <a:ext cx="1350034" cy="170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B58C9AC8-7FC3-48B4-9484-96D50396FB4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394" y="4338561"/>
            <a:ext cx="1619348" cy="1619348"/>
          </a:xfrm>
          <a:prstGeom prst="rect">
            <a:avLst/>
          </a:prstGeom>
        </p:spPr>
      </p:pic>
      <p:pic>
        <p:nvPicPr>
          <p:cNvPr id="38" name="Imagem 37" descr="Uma imagem com texto, interior, plástico&#10;&#10;Descrição gerada automaticamente">
            <a:extLst>
              <a:ext uri="{FF2B5EF4-FFF2-40B4-BE49-F238E27FC236}">
                <a16:creationId xmlns:a16="http://schemas.microsoft.com/office/drawing/2014/main" id="{A83A1A5B-BEAF-48DC-B28D-9CB0276D30BF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9" t="18485" r="5757" b="12694"/>
          <a:stretch/>
        </p:blipFill>
        <p:spPr>
          <a:xfrm rot="5400000">
            <a:off x="3430142" y="4610344"/>
            <a:ext cx="1448955" cy="1006000"/>
          </a:xfrm>
          <a:prstGeom prst="rect">
            <a:avLst/>
          </a:prstGeom>
        </p:spPr>
      </p:pic>
      <p:pic>
        <p:nvPicPr>
          <p:cNvPr id="42" name="Imagem 41" descr="Uma imagem com texto&#10;&#10;Descrição gerada automaticamente">
            <a:extLst>
              <a:ext uri="{FF2B5EF4-FFF2-40B4-BE49-F238E27FC236}">
                <a16:creationId xmlns:a16="http://schemas.microsoft.com/office/drawing/2014/main" id="{95C054E1-038E-4F01-94AC-5AF0E925C0D7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6" t="14323" r="8384" b="10135"/>
          <a:stretch/>
        </p:blipFill>
        <p:spPr>
          <a:xfrm rot="5400000">
            <a:off x="4722175" y="4594511"/>
            <a:ext cx="1438608" cy="1006002"/>
          </a:xfrm>
          <a:prstGeom prst="rect">
            <a:avLst/>
          </a:prstGeom>
        </p:spPr>
      </p:pic>
      <p:pic>
        <p:nvPicPr>
          <p:cNvPr id="44" name="Imagem 43" descr="Uma imagem com texto, interior&#10;&#10;Descrição gerada automaticamente">
            <a:extLst>
              <a:ext uri="{FF2B5EF4-FFF2-40B4-BE49-F238E27FC236}">
                <a16:creationId xmlns:a16="http://schemas.microsoft.com/office/drawing/2014/main" id="{6E821EEE-D808-4FAA-8534-15D14B23DBD6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5" t="11886" r="4774" b="6229"/>
          <a:stretch/>
        </p:blipFill>
        <p:spPr>
          <a:xfrm rot="5400000">
            <a:off x="6106953" y="4532102"/>
            <a:ext cx="1420341" cy="1151833"/>
          </a:xfrm>
          <a:prstGeom prst="rect">
            <a:avLst/>
          </a:prstGeom>
        </p:spPr>
      </p:pic>
      <p:pic>
        <p:nvPicPr>
          <p:cNvPr id="45" name="Imagem 44" descr="Uma imagem com texto, quadro branco&#10;&#10;Descrição gerada automaticamente">
            <a:extLst>
              <a:ext uri="{FF2B5EF4-FFF2-40B4-BE49-F238E27FC236}">
                <a16:creationId xmlns:a16="http://schemas.microsoft.com/office/drawing/2014/main" id="{672C0F81-A365-4438-B1BF-F61F37B75021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8" t="12828" r="24352" b="10680"/>
          <a:stretch/>
        </p:blipFill>
        <p:spPr>
          <a:xfrm>
            <a:off x="528623" y="4332026"/>
            <a:ext cx="1148511" cy="1691414"/>
          </a:xfrm>
          <a:prstGeom prst="rect">
            <a:avLst/>
          </a:prstGeom>
        </p:spPr>
      </p:pic>
      <p:pic>
        <p:nvPicPr>
          <p:cNvPr id="46" name="Picture 8">
            <a:extLst>
              <a:ext uri="{FF2B5EF4-FFF2-40B4-BE49-F238E27FC236}">
                <a16:creationId xmlns:a16="http://schemas.microsoft.com/office/drawing/2014/main" id="{8C04A005-51C3-458B-A1A5-AEC46B7F5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152" y="4566089"/>
            <a:ext cx="1358943" cy="135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CaixaDeTexto 58">
            <a:extLst>
              <a:ext uri="{FF2B5EF4-FFF2-40B4-BE49-F238E27FC236}">
                <a16:creationId xmlns:a16="http://schemas.microsoft.com/office/drawing/2014/main" id="{4B8E30AA-8929-41F7-9E3C-C979157713F6}"/>
              </a:ext>
            </a:extLst>
          </p:cNvPr>
          <p:cNvSpPr txBox="1"/>
          <p:nvPr/>
        </p:nvSpPr>
        <p:spPr>
          <a:xfrm>
            <a:off x="1094283" y="4876229"/>
            <a:ext cx="3155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dirty="0" err="1"/>
              <a:t>Mercadona</a:t>
            </a:r>
            <a:endParaRPr lang="pt-PT" dirty="0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CAA359C-5BB0-43FF-91FA-9F926741AF7A}"/>
              </a:ext>
            </a:extLst>
          </p:cNvPr>
          <p:cNvSpPr txBox="1"/>
          <p:nvPr/>
        </p:nvSpPr>
        <p:spPr>
          <a:xfrm>
            <a:off x="2203564" y="3844142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9BAE99A3-C7F9-4285-AE8A-8A34CDD492B2}"/>
              </a:ext>
            </a:extLst>
          </p:cNvPr>
          <p:cNvSpPr txBox="1"/>
          <p:nvPr/>
        </p:nvSpPr>
        <p:spPr>
          <a:xfrm>
            <a:off x="7941121" y="3766125"/>
            <a:ext cx="778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Auchan</a:t>
            </a:r>
            <a:endParaRPr lang="pt-PT" sz="1200" dirty="0"/>
          </a:p>
        </p:txBody>
      </p:sp>
      <p:sp>
        <p:nvSpPr>
          <p:cNvPr id="65" name="CaixaDeTexto 64">
            <a:extLst>
              <a:ext uri="{FF2B5EF4-FFF2-40B4-BE49-F238E27FC236}">
                <a16:creationId xmlns:a16="http://schemas.microsoft.com/office/drawing/2014/main" id="{8786AB0D-DCDA-473B-9FB8-B5D107BDF7B4}"/>
              </a:ext>
            </a:extLst>
          </p:cNvPr>
          <p:cNvSpPr txBox="1"/>
          <p:nvPr/>
        </p:nvSpPr>
        <p:spPr>
          <a:xfrm>
            <a:off x="3659002" y="5798674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6" name="CaixaDeTexto 65">
            <a:extLst>
              <a:ext uri="{FF2B5EF4-FFF2-40B4-BE49-F238E27FC236}">
                <a16:creationId xmlns:a16="http://schemas.microsoft.com/office/drawing/2014/main" id="{245EA8E1-886B-4719-8B92-261BB2D66560}"/>
              </a:ext>
            </a:extLst>
          </p:cNvPr>
          <p:cNvSpPr txBox="1"/>
          <p:nvPr/>
        </p:nvSpPr>
        <p:spPr>
          <a:xfrm>
            <a:off x="4915596" y="5776061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103DADE6-A616-4FAA-8324-E13842BA194F}"/>
              </a:ext>
            </a:extLst>
          </p:cNvPr>
          <p:cNvSpPr txBox="1"/>
          <p:nvPr/>
        </p:nvSpPr>
        <p:spPr>
          <a:xfrm>
            <a:off x="6291374" y="5816816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C5CBA9DE-FB00-40AE-94A4-5150BCBA0D82}"/>
              </a:ext>
            </a:extLst>
          </p:cNvPr>
          <p:cNvSpPr txBox="1"/>
          <p:nvPr/>
        </p:nvSpPr>
        <p:spPr>
          <a:xfrm>
            <a:off x="893671" y="3810287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pic>
        <p:nvPicPr>
          <p:cNvPr id="71" name="Picture 6" descr="Frozen Mini Croissant (225x25g) - Bread &amp; Pastry - Bridor">
            <a:extLst>
              <a:ext uri="{FF2B5EF4-FFF2-40B4-BE49-F238E27FC236}">
                <a16:creationId xmlns:a16="http://schemas.microsoft.com/office/drawing/2014/main" id="{A549D030-FCCA-6853-E4CB-BAB6A1BC02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3409" b="62077" l="20542" r="74718">
                        <a14:foregroundMark x1="20993" y1="62077" x2="20993" y2="62077"/>
                        <a14:foregroundMark x1="51016" y1="37472" x2="52144" y2="33409"/>
                        <a14:foregroundMark x1="74718" y1="43567" x2="74718" y2="435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302" t="31772" r="22683" b="34181"/>
          <a:stretch/>
        </p:blipFill>
        <p:spPr bwMode="auto">
          <a:xfrm>
            <a:off x="9370473" y="5002653"/>
            <a:ext cx="1183016" cy="68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" name="CaixaDeTexto 71">
            <a:extLst>
              <a:ext uri="{FF2B5EF4-FFF2-40B4-BE49-F238E27FC236}">
                <a16:creationId xmlns:a16="http://schemas.microsoft.com/office/drawing/2014/main" id="{06E2A92F-9613-582D-5B14-C5755EFA0A13}"/>
              </a:ext>
            </a:extLst>
          </p:cNvPr>
          <p:cNvSpPr txBox="1"/>
          <p:nvPr/>
        </p:nvSpPr>
        <p:spPr>
          <a:xfrm>
            <a:off x="9489398" y="5816816"/>
            <a:ext cx="103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Miniatura </a:t>
            </a:r>
          </a:p>
        </p:txBody>
      </p:sp>
    </p:spTree>
    <p:extLst>
      <p:ext uri="{BB962C8B-B14F-4D97-AF65-F5344CB8AC3E}">
        <p14:creationId xmlns:p14="http://schemas.microsoft.com/office/powerpoint/2010/main" val="32353876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681851" y="414431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“Docinho”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3755165" y="458159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≤50 Kcal </a:t>
            </a:r>
            <a:r>
              <a:rPr lang="pt-PT" sz="1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Gelados </a:t>
            </a:r>
          </a:p>
        </p:txBody>
      </p:sp>
      <p:pic>
        <p:nvPicPr>
          <p:cNvPr id="47" name="Imagem 46">
            <a:extLst>
              <a:ext uri="{FF2B5EF4-FFF2-40B4-BE49-F238E27FC236}">
                <a16:creationId xmlns:a16="http://schemas.microsoft.com/office/drawing/2014/main" id="{AF890461-C3E4-464F-BD8B-59354B34A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818" y="3145941"/>
            <a:ext cx="1560157" cy="1560157"/>
          </a:xfrm>
          <a:prstGeom prst="rect">
            <a:avLst/>
          </a:prstGeom>
        </p:spPr>
      </p:pic>
      <p:pic>
        <p:nvPicPr>
          <p:cNvPr id="48" name="Picture 6" descr="Multipack Twister | Ola">
            <a:extLst>
              <a:ext uri="{FF2B5EF4-FFF2-40B4-BE49-F238E27FC236}">
                <a16:creationId xmlns:a16="http://schemas.microsoft.com/office/drawing/2014/main" id="{042EC0A2-FAA4-42E3-80E1-87C682D3CB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9" b="13240"/>
          <a:stretch/>
        </p:blipFill>
        <p:spPr bwMode="auto">
          <a:xfrm>
            <a:off x="3219450" y="3320000"/>
            <a:ext cx="1792391" cy="133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>
            <a:extLst>
              <a:ext uri="{FF2B5EF4-FFF2-40B4-BE49-F238E27FC236}">
                <a16:creationId xmlns:a16="http://schemas.microsoft.com/office/drawing/2014/main" id="{2BA4F15A-2E37-4EB6-900E-9AB881CA45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6" t="4415" r="9176" b="3929"/>
          <a:stretch/>
        </p:blipFill>
        <p:spPr bwMode="auto">
          <a:xfrm>
            <a:off x="482341" y="3174278"/>
            <a:ext cx="1360029" cy="152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Imagem 49" descr="Uma imagem com texto, doce&#10;&#10;Descrição gerada automaticamente">
            <a:extLst>
              <a:ext uri="{FF2B5EF4-FFF2-40B4-BE49-F238E27FC236}">
                <a16:creationId xmlns:a16="http://schemas.microsoft.com/office/drawing/2014/main" id="{9455FDB5-5EAE-428E-8E18-ABBBD3C1AA0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96" b="92336" l="8077" r="95449">
                        <a14:foregroundMark x1="10769" y1="20015" x2="12821" y2="82366"/>
                        <a14:foregroundMark x1="12821" y1="82366" x2="14551" y2="89286"/>
                        <a14:foregroundMark x1="14551" y1="89286" x2="21282" y2="92262"/>
                        <a14:foregroundMark x1="21282" y1="92262" x2="36090" y2="88690"/>
                        <a14:foregroundMark x1="85064" y1="12426" x2="93269" y2="27307"/>
                        <a14:foregroundMark x1="93269" y1="27307" x2="94638" y2="36607"/>
                        <a14:foregroundMark x1="11090" y1="17560" x2="10385" y2="63542"/>
                        <a14:foregroundMark x1="8077" y1="18080" x2="8077" y2="25967"/>
                        <a14:foregroundMark x1="11026" y1="86682" x2="13462" y2="89583"/>
                        <a14:foregroundMark x1="11603" y1="85268" x2="13013" y2="92336"/>
                        <a14:foregroundMark x1="13013" y1="92336" x2="13013" y2="92336"/>
                        <a14:foregroundMark x1="83269" y1="81845" x2="88910" y2="75744"/>
                        <a14:foregroundMark x1="83782" y1="80729" x2="91410" y2="79985"/>
                        <a14:foregroundMark x1="91410" y1="79985" x2="91410" y2="79985"/>
                        <a14:foregroundMark x1="84103" y1="81845" x2="88654" y2="80804"/>
                        <a14:foregroundMark x1="79038" y1="82961" x2="88013" y2="80283"/>
                        <a14:backgroundMark x1="94936" y1="40774" x2="94936" y2="40774"/>
                        <a14:backgroundMark x1="94936" y1="38616" x2="95000" y2="42634"/>
                        <a14:backgroundMark x1="95000" y1="37649" x2="95064" y2="39286"/>
                        <a14:backgroundMark x1="95256" y1="36756" x2="95000" y2="38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948" y="3101143"/>
            <a:ext cx="1808432" cy="1558034"/>
          </a:xfrm>
          <a:prstGeom prst="rect">
            <a:avLst/>
          </a:prstGeom>
        </p:spPr>
      </p:pic>
      <p:pic>
        <p:nvPicPr>
          <p:cNvPr id="51" name="Picture 2" descr="Gelado Mini Milk - Olá | Continente Online">
            <a:extLst>
              <a:ext uri="{FF2B5EF4-FFF2-40B4-BE49-F238E27FC236}">
                <a16:creationId xmlns:a16="http://schemas.microsoft.com/office/drawing/2014/main" id="{80490F23-9E1C-476F-B793-9D590CDDF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084" y="3225572"/>
            <a:ext cx="1523205" cy="152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Imagem 52" descr="Uma imagem com texto&#10;&#10;Descrição gerada automaticamente">
            <a:extLst>
              <a:ext uri="{FF2B5EF4-FFF2-40B4-BE49-F238E27FC236}">
                <a16:creationId xmlns:a16="http://schemas.microsoft.com/office/drawing/2014/main" id="{6BD720BF-E2CE-4605-A9BA-91DCC7C449D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37"/>
          <a:stretch/>
        </p:blipFill>
        <p:spPr>
          <a:xfrm>
            <a:off x="8048351" y="1433008"/>
            <a:ext cx="1896477" cy="724903"/>
          </a:xfrm>
          <a:prstGeom prst="rect">
            <a:avLst/>
          </a:prstGeom>
        </p:spPr>
      </p:pic>
      <p:pic>
        <p:nvPicPr>
          <p:cNvPr id="54" name="Picture 18" descr="▷ OPINIONES de Helado cremoso de limón de Mercadona » ¿Será bueno?">
            <a:extLst>
              <a:ext uri="{FF2B5EF4-FFF2-40B4-BE49-F238E27FC236}">
                <a16:creationId xmlns:a16="http://schemas.microsoft.com/office/drawing/2014/main" id="{C4BA2A44-17CE-45F1-87F6-4C79E8C5EA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2" t="15218" r="7581" b="14954"/>
          <a:stretch/>
        </p:blipFill>
        <p:spPr bwMode="auto">
          <a:xfrm>
            <a:off x="562221" y="5114245"/>
            <a:ext cx="1447711" cy="121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Imagem 54">
            <a:extLst>
              <a:ext uri="{FF2B5EF4-FFF2-40B4-BE49-F238E27FC236}">
                <a16:creationId xmlns:a16="http://schemas.microsoft.com/office/drawing/2014/main" id="{56A4E276-0E8A-48A0-8FCE-C3D0399A5EB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8" t="12773" r="12862" b="8058"/>
          <a:stretch/>
        </p:blipFill>
        <p:spPr>
          <a:xfrm>
            <a:off x="3873651" y="1470974"/>
            <a:ext cx="1167173" cy="1224765"/>
          </a:xfrm>
          <a:prstGeom prst="rect">
            <a:avLst/>
          </a:prstGeom>
        </p:spPr>
      </p:pic>
      <p:pic>
        <p:nvPicPr>
          <p:cNvPr id="56" name="Picture 2" descr="Mini NEO Ice Cream Cones - Gelatelli - 216 g (12 x 18 g)">
            <a:extLst>
              <a:ext uri="{FF2B5EF4-FFF2-40B4-BE49-F238E27FC236}">
                <a16:creationId xmlns:a16="http://schemas.microsoft.com/office/drawing/2014/main" id="{B199771D-6735-45E4-AE76-83F9A0218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7" t="13535" r="9211" b="16566"/>
          <a:stretch/>
        </p:blipFill>
        <p:spPr bwMode="auto">
          <a:xfrm>
            <a:off x="6313896" y="1491866"/>
            <a:ext cx="1218214" cy="1209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Imagem 56" descr="Uma imagem com texto&#10;&#10;Descrição gerada automaticamente">
            <a:extLst>
              <a:ext uri="{FF2B5EF4-FFF2-40B4-BE49-F238E27FC236}">
                <a16:creationId xmlns:a16="http://schemas.microsoft.com/office/drawing/2014/main" id="{9B86A862-3307-4D51-BD0C-07B56050BF8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2119" y="1160954"/>
            <a:ext cx="1486456" cy="1540386"/>
          </a:xfrm>
          <a:prstGeom prst="rect">
            <a:avLst/>
          </a:prstGeom>
        </p:spPr>
      </p:pic>
      <p:pic>
        <p:nvPicPr>
          <p:cNvPr id="52" name="Imagem 51" descr="Uma imagem com texto&#10;&#10;Descrição gerada automaticamente">
            <a:extLst>
              <a:ext uri="{FF2B5EF4-FFF2-40B4-BE49-F238E27FC236}">
                <a16:creationId xmlns:a16="http://schemas.microsoft.com/office/drawing/2014/main" id="{A74CDEE5-8ADA-48F0-A58F-2F4F554B2734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8" t="30313" r="4756" b="27408"/>
          <a:stretch/>
        </p:blipFill>
        <p:spPr>
          <a:xfrm>
            <a:off x="7659541" y="2046058"/>
            <a:ext cx="1896477" cy="659917"/>
          </a:xfrm>
          <a:prstGeom prst="rect">
            <a:avLst/>
          </a:prstGeom>
        </p:spPr>
      </p:pic>
      <p:pic>
        <p:nvPicPr>
          <p:cNvPr id="58" name="Imagem 57">
            <a:extLst>
              <a:ext uri="{FF2B5EF4-FFF2-40B4-BE49-F238E27FC236}">
                <a16:creationId xmlns:a16="http://schemas.microsoft.com/office/drawing/2014/main" id="{A3393C2A-D04F-4651-BD2E-D29DF22AB661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" t="10198" r="5198" b="4449"/>
          <a:stretch/>
        </p:blipFill>
        <p:spPr>
          <a:xfrm rot="16200000">
            <a:off x="758662" y="1287825"/>
            <a:ext cx="1209194" cy="1562447"/>
          </a:xfrm>
          <a:prstGeom prst="rect">
            <a:avLst/>
          </a:prstGeom>
        </p:spPr>
      </p:pic>
      <p:sp>
        <p:nvSpPr>
          <p:cNvPr id="61" name="CaixaDeTexto 60">
            <a:extLst>
              <a:ext uri="{FF2B5EF4-FFF2-40B4-BE49-F238E27FC236}">
                <a16:creationId xmlns:a16="http://schemas.microsoft.com/office/drawing/2014/main" id="{95477E26-2925-4542-811E-BE3284820EA3}"/>
              </a:ext>
            </a:extLst>
          </p:cNvPr>
          <p:cNvSpPr txBox="1"/>
          <p:nvPr/>
        </p:nvSpPr>
        <p:spPr>
          <a:xfrm>
            <a:off x="954146" y="6245684"/>
            <a:ext cx="894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963B1124-5F26-4510-A797-FCDB95F0BDE8}"/>
              </a:ext>
            </a:extLst>
          </p:cNvPr>
          <p:cNvSpPr txBox="1"/>
          <p:nvPr/>
        </p:nvSpPr>
        <p:spPr>
          <a:xfrm>
            <a:off x="1064171" y="2705976"/>
            <a:ext cx="894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lidl</a:t>
            </a:r>
            <a:endParaRPr lang="pt-PT" sz="1200" dirty="0"/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16AB0227-5197-42DC-933A-1445C391372C}"/>
              </a:ext>
            </a:extLst>
          </p:cNvPr>
          <p:cNvSpPr txBox="1"/>
          <p:nvPr/>
        </p:nvSpPr>
        <p:spPr>
          <a:xfrm>
            <a:off x="5050314" y="2788161"/>
            <a:ext cx="10306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lidl</a:t>
            </a:r>
            <a:endParaRPr lang="pt-PT" sz="1200" dirty="0"/>
          </a:p>
        </p:txBody>
      </p:sp>
      <p:sp>
        <p:nvSpPr>
          <p:cNvPr id="68" name="CaixaDeTexto 67">
            <a:extLst>
              <a:ext uri="{FF2B5EF4-FFF2-40B4-BE49-F238E27FC236}">
                <a16:creationId xmlns:a16="http://schemas.microsoft.com/office/drawing/2014/main" id="{F65F1C47-8E28-421E-8D54-8D2DD09EA19F}"/>
              </a:ext>
            </a:extLst>
          </p:cNvPr>
          <p:cNvSpPr txBox="1"/>
          <p:nvPr/>
        </p:nvSpPr>
        <p:spPr>
          <a:xfrm>
            <a:off x="8243519" y="2705975"/>
            <a:ext cx="894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lidl</a:t>
            </a:r>
            <a:endParaRPr lang="pt-PT" sz="1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AC5A67F-7E65-05DE-C6FC-5C8EB8476F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" t="21592" r="4438" b="18280"/>
          <a:stretch/>
        </p:blipFill>
        <p:spPr bwMode="auto">
          <a:xfrm>
            <a:off x="2327431" y="5118618"/>
            <a:ext cx="1637200" cy="108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20DA1239-42AA-72F3-8C5A-B7C04ED65D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21" b="18896"/>
          <a:stretch/>
        </p:blipFill>
        <p:spPr bwMode="auto">
          <a:xfrm>
            <a:off x="8243519" y="3206834"/>
            <a:ext cx="1637200" cy="96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959C60CF-F7D2-B004-7955-37E539DE9D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22712" b="73559" l="8446" r="94595">
                        <a14:foregroundMark x1="8446" y1="42373" x2="8446" y2="42373"/>
                        <a14:foregroundMark x1="30405" y1="52542" x2="47973" y2="58983"/>
                        <a14:foregroundMark x1="69257" y1="55932" x2="61824" y2="40339"/>
                        <a14:foregroundMark x1="31419" y1="31525" x2="64189" y2="28136"/>
                        <a14:foregroundMark x1="64189" y1="28136" x2="93919" y2="29492"/>
                        <a14:foregroundMark x1="93919" y1="29492" x2="94595" y2="57288"/>
                        <a14:foregroundMark x1="83784" y1="29153" x2="87838" y2="22712"/>
                        <a14:foregroundMark x1="50676" y1="48475" x2="57095" y2="41017"/>
                        <a14:foregroundMark x1="34459" y1="46102" x2="76351" y2="42034"/>
                        <a14:foregroundMark x1="46622" y1="52542" x2="81419" y2="50508"/>
                        <a14:foregroundMark x1="81419" y1="50508" x2="81419" y2="505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921" b="19661"/>
          <a:stretch/>
        </p:blipFill>
        <p:spPr bwMode="auto">
          <a:xfrm>
            <a:off x="8900914" y="3642964"/>
            <a:ext cx="1627978" cy="9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Imagem 62">
            <a:extLst>
              <a:ext uri="{FF2B5EF4-FFF2-40B4-BE49-F238E27FC236}">
                <a16:creationId xmlns:a16="http://schemas.microsoft.com/office/drawing/2014/main" id="{C3BC295F-3B03-3926-71ED-102155513099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12646" t="23169" r="12600" b="15956"/>
          <a:stretch/>
        </p:blipFill>
        <p:spPr>
          <a:xfrm>
            <a:off x="2228144" y="1453601"/>
            <a:ext cx="1160017" cy="1259512"/>
          </a:xfrm>
          <a:prstGeom prst="rect">
            <a:avLst/>
          </a:prstGeom>
        </p:spPr>
      </p:pic>
      <p:sp>
        <p:nvSpPr>
          <p:cNvPr id="70" name="CaixaDeTexto 69">
            <a:extLst>
              <a:ext uri="{FF2B5EF4-FFF2-40B4-BE49-F238E27FC236}">
                <a16:creationId xmlns:a16="http://schemas.microsoft.com/office/drawing/2014/main" id="{E34640C5-AE90-D64A-A7BE-BD00590BD052}"/>
              </a:ext>
            </a:extLst>
          </p:cNvPr>
          <p:cNvSpPr txBox="1"/>
          <p:nvPr/>
        </p:nvSpPr>
        <p:spPr>
          <a:xfrm>
            <a:off x="2524315" y="2705975"/>
            <a:ext cx="894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lidl</a:t>
            </a:r>
            <a:endParaRPr lang="pt-PT" sz="1200" dirty="0"/>
          </a:p>
        </p:txBody>
      </p:sp>
      <p:sp>
        <p:nvSpPr>
          <p:cNvPr id="72" name="CaixaDeTexto 71">
            <a:extLst>
              <a:ext uri="{FF2B5EF4-FFF2-40B4-BE49-F238E27FC236}">
                <a16:creationId xmlns:a16="http://schemas.microsoft.com/office/drawing/2014/main" id="{6D420060-DBB9-4950-1583-D12042B91F7B}"/>
              </a:ext>
            </a:extLst>
          </p:cNvPr>
          <p:cNvSpPr txBox="1"/>
          <p:nvPr/>
        </p:nvSpPr>
        <p:spPr>
          <a:xfrm>
            <a:off x="2698948" y="6245684"/>
            <a:ext cx="894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Continente</a:t>
            </a:r>
          </a:p>
        </p:txBody>
      </p:sp>
    </p:spTree>
    <p:extLst>
      <p:ext uri="{BB962C8B-B14F-4D97-AF65-F5344CB8AC3E}">
        <p14:creationId xmlns:p14="http://schemas.microsoft.com/office/powerpoint/2010/main" val="757109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704380" y="473888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“Docinho”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3817484" y="523648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50 a 100Kcal </a:t>
            </a:r>
          </a:p>
        </p:txBody>
      </p:sp>
      <p:pic>
        <p:nvPicPr>
          <p:cNvPr id="18" name="Imagem 17">
            <a:extLst>
              <a:ext uri="{FF2B5EF4-FFF2-40B4-BE49-F238E27FC236}">
                <a16:creationId xmlns:a16="http://schemas.microsoft.com/office/drawing/2014/main" id="{02106F30-46E8-412B-8BC7-1BEA2CF87E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12" r="8373" b="14808"/>
          <a:stretch/>
        </p:blipFill>
        <p:spPr>
          <a:xfrm>
            <a:off x="353254" y="1460497"/>
            <a:ext cx="1620194" cy="1281643"/>
          </a:xfrm>
          <a:prstGeom prst="rect">
            <a:avLst/>
          </a:prstGeom>
        </p:spPr>
      </p:pic>
      <p:pic>
        <p:nvPicPr>
          <p:cNvPr id="19" name="Imagem 18" descr="Uma imagem com mesa, sentado, prato, alimentação&#10;&#10;Descrição gerada automaticamente">
            <a:extLst>
              <a:ext uri="{FF2B5EF4-FFF2-40B4-BE49-F238E27FC236}">
                <a16:creationId xmlns:a16="http://schemas.microsoft.com/office/drawing/2014/main" id="{E83E671A-F553-4353-9C91-E174610B7C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6500" y="1496156"/>
            <a:ext cx="1142950" cy="1415080"/>
          </a:xfrm>
          <a:prstGeom prst="rect">
            <a:avLst/>
          </a:prstGeom>
        </p:spPr>
      </p:pic>
      <p:pic>
        <p:nvPicPr>
          <p:cNvPr id="20" name="Imagem 19" descr="Uma imagem com mesa, sentado, livro, caixa&#10;&#10;Descrição gerada automaticamente">
            <a:extLst>
              <a:ext uri="{FF2B5EF4-FFF2-40B4-BE49-F238E27FC236}">
                <a16:creationId xmlns:a16="http://schemas.microsoft.com/office/drawing/2014/main" id="{7DEBCA9C-4D4A-4DE1-B93F-0EE1E194D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73320">
            <a:off x="3309524" y="1506625"/>
            <a:ext cx="1651255" cy="1538866"/>
          </a:xfrm>
          <a:prstGeom prst="rect">
            <a:avLst/>
          </a:prstGeom>
        </p:spPr>
      </p:pic>
      <p:pic>
        <p:nvPicPr>
          <p:cNvPr id="21" name="Imagem 20" descr="Uma imagem com texto&#10;&#10;Descrição gerada automaticamente">
            <a:extLst>
              <a:ext uri="{FF2B5EF4-FFF2-40B4-BE49-F238E27FC236}">
                <a16:creationId xmlns:a16="http://schemas.microsoft.com/office/drawing/2014/main" id="{31B89039-3BD9-4789-AF5D-5109889332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322" y="1157172"/>
            <a:ext cx="1567657" cy="1768258"/>
          </a:xfrm>
          <a:prstGeom prst="rect">
            <a:avLst/>
          </a:prstGeom>
        </p:spPr>
      </p:pic>
      <p:pic>
        <p:nvPicPr>
          <p:cNvPr id="22" name="Imagem 21" descr="Uma imagem com texto, acessório&#10;&#10;Descrição gerada automaticamente">
            <a:extLst>
              <a:ext uri="{FF2B5EF4-FFF2-40B4-BE49-F238E27FC236}">
                <a16:creationId xmlns:a16="http://schemas.microsoft.com/office/drawing/2014/main" id="{54612D21-4677-4C6D-B984-E8138432AB3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512" y="1421675"/>
            <a:ext cx="1024820" cy="1240964"/>
          </a:xfrm>
          <a:prstGeom prst="rect">
            <a:avLst/>
          </a:prstGeom>
        </p:spPr>
      </p:pic>
      <p:pic>
        <p:nvPicPr>
          <p:cNvPr id="24" name="Imagem 23" descr="Uma imagem com texto&#10;&#10;Descrição gerada automaticamente">
            <a:extLst>
              <a:ext uri="{FF2B5EF4-FFF2-40B4-BE49-F238E27FC236}">
                <a16:creationId xmlns:a16="http://schemas.microsoft.com/office/drawing/2014/main" id="{AB2D8AC7-96A3-4F05-BB0B-44F34BB094C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9" r="21951"/>
          <a:stretch/>
        </p:blipFill>
        <p:spPr>
          <a:xfrm>
            <a:off x="6145486" y="1409949"/>
            <a:ext cx="870358" cy="1281491"/>
          </a:xfrm>
          <a:prstGeom prst="rect">
            <a:avLst/>
          </a:prstGeom>
        </p:spPr>
      </p:pic>
      <p:pic>
        <p:nvPicPr>
          <p:cNvPr id="25" name="Picture 6">
            <a:extLst>
              <a:ext uri="{FF2B5EF4-FFF2-40B4-BE49-F238E27FC236}">
                <a16:creationId xmlns:a16="http://schemas.microsoft.com/office/drawing/2014/main" id="{63F196A4-6BC4-42A6-9DB6-1910A6815F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62" b="16666"/>
          <a:stretch/>
        </p:blipFill>
        <p:spPr bwMode="auto">
          <a:xfrm>
            <a:off x="513453" y="3478877"/>
            <a:ext cx="1553071" cy="104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Imagem 25" descr="Uma imagem com texto&#10;&#10;Descrição gerada automaticamente">
            <a:extLst>
              <a:ext uri="{FF2B5EF4-FFF2-40B4-BE49-F238E27FC236}">
                <a16:creationId xmlns:a16="http://schemas.microsoft.com/office/drawing/2014/main" id="{10892BA4-7FBE-4D9A-ABB1-5B1CFAC0A6A9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37" b="13200"/>
          <a:stretch/>
        </p:blipFill>
        <p:spPr>
          <a:xfrm>
            <a:off x="2076572" y="3419922"/>
            <a:ext cx="1553071" cy="1161133"/>
          </a:xfrm>
          <a:prstGeom prst="rect">
            <a:avLst/>
          </a:prstGeom>
        </p:spPr>
      </p:pic>
      <p:pic>
        <p:nvPicPr>
          <p:cNvPr id="27" name="Imagem 26" descr="Uma imagem com texto&#10;&#10;Descrição gerada automaticamente">
            <a:extLst>
              <a:ext uri="{FF2B5EF4-FFF2-40B4-BE49-F238E27FC236}">
                <a16:creationId xmlns:a16="http://schemas.microsoft.com/office/drawing/2014/main" id="{DF0272A4-3063-444E-98A8-892906711589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04" b="17187"/>
          <a:stretch/>
        </p:blipFill>
        <p:spPr>
          <a:xfrm>
            <a:off x="3858466" y="3481134"/>
            <a:ext cx="1608947" cy="1103866"/>
          </a:xfrm>
          <a:prstGeom prst="rect">
            <a:avLst/>
          </a:prstGeom>
        </p:spPr>
      </p:pic>
      <p:sp>
        <p:nvSpPr>
          <p:cNvPr id="63" name="CaixaDeTexto 62">
            <a:extLst>
              <a:ext uri="{FF2B5EF4-FFF2-40B4-BE49-F238E27FC236}">
                <a16:creationId xmlns:a16="http://schemas.microsoft.com/office/drawing/2014/main" id="{58EDDC81-C20D-4403-B456-1145C97A44E8}"/>
              </a:ext>
            </a:extLst>
          </p:cNvPr>
          <p:cNvSpPr txBox="1"/>
          <p:nvPr/>
        </p:nvSpPr>
        <p:spPr>
          <a:xfrm>
            <a:off x="6139899" y="2814976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33A8D029-649C-4B4F-B755-404CC31BA71A}"/>
              </a:ext>
            </a:extLst>
          </p:cNvPr>
          <p:cNvSpPr txBox="1"/>
          <p:nvPr/>
        </p:nvSpPr>
        <p:spPr>
          <a:xfrm>
            <a:off x="3544996" y="2723772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463CCE21-2164-472D-AD12-7015A0EB4061}"/>
              </a:ext>
            </a:extLst>
          </p:cNvPr>
          <p:cNvSpPr txBox="1"/>
          <p:nvPr/>
        </p:nvSpPr>
        <p:spPr>
          <a:xfrm>
            <a:off x="561589" y="2786930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42" name="Picture 2" descr="Mini Nata Pré- Cozido Panike® | Miniaturas | Pastelaria | Profissionais |  Panike Profissionais">
            <a:extLst>
              <a:ext uri="{FF2B5EF4-FFF2-40B4-BE49-F238E27FC236}">
                <a16:creationId xmlns:a16="http://schemas.microsoft.com/office/drawing/2014/main" id="{F71490F8-DA5B-D6CA-0D77-5C6DA7253B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30" b="15258"/>
          <a:stretch/>
        </p:blipFill>
        <p:spPr bwMode="auto">
          <a:xfrm>
            <a:off x="455367" y="5393935"/>
            <a:ext cx="1177308" cy="82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BOLA DE BERLIM COM CREME - Leitaria da Quinta do Paço">
            <a:extLst>
              <a:ext uri="{FF2B5EF4-FFF2-40B4-BE49-F238E27FC236}">
                <a16:creationId xmlns:a16="http://schemas.microsoft.com/office/drawing/2014/main" id="{F86380E6-DAC8-456A-1F49-636F2C01CD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4" t="22641" r="17376" b="24032"/>
          <a:stretch/>
        </p:blipFill>
        <p:spPr bwMode="auto">
          <a:xfrm>
            <a:off x="5230503" y="5356733"/>
            <a:ext cx="1051730" cy="85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Pastel de Feijão - Chafariz">
            <a:extLst>
              <a:ext uri="{FF2B5EF4-FFF2-40B4-BE49-F238E27FC236}">
                <a16:creationId xmlns:a16="http://schemas.microsoft.com/office/drawing/2014/main" id="{824B8706-67E8-0BC3-BE3C-0E5986BF6C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1" t="20965" r="18666" b="25618"/>
          <a:stretch/>
        </p:blipFill>
        <p:spPr bwMode="auto">
          <a:xfrm>
            <a:off x="3893499" y="5318398"/>
            <a:ext cx="1172175" cy="9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4" descr="Bolo de Arroz – Varina | Flavours of Portugal">
            <a:extLst>
              <a:ext uri="{FF2B5EF4-FFF2-40B4-BE49-F238E27FC236}">
                <a16:creationId xmlns:a16="http://schemas.microsoft.com/office/drawing/2014/main" id="{F077A183-D5F7-FD4B-6381-E6C97E9631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28" t="11345" r="23738" b="16203"/>
          <a:stretch/>
        </p:blipFill>
        <p:spPr bwMode="auto">
          <a:xfrm>
            <a:off x="1741270" y="5319691"/>
            <a:ext cx="757730" cy="88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8" descr="Éclair de Chocolate Quant. Mínima = 2 un - Nutriva | Continente">
            <a:extLst>
              <a:ext uri="{FF2B5EF4-FFF2-40B4-BE49-F238E27FC236}">
                <a16:creationId xmlns:a16="http://schemas.microsoft.com/office/drawing/2014/main" id="{3C24B06C-7018-60EB-9FFE-00A949821D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1" b="18701"/>
          <a:stretch/>
        </p:blipFill>
        <p:spPr bwMode="auto">
          <a:xfrm>
            <a:off x="2607595" y="5405515"/>
            <a:ext cx="1250871" cy="78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D86CA693-BFC0-39E9-03D1-CA13ACC90B0D}"/>
              </a:ext>
            </a:extLst>
          </p:cNvPr>
          <p:cNvSpPr/>
          <p:nvPr/>
        </p:nvSpPr>
        <p:spPr>
          <a:xfrm>
            <a:off x="455367" y="5099194"/>
            <a:ext cx="6040123" cy="1240964"/>
          </a:xfrm>
          <a:prstGeom prst="rect">
            <a:avLst/>
          </a:prstGeom>
          <a:noFill/>
          <a:ln>
            <a:solidFill>
              <a:srgbClr val="B99D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id="{669FED9B-EE73-9420-1196-6C51B96E6990}"/>
              </a:ext>
            </a:extLst>
          </p:cNvPr>
          <p:cNvSpPr txBox="1"/>
          <p:nvPr/>
        </p:nvSpPr>
        <p:spPr>
          <a:xfrm>
            <a:off x="5587329" y="4862305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Miniatura</a:t>
            </a:r>
          </a:p>
        </p:txBody>
      </p:sp>
      <p:pic>
        <p:nvPicPr>
          <p:cNvPr id="5" name="Imagem 4" descr="Uma imagem com texto, Cara humana, pessoa, Snack&#10;&#10;Descrição gerada automaticamente">
            <a:extLst>
              <a:ext uri="{FF2B5EF4-FFF2-40B4-BE49-F238E27FC236}">
                <a16:creationId xmlns:a16="http://schemas.microsoft.com/office/drawing/2014/main" id="{117FA5FF-A5D3-1735-74DD-00DBF1CFABB8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015" y="1317490"/>
            <a:ext cx="1567656" cy="156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2214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346827BD-80B5-27E7-F4A2-5AAFD7A6D4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3" r="3140"/>
          <a:stretch/>
        </p:blipFill>
        <p:spPr>
          <a:xfrm>
            <a:off x="8831374" y="3072254"/>
            <a:ext cx="747370" cy="117413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CA51DE5D-4FAE-5844-35EB-D490314ABD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227" b="81250" l="12500" r="94141">
                        <a14:foregroundMark x1="17188" y1="34375" x2="16667" y2="64551"/>
                        <a14:foregroundMark x1="16667" y1="64551" x2="15625" y2="67090"/>
                        <a14:foregroundMark x1="13411" y1="75977" x2="77604" y2="77930"/>
                        <a14:foregroundMark x1="80990" y1="79004" x2="90234" y2="37500"/>
                        <a14:foregroundMark x1="94141" y1="37305" x2="89323" y2="77930"/>
                        <a14:foregroundMark x1="14714" y1="34473" x2="14844" y2="61328"/>
                        <a14:foregroundMark x1="14844" y1="61328" x2="16927" y2="68262"/>
                        <a14:foregroundMark x1="12630" y1="75098" x2="63932" y2="77832"/>
                        <a14:foregroundMark x1="50260" y1="65332" x2="55469" y2="71289"/>
                        <a14:foregroundMark x1="83594" y1="46777" x2="74219" y2="55078"/>
                        <a14:foregroundMark x1="74219" y1="55078" x2="74219" y2="55078"/>
                        <a14:foregroundMark x1="18359" y1="33301" x2="80469" y2="37891"/>
                        <a14:foregroundMark x1="80469" y1="37891" x2="83333" y2="37109"/>
                        <a14:foregroundMark x1="40755" y1="34668" x2="67188" y2="36426"/>
                        <a14:foregroundMark x1="67188" y1="36426" x2="90495" y2="35059"/>
                        <a14:foregroundMark x1="42839" y1="33301" x2="61068" y2="35645"/>
                        <a14:foregroundMark x1="61068" y1="35645" x2="64583" y2="34863"/>
                        <a14:foregroundMark x1="24870" y1="37500" x2="48177" y2="48730"/>
                        <a14:foregroundMark x1="48177" y1="48730" x2="48177" y2="48730"/>
                        <a14:foregroundMark x1="47786" y1="38965" x2="22396" y2="37109"/>
                        <a14:foregroundMark x1="22396" y1="37109" x2="32813" y2="32324"/>
                        <a14:foregroundMark x1="32813" y1="32324" x2="38932" y2="33984"/>
                        <a14:foregroundMark x1="27734" y1="41211" x2="56120" y2="43359"/>
                        <a14:foregroundMark x1="56120" y1="43359" x2="30078" y2="39355"/>
                        <a14:foregroundMark x1="74740" y1="35547" x2="74740" y2="35547"/>
                        <a14:foregroundMark x1="77344" y1="38281" x2="77344" y2="38281"/>
                        <a14:foregroundMark x1="77344" y1="38281" x2="77344" y2="38281"/>
                        <a14:foregroundMark x1="16927" y1="52344" x2="12891" y2="68750"/>
                        <a14:foregroundMark x1="12891" y1="68750" x2="16146" y2="78320"/>
                        <a14:foregroundMark x1="16146" y1="78320" x2="66536" y2="79297"/>
                        <a14:foregroundMark x1="66536" y1="79297" x2="81901" y2="79102"/>
                        <a14:foregroundMark x1="81901" y1="79102" x2="86328" y2="79102"/>
                        <a14:foregroundMark x1="92318" y1="59961" x2="90234" y2="81250"/>
                      </a14:backgroundRemoval>
                    </a14:imgEffect>
                  </a14:imgLayer>
                </a14:imgProps>
              </a:ext>
            </a:extLst>
          </a:blip>
          <a:srcRect l="7839" t="32257" r="2689" b="19236"/>
          <a:stretch/>
        </p:blipFill>
        <p:spPr>
          <a:xfrm rot="21435124">
            <a:off x="1751414" y="1282898"/>
            <a:ext cx="1887126" cy="1364108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DA94551F-62BC-2E1E-8367-26D29CB9A51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44" t="26121" r="5362" b="20546"/>
          <a:stretch/>
        </p:blipFill>
        <p:spPr>
          <a:xfrm>
            <a:off x="5779520" y="1312110"/>
            <a:ext cx="1566539" cy="1332604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1F62A503-9269-D769-6F9B-D33A27803DE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186" t="14093" r="14239" b="8657"/>
          <a:stretch/>
        </p:blipFill>
        <p:spPr>
          <a:xfrm>
            <a:off x="698336" y="1292269"/>
            <a:ext cx="913540" cy="1352444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9AFD1CA4-DA33-9305-C65F-EDE3533F41A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080" t="27431" r="12452" b="26011"/>
          <a:stretch/>
        </p:blipFill>
        <p:spPr>
          <a:xfrm>
            <a:off x="9175478" y="1292269"/>
            <a:ext cx="1773929" cy="1368515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272AAFC5-D86D-8334-4FD9-E52CA896F29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130" t="23060" r="14201" b="27322"/>
          <a:stretch/>
        </p:blipFill>
        <p:spPr>
          <a:xfrm>
            <a:off x="7441056" y="1295516"/>
            <a:ext cx="1603451" cy="1365792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98ACFF7F-5CED-5709-22AD-0DACCF408F5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1044" t="36393" r="9684" b="19235"/>
          <a:stretch/>
        </p:blipFill>
        <p:spPr>
          <a:xfrm>
            <a:off x="3833962" y="1317992"/>
            <a:ext cx="1777675" cy="1326721"/>
          </a:xfrm>
          <a:prstGeom prst="rect">
            <a:avLst/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BD30796C-2E58-7B2D-5C00-6967C98939CD}"/>
              </a:ext>
            </a:extLst>
          </p:cNvPr>
          <p:cNvSpPr txBox="1"/>
          <p:nvPr/>
        </p:nvSpPr>
        <p:spPr>
          <a:xfrm>
            <a:off x="619994" y="397736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“Docinho”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0DA7B62B-2DFD-90D0-4D3A-D08937DA9712}"/>
              </a:ext>
            </a:extLst>
          </p:cNvPr>
          <p:cNvSpPr/>
          <p:nvPr/>
        </p:nvSpPr>
        <p:spPr>
          <a:xfrm>
            <a:off x="3661978" y="424726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50 a 100Kcal </a:t>
            </a:r>
          </a:p>
        </p:txBody>
      </p:sp>
      <p:pic>
        <p:nvPicPr>
          <p:cNvPr id="19" name="Picture 4" descr="Comprar Gelado After Dinner Pack 10 embalagem 350 ml · Magnum After Dinner  · Supermercado El Corte Inglés">
            <a:extLst>
              <a:ext uri="{FF2B5EF4-FFF2-40B4-BE49-F238E27FC236}">
                <a16:creationId xmlns:a16="http://schemas.microsoft.com/office/drawing/2014/main" id="{9C15A30F-EB31-F7B8-6959-AFB51246F0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4" t="8423" r="12182" b="5637"/>
          <a:stretch/>
        </p:blipFill>
        <p:spPr bwMode="auto">
          <a:xfrm>
            <a:off x="6700544" y="5004497"/>
            <a:ext cx="957949" cy="123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Imagem 25">
            <a:extLst>
              <a:ext uri="{FF2B5EF4-FFF2-40B4-BE49-F238E27FC236}">
                <a16:creationId xmlns:a16="http://schemas.microsoft.com/office/drawing/2014/main" id="{5FD7FACD-AC7D-ADD0-81E8-D8F522C46C9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107" b="94010" l="5787" r="93503">
                        <a14:foregroundMark x1="5685" y1="12386" x2="12386" y2="86701"/>
                        <a14:foregroundMark x1="12386" y1="86701" x2="18680" y2="91472"/>
                        <a14:foregroundMark x1="18680" y1="91472" x2="58985" y2="83249"/>
                        <a14:foregroundMark x1="58985" y1="83249" x2="71574" y2="83655"/>
                        <a14:foregroundMark x1="71574" y1="83655" x2="80812" y2="82538"/>
                        <a14:foregroundMark x1="80812" y1="82538" x2="86599" y2="75939"/>
                        <a14:foregroundMark x1="86599" y1="75939" x2="91066" y2="14518"/>
                        <a14:foregroundMark x1="91066" y1="14518" x2="82640" y2="8223"/>
                        <a14:foregroundMark x1="82640" y1="8223" x2="50457" y2="10863"/>
                        <a14:foregroundMark x1="50457" y1="10863" x2="40914" y2="9036"/>
                        <a14:foregroundMark x1="40914" y1="9036" x2="19898" y2="13401"/>
                        <a14:foregroundMark x1="19898" y1="13401" x2="5888" y2="14112"/>
                        <a14:foregroundMark x1="73807" y1="7513" x2="84061" y2="7107"/>
                        <a14:foregroundMark x1="93503" y1="10964" x2="93401" y2="19594"/>
                        <a14:foregroundMark x1="21523" y1="10355" x2="28934" y2="10051"/>
                        <a14:foregroundMark x1="7614" y1="46294" x2="8528" y2="61929"/>
                        <a14:foregroundMark x1="10051" y1="69645" x2="9442" y2="74822"/>
                        <a14:foregroundMark x1="8934" y1="70051" x2="8934" y2="70051"/>
                        <a14:foregroundMark x1="13909" y1="94010" x2="20406" y2="91980"/>
                        <a14:foregroundMark x1="61827" y1="7817" x2="69848" y2="7817"/>
                        <a14:foregroundMark x1="69848" y1="7817" x2="69949" y2="8020"/>
                        <a14:foregroundMark x1="57360" y1="42640" x2="57360" y2="426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026" y="5020501"/>
            <a:ext cx="1331029" cy="1331029"/>
          </a:xfrm>
          <a:prstGeom prst="rect">
            <a:avLst/>
          </a:prstGeom>
        </p:spPr>
      </p:pic>
      <p:grpSp>
        <p:nvGrpSpPr>
          <p:cNvPr id="27" name="Agrupar 26">
            <a:extLst>
              <a:ext uri="{FF2B5EF4-FFF2-40B4-BE49-F238E27FC236}">
                <a16:creationId xmlns:a16="http://schemas.microsoft.com/office/drawing/2014/main" id="{7868479A-EAAF-E8B4-7841-99C57DCE7D7E}"/>
              </a:ext>
            </a:extLst>
          </p:cNvPr>
          <p:cNvGrpSpPr/>
          <p:nvPr/>
        </p:nvGrpSpPr>
        <p:grpSpPr>
          <a:xfrm rot="20994032">
            <a:off x="5496829" y="4847586"/>
            <a:ext cx="1144980" cy="976678"/>
            <a:chOff x="2876632" y="1035468"/>
            <a:chExt cx="843595" cy="776690"/>
          </a:xfrm>
        </p:grpSpPr>
        <p:pic>
          <p:nvPicPr>
            <p:cNvPr id="28" name="Picture 2" descr="Gelafo Fizz OlÃ¡">
              <a:extLst>
                <a:ext uri="{FF2B5EF4-FFF2-40B4-BE49-F238E27FC236}">
                  <a16:creationId xmlns:a16="http://schemas.microsoft.com/office/drawing/2014/main" id="{19776785-DA12-FB91-7598-44B13FB6DF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4653" b="88946" l="26429" r="71429">
                          <a14:foregroundMark x1="33571" y1="26992" x2="33571" y2="26992"/>
                          <a14:foregroundMark x1="37429" y1="32648" x2="50286" y2="15424"/>
                          <a14:foregroundMark x1="63000" y1="22365" x2="70714" y2="59126"/>
                          <a14:foregroundMark x1="69429" y1="76607" x2="33571" y2="82262"/>
                          <a14:foregroundMark x1="45143" y1="86889" x2="45143" y2="86889"/>
                          <a14:foregroundMark x1="36714" y1="86889" x2="49571" y2="88175"/>
                          <a14:foregroundMark x1="70143" y1="44216" x2="70143" y2="22365"/>
                          <a14:foregroundMark x1="70714" y1="43188" x2="69429" y2="81234"/>
                          <a14:foregroundMark x1="28429" y1="30334" x2="28429" y2="76607"/>
                          <a14:foregroundMark x1="26429" y1="74293" x2="29000" y2="81234"/>
                          <a14:foregroundMark x1="29714" y1="84576" x2="39286" y2="89203"/>
                          <a14:foregroundMark x1="70143" y1="82262" x2="70429" y2="26478"/>
                          <a14:foregroundMark x1="70429" y1="26478" x2="71429" y2="200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659" t="14120" r="26482" b="6589"/>
            <a:stretch/>
          </p:blipFill>
          <p:spPr bwMode="auto">
            <a:xfrm>
              <a:off x="2876632" y="1035468"/>
              <a:ext cx="843595" cy="776690"/>
            </a:xfrm>
            <a:prstGeom prst="roundRect">
              <a:avLst>
                <a:gd name="adj" fmla="val 19546"/>
              </a:avLst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234DC933-DC38-89E3-66DC-36FA51542DA9}"/>
                </a:ext>
              </a:extLst>
            </p:cNvPr>
            <p:cNvSpPr/>
            <p:nvPr/>
          </p:nvSpPr>
          <p:spPr>
            <a:xfrm flipV="1">
              <a:off x="3027011" y="1089398"/>
              <a:ext cx="178097" cy="183953"/>
            </a:xfrm>
            <a:prstGeom prst="ellipse">
              <a:avLst/>
            </a:prstGeom>
            <a:solidFill>
              <a:srgbClr val="EE2626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</p:grpSp>
      <p:pic>
        <p:nvPicPr>
          <p:cNvPr id="30" name="Imagem 29" descr="Uma imagem com texto&#10;&#10;Descrição gerada automaticamente">
            <a:extLst>
              <a:ext uri="{FF2B5EF4-FFF2-40B4-BE49-F238E27FC236}">
                <a16:creationId xmlns:a16="http://schemas.microsoft.com/office/drawing/2014/main" id="{C3C7F8F8-BAE3-C588-3DD3-FBD43E0A6F44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81" b="5758"/>
          <a:stretch/>
        </p:blipFill>
        <p:spPr>
          <a:xfrm>
            <a:off x="393874" y="4731090"/>
            <a:ext cx="1173758" cy="1010143"/>
          </a:xfrm>
          <a:prstGeom prst="rect">
            <a:avLst/>
          </a:prstGeom>
        </p:spPr>
      </p:pic>
      <p:pic>
        <p:nvPicPr>
          <p:cNvPr id="31" name="Picture 10" descr="Solero Exotic 90ml | Unilever Food Solutions UK">
            <a:extLst>
              <a:ext uri="{FF2B5EF4-FFF2-40B4-BE49-F238E27FC236}">
                <a16:creationId xmlns:a16="http://schemas.microsoft.com/office/drawing/2014/main" id="{27CAB4D1-4C7A-8E72-ACD1-D3B3E39998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" t="39470" r="20206" b="23655"/>
          <a:stretch/>
        </p:blipFill>
        <p:spPr bwMode="auto">
          <a:xfrm rot="16200000">
            <a:off x="4412646" y="5171705"/>
            <a:ext cx="1268006" cy="60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>
            <a:extLst>
              <a:ext uri="{FF2B5EF4-FFF2-40B4-BE49-F238E27FC236}">
                <a16:creationId xmlns:a16="http://schemas.microsoft.com/office/drawing/2014/main" id="{A40E4D71-5B38-1132-BAA6-1F273BDE6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4152" b="93772" l="5725" r="99237">
                        <a14:foregroundMark x1="15649" y1="18685" x2="18321" y2="63322"/>
                        <a14:foregroundMark x1="18321" y1="63322" x2="72901" y2="79585"/>
                        <a14:foregroundMark x1="72901" y1="79585" x2="95038" y2="73702"/>
                        <a14:foregroundMark x1="13359" y1="13495" x2="11069" y2="92042"/>
                        <a14:foregroundMark x1="19847" y1="93772" x2="99618" y2="74394"/>
                        <a14:foregroundMark x1="53817" y1="49827" x2="71756" y2="7612"/>
                        <a14:foregroundMark x1="76718" y1="4498" x2="90458" y2="59170"/>
                        <a14:foregroundMark x1="90458" y1="59170" x2="87023" y2="64014"/>
                        <a14:foregroundMark x1="72519" y1="67474" x2="83206" y2="17301"/>
                        <a14:foregroundMark x1="87405" y1="9689" x2="84351" y2="49481"/>
                        <a14:foregroundMark x1="84351" y1="49481" x2="83588" y2="19723"/>
                        <a14:foregroundMark x1="19466" y1="13495" x2="19466" y2="13495"/>
                        <a14:foregroundMark x1="11069" y1="13495" x2="31679" y2="11419"/>
                        <a14:foregroundMark x1="5725" y1="13841" x2="37023" y2="12111"/>
                        <a14:foregroundMark x1="10687" y1="87543" x2="10687" y2="875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965" y="5285494"/>
            <a:ext cx="1089405" cy="120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4">
            <a:extLst>
              <a:ext uri="{FF2B5EF4-FFF2-40B4-BE49-F238E27FC236}">
                <a16:creationId xmlns:a16="http://schemas.microsoft.com/office/drawing/2014/main" id="{68A9DC08-1160-A399-33C3-548BF69880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23077" b="74951" l="20236" r="82515">
                        <a14:foregroundMark x1="20432" y1="34911" x2="36149" y2="71203"/>
                        <a14:foregroundMark x1="36149" y1="71203" x2="66208" y2="64694"/>
                        <a14:foregroundMark x1="66208" y1="64694" x2="76031" y2="33333"/>
                        <a14:foregroundMark x1="76031" y1="33333" x2="61297" y2="50296"/>
                        <a14:foregroundMark x1="78585" y1="29389" x2="78585" y2="48323"/>
                        <a14:foregroundMark x1="48330" y1="41223" x2="38114" y2="74359"/>
                        <a14:foregroundMark x1="38114" y1="74359" x2="60314" y2="60552"/>
                        <a14:foregroundMark x1="53045" y1="41026" x2="55796" y2="69625"/>
                        <a14:foregroundMark x1="55796" y1="69625" x2="40668" y2="69822"/>
                        <a14:foregroundMark x1="49312" y1="61933" x2="49312" y2="61933"/>
                        <a14:foregroundMark x1="57957" y1="42998" x2="64244" y2="63905"/>
                        <a14:foregroundMark x1="23183" y1="29389" x2="57367" y2="28402"/>
                        <a14:foregroundMark x1="57367" y1="28402" x2="82515" y2="32939"/>
                        <a14:foregroundMark x1="28684" y1="74951" x2="71513" y2="57199"/>
                        <a14:foregroundMark x1="71513" y1="57199" x2="72692" y2="47929"/>
                        <a14:foregroundMark x1="37721" y1="28994" x2="70727" y2="28797"/>
                        <a14:foregroundMark x1="70727" y1="28797" x2="77014" y2="2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80" t="23400" r="14297" b="19735"/>
          <a:stretch/>
        </p:blipFill>
        <p:spPr bwMode="auto">
          <a:xfrm>
            <a:off x="2694977" y="4797023"/>
            <a:ext cx="1197687" cy="10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4" name="Agrupar 33">
            <a:extLst>
              <a:ext uri="{FF2B5EF4-FFF2-40B4-BE49-F238E27FC236}">
                <a16:creationId xmlns:a16="http://schemas.microsoft.com/office/drawing/2014/main" id="{4398BDC1-1CBA-F112-B7AA-BF230CACB373}"/>
              </a:ext>
            </a:extLst>
          </p:cNvPr>
          <p:cNvGrpSpPr/>
          <p:nvPr/>
        </p:nvGrpSpPr>
        <p:grpSpPr>
          <a:xfrm>
            <a:off x="9824602" y="2962827"/>
            <a:ext cx="957949" cy="1369591"/>
            <a:chOff x="5349969" y="1138613"/>
            <a:chExt cx="569303" cy="1018573"/>
          </a:xfrm>
        </p:grpSpPr>
        <p:pic>
          <p:nvPicPr>
            <p:cNvPr id="35" name="Imagem 34">
              <a:extLst>
                <a:ext uri="{FF2B5EF4-FFF2-40B4-BE49-F238E27FC236}">
                  <a16:creationId xmlns:a16="http://schemas.microsoft.com/office/drawing/2014/main" id="{3826A968-AF1C-C9EE-5ACB-15B3B5C3267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1929" b="93917" l="4286" r="90000">
                          <a14:foregroundMark x1="18571" y1="62166" x2="27857" y2="93917"/>
                          <a14:foregroundMark x1="27857" y1="93917" x2="44762" y2="94807"/>
                          <a14:foregroundMark x1="44762" y1="94807" x2="77143" y2="91246"/>
                          <a14:foregroundMark x1="77143" y1="91246" x2="71190" y2="64985"/>
                          <a14:foregroundMark x1="51190" y1="90208" x2="35238" y2="93917"/>
                          <a14:foregroundMark x1="35238" y1="93917" x2="25000" y2="94065"/>
                          <a14:foregroundMark x1="22619" y1="65875" x2="15952" y2="43620"/>
                          <a14:foregroundMark x1="15952" y1="43620" x2="15476" y2="43175"/>
                          <a14:foregroundMark x1="24524" y1="54006" x2="24524" y2="47923"/>
                          <a14:foregroundMark x1="20952" y1="45549" x2="20476" y2="57715"/>
                          <a14:foregroundMark x1="17857" y1="30861" x2="19524" y2="10237"/>
                          <a14:foregroundMark x1="19524" y1="10237" x2="35714" y2="4748"/>
                          <a14:foregroundMark x1="35714" y1="4748" x2="50714" y2="5786"/>
                          <a14:foregroundMark x1="50714" y1="5786" x2="50238" y2="28487"/>
                          <a14:foregroundMark x1="11667" y1="42582" x2="10226" y2="38303"/>
                          <a14:foregroundMark x1="14762" y1="24629" x2="12619" y2="15134"/>
                          <a14:foregroundMark x1="12619" y1="15134" x2="18095" y2="5786"/>
                          <a14:foregroundMark x1="18095" y1="5786" x2="34973" y2="3606"/>
                          <a14:foregroundMark x1="38240" y1="3368" x2="52619" y2="5786"/>
                          <a14:foregroundMark x1="52619" y1="5786" x2="53095" y2="7864"/>
                          <a14:foregroundMark x1="24286" y1="4599" x2="9762" y2="8457"/>
                          <a14:foregroundMark x1="11996" y1="24909" x2="12381" y2="27745"/>
                          <a14:foregroundMark x1="9762" y1="8457" x2="11608" y2="22055"/>
                          <a14:foregroundMark x1="12381" y1="27745" x2="13571" y2="29674"/>
                          <a14:foregroundMark x1="10000" y1="18249" x2="10952" y2="8902"/>
                          <a14:foregroundMark x1="10952" y1="8902" x2="10000" y2="6825"/>
                          <a14:foregroundMark x1="10238" y1="6380" x2="24286" y2="4451"/>
                          <a14:foregroundMark x1="22619" y1="4303" x2="9048" y2="6380"/>
                          <a14:foregroundMark x1="39886" y1="2465" x2="46190" y2="1929"/>
                          <a14:foregroundMark x1="46190" y1="1929" x2="50238" y2="2077"/>
                          <a14:foregroundMark x1="37619" y1="2967" x2="31190" y2="3116"/>
                          <a14:foregroundMark x1="10476" y1="39021" x2="14048" y2="48368"/>
                          <a14:foregroundMark x1="14048" y1="48368" x2="19286" y2="53709"/>
                          <a14:foregroundMark x1="8631" y1="34273" x2="9286" y2="37537"/>
                          <a14:foregroundMark x1="7857" y1="30415" x2="8631" y2="34273"/>
                          <a14:backgroundMark x1="9048" y1="21365" x2="4762" y2="27151"/>
                          <a14:backgroundMark x1="6190" y1="3561" x2="28571" y2="0"/>
                          <a14:backgroundMark x1="35596" y1="1035" x2="41667" y2="593"/>
                          <a14:backgroundMark x1="27381" y1="1632" x2="29479" y2="1479"/>
                          <a14:backgroundMark x1="5367" y1="37841" x2="5476" y2="38576"/>
                          <a14:backgroundMark x1="4286" y1="30564" x2="4305" y2="30691"/>
                          <a14:backgroundMark x1="4286" y1="34273" x2="4286" y2="34273"/>
                        </a14:backgroundRemoval>
                      </a14:imgEffect>
                    </a14:imgLayer>
                  </a14:imgProps>
                </a:ext>
              </a:extLst>
            </a:blip>
            <a:srcRect r="10306"/>
            <a:stretch/>
          </p:blipFill>
          <p:spPr>
            <a:xfrm rot="464018">
              <a:off x="5349969" y="1138613"/>
              <a:ext cx="569303" cy="1018573"/>
            </a:xfrm>
            <a:prstGeom prst="rect">
              <a:avLst/>
            </a:prstGeom>
          </p:spPr>
        </p:pic>
        <p:sp>
          <p:nvSpPr>
            <p:cNvPr id="36" name="Retângulo 35">
              <a:extLst>
                <a:ext uri="{FF2B5EF4-FFF2-40B4-BE49-F238E27FC236}">
                  <a16:creationId xmlns:a16="http://schemas.microsoft.com/office/drawing/2014/main" id="{751F92F8-DE3D-B6EE-8E41-F04EDD121C20}"/>
                </a:ext>
              </a:extLst>
            </p:cNvPr>
            <p:cNvSpPr/>
            <p:nvPr/>
          </p:nvSpPr>
          <p:spPr>
            <a:xfrm rot="21243784">
              <a:off x="5541645" y="1389365"/>
              <a:ext cx="156919" cy="45719"/>
            </a:xfrm>
            <a:prstGeom prst="rect">
              <a:avLst/>
            </a:prstGeom>
            <a:solidFill>
              <a:srgbClr val="FEF558"/>
            </a:solidFill>
            <a:ln>
              <a:solidFill>
                <a:srgbClr val="FEF558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pic>
        <p:nvPicPr>
          <p:cNvPr id="38" name="Picture 12">
            <a:extLst>
              <a:ext uri="{FF2B5EF4-FFF2-40B4-BE49-F238E27FC236}">
                <a16:creationId xmlns:a16="http://schemas.microsoft.com/office/drawing/2014/main" id="{22A0A1BA-784E-839E-B7E3-BC71EAA754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68" b="12427"/>
          <a:stretch/>
        </p:blipFill>
        <p:spPr bwMode="auto">
          <a:xfrm>
            <a:off x="7709885" y="4744912"/>
            <a:ext cx="1465277" cy="109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Hacendado Helado sin azucar añadido cono mini Caja 444 ml">
            <a:extLst>
              <a:ext uri="{FF2B5EF4-FFF2-40B4-BE49-F238E27FC236}">
                <a16:creationId xmlns:a16="http://schemas.microsoft.com/office/drawing/2014/main" id="{6837033F-3F24-2081-13C8-AA1AC2733D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8" t="29293" r="7700" b="30000"/>
          <a:stretch/>
        </p:blipFill>
        <p:spPr bwMode="auto">
          <a:xfrm>
            <a:off x="1073118" y="3690906"/>
            <a:ext cx="1407513" cy="68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2">
            <a:extLst>
              <a:ext uri="{FF2B5EF4-FFF2-40B4-BE49-F238E27FC236}">
                <a16:creationId xmlns:a16="http://schemas.microsoft.com/office/drawing/2014/main" id="{A4E2933C-7135-730F-918E-254A26A185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3" t="18586" r="2416" b="24034"/>
          <a:stretch/>
        </p:blipFill>
        <p:spPr bwMode="auto">
          <a:xfrm>
            <a:off x="2721212" y="2940353"/>
            <a:ext cx="1516611" cy="92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6" descr="Comprar Gelado Mini Moments Chocolate Pingo Doce">
            <a:extLst>
              <a:ext uri="{FF2B5EF4-FFF2-40B4-BE49-F238E27FC236}">
                <a16:creationId xmlns:a16="http://schemas.microsoft.com/office/drawing/2014/main" id="{81680ACD-9A40-0198-1ED0-225A10E3DA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4" t="32131" r="5026" b="6177"/>
          <a:stretch/>
        </p:blipFill>
        <p:spPr bwMode="auto">
          <a:xfrm>
            <a:off x="5582798" y="2923308"/>
            <a:ext cx="1381844" cy="97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Hacendado Helado cono mini nata Pack 12 x 37 ml">
            <a:extLst>
              <a:ext uri="{FF2B5EF4-FFF2-40B4-BE49-F238E27FC236}">
                <a16:creationId xmlns:a16="http://schemas.microsoft.com/office/drawing/2014/main" id="{81DC9051-F0D3-2812-9373-560B2187FF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0" t="28991" r="7699" b="29919"/>
          <a:stretch/>
        </p:blipFill>
        <p:spPr bwMode="auto">
          <a:xfrm>
            <a:off x="446353" y="2917478"/>
            <a:ext cx="1576181" cy="77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DBA0D5C3-1E53-A574-500D-83620B7EC26D}"/>
              </a:ext>
            </a:extLst>
          </p:cNvPr>
          <p:cNvSpPr txBox="1"/>
          <p:nvPr/>
        </p:nvSpPr>
        <p:spPr>
          <a:xfrm>
            <a:off x="313378" y="4311760"/>
            <a:ext cx="12071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BCB7C3AC-14E4-CC88-6134-880A4B7F64AC}"/>
              </a:ext>
            </a:extLst>
          </p:cNvPr>
          <p:cNvSpPr txBox="1"/>
          <p:nvPr/>
        </p:nvSpPr>
        <p:spPr>
          <a:xfrm>
            <a:off x="9871269" y="4276253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45" name="Imagem 44">
            <a:extLst>
              <a:ext uri="{FF2B5EF4-FFF2-40B4-BE49-F238E27FC236}">
                <a16:creationId xmlns:a16="http://schemas.microsoft.com/office/drawing/2014/main" id="{90FE7400-556D-DD60-6D5E-513695475A85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27856" t="31484" r="48724" b="32673"/>
          <a:stretch/>
        </p:blipFill>
        <p:spPr>
          <a:xfrm>
            <a:off x="7092178" y="3279739"/>
            <a:ext cx="1052057" cy="1073426"/>
          </a:xfrm>
          <a:prstGeom prst="rect">
            <a:avLst/>
          </a:prstGeom>
        </p:spPr>
      </p:pic>
      <p:sp>
        <p:nvSpPr>
          <p:cNvPr id="46" name="CaixaDeTexto 45">
            <a:extLst>
              <a:ext uri="{FF2B5EF4-FFF2-40B4-BE49-F238E27FC236}">
                <a16:creationId xmlns:a16="http://schemas.microsoft.com/office/drawing/2014/main" id="{A0E4B3DB-272E-86BB-CD82-EE12DEC46566}"/>
              </a:ext>
            </a:extLst>
          </p:cNvPr>
          <p:cNvSpPr txBox="1"/>
          <p:nvPr/>
        </p:nvSpPr>
        <p:spPr>
          <a:xfrm>
            <a:off x="5504253" y="4345159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Pingo Doce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35C69C6A-FD33-6082-86FD-15C580C8DC3D}"/>
              </a:ext>
            </a:extLst>
          </p:cNvPr>
          <p:cNvSpPr/>
          <p:nvPr/>
        </p:nvSpPr>
        <p:spPr>
          <a:xfrm>
            <a:off x="327149" y="1116767"/>
            <a:ext cx="11470975" cy="1697833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339CB847-BD5B-6865-DFBC-04EB3676B2D6}"/>
              </a:ext>
            </a:extLst>
          </p:cNvPr>
          <p:cNvSpPr txBox="1"/>
          <p:nvPr/>
        </p:nvSpPr>
        <p:spPr>
          <a:xfrm>
            <a:off x="8763491" y="4236581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Aldi</a:t>
            </a:r>
            <a:endParaRPr lang="pt-PT" sz="1200" dirty="0"/>
          </a:p>
        </p:txBody>
      </p:sp>
      <p:sp>
        <p:nvSpPr>
          <p:cNvPr id="49" name="Retângulo 48">
            <a:extLst>
              <a:ext uri="{FF2B5EF4-FFF2-40B4-BE49-F238E27FC236}">
                <a16:creationId xmlns:a16="http://schemas.microsoft.com/office/drawing/2014/main" id="{D45A2615-6C86-8111-C2B9-5A3E1EAA67FD}"/>
              </a:ext>
            </a:extLst>
          </p:cNvPr>
          <p:cNvSpPr/>
          <p:nvPr/>
        </p:nvSpPr>
        <p:spPr>
          <a:xfrm>
            <a:off x="327150" y="4676188"/>
            <a:ext cx="11470976" cy="175459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489CD777-5049-8B85-C39B-00074FFEC470}"/>
              </a:ext>
            </a:extLst>
          </p:cNvPr>
          <p:cNvSpPr txBox="1"/>
          <p:nvPr/>
        </p:nvSpPr>
        <p:spPr>
          <a:xfrm>
            <a:off x="11031970" y="4767691"/>
            <a:ext cx="8394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Olá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6DC6799-56FD-78C3-E859-FE7AC1DDFF50}"/>
              </a:ext>
            </a:extLst>
          </p:cNvPr>
          <p:cNvSpPr txBox="1"/>
          <p:nvPr/>
        </p:nvSpPr>
        <p:spPr>
          <a:xfrm>
            <a:off x="2613256" y="4346779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Continente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49D06408-D02C-DA36-8AAD-300F5D7C5A59}"/>
              </a:ext>
            </a:extLst>
          </p:cNvPr>
          <p:cNvPicPr>
            <a:picLocks noChangeAspect="1"/>
          </p:cNvPicPr>
          <p:nvPr/>
        </p:nvPicPr>
        <p:blipFill rotWithShape="1">
          <a:blip r:embed="rId29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46930" b="71711" l="11586" r="38487">
                        <a14:foregroundMark x1="12390" y1="49616" x2="16484" y2="50274"/>
                        <a14:foregroundMark x1="16484" y1="50274" x2="35344" y2="48575"/>
                        <a14:foregroundMark x1="35344" y1="48575" x2="37427" y2="55099"/>
                        <a14:foregroundMark x1="37427" y1="55099" x2="36367" y2="61787"/>
                        <a14:foregroundMark x1="36367" y1="61787" x2="29203" y2="66228"/>
                        <a14:foregroundMark x1="29203" y1="66228" x2="22405" y2="65132"/>
                        <a14:foregroundMark x1="22405" y1="65132" x2="14839" y2="68750"/>
                        <a14:foregroundMark x1="14839" y1="68750" x2="14035" y2="65241"/>
                        <a14:foregroundMark x1="14035" y1="65241" x2="16009" y2="57950"/>
                        <a14:foregroundMark x1="16009" y1="57950" x2="16301" y2="57566"/>
                        <a14:foregroundMark x1="11915" y1="54770" x2="12390" y2="70011"/>
                        <a14:foregroundMark x1="12390" y1="70011" x2="15314" y2="71820"/>
                        <a14:foregroundMark x1="15314" y1="71820" x2="15936" y2="71656"/>
                        <a14:foregroundMark x1="12061" y1="50987" x2="12390" y2="64474"/>
                        <a14:foregroundMark x1="12573" y1="52741" x2="28765" y2="57785"/>
                        <a14:foregroundMark x1="28765" y1="57785" x2="30373" y2="57675"/>
                        <a14:foregroundMark x1="37646" y1="47752" x2="37244" y2="64309"/>
                        <a14:foregroundMark x1="19554" y1="53673" x2="25987" y2="53783"/>
                        <a14:foregroundMark x1="25987" y1="53783" x2="23538" y2="56689"/>
                        <a14:foregroundMark x1="23538" y1="56689" x2="27632" y2="55592"/>
                        <a14:foregroundMark x1="27632" y1="55592" x2="29313" y2="51974"/>
                        <a14:foregroundMark x1="29313" y1="51974" x2="31250" y2="52138"/>
                        <a14:foregroundMark x1="35563" y1="46930" x2="38487" y2="48300"/>
                        <a14:foregroundMark x1="19225" y1="54660" x2="25219" y2="54660"/>
                        <a14:foregroundMark x1="25219" y1="54660" x2="20760" y2="60636"/>
                        <a14:foregroundMark x1="20760" y1="60636" x2="21418" y2="59649"/>
                        <a14:foregroundMark x1="11586" y1="52083" x2="11806" y2="55318"/>
                        <a14:foregroundMark x1="18056" y1="60800" x2="29057" y2="52248"/>
                        <a14:foregroundMark x1="29057" y1="52248" x2="29057" y2="52248"/>
                        <a14:foregroundMark x1="22442" y1="58279" x2="23538" y2="60800"/>
                        <a14:foregroundMark x1="13487" y1="70559" x2="16155" y2="69846"/>
                        <a14:foregroundMark x1="16155" y1="69846" x2="16776" y2="69079"/>
                        <a14:foregroundMark x1="21528" y1="59265" x2="25987" y2="62664"/>
                        <a14:foregroundMark x1="28728" y1="47259" x2="32018" y2="47094"/>
                        <a14:foregroundMark x1="32018" y1="47094" x2="32237" y2="46930"/>
                        <a14:foregroundMark x1="24744" y1="63103" x2="21784" y2="60143"/>
                        <a14:foregroundMark x1="21784" y1="60143" x2="21784" y2="60088"/>
                      </a14:backgroundRemoval>
                    </a14:imgEffect>
                  </a14:imgLayer>
                </a14:imgProps>
              </a:ext>
            </a:extLst>
          </a:blip>
          <a:srcRect l="9845" t="44645" r="60899" b="25417"/>
          <a:stretch/>
        </p:blipFill>
        <p:spPr>
          <a:xfrm>
            <a:off x="8190185" y="5569238"/>
            <a:ext cx="1331029" cy="908047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1659CB3D-106A-3E5C-E7AC-6A689BEFE178}"/>
              </a:ext>
            </a:extLst>
          </p:cNvPr>
          <p:cNvPicPr>
            <a:picLocks noChangeAspect="1"/>
          </p:cNvPicPr>
          <p:nvPr/>
        </p:nvPicPr>
        <p:blipFill rotWithShape="1">
          <a:blip r:embed="rId31"/>
          <a:srcRect l="10760" t="44808" r="62336" b="26274"/>
          <a:stretch/>
        </p:blipFill>
        <p:spPr>
          <a:xfrm>
            <a:off x="3936220" y="3535264"/>
            <a:ext cx="1423787" cy="1020281"/>
          </a:xfrm>
          <a:prstGeom prst="rect">
            <a:avLst/>
          </a:prstGeom>
        </p:spPr>
      </p:pic>
      <p:sp>
        <p:nvSpPr>
          <p:cNvPr id="55" name="Retângulo 54">
            <a:extLst>
              <a:ext uri="{FF2B5EF4-FFF2-40B4-BE49-F238E27FC236}">
                <a16:creationId xmlns:a16="http://schemas.microsoft.com/office/drawing/2014/main" id="{9E319DCD-8B9C-72BD-CA23-92FB58F365E9}"/>
              </a:ext>
            </a:extLst>
          </p:cNvPr>
          <p:cNvSpPr/>
          <p:nvPr/>
        </p:nvSpPr>
        <p:spPr>
          <a:xfrm>
            <a:off x="327150" y="2861529"/>
            <a:ext cx="2203673" cy="175459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56" name="Retângulo 55">
            <a:extLst>
              <a:ext uri="{FF2B5EF4-FFF2-40B4-BE49-F238E27FC236}">
                <a16:creationId xmlns:a16="http://schemas.microsoft.com/office/drawing/2014/main" id="{09C578BF-BE20-6EAE-D615-37D8F2CC24B6}"/>
              </a:ext>
            </a:extLst>
          </p:cNvPr>
          <p:cNvSpPr/>
          <p:nvPr/>
        </p:nvSpPr>
        <p:spPr>
          <a:xfrm>
            <a:off x="2645644" y="2861529"/>
            <a:ext cx="2779091" cy="175459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57" name="Retângulo 56">
            <a:extLst>
              <a:ext uri="{FF2B5EF4-FFF2-40B4-BE49-F238E27FC236}">
                <a16:creationId xmlns:a16="http://schemas.microsoft.com/office/drawing/2014/main" id="{BC7FA16F-D5EE-0F7D-6FCA-CA1194553525}"/>
              </a:ext>
            </a:extLst>
          </p:cNvPr>
          <p:cNvSpPr/>
          <p:nvPr/>
        </p:nvSpPr>
        <p:spPr>
          <a:xfrm>
            <a:off x="5492680" y="2861105"/>
            <a:ext cx="2779091" cy="1754592"/>
          </a:xfrm>
          <a:prstGeom prst="rect">
            <a:avLst/>
          </a:prstGeom>
          <a:noFill/>
          <a:ln>
            <a:solidFill>
              <a:srgbClr val="C39D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404BBD7-BF03-B946-C88C-15ACCC0F809D}"/>
              </a:ext>
            </a:extLst>
          </p:cNvPr>
          <p:cNvPicPr>
            <a:picLocks noChangeAspect="1"/>
          </p:cNvPicPr>
          <p:nvPr/>
        </p:nvPicPr>
        <p:blipFill rotWithShape="1">
          <a:blip r:embed="rId32"/>
          <a:srcRect l="11162" t="33892" r="61871" b="25849"/>
          <a:stretch/>
        </p:blipFill>
        <p:spPr>
          <a:xfrm>
            <a:off x="10571006" y="5244657"/>
            <a:ext cx="1149971" cy="1144488"/>
          </a:xfrm>
          <a:prstGeom prst="rect">
            <a:avLst/>
          </a:prstGeom>
        </p:spPr>
      </p:pic>
      <p:pic>
        <p:nvPicPr>
          <p:cNvPr id="1026" name="Picture 2" descr="Ola Frigo Pé Ice Cream 6un=474ml - Handheld Ice Creams - Ice Cream - Ice  Cream &amp; Desserts - Frozen - Products - Supermercado Apolónia">
            <a:extLst>
              <a:ext uri="{FF2B5EF4-FFF2-40B4-BE49-F238E27FC236}">
                <a16:creationId xmlns:a16="http://schemas.microsoft.com/office/drawing/2014/main" id="{A4CFBB8C-11E8-8C6E-A3E5-6857CE4669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9" t="4005" r="3579" b="4074"/>
          <a:stretch/>
        </p:blipFill>
        <p:spPr bwMode="auto">
          <a:xfrm>
            <a:off x="9490009" y="4796940"/>
            <a:ext cx="1023009" cy="101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CaixaDeTexto 57">
            <a:extLst>
              <a:ext uri="{FF2B5EF4-FFF2-40B4-BE49-F238E27FC236}">
                <a16:creationId xmlns:a16="http://schemas.microsoft.com/office/drawing/2014/main" id="{F5032598-4CB9-B44D-9472-BC6B208FEE01}"/>
              </a:ext>
            </a:extLst>
          </p:cNvPr>
          <p:cNvSpPr txBox="1"/>
          <p:nvPr/>
        </p:nvSpPr>
        <p:spPr>
          <a:xfrm>
            <a:off x="10923092" y="2476584"/>
            <a:ext cx="9320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Lidl</a:t>
            </a:r>
          </a:p>
        </p:txBody>
      </p:sp>
    </p:spTree>
    <p:extLst>
      <p:ext uri="{BB962C8B-B14F-4D97-AF65-F5344CB8AC3E}">
        <p14:creationId xmlns:p14="http://schemas.microsoft.com/office/powerpoint/2010/main" val="451137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699816" y="493451"/>
            <a:ext cx="450918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Outras Alternativas ao “docinho” 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5409006" y="531002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Até 100Kcal 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D6E3DB0F-580D-45BE-A1F9-BC84DEB1BA7C}"/>
              </a:ext>
            </a:extLst>
          </p:cNvPr>
          <p:cNvGrpSpPr/>
          <p:nvPr/>
        </p:nvGrpSpPr>
        <p:grpSpPr>
          <a:xfrm>
            <a:off x="294187" y="676303"/>
            <a:ext cx="11326984" cy="3615182"/>
            <a:chOff x="294187" y="1206540"/>
            <a:chExt cx="11528243" cy="3796302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26495C93-82F6-4DD2-8570-09B85A18F283}"/>
                </a:ext>
              </a:extLst>
            </p:cNvPr>
            <p:cNvGrpSpPr/>
            <p:nvPr/>
          </p:nvGrpSpPr>
          <p:grpSpPr>
            <a:xfrm>
              <a:off x="294187" y="1855158"/>
              <a:ext cx="11528243" cy="3147684"/>
              <a:chOff x="124965" y="1797929"/>
              <a:chExt cx="11528243" cy="3147684"/>
            </a:xfrm>
          </p:grpSpPr>
          <p:pic>
            <p:nvPicPr>
              <p:cNvPr id="1026" name="Picture 2" descr="Presunto Fatiado (250gr aprox.) - Beira Baixa - Valor Gastronómico">
                <a:extLst>
                  <a:ext uri="{FF2B5EF4-FFF2-40B4-BE49-F238E27FC236}">
                    <a16:creationId xmlns:a16="http://schemas.microsoft.com/office/drawing/2014/main" id="{D0F38B32-B69B-4D6A-B147-3D8D5269FB0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2229" b="29200"/>
              <a:stretch/>
            </p:blipFill>
            <p:spPr bwMode="auto">
              <a:xfrm>
                <a:off x="435653" y="2696909"/>
                <a:ext cx="2162737" cy="10504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28" name="Picture 4" descr="Cerveja com Álcool Mini Super Bock 20cl | Compre no 360hyper | 360hyper - O  Seu Supermercado Online">
                <a:extLst>
                  <a:ext uri="{FF2B5EF4-FFF2-40B4-BE49-F238E27FC236}">
                    <a16:creationId xmlns:a16="http://schemas.microsoft.com/office/drawing/2014/main" id="{1F514C28-58C9-4988-8F87-BCF166C8C54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3065" t="3559" r="34519" b="3039"/>
              <a:stretch/>
            </p:blipFill>
            <p:spPr bwMode="auto">
              <a:xfrm>
                <a:off x="9217350" y="1959987"/>
                <a:ext cx="721581" cy="20791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CaixaDeTexto 2">
                <a:extLst>
                  <a:ext uri="{FF2B5EF4-FFF2-40B4-BE49-F238E27FC236}">
                    <a16:creationId xmlns:a16="http://schemas.microsoft.com/office/drawing/2014/main" id="{3477CE5A-E08D-437D-9F3C-000026119F4C}"/>
                  </a:ext>
                </a:extLst>
              </p:cNvPr>
              <p:cNvSpPr txBox="1"/>
              <p:nvPr/>
            </p:nvSpPr>
            <p:spPr>
              <a:xfrm>
                <a:off x="10287051" y="4169277"/>
                <a:ext cx="1366157" cy="50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PT" sz="1500" dirty="0">
                    <a:latin typeface="Avenir LT Std 35 Light" panose="020B0402020203020204" pitchFamily="34" charset="0"/>
                  </a:rPr>
                  <a:t>Vinho verde</a:t>
                </a:r>
              </a:p>
              <a:p>
                <a:pPr algn="ctr"/>
                <a:r>
                  <a:rPr lang="pt-PT" sz="1200" dirty="0">
                    <a:latin typeface="Avenir LT Std 35 Light" panose="020B0402020203020204" pitchFamily="34" charset="0"/>
                  </a:rPr>
                  <a:t>(&lt;150ml)</a:t>
                </a:r>
                <a:endParaRPr lang="pt-PT" sz="1500" dirty="0">
                  <a:latin typeface="Avenir LT Std 35 Light" panose="020B0402020203020204" pitchFamily="34" charset="0"/>
                </a:endParaRPr>
              </a:p>
            </p:txBody>
          </p:sp>
          <p:pic>
            <p:nvPicPr>
              <p:cNvPr id="5" name="Imagem 4">
                <a:extLst>
                  <a:ext uri="{FF2B5EF4-FFF2-40B4-BE49-F238E27FC236}">
                    <a16:creationId xmlns:a16="http://schemas.microsoft.com/office/drawing/2014/main" id="{94D90B99-76DA-47B1-90C7-BCD60D2DE3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1825" b="93139" l="10660" r="90017">
                            <a14:foregroundMark x1="13029" y1="16496" x2="17259" y2="88175"/>
                            <a14:foregroundMark x1="17259" y1="88175" x2="68020" y2="85547"/>
                            <a14:foregroundMark x1="23350" y1="87737" x2="80203" y2="84088"/>
                            <a14:foregroundMark x1="80203" y1="84088" x2="85787" y2="17956"/>
                            <a14:foregroundMark x1="85787" y1="17956" x2="10998" y2="13869"/>
                            <a14:foregroundMark x1="88832" y1="18102" x2="88832" y2="18102"/>
                            <a14:foregroundMark x1="90355" y1="16058" x2="90355" y2="16058"/>
                            <a14:foregroundMark x1="86125" y1="85985" x2="86125" y2="85985"/>
                            <a14:foregroundMark x1="70389" y1="89635" x2="70389" y2="89635"/>
                            <a14:foregroundMark x1="75804" y1="93139" x2="75804" y2="93139"/>
                            <a14:foregroundMark x1="41624" y1="32701" x2="25381" y2="68467"/>
                            <a14:foregroundMark x1="25381" y1="68467" x2="25381" y2="69343"/>
                            <a14:foregroundMark x1="71912" y1="20876" x2="72927" y2="36934"/>
                            <a14:foregroundMark x1="30457" y1="47153" x2="25212" y2="46715"/>
                            <a14:foregroundMark x1="28088" y1="55766" x2="33503" y2="57664"/>
                            <a14:foregroundMark x1="23858" y1="54453" x2="49915" y2="54453"/>
                            <a14:foregroundMark x1="20474" y1="45401" x2="47716" y2="45401"/>
                            <a14:foregroundMark x1="24027" y1="50365" x2="33841" y2="48467"/>
                          </a14:backgroundRemoval>
                        </a14:imgEffect>
                      </a14:imgLayer>
                    </a14:imgProps>
                  </a:ext>
                </a:extLst>
              </a:blip>
              <a:srcRect l="5427" t="2554" r="4943" b="3618"/>
              <a:stretch/>
            </p:blipFill>
            <p:spPr>
              <a:xfrm>
                <a:off x="5080084" y="1797929"/>
                <a:ext cx="1855617" cy="2251475"/>
              </a:xfrm>
              <a:prstGeom prst="rect">
                <a:avLst/>
              </a:prstGeom>
            </p:spPr>
          </p:pic>
          <p:sp>
            <p:nvSpPr>
              <p:cNvPr id="42" name="CaixaDeTexto 41">
                <a:extLst>
                  <a:ext uri="{FF2B5EF4-FFF2-40B4-BE49-F238E27FC236}">
                    <a16:creationId xmlns:a16="http://schemas.microsoft.com/office/drawing/2014/main" id="{AA7B6E24-C64D-4F3F-AAA9-D6724F62E34D}"/>
                  </a:ext>
                </a:extLst>
              </p:cNvPr>
              <p:cNvSpPr txBox="1"/>
              <p:nvPr/>
            </p:nvSpPr>
            <p:spPr>
              <a:xfrm>
                <a:off x="124965" y="4153888"/>
                <a:ext cx="23485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PT" sz="1500" dirty="0">
                    <a:latin typeface="Avenir LT Std 35 Light" panose="020B0402020203020204" pitchFamily="34" charset="0"/>
                  </a:rPr>
                  <a:t>Presunto </a:t>
                </a:r>
              </a:p>
              <a:p>
                <a:pPr algn="ctr"/>
                <a:r>
                  <a:rPr lang="pt-PT" sz="1300" dirty="0">
                    <a:latin typeface="Avenir LT Std 35 Light" panose="020B0402020203020204" pitchFamily="34" charset="0"/>
                  </a:rPr>
                  <a:t>(≤ 2 fatias) </a:t>
                </a:r>
              </a:p>
            </p:txBody>
          </p:sp>
          <p:sp>
            <p:nvSpPr>
              <p:cNvPr id="44" name="CaixaDeTexto 43">
                <a:extLst>
                  <a:ext uri="{FF2B5EF4-FFF2-40B4-BE49-F238E27FC236}">
                    <a16:creationId xmlns:a16="http://schemas.microsoft.com/office/drawing/2014/main" id="{C4C5F70A-F62A-4290-9FED-432E60BC9735}"/>
                  </a:ext>
                </a:extLst>
              </p:cNvPr>
              <p:cNvSpPr txBox="1"/>
              <p:nvPr/>
            </p:nvSpPr>
            <p:spPr>
              <a:xfrm>
                <a:off x="8874631" y="4125311"/>
                <a:ext cx="1412420" cy="50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PT" sz="1500" dirty="0">
                    <a:latin typeface="Avenir LT Std 35 Light" panose="020B0402020203020204" pitchFamily="34" charset="0"/>
                  </a:rPr>
                  <a:t>1 mini </a:t>
                </a:r>
              </a:p>
              <a:p>
                <a:pPr algn="ctr"/>
                <a:r>
                  <a:rPr lang="pt-PT" sz="1200" dirty="0">
                    <a:latin typeface="Avenir LT Std 35 Light" panose="020B0402020203020204" pitchFamily="34" charset="0"/>
                  </a:rPr>
                  <a:t>(≤ 25cl) </a:t>
                </a:r>
              </a:p>
            </p:txBody>
          </p:sp>
          <p:pic>
            <p:nvPicPr>
              <p:cNvPr id="7" name="Imagem 6">
                <a:extLst>
                  <a:ext uri="{FF2B5EF4-FFF2-40B4-BE49-F238E27FC236}">
                    <a16:creationId xmlns:a16="http://schemas.microsoft.com/office/drawing/2014/main" id="{B59A55C2-E18F-4C3D-A46E-BA088F9AA59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71746" t="21984" r="19921" b="47857"/>
              <a:stretch/>
            </p:blipFill>
            <p:spPr>
              <a:xfrm>
                <a:off x="10602784" y="1959987"/>
                <a:ext cx="857155" cy="2068286"/>
              </a:xfrm>
              <a:prstGeom prst="rect">
                <a:avLst/>
              </a:prstGeom>
            </p:spPr>
          </p:pic>
          <p:pic>
            <p:nvPicPr>
              <p:cNvPr id="1032" name="Picture 8" descr="Mortadela comum Bandeja 100g delivery | Cornershop by Uber - Brasil">
                <a:extLst>
                  <a:ext uri="{FF2B5EF4-FFF2-40B4-BE49-F238E27FC236}">
                    <a16:creationId xmlns:a16="http://schemas.microsoft.com/office/drawing/2014/main" id="{4BFE22D7-F312-49E0-B5CB-C7A5A725049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06640" y="2374284"/>
                <a:ext cx="2162737" cy="173018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CaixaDeTexto 46">
                <a:extLst>
                  <a:ext uri="{FF2B5EF4-FFF2-40B4-BE49-F238E27FC236}">
                    <a16:creationId xmlns:a16="http://schemas.microsoft.com/office/drawing/2014/main" id="{63A0305A-E097-446D-8354-3A6D7E3E68CF}"/>
                  </a:ext>
                </a:extLst>
              </p:cNvPr>
              <p:cNvSpPr txBox="1"/>
              <p:nvPr/>
            </p:nvSpPr>
            <p:spPr>
              <a:xfrm>
                <a:off x="2555307" y="4191560"/>
                <a:ext cx="2639011" cy="754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PT" sz="1500" dirty="0">
                    <a:latin typeface="Avenir LT Std 35 Light" panose="020B0402020203020204" pitchFamily="34" charset="0"/>
                  </a:rPr>
                  <a:t>Mortadela, salame ou paio</a:t>
                </a:r>
              </a:p>
              <a:p>
                <a:pPr algn="ctr"/>
                <a:r>
                  <a:rPr lang="pt-PT" sz="1300" dirty="0">
                    <a:latin typeface="Avenir LT Std 35 Light" panose="020B0402020203020204" pitchFamily="34" charset="0"/>
                  </a:rPr>
                  <a:t>(≤ 4 fatias) </a:t>
                </a:r>
              </a:p>
              <a:p>
                <a:pPr algn="ctr"/>
                <a:endParaRPr lang="pt-PT" sz="1500" dirty="0">
                  <a:latin typeface="Avenir LT Std 35 Light" panose="020B0402020203020204" pitchFamily="34" charset="0"/>
                </a:endParaRPr>
              </a:p>
            </p:txBody>
          </p:sp>
          <p:sp>
            <p:nvSpPr>
              <p:cNvPr id="54" name="CaixaDeTexto 53">
                <a:extLst>
                  <a:ext uri="{FF2B5EF4-FFF2-40B4-BE49-F238E27FC236}">
                    <a16:creationId xmlns:a16="http://schemas.microsoft.com/office/drawing/2014/main" id="{AC4240BC-1EC1-4FDF-B167-CEE8FF7B2EF9}"/>
                  </a:ext>
                </a:extLst>
              </p:cNvPr>
              <p:cNvSpPr txBox="1"/>
              <p:nvPr/>
            </p:nvSpPr>
            <p:spPr>
              <a:xfrm>
                <a:off x="4595464" y="4191560"/>
                <a:ext cx="2639011" cy="323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PT" sz="1500" dirty="0">
                    <a:latin typeface="Avenir LT Std 35 Light" panose="020B0402020203020204" pitchFamily="34" charset="0"/>
                  </a:rPr>
                  <a:t>1 Saqueta </a:t>
                </a:r>
              </a:p>
            </p:txBody>
          </p:sp>
        </p:grpSp>
        <p:pic>
          <p:nvPicPr>
            <p:cNvPr id="6" name="Imagem 5" descr="Uma imagem com texto, interior&#10;&#10;Descrição gerada automaticamente">
              <a:extLst>
                <a:ext uri="{FF2B5EF4-FFF2-40B4-BE49-F238E27FC236}">
                  <a16:creationId xmlns:a16="http://schemas.microsoft.com/office/drawing/2014/main" id="{CC5327DF-C806-4811-AC20-D08D00C3931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972" b="99288" l="9884" r="98062">
                          <a14:foregroundMark x1="26938" y1="43732" x2="41279" y2="70940"/>
                          <a14:foregroundMark x1="41279" y1="70940" x2="86434" y2="53989"/>
                          <a14:foregroundMark x1="86434" y1="53989" x2="94186" y2="93162"/>
                          <a14:foregroundMark x1="22674" y1="96581" x2="80426" y2="95584"/>
                          <a14:foregroundMark x1="80426" y1="95584" x2="90698" y2="71083"/>
                          <a14:foregroundMark x1="90698" y1="71083" x2="86822" y2="43162"/>
                          <a14:foregroundMark x1="86822" y1="43162" x2="47868" y2="39886"/>
                          <a14:foregroundMark x1="41279" y1="43732" x2="77713" y2="70655"/>
                          <a14:foregroundMark x1="77713" y1="70655" x2="93217" y2="95299"/>
                          <a14:foregroundMark x1="93217" y1="95299" x2="55426" y2="99288"/>
                          <a14:foregroundMark x1="38372" y1="42593" x2="67248" y2="39174"/>
                          <a14:foregroundMark x1="67248" y1="39174" x2="79457" y2="67664"/>
                          <a14:foregroundMark x1="79457" y1="67664" x2="87209" y2="48006"/>
                          <a14:foregroundMark x1="87209" y1="48006" x2="98062" y2="80199"/>
                          <a14:foregroundMark x1="95155" y1="45726" x2="96512" y2="70370"/>
                          <a14:foregroundMark x1="97868" y1="40313" x2="97287" y2="51994"/>
                          <a14:foregroundMark x1="97481" y1="35897" x2="97481" y2="358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4923" y="1206540"/>
              <a:ext cx="2062046" cy="2805342"/>
            </a:xfrm>
            <a:prstGeom prst="rect">
              <a:avLst/>
            </a:prstGeom>
          </p:spPr>
        </p:pic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FB847A2A-A019-4821-B301-2D09A6CE6EB2}"/>
                </a:ext>
              </a:extLst>
            </p:cNvPr>
            <p:cNvSpPr txBox="1"/>
            <p:nvPr/>
          </p:nvSpPr>
          <p:spPr>
            <a:xfrm>
              <a:off x="7072851" y="4282076"/>
              <a:ext cx="2639011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PT" sz="1500" dirty="0">
                  <a:latin typeface="Avenir LT Std 35 Light" panose="020B0402020203020204" pitchFamily="34" charset="0"/>
                </a:rPr>
                <a:t>1 Saqueta </a:t>
              </a:r>
            </a:p>
          </p:txBody>
        </p:sp>
      </p:grpSp>
      <p:pic>
        <p:nvPicPr>
          <p:cNvPr id="10" name="Imagem 9" descr="Uma imagem com texto&#10;&#10;Descrição gerada automaticamente">
            <a:extLst>
              <a:ext uri="{FF2B5EF4-FFF2-40B4-BE49-F238E27FC236}">
                <a16:creationId xmlns:a16="http://schemas.microsoft.com/office/drawing/2014/main" id="{E4BF008E-FF30-F326-118F-5FC241ADCF4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816" y="4341571"/>
            <a:ext cx="1453969" cy="1717137"/>
          </a:xfrm>
          <a:prstGeom prst="rect">
            <a:avLst/>
          </a:prstGeom>
        </p:spPr>
      </p:pic>
      <p:pic>
        <p:nvPicPr>
          <p:cNvPr id="12" name="Imagem 11" descr="Uma imagem com texto&#10;&#10;Descrição gerada automaticamente">
            <a:extLst>
              <a:ext uri="{FF2B5EF4-FFF2-40B4-BE49-F238E27FC236}">
                <a16:creationId xmlns:a16="http://schemas.microsoft.com/office/drawing/2014/main" id="{4B8827E3-AD87-637C-23DC-98C57FD9640D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35"/>
          <a:stretch/>
        </p:blipFill>
        <p:spPr>
          <a:xfrm>
            <a:off x="2153785" y="4291485"/>
            <a:ext cx="1401256" cy="1868549"/>
          </a:xfrm>
          <a:prstGeom prst="rect">
            <a:avLst/>
          </a:prstGeom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8600358F-0476-D455-660F-5E973A4A8FB0}"/>
              </a:ext>
            </a:extLst>
          </p:cNvPr>
          <p:cNvSpPr txBox="1"/>
          <p:nvPr/>
        </p:nvSpPr>
        <p:spPr>
          <a:xfrm>
            <a:off x="912360" y="6142050"/>
            <a:ext cx="263901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500" dirty="0">
                <a:latin typeface="Avenir LT Std 35 Light" panose="020B0402020203020204" pitchFamily="34" charset="0"/>
              </a:rPr>
              <a:t>20 Bolachas </a:t>
            </a:r>
          </a:p>
        </p:txBody>
      </p:sp>
    </p:spTree>
    <p:extLst>
      <p:ext uri="{BB962C8B-B14F-4D97-AF65-F5344CB8AC3E}">
        <p14:creationId xmlns:p14="http://schemas.microsoft.com/office/powerpoint/2010/main" val="24112867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2C47A98-AF4F-4839-9F0A-C51FDE58B880}"/>
              </a:ext>
            </a:extLst>
          </p:cNvPr>
          <p:cNvSpPr txBox="1"/>
          <p:nvPr/>
        </p:nvSpPr>
        <p:spPr>
          <a:xfrm>
            <a:off x="584894" y="353779"/>
            <a:ext cx="2925263" cy="544830"/>
          </a:xfrm>
          <a:prstGeom prst="roundRect">
            <a:avLst/>
          </a:prstGeom>
          <a:solidFill>
            <a:srgbClr val="B99D39">
              <a:alpha val="36863"/>
            </a:srgb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pt-PT" sz="2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Opcional</a:t>
            </a: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DC89E63B-0FD7-4EC7-8289-8FFCFEF83C62}"/>
              </a:ext>
            </a:extLst>
          </p:cNvPr>
          <p:cNvSpPr/>
          <p:nvPr/>
        </p:nvSpPr>
        <p:spPr>
          <a:xfrm>
            <a:off x="3510157" y="379298"/>
            <a:ext cx="316783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PT" sz="25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venir LT Std 35 Light" panose="020B0402020203020204" pitchFamily="34" charset="0"/>
              </a:rPr>
              <a:t>≤15 Kcal </a:t>
            </a:r>
          </a:p>
        </p:txBody>
      </p:sp>
      <p:pic>
        <p:nvPicPr>
          <p:cNvPr id="41" name="Imagem 40" descr="Uma imagem com chávena, alimentação, interior, mesa&#10;&#10;Descrição gerada automaticamente">
            <a:extLst>
              <a:ext uri="{FF2B5EF4-FFF2-40B4-BE49-F238E27FC236}">
                <a16:creationId xmlns:a16="http://schemas.microsoft.com/office/drawing/2014/main" id="{6235E97A-217A-44BB-9959-0BCB1E459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13" y="1182339"/>
            <a:ext cx="1273846" cy="1605494"/>
          </a:xfrm>
          <a:prstGeom prst="rect">
            <a:avLst/>
          </a:prstGeom>
        </p:spPr>
      </p:pic>
      <p:pic>
        <p:nvPicPr>
          <p:cNvPr id="43" name="Imagem 42" descr="Uma imagem com interior&#10;&#10;Descrição gerada automaticamente">
            <a:extLst>
              <a:ext uri="{FF2B5EF4-FFF2-40B4-BE49-F238E27FC236}">
                <a16:creationId xmlns:a16="http://schemas.microsoft.com/office/drawing/2014/main" id="{BAA7BB8C-A4B4-4F86-BFD4-1DC25F1365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57" r="23949"/>
          <a:stretch/>
        </p:blipFill>
        <p:spPr>
          <a:xfrm>
            <a:off x="5827488" y="1215193"/>
            <a:ext cx="773814" cy="1570544"/>
          </a:xfrm>
          <a:prstGeom prst="rect">
            <a:avLst/>
          </a:prstGeom>
        </p:spPr>
      </p:pic>
      <p:pic>
        <p:nvPicPr>
          <p:cNvPr id="63" name="Imagem 62" descr="Uma imagem com alimentação, doce&#10;&#10;Descrição gerada automaticamente">
            <a:extLst>
              <a:ext uri="{FF2B5EF4-FFF2-40B4-BE49-F238E27FC236}">
                <a16:creationId xmlns:a16="http://schemas.microsoft.com/office/drawing/2014/main" id="{3515F182-69AC-40C6-87BA-A1D83C8C32F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3" t="16809" r="21287" b="6774"/>
          <a:stretch/>
        </p:blipFill>
        <p:spPr>
          <a:xfrm>
            <a:off x="3207651" y="1350531"/>
            <a:ext cx="905455" cy="1299869"/>
          </a:xfrm>
          <a:prstGeom prst="rect">
            <a:avLst/>
          </a:prstGeom>
        </p:spPr>
      </p:pic>
      <p:pic>
        <p:nvPicPr>
          <p:cNvPr id="70" name="Picture 2" descr="Compota Dieta Morango Hero 48x25 Gr">
            <a:extLst>
              <a:ext uri="{FF2B5EF4-FFF2-40B4-BE49-F238E27FC236}">
                <a16:creationId xmlns:a16="http://schemas.microsoft.com/office/drawing/2014/main" id="{D9398810-46BD-4184-9955-32B9DD4EC3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4" t="10174" r="14606" b="10263"/>
          <a:stretch/>
        </p:blipFill>
        <p:spPr bwMode="auto">
          <a:xfrm>
            <a:off x="4357691" y="1323432"/>
            <a:ext cx="1256607" cy="132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Imagem 70" descr="Uma imagem com parede, interior&#10;&#10;Descrição gerada automaticamente">
            <a:extLst>
              <a:ext uri="{FF2B5EF4-FFF2-40B4-BE49-F238E27FC236}">
                <a16:creationId xmlns:a16="http://schemas.microsoft.com/office/drawing/2014/main" id="{71D64972-83A7-4211-94EB-4109099E874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417" b="81979" l="13056" r="79931">
                        <a14:foregroundMark x1="16736" y1="24479" x2="62500" y2="23542"/>
                        <a14:foregroundMark x1="62500" y1="23542" x2="72014" y2="25990"/>
                        <a14:foregroundMark x1="72014" y1="25990" x2="78819" y2="39740"/>
                        <a14:foregroundMark x1="78819" y1="39740" x2="75069" y2="61563"/>
                        <a14:foregroundMark x1="75069" y1="61563" x2="69583" y2="70365"/>
                        <a14:foregroundMark x1="69583" y1="70365" x2="53472" y2="77917"/>
                        <a14:foregroundMark x1="53472" y1="77917" x2="42222" y2="78646"/>
                        <a14:foregroundMark x1="42222" y1="78646" x2="31736" y2="75885"/>
                        <a14:foregroundMark x1="31736" y1="75885" x2="20278" y2="60781"/>
                        <a14:foregroundMark x1="20278" y1="60781" x2="17708" y2="54063"/>
                        <a14:foregroundMark x1="17708" y1="54063" x2="18542" y2="40156"/>
                        <a14:foregroundMark x1="18542" y1="40156" x2="38056" y2="34896"/>
                        <a14:foregroundMark x1="38056" y1="34896" x2="53819" y2="35833"/>
                        <a14:foregroundMark x1="53819" y1="35833" x2="65208" y2="35417"/>
                        <a14:foregroundMark x1="65208" y1="35417" x2="67917" y2="36927"/>
                        <a14:foregroundMark x1="19167" y1="32396" x2="31597" y2="31146"/>
                        <a14:foregroundMark x1="31597" y1="31146" x2="44653" y2="31979"/>
                        <a14:foregroundMark x1="44653" y1="31979" x2="44861" y2="32031"/>
                        <a14:foregroundMark x1="21181" y1="24531" x2="39444" y2="23646"/>
                        <a14:foregroundMark x1="39444" y1="23646" x2="72986" y2="26719"/>
                        <a14:foregroundMark x1="72986" y1="26719" x2="64236" y2="30625"/>
                        <a14:foregroundMark x1="64236" y1="30625" x2="21111" y2="29063"/>
                        <a14:foregroundMark x1="21111" y1="29063" x2="17153" y2="45781"/>
                        <a14:foregroundMark x1="17153" y1="45781" x2="22708" y2="59844"/>
                        <a14:foregroundMark x1="37083" y1="80104" x2="50694" y2="80417"/>
                        <a14:foregroundMark x1="50694" y1="80417" x2="59375" y2="77344"/>
                        <a14:foregroundMark x1="77569" y1="28073" x2="65833" y2="23698"/>
                        <a14:foregroundMark x1="65833" y1="23698" x2="26389" y2="23594"/>
                        <a14:foregroundMark x1="26389" y1="23594" x2="18819" y2="27917"/>
                        <a14:foregroundMark x1="19600" y1="32526" x2="20417" y2="37344"/>
                        <a14:foregroundMark x1="19384" y1="31250" x2="19564" y2="32312"/>
                        <a14:foregroundMark x1="18819" y1="27917" x2="19384" y2="31250"/>
                        <a14:foregroundMark x1="20417" y1="37344" x2="15208" y2="43229"/>
                        <a14:foregroundMark x1="15208" y1="43229" x2="15556" y2="45208"/>
                        <a14:foregroundMark x1="19444" y1="24635" x2="61389" y2="20469"/>
                        <a14:foregroundMark x1="61389" y1="20469" x2="65972" y2="20469"/>
                        <a14:foregroundMark x1="45486" y1="26823" x2="68403" y2="23958"/>
                        <a14:foregroundMark x1="68403" y1="23958" x2="79167" y2="24375"/>
                        <a14:foregroundMark x1="79167" y1="24375" x2="79236" y2="27187"/>
                        <a14:foregroundMark x1="17639" y1="30365" x2="17054" y2="31434"/>
                        <a14:foregroundMark x1="78125" y1="31250" x2="77292" y2="35573"/>
                        <a14:foregroundMark x1="78681" y1="30365" x2="77083" y2="33125"/>
                        <a14:foregroundMark x1="16458" y1="36042" x2="16250" y2="48333"/>
                        <a14:foregroundMark x1="18264" y1="33385" x2="13194" y2="43698"/>
                        <a14:foregroundMark x1="26250" y1="76406" x2="44028" y2="81510"/>
                        <a14:foregroundMark x1="44028" y1="81510" x2="52292" y2="82083"/>
                        <a14:foregroundMark x1="28958" y1="77969" x2="35694" y2="81042"/>
                        <a14:foregroundMark x1="66389" y1="20417" x2="71111" y2="22135"/>
                        <a14:foregroundMark x1="71111" y1="20885" x2="76458" y2="21979"/>
                        <a14:foregroundMark x1="75208" y1="21667" x2="79931" y2="24271"/>
                        <a14:backgroundMark x1="14083" y1="36810" x2="12222" y2="39583"/>
                        <a14:backgroundMark x1="17569" y1="31615" x2="16665" y2="32961"/>
                        <a14:backgroundMark x1="12222" y1="39583" x2="11946" y2="41117"/>
                        <a14:backgroundMark x1="17292" y1="31250" x2="17292" y2="3125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52" t="20662" r="14170" b="16821"/>
          <a:stretch/>
        </p:blipFill>
        <p:spPr>
          <a:xfrm>
            <a:off x="1870570" y="1359915"/>
            <a:ext cx="1163047" cy="1294713"/>
          </a:xfrm>
          <a:prstGeom prst="rect">
            <a:avLst/>
          </a:prstGeom>
        </p:spPr>
      </p:pic>
      <p:sp>
        <p:nvSpPr>
          <p:cNvPr id="72" name="CaixaDeTexto 71">
            <a:extLst>
              <a:ext uri="{FF2B5EF4-FFF2-40B4-BE49-F238E27FC236}">
                <a16:creationId xmlns:a16="http://schemas.microsoft.com/office/drawing/2014/main" id="{CF4D795C-ED3F-46EB-B88C-5CE52F2EE4EA}"/>
              </a:ext>
            </a:extLst>
          </p:cNvPr>
          <p:cNvSpPr txBox="1"/>
          <p:nvPr/>
        </p:nvSpPr>
        <p:spPr>
          <a:xfrm>
            <a:off x="1870570" y="2631290"/>
            <a:ext cx="11092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Mercadona</a:t>
            </a:r>
            <a:endParaRPr lang="pt-PT" sz="1200" dirty="0"/>
          </a:p>
        </p:txBody>
      </p:sp>
      <p:sp>
        <p:nvSpPr>
          <p:cNvPr id="73" name="CaixaDeTexto 72">
            <a:extLst>
              <a:ext uri="{FF2B5EF4-FFF2-40B4-BE49-F238E27FC236}">
                <a16:creationId xmlns:a16="http://schemas.microsoft.com/office/drawing/2014/main" id="{8F52BC30-A618-4034-B28A-7D78681133F5}"/>
              </a:ext>
            </a:extLst>
          </p:cNvPr>
          <p:cNvSpPr txBox="1"/>
          <p:nvPr/>
        </p:nvSpPr>
        <p:spPr>
          <a:xfrm>
            <a:off x="3143962" y="2631289"/>
            <a:ext cx="115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Mini Preço</a:t>
            </a:r>
          </a:p>
        </p:txBody>
      </p:sp>
      <p:sp>
        <p:nvSpPr>
          <p:cNvPr id="74" name="CaixaDeTexto 73">
            <a:extLst>
              <a:ext uri="{FF2B5EF4-FFF2-40B4-BE49-F238E27FC236}">
                <a16:creationId xmlns:a16="http://schemas.microsoft.com/office/drawing/2014/main" id="{7F490B66-2C90-483A-BD87-3D655969E8CB}"/>
              </a:ext>
            </a:extLst>
          </p:cNvPr>
          <p:cNvSpPr txBox="1"/>
          <p:nvPr/>
        </p:nvSpPr>
        <p:spPr>
          <a:xfrm>
            <a:off x="4532242" y="2626822"/>
            <a:ext cx="8748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Auchan</a:t>
            </a:r>
            <a:endParaRPr lang="pt-PT" sz="1200" dirty="0"/>
          </a:p>
        </p:txBody>
      </p:sp>
      <p:sp>
        <p:nvSpPr>
          <p:cNvPr id="75" name="CaixaDeTexto 74">
            <a:extLst>
              <a:ext uri="{FF2B5EF4-FFF2-40B4-BE49-F238E27FC236}">
                <a16:creationId xmlns:a16="http://schemas.microsoft.com/office/drawing/2014/main" id="{0D8A5CC6-D1FF-4D21-9220-13004B0C2FE4}"/>
              </a:ext>
            </a:extLst>
          </p:cNvPr>
          <p:cNvSpPr txBox="1"/>
          <p:nvPr/>
        </p:nvSpPr>
        <p:spPr>
          <a:xfrm>
            <a:off x="9731408" y="4187185"/>
            <a:ext cx="10206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Canela</a:t>
            </a:r>
          </a:p>
        </p:txBody>
      </p:sp>
      <p:pic>
        <p:nvPicPr>
          <p:cNvPr id="77" name="Picture 4" descr="Comprar Aroma Baunilha Condi">
            <a:extLst>
              <a:ext uri="{FF2B5EF4-FFF2-40B4-BE49-F238E27FC236}">
                <a16:creationId xmlns:a16="http://schemas.microsoft.com/office/drawing/2014/main" id="{36981B5E-7270-41D4-BAB3-60F712509C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62" t="9931" r="32352" b="11245"/>
          <a:stretch/>
        </p:blipFill>
        <p:spPr bwMode="auto">
          <a:xfrm>
            <a:off x="6814081" y="1156362"/>
            <a:ext cx="670427" cy="144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8" descr="Canela Biológica Pó | Organic Spoon">
            <a:extLst>
              <a:ext uri="{FF2B5EF4-FFF2-40B4-BE49-F238E27FC236}">
                <a16:creationId xmlns:a16="http://schemas.microsoft.com/office/drawing/2014/main" id="{A923EB38-75C6-4D50-803D-9552649421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1" t="29827" r="6247" b="26844"/>
          <a:stretch/>
        </p:blipFill>
        <p:spPr bwMode="auto">
          <a:xfrm>
            <a:off x="9380947" y="3359997"/>
            <a:ext cx="1647419" cy="82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0" descr="Canderel Stevia sticks Comprar na net">
            <a:extLst>
              <a:ext uri="{FF2B5EF4-FFF2-40B4-BE49-F238E27FC236}">
                <a16:creationId xmlns:a16="http://schemas.microsoft.com/office/drawing/2014/main" id="{6C599E08-5B05-43AB-9BB3-DA90ABED81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15"/>
          <a:stretch/>
        </p:blipFill>
        <p:spPr bwMode="auto">
          <a:xfrm>
            <a:off x="7722732" y="1221396"/>
            <a:ext cx="1099818" cy="140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12" descr="Canderel lança adoçante com extratos de Estévia - Hipersuper - Hipersuper">
            <a:extLst>
              <a:ext uri="{FF2B5EF4-FFF2-40B4-BE49-F238E27FC236}">
                <a16:creationId xmlns:a16="http://schemas.microsoft.com/office/drawing/2014/main" id="{5A86C5B0-6E00-418C-8B2A-62FEEA04A5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4" t="13541" r="19963" b="14260"/>
          <a:stretch/>
        </p:blipFill>
        <p:spPr bwMode="auto">
          <a:xfrm>
            <a:off x="8992105" y="1226132"/>
            <a:ext cx="1076356" cy="137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Imagem 80" descr="Uma imagem com texto&#10;&#10;Descrição gerada automaticamente">
            <a:extLst>
              <a:ext uri="{FF2B5EF4-FFF2-40B4-BE49-F238E27FC236}">
                <a16:creationId xmlns:a16="http://schemas.microsoft.com/office/drawing/2014/main" id="{29E1CDE9-3E2F-44F9-ADD6-82F4B60AB4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30" y="3058804"/>
            <a:ext cx="2652586" cy="860927"/>
          </a:xfrm>
          <a:prstGeom prst="rect">
            <a:avLst/>
          </a:prstGeom>
        </p:spPr>
      </p:pic>
      <p:pic>
        <p:nvPicPr>
          <p:cNvPr id="82" name="Imagem 81" descr="Uma imagem com texto, coberto, muitos, diferente&#10;&#10;Descrição gerada automaticamente">
            <a:extLst>
              <a:ext uri="{FF2B5EF4-FFF2-40B4-BE49-F238E27FC236}">
                <a16:creationId xmlns:a16="http://schemas.microsoft.com/office/drawing/2014/main" id="{53899C36-AACD-4BC8-8106-EC66EB6AF0D6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79" t="5228" r="8969" b="49439"/>
          <a:stretch/>
        </p:blipFill>
        <p:spPr>
          <a:xfrm>
            <a:off x="615453" y="3890905"/>
            <a:ext cx="2713648" cy="855953"/>
          </a:xfrm>
          <a:prstGeom prst="rect">
            <a:avLst/>
          </a:prstGeom>
        </p:spPr>
      </p:pic>
      <p:pic>
        <p:nvPicPr>
          <p:cNvPr id="83" name="Imagem 82">
            <a:extLst>
              <a:ext uri="{FF2B5EF4-FFF2-40B4-BE49-F238E27FC236}">
                <a16:creationId xmlns:a16="http://schemas.microsoft.com/office/drawing/2014/main" id="{B84F9A33-1D26-452D-B618-2714444306B6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65923" t="16635" r="23126" b="28706"/>
          <a:stretch/>
        </p:blipFill>
        <p:spPr>
          <a:xfrm>
            <a:off x="3798338" y="3871798"/>
            <a:ext cx="773424" cy="2119446"/>
          </a:xfrm>
          <a:prstGeom prst="rect">
            <a:avLst/>
          </a:prstGeom>
        </p:spPr>
      </p:pic>
      <p:pic>
        <p:nvPicPr>
          <p:cNvPr id="84" name="Imagem 83">
            <a:extLst>
              <a:ext uri="{FF2B5EF4-FFF2-40B4-BE49-F238E27FC236}">
                <a16:creationId xmlns:a16="http://schemas.microsoft.com/office/drawing/2014/main" id="{824058C5-4D6D-421F-A0F3-5CC7A9AFEFC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398895" y="3672631"/>
            <a:ext cx="1622913" cy="2663721"/>
          </a:xfrm>
          <a:prstGeom prst="rect">
            <a:avLst/>
          </a:prstGeom>
        </p:spPr>
      </p:pic>
      <p:pic>
        <p:nvPicPr>
          <p:cNvPr id="85" name="Picture 14" descr="Bebida de amêndoa sem açúcar">
            <a:extLst>
              <a:ext uri="{FF2B5EF4-FFF2-40B4-BE49-F238E27FC236}">
                <a16:creationId xmlns:a16="http://schemas.microsoft.com/office/drawing/2014/main" id="{40B16168-B80F-43CB-8AD6-C665318AEB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9" t="6482" r="33167" b="11250"/>
          <a:stretch/>
        </p:blipFill>
        <p:spPr bwMode="auto">
          <a:xfrm>
            <a:off x="6006867" y="3690141"/>
            <a:ext cx="979915" cy="240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Imagem 85" descr="Uma imagem com texto&#10;&#10;Descrição gerada automaticamente">
            <a:extLst>
              <a:ext uri="{FF2B5EF4-FFF2-40B4-BE49-F238E27FC236}">
                <a16:creationId xmlns:a16="http://schemas.microsoft.com/office/drawing/2014/main" id="{4D6474AA-4EED-4BF1-9F14-CB6984650B31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20939" t="29700" r="66678" b="17125"/>
          <a:stretch/>
        </p:blipFill>
        <p:spPr>
          <a:xfrm>
            <a:off x="7115097" y="3703571"/>
            <a:ext cx="834047" cy="2387688"/>
          </a:xfrm>
          <a:prstGeom prst="rect">
            <a:avLst/>
          </a:prstGeom>
        </p:spPr>
      </p:pic>
      <p:sp>
        <p:nvSpPr>
          <p:cNvPr id="87" name="CaixaDeTexto 86">
            <a:extLst>
              <a:ext uri="{FF2B5EF4-FFF2-40B4-BE49-F238E27FC236}">
                <a16:creationId xmlns:a16="http://schemas.microsoft.com/office/drawing/2014/main" id="{E26C17D9-A390-48A9-A1F8-91A9B2902B9C}"/>
              </a:ext>
            </a:extLst>
          </p:cNvPr>
          <p:cNvSpPr txBox="1"/>
          <p:nvPr/>
        </p:nvSpPr>
        <p:spPr>
          <a:xfrm>
            <a:off x="5672823" y="2649407"/>
            <a:ext cx="10206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 err="1"/>
              <a:t>Prozis</a:t>
            </a:r>
            <a:endParaRPr lang="pt-PT" sz="1200" dirty="0"/>
          </a:p>
        </p:txBody>
      </p:sp>
      <p:pic>
        <p:nvPicPr>
          <p:cNvPr id="2050" name="Picture 2" descr="Cosméticos com cafeína">
            <a:extLst>
              <a:ext uri="{FF2B5EF4-FFF2-40B4-BE49-F238E27FC236}">
                <a16:creationId xmlns:a16="http://schemas.microsoft.com/office/drawing/2014/main" id="{33578AC0-4249-4B2B-8E35-0D81FA0BF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9268" y="4525075"/>
            <a:ext cx="1590779" cy="119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CaixaDeTexto 87">
            <a:extLst>
              <a:ext uri="{FF2B5EF4-FFF2-40B4-BE49-F238E27FC236}">
                <a16:creationId xmlns:a16="http://schemas.microsoft.com/office/drawing/2014/main" id="{3DD28DA1-3308-4EC7-AFD1-4EEFF12F2427}"/>
              </a:ext>
            </a:extLst>
          </p:cNvPr>
          <p:cNvSpPr txBox="1"/>
          <p:nvPr/>
        </p:nvSpPr>
        <p:spPr>
          <a:xfrm>
            <a:off x="9836899" y="5746690"/>
            <a:ext cx="10206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Café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FB53DA3-81CA-31A0-2139-428D9CF34B7E}"/>
              </a:ext>
            </a:extLst>
          </p:cNvPr>
          <p:cNvSpPr txBox="1"/>
          <p:nvPr/>
        </p:nvSpPr>
        <p:spPr>
          <a:xfrm>
            <a:off x="2503659" y="878171"/>
            <a:ext cx="26377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1200" dirty="0"/>
              <a:t>1 </a:t>
            </a:r>
            <a:r>
              <a:rPr lang="pt-PT" sz="1200" dirty="0" err="1"/>
              <a:t>c.sobremesa</a:t>
            </a:r>
            <a:r>
              <a:rPr lang="pt-PT" sz="1200" dirty="0"/>
              <a:t> de compota (10g)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9DC98E17-A122-24DB-4D04-F7A8B343D056}"/>
              </a:ext>
            </a:extLst>
          </p:cNvPr>
          <p:cNvSpPr/>
          <p:nvPr/>
        </p:nvSpPr>
        <p:spPr>
          <a:xfrm>
            <a:off x="482185" y="1163847"/>
            <a:ext cx="6231281" cy="1762067"/>
          </a:xfrm>
          <a:prstGeom prst="rect">
            <a:avLst/>
          </a:prstGeom>
          <a:noFill/>
          <a:ln>
            <a:solidFill>
              <a:srgbClr val="B99D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FE7AF500-6EF5-5C33-F49F-EFCF868C92D0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51508" t="59091" r="41931" b="18853"/>
          <a:stretch/>
        </p:blipFill>
        <p:spPr>
          <a:xfrm>
            <a:off x="8056576" y="3658399"/>
            <a:ext cx="1076356" cy="2411934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09A590BE-DF25-7638-14FC-57C517C5F984}"/>
              </a:ext>
            </a:extLst>
          </p:cNvPr>
          <p:cNvSpPr/>
          <p:nvPr/>
        </p:nvSpPr>
        <p:spPr>
          <a:xfrm>
            <a:off x="3710257" y="3650537"/>
            <a:ext cx="5422675" cy="2600511"/>
          </a:xfrm>
          <a:prstGeom prst="rect">
            <a:avLst/>
          </a:prstGeom>
          <a:noFill/>
          <a:ln>
            <a:solidFill>
              <a:srgbClr val="B99D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 dirty="0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650D566-1F51-9495-2AE2-84A45E879AB7}"/>
              </a:ext>
            </a:extLst>
          </p:cNvPr>
          <p:cNvSpPr txBox="1"/>
          <p:nvPr/>
        </p:nvSpPr>
        <p:spPr>
          <a:xfrm>
            <a:off x="8781119" y="3352892"/>
            <a:ext cx="386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b="1" dirty="0">
                <a:solidFill>
                  <a:schemeClr val="accent4">
                    <a:lumMod val="75000"/>
                  </a:schemeClr>
                </a:solidFill>
              </a:rPr>
              <a:t>*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7BEC1A90-0CC6-DD25-77DB-38AD434E4DA3}"/>
              </a:ext>
            </a:extLst>
          </p:cNvPr>
          <p:cNvSpPr txBox="1"/>
          <p:nvPr/>
        </p:nvSpPr>
        <p:spPr>
          <a:xfrm>
            <a:off x="7843112" y="3351445"/>
            <a:ext cx="93800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300" dirty="0">
                <a:latin typeface="Avenir LT Std 35 Light" panose="020B0402020203020204" pitchFamily="34" charset="0"/>
              </a:rPr>
              <a:t>≤ 100 mL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AB17C894-BCAC-DC84-5E9C-20FEADA6BD69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10353" t="48102" r="60362" b="22581"/>
          <a:stretch/>
        </p:blipFill>
        <p:spPr>
          <a:xfrm>
            <a:off x="10265262" y="1906705"/>
            <a:ext cx="1409473" cy="940698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FF665779-A336-CB8C-FD0C-1717A604221F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10018" t="49584" r="61702" b="23890"/>
          <a:stretch/>
        </p:blipFill>
        <p:spPr>
          <a:xfrm>
            <a:off x="10204656" y="1182339"/>
            <a:ext cx="1361129" cy="851156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481DC3D7-BD51-B120-D8DF-F95C31CDCDC4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l="10924" t="44035" r="61183" b="17398"/>
          <a:stretch/>
        </p:blipFill>
        <p:spPr>
          <a:xfrm>
            <a:off x="2551514" y="4699006"/>
            <a:ext cx="784980" cy="723589"/>
          </a:xfrm>
          <a:prstGeom prst="rect">
            <a:avLst/>
          </a:prstGeom>
        </p:spPr>
      </p:pic>
      <p:pic>
        <p:nvPicPr>
          <p:cNvPr id="21" name="Picture 2" descr="Gelatina Pronta Tangerina emb. 400 gr (4 un) - Continente | Continente">
            <a:extLst>
              <a:ext uri="{FF2B5EF4-FFF2-40B4-BE49-F238E27FC236}">
                <a16:creationId xmlns:a16="http://schemas.microsoft.com/office/drawing/2014/main" id="{EB3A40BF-7DDC-4ACD-26BB-C55D8C69D8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1" t="17397" r="5778" b="15613"/>
          <a:stretch/>
        </p:blipFill>
        <p:spPr bwMode="auto">
          <a:xfrm>
            <a:off x="1532017" y="4723172"/>
            <a:ext cx="927621" cy="67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elatina Pronta Ananás emb. 400 gr (4 un) - Continente | Continente">
            <a:extLst>
              <a:ext uri="{FF2B5EF4-FFF2-40B4-BE49-F238E27FC236}">
                <a16:creationId xmlns:a16="http://schemas.microsoft.com/office/drawing/2014/main" id="{82CCFDD0-6649-336A-D0A4-53BF7D086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21" y="4625239"/>
            <a:ext cx="878096" cy="87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7D8C83C-BF95-CD0D-FBF9-AECD9E5F2168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38268" b="70724" l="51937" r="78436">
                        <a14:foregroundMark x1="55702" y1="45943" x2="65607" y2="39967"/>
                        <a14:foregroundMark x1="65607" y1="39967" x2="62939" y2="53070"/>
                        <a14:foregroundMark x1="62939" y1="53070" x2="65716" y2="59101"/>
                        <a14:foregroundMark x1="65716" y1="59101" x2="66082" y2="66941"/>
                        <a14:foregroundMark x1="66082" y1="66941" x2="75987" y2="56140"/>
                        <a14:foregroundMark x1="75987" y1="56140" x2="76754" y2="53509"/>
                        <a14:foregroundMark x1="67398" y1="41886" x2="58699" y2="49178"/>
                        <a14:foregroundMark x1="58699" y1="49178" x2="53801" y2="46327"/>
                        <a14:foregroundMark x1="53801" y1="46327" x2="62171" y2="70669"/>
                        <a14:foregroundMark x1="62171" y1="70669" x2="73721" y2="64090"/>
                        <a14:foregroundMark x1="74123" y1="49178" x2="69518" y2="38268"/>
                        <a14:foregroundMark x1="69518" y1="38268" x2="64254" y2="39803"/>
                        <a14:foregroundMark x1="64254" y1="39803" x2="55300" y2="46217"/>
                        <a14:foregroundMark x1="55300" y1="46217" x2="54276" y2="45340"/>
                        <a14:foregroundMark x1="71528" y1="49397" x2="67471" y2="41612"/>
                        <a14:foregroundMark x1="70614" y1="40954" x2="78436" y2="52193"/>
                        <a14:foregroundMark x1="68056" y1="38816" x2="70066" y2="50219"/>
                        <a14:foregroundMark x1="70066" y1="50219" x2="70066" y2="50219"/>
                        <a14:foregroundMark x1="53655" y1="45066" x2="60307" y2="43805"/>
                        <a14:foregroundMark x1="73830" y1="46217" x2="73830" y2="46217"/>
                        <a14:foregroundMark x1="73611" y1="44408" x2="76352" y2="50932"/>
                        <a14:foregroundMark x1="63523" y1="70724" x2="68275" y2="67270"/>
                        <a14:foregroundMark x1="52778" y1="46546" x2="63560" y2="42325"/>
                        <a14:foregroundMark x1="63560" y1="42325" x2="63670" y2="42325"/>
                        <a14:foregroundMark x1="54349" y1="44408" x2="62098" y2="39748"/>
                        <a14:foregroundMark x1="52778" y1="46546" x2="52778" y2="46546"/>
                        <a14:foregroundMark x1="52449" y1="46436" x2="52449" y2="46436"/>
                        <a14:foregroundMark x1="52047" y1="46436" x2="52047" y2="46436"/>
                        <a14:foregroundMark x1="51937" y1="46107" x2="51937" y2="46107"/>
                        <a14:foregroundMark x1="51937" y1="45340" x2="51937" y2="45340"/>
                      </a14:backgroundRemoval>
                    </a14:imgEffect>
                  </a14:imgLayer>
                </a14:imgProps>
              </a:ext>
            </a:extLst>
          </a:blip>
          <a:srcRect l="51369" t="35699" r="19904" b="27312"/>
          <a:stretch/>
        </p:blipFill>
        <p:spPr>
          <a:xfrm>
            <a:off x="495969" y="5419461"/>
            <a:ext cx="953148" cy="818208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37D8DDC8-5564-C414-46BC-3F818AB9241D}"/>
              </a:ext>
            </a:extLst>
          </p:cNvPr>
          <p:cNvPicPr>
            <a:picLocks noChangeAspect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39200" b="70340" l="52851" r="77851">
                        <a14:foregroundMark x1="53363" y1="47917" x2="66265" y2="39364"/>
                        <a14:foregroundMark x1="66265" y1="39364" x2="74671" y2="48958"/>
                        <a14:foregroundMark x1="74671" y1="48958" x2="73794" y2="56579"/>
                        <a14:foregroundMark x1="55373" y1="56963" x2="59868" y2="68366"/>
                        <a14:foregroundMark x1="59868" y1="68366" x2="74708" y2="59430"/>
                        <a14:foregroundMark x1="74708" y1="59430" x2="69262" y2="65844"/>
                        <a14:foregroundMark x1="69262" y1="65844" x2="63560" y2="68914"/>
                        <a14:foregroundMark x1="63560" y1="68914" x2="63523" y2="68586"/>
                        <a14:foregroundMark x1="76645" y1="53235" x2="76645" y2="53235"/>
                        <a14:foregroundMark x1="75037" y1="49452" x2="77851" y2="53180"/>
                        <a14:foregroundMark x1="52887" y1="47149" x2="59137" y2="45779"/>
                        <a14:foregroundMark x1="62646" y1="70340" x2="72478" y2="62774"/>
                        <a14:foregroundMark x1="72478" y1="62774" x2="75402" y2="54879"/>
                        <a14:foregroundMark x1="54459" y1="52412" x2="55263" y2="57621"/>
                      </a14:backgroundRemoval>
                    </a14:imgEffect>
                  </a14:imgLayer>
                </a14:imgProps>
              </a:ext>
            </a:extLst>
          </a:blip>
          <a:srcRect l="50835" t="37591" r="21799" b="27239"/>
          <a:stretch/>
        </p:blipFill>
        <p:spPr>
          <a:xfrm>
            <a:off x="1434017" y="5482974"/>
            <a:ext cx="1008711" cy="864237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BCE0DC30-D16E-5897-E500-9098384140A6}"/>
              </a:ext>
            </a:extLst>
          </p:cNvPr>
          <p:cNvPicPr>
            <a:picLocks noChangeAspect="1"/>
          </p:cNvPicPr>
          <p:nvPr/>
        </p:nvPicPr>
        <p:blipFill rotWithShape="1">
          <a:blip r:embed="rId29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37939" b="71053" l="51974" r="78984">
                        <a14:foregroundMark x1="53363" y1="46711" x2="63852" y2="40351"/>
                        <a14:foregroundMark x1="63852" y1="40351" x2="63925" y2="40241"/>
                        <a14:foregroundMark x1="78080" y1="53916" x2="79057" y2="54770"/>
                        <a14:foregroundMark x1="70906" y1="47643" x2="78009" y2="53853"/>
                        <a14:foregroundMark x1="61732" y1="71053" x2="75219" y2="62732"/>
                        <a14:foregroundMark x1="76512" y1="57001" x2="76791" y2="54386"/>
                        <a14:foregroundMark x1="76435" y1="57730" x2="76489" y2="57224"/>
                        <a14:foregroundMark x1="76791" y1="54386" x2="76645" y2="53015"/>
                        <a14:foregroundMark x1="77632" y1="54386" x2="77711" y2="55177"/>
                        <a14:foregroundMark x1="66228" y1="41447" x2="72186" y2="45395"/>
                        <a14:foregroundMark x1="72186" y1="45395" x2="68860" y2="39364"/>
                        <a14:foregroundMark x1="68860" y1="39364" x2="58589" y2="46711"/>
                        <a14:foregroundMark x1="58589" y1="46711" x2="53070" y2="45614"/>
                        <a14:foregroundMark x1="53070" y1="45614" x2="58224" y2="55647"/>
                        <a14:foregroundMark x1="52522" y1="45395" x2="61111" y2="41557"/>
                        <a14:foregroundMark x1="51974" y1="46436" x2="51974" y2="46436"/>
                        <a14:foregroundMark x1="77039" y1="57730" x2="77632" y2="53399"/>
                        <a14:foregroundMark x1="77632" y1="53399" x2="77752" y2="54995"/>
                        <a14:foregroundMark x1="78075" y1="53960" x2="78114" y2="56808"/>
                        <a14:foregroundMark x1="78070" y1="53618" x2="78069" y2="53582"/>
                        <a14:backgroundMark x1="77558" y1="62445" x2="76864" y2="62610"/>
                        <a14:backgroundMark x1="76864" y1="62610" x2="77778" y2="54879"/>
                        <a14:backgroundMark x1="77339" y1="60143" x2="76425" y2="56963"/>
                        <a14:backgroundMark x1="77668" y1="66228" x2="77961" y2="57840"/>
                        <a14:backgroundMark x1="77961" y1="57840" x2="78545" y2="56963"/>
                        <a14:backgroundMark x1="78545" y1="56963" x2="77668" y2="65351"/>
                        <a14:backgroundMark x1="77668" y1="65351" x2="77851" y2="65789"/>
                        <a14:backgroundMark x1="78582" y1="58498" x2="78180" y2="57895"/>
                        <a14:backgroundMark x1="76462" y1="57730" x2="76462" y2="64090"/>
                      </a14:backgroundRemoval>
                    </a14:imgEffect>
                  </a14:imgLayer>
                </a14:imgProps>
              </a:ext>
            </a:extLst>
          </a:blip>
          <a:srcRect l="50126" t="34237" r="20518" b="26922"/>
          <a:stretch/>
        </p:blipFill>
        <p:spPr>
          <a:xfrm>
            <a:off x="2424816" y="5422595"/>
            <a:ext cx="1008711" cy="889767"/>
          </a:xfrm>
          <a:prstGeom prst="rect">
            <a:avLst/>
          </a:prstGeom>
        </p:spPr>
      </p:pic>
      <p:sp>
        <p:nvSpPr>
          <p:cNvPr id="15" name="CaixaDeTexto 14">
            <a:extLst>
              <a:ext uri="{FF2B5EF4-FFF2-40B4-BE49-F238E27FC236}">
                <a16:creationId xmlns:a16="http://schemas.microsoft.com/office/drawing/2014/main" id="{EC5324E4-D5D5-EC0B-BBD6-004202329605}"/>
              </a:ext>
            </a:extLst>
          </p:cNvPr>
          <p:cNvSpPr txBox="1"/>
          <p:nvPr/>
        </p:nvSpPr>
        <p:spPr>
          <a:xfrm>
            <a:off x="7532120" y="6271694"/>
            <a:ext cx="103928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200" dirty="0"/>
              <a:t>Nota: Poderás acrescentar no teu plano alimentar se necessário </a:t>
            </a:r>
          </a:p>
        </p:txBody>
      </p:sp>
    </p:spTree>
    <p:extLst>
      <p:ext uri="{BB962C8B-B14F-4D97-AF65-F5344CB8AC3E}">
        <p14:creationId xmlns:p14="http://schemas.microsoft.com/office/powerpoint/2010/main" val="31157358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m pessoa, escuro&#10;&#10;Descrição gerada automaticamente">
            <a:extLst>
              <a:ext uri="{FF2B5EF4-FFF2-40B4-BE49-F238E27FC236}">
                <a16:creationId xmlns:a16="http://schemas.microsoft.com/office/drawing/2014/main" id="{184E8AE6-2469-2C14-7056-1295EC5A37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25" r="9091" b="29791"/>
          <a:stretch/>
        </p:blipFill>
        <p:spPr>
          <a:xfrm>
            <a:off x="4716978" y="10"/>
            <a:ext cx="8668512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3A7A8C2-093D-16D8-DEC6-46D6896E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4566985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Boas </a:t>
            </a:r>
            <a:r>
              <a:rPr lang="en-US" sz="48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compras</a:t>
            </a:r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, </a:t>
            </a:r>
            <a:r>
              <a:rPr lang="en-US" sz="48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inteligentes</a:t>
            </a:r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 e </a:t>
            </a:r>
            <a:r>
              <a:rPr lang="en-US" sz="48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conscientes</a:t>
            </a:r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!</a:t>
            </a:r>
            <a:endParaRPr lang="en-US" sz="4800" dirty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49E01716-AFFB-C4D3-3348-FC764C2F0B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99" t="37966" r="22076" b="32337"/>
          <a:stretch/>
        </p:blipFill>
        <p:spPr>
          <a:xfrm>
            <a:off x="8132111" y="316630"/>
            <a:ext cx="3894135" cy="119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837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3207</TotalTime>
  <Words>566</Words>
  <Application>Microsoft Office PowerPoint</Application>
  <PresentationFormat>Ecrã Panorâmico</PresentationFormat>
  <Paragraphs>252</Paragraphs>
  <Slides>29</Slides>
  <Notes>0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29</vt:i4>
      </vt:variant>
    </vt:vector>
  </HeadingPairs>
  <TitlesOfParts>
    <vt:vector size="37" baseType="lpstr">
      <vt:lpstr>Arial</vt:lpstr>
      <vt:lpstr>Avenir LT Std 35 Light</vt:lpstr>
      <vt:lpstr>Bernard MT Condensed</vt:lpstr>
      <vt:lpstr>Calibri</vt:lpstr>
      <vt:lpstr>Calibri Light</vt:lpstr>
      <vt:lpstr>Century Gothic</vt:lpstr>
      <vt:lpstr>Wingdings</vt:lpstr>
      <vt:lpstr>Office Theme</vt:lpstr>
      <vt:lpstr>VAMOS ÀS COMPRAS COM NUTRICIONISTA?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Boas compras, inteligentes e conscientes!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User</dc:creator>
  <cp:lastModifiedBy>Teresa Meireles</cp:lastModifiedBy>
  <cp:revision>174</cp:revision>
  <dcterms:created xsi:type="dcterms:W3CDTF">2021-08-05T10:06:15Z</dcterms:created>
  <dcterms:modified xsi:type="dcterms:W3CDTF">2023-08-29T13:35:37Z</dcterms:modified>
</cp:coreProperties>
</file>