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notesMasterIdLst>
    <p:notesMasterId r:id="rId13"/>
  </p:notesMasterIdLst>
  <p:sldIdLst>
    <p:sldId id="256" r:id="rId2"/>
    <p:sldId id="267" r:id="rId3"/>
    <p:sldId id="268" r:id="rId4"/>
    <p:sldId id="269" r:id="rId5"/>
    <p:sldId id="270" r:id="rId6"/>
    <p:sldId id="271" r:id="rId7"/>
    <p:sldId id="273" r:id="rId8"/>
    <p:sldId id="274" r:id="rId9"/>
    <p:sldId id="272" r:id="rId10"/>
    <p:sldId id="275" r:id="rId11"/>
    <p:sldId id="276"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229F8-F80C-4872-AE1D-5942A9CBC1A7}" v="4" dt="2022-08-29T14:58:23.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0" autoAdjust="0"/>
    <p:restoredTop sz="73856" autoAdjust="0"/>
  </p:normalViewPr>
  <p:slideViewPr>
    <p:cSldViewPr snapToGrid="0">
      <p:cViewPr varScale="1">
        <p:scale>
          <a:sx n="61" d="100"/>
          <a:sy n="61" d="100"/>
        </p:scale>
        <p:origin x="61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diyya patel" userId="e861c9b54cf89ba7" providerId="LiveId" clId="{5581AE63-D82D-4A92-ADC7-B6D0915090C0}"/>
    <pc:docChg chg="custSel modSld">
      <pc:chgData name="sadiyya patel" userId="e861c9b54cf89ba7" providerId="LiveId" clId="{5581AE63-D82D-4A92-ADC7-B6D0915090C0}" dt="2018-04-30T12:03:40.371" v="63" actId="20577"/>
      <pc:docMkLst>
        <pc:docMk/>
      </pc:docMkLst>
      <pc:sldChg chg="addSp modSp modAnim">
        <pc:chgData name="sadiyya patel" userId="e861c9b54cf89ba7" providerId="LiveId" clId="{5581AE63-D82D-4A92-ADC7-B6D0915090C0}" dt="2018-04-30T12:03:40.371" v="63" actId="20577"/>
        <pc:sldMkLst>
          <pc:docMk/>
          <pc:sldMk cId="77909012" sldId="256"/>
        </pc:sldMkLst>
        <pc:spChg chg="mod">
          <ac:chgData name="sadiyya patel" userId="e861c9b54cf89ba7" providerId="LiveId" clId="{5581AE63-D82D-4A92-ADC7-B6D0915090C0}" dt="2018-04-30T12:03:40.371" v="63" actId="20577"/>
          <ac:spMkLst>
            <pc:docMk/>
            <pc:sldMk cId="77909012" sldId="256"/>
            <ac:spMk id="2" creationId="{F274AC96-6A0F-479A-BF68-47967056D3FC}"/>
          </ac:spMkLst>
        </pc:spChg>
        <pc:picChg chg="add mod">
          <ac:chgData name="sadiyya patel" userId="e861c9b54cf89ba7" providerId="LiveId" clId="{5581AE63-D82D-4A92-ADC7-B6D0915090C0}" dt="2018-04-28T17:54:57.961" v="1" actId="1076"/>
          <ac:picMkLst>
            <pc:docMk/>
            <pc:sldMk cId="77909012" sldId="256"/>
            <ac:picMk id="4" creationId="{D2A320F6-A402-4905-AA62-3FFA929A7855}"/>
          </ac:picMkLst>
        </pc:picChg>
      </pc:sldChg>
      <pc:sldChg chg="addSp modSp modAnim">
        <pc:chgData name="sadiyya patel" userId="e861c9b54cf89ba7" providerId="LiveId" clId="{5581AE63-D82D-4A92-ADC7-B6D0915090C0}" dt="2018-04-28T17:55:13.529" v="3" actId="1076"/>
        <pc:sldMkLst>
          <pc:docMk/>
          <pc:sldMk cId="1872652684" sldId="267"/>
        </pc:sldMkLst>
        <pc:picChg chg="add mod">
          <ac:chgData name="sadiyya patel" userId="e861c9b54cf89ba7" providerId="LiveId" clId="{5581AE63-D82D-4A92-ADC7-B6D0915090C0}" dt="2018-04-28T17:55:13.529" v="3" actId="1076"/>
          <ac:picMkLst>
            <pc:docMk/>
            <pc:sldMk cId="1872652684" sldId="267"/>
            <ac:picMk id="3" creationId="{887C8FB9-01BC-4686-8DA2-BF336F5470D2}"/>
          </ac:picMkLst>
        </pc:picChg>
      </pc:sldChg>
      <pc:sldChg chg="addSp modSp modAnim">
        <pc:chgData name="sadiyya patel" userId="e861c9b54cf89ba7" providerId="LiveId" clId="{5581AE63-D82D-4A92-ADC7-B6D0915090C0}" dt="2018-04-28T17:57:23.814" v="5" actId="1076"/>
        <pc:sldMkLst>
          <pc:docMk/>
          <pc:sldMk cId="1771868289" sldId="268"/>
        </pc:sldMkLst>
        <pc:picChg chg="add mod">
          <ac:chgData name="sadiyya patel" userId="e861c9b54cf89ba7" providerId="LiveId" clId="{5581AE63-D82D-4A92-ADC7-B6D0915090C0}" dt="2018-04-28T17:57:23.814" v="5" actId="1076"/>
          <ac:picMkLst>
            <pc:docMk/>
            <pc:sldMk cId="1771868289" sldId="268"/>
            <ac:picMk id="2" creationId="{3879CCA3-01BD-412D-B682-557E6625FC9A}"/>
          </ac:picMkLst>
        </pc:picChg>
      </pc:sldChg>
      <pc:sldChg chg="addSp modSp modAnim">
        <pc:chgData name="sadiyya patel" userId="e861c9b54cf89ba7" providerId="LiveId" clId="{5581AE63-D82D-4A92-ADC7-B6D0915090C0}" dt="2018-04-28T17:57:47.487" v="7" actId="1076"/>
        <pc:sldMkLst>
          <pc:docMk/>
          <pc:sldMk cId="1891851966" sldId="269"/>
        </pc:sldMkLst>
        <pc:picChg chg="add mod">
          <ac:chgData name="sadiyya patel" userId="e861c9b54cf89ba7" providerId="LiveId" clId="{5581AE63-D82D-4A92-ADC7-B6D0915090C0}" dt="2018-04-28T17:57:47.487" v="7" actId="1076"/>
          <ac:picMkLst>
            <pc:docMk/>
            <pc:sldMk cId="1891851966" sldId="269"/>
            <ac:picMk id="2" creationId="{86F60CA5-D963-4981-A972-F6A4051AA503}"/>
          </ac:picMkLst>
        </pc:picChg>
      </pc:sldChg>
      <pc:sldChg chg="addSp modSp modAnim">
        <pc:chgData name="sadiyya patel" userId="e861c9b54cf89ba7" providerId="LiveId" clId="{5581AE63-D82D-4A92-ADC7-B6D0915090C0}" dt="2018-04-28T17:58:05.755" v="9" actId="1076"/>
        <pc:sldMkLst>
          <pc:docMk/>
          <pc:sldMk cId="2375040873" sldId="270"/>
        </pc:sldMkLst>
        <pc:picChg chg="add mod">
          <ac:chgData name="sadiyya patel" userId="e861c9b54cf89ba7" providerId="LiveId" clId="{5581AE63-D82D-4A92-ADC7-B6D0915090C0}" dt="2018-04-28T17:58:05.755" v="9" actId="1076"/>
          <ac:picMkLst>
            <pc:docMk/>
            <pc:sldMk cId="2375040873" sldId="270"/>
            <ac:picMk id="3" creationId="{E8B10DFC-F905-41E2-97F9-6583CC43ED58}"/>
          </ac:picMkLst>
        </pc:picChg>
      </pc:sldChg>
      <pc:sldChg chg="addSp delSp modSp delAnim modAnim">
        <pc:chgData name="sadiyya patel" userId="e861c9b54cf89ba7" providerId="LiveId" clId="{5581AE63-D82D-4A92-ADC7-B6D0915090C0}" dt="2018-04-28T17:58:40.318" v="13" actId="1076"/>
        <pc:sldMkLst>
          <pc:docMk/>
          <pc:sldMk cId="2051107567" sldId="271"/>
        </pc:sldMkLst>
        <pc:picChg chg="add del mod">
          <ac:chgData name="sadiyya patel" userId="e861c9b54cf89ba7" providerId="LiveId" clId="{5581AE63-D82D-4A92-ADC7-B6D0915090C0}" dt="2018-04-28T17:58:26.132" v="11" actId="478"/>
          <ac:picMkLst>
            <pc:docMk/>
            <pc:sldMk cId="2051107567" sldId="271"/>
            <ac:picMk id="3" creationId="{5EA0D8A1-106C-4574-8954-05B48B3ABC4C}"/>
          </ac:picMkLst>
        </pc:picChg>
        <pc:picChg chg="add mod">
          <ac:chgData name="sadiyya patel" userId="e861c9b54cf89ba7" providerId="LiveId" clId="{5581AE63-D82D-4A92-ADC7-B6D0915090C0}" dt="2018-04-28T17:58:40.318" v="13" actId="1076"/>
          <ac:picMkLst>
            <pc:docMk/>
            <pc:sldMk cId="2051107567" sldId="271"/>
            <ac:picMk id="4" creationId="{163ABD4A-0B16-44AC-9A07-F4D39F38A178}"/>
          </ac:picMkLst>
        </pc:picChg>
      </pc:sldChg>
      <pc:sldChg chg="addSp delSp modSp modTransition delAnim modAnim">
        <pc:chgData name="sadiyya patel" userId="e861c9b54cf89ba7" providerId="LiveId" clId="{5581AE63-D82D-4A92-ADC7-B6D0915090C0}" dt="2018-04-28T18:05:27.173" v="27" actId="1076"/>
        <pc:sldMkLst>
          <pc:docMk/>
          <pc:sldMk cId="1835534287" sldId="272"/>
        </pc:sldMkLst>
        <pc:picChg chg="add del mod">
          <ac:chgData name="sadiyya patel" userId="e861c9b54cf89ba7" providerId="LiveId" clId="{5581AE63-D82D-4A92-ADC7-B6D0915090C0}" dt="2018-04-28T18:05:04.414" v="24" actId="478"/>
          <ac:picMkLst>
            <pc:docMk/>
            <pc:sldMk cId="1835534287" sldId="272"/>
            <ac:picMk id="3" creationId="{A27BEA62-CD76-40BE-94ED-C3D4672C0609}"/>
          </ac:picMkLst>
        </pc:picChg>
        <pc:picChg chg="add mod">
          <ac:chgData name="sadiyya patel" userId="e861c9b54cf89ba7" providerId="LiveId" clId="{5581AE63-D82D-4A92-ADC7-B6D0915090C0}" dt="2018-04-28T18:05:21.261" v="26" actId="1076"/>
          <ac:picMkLst>
            <pc:docMk/>
            <pc:sldMk cId="1835534287" sldId="272"/>
            <ac:picMk id="4" creationId="{DCD3B0F9-0F7B-4681-BBEE-72EF7D6A8E29}"/>
          </ac:picMkLst>
        </pc:picChg>
      </pc:sldChg>
      <pc:sldChg chg="addSp modSp modAnim">
        <pc:chgData name="sadiyya patel" userId="e861c9b54cf89ba7" providerId="LiveId" clId="{5581AE63-D82D-4A92-ADC7-B6D0915090C0}" dt="2018-04-28T17:58:54.951" v="15" actId="1076"/>
        <pc:sldMkLst>
          <pc:docMk/>
          <pc:sldMk cId="1497922714" sldId="273"/>
        </pc:sldMkLst>
        <pc:picChg chg="add mod">
          <ac:chgData name="sadiyya patel" userId="e861c9b54cf89ba7" providerId="LiveId" clId="{5581AE63-D82D-4A92-ADC7-B6D0915090C0}" dt="2018-04-28T17:58:54.951" v="15" actId="1076"/>
          <ac:picMkLst>
            <pc:docMk/>
            <pc:sldMk cId="1497922714" sldId="273"/>
            <ac:picMk id="3" creationId="{15BA0044-C7E4-47EC-A536-3C56265528B8}"/>
          </ac:picMkLst>
        </pc:picChg>
      </pc:sldChg>
      <pc:sldChg chg="addSp modSp modAnim">
        <pc:chgData name="sadiyya patel" userId="e861c9b54cf89ba7" providerId="LiveId" clId="{5581AE63-D82D-4A92-ADC7-B6D0915090C0}" dt="2018-04-28T17:59:07.980" v="17" actId="1076"/>
        <pc:sldMkLst>
          <pc:docMk/>
          <pc:sldMk cId="3322200774" sldId="274"/>
        </pc:sldMkLst>
        <pc:picChg chg="add mod">
          <ac:chgData name="sadiyya patel" userId="e861c9b54cf89ba7" providerId="LiveId" clId="{5581AE63-D82D-4A92-ADC7-B6D0915090C0}" dt="2018-04-28T17:59:07.980" v="17" actId="1076"/>
          <ac:picMkLst>
            <pc:docMk/>
            <pc:sldMk cId="3322200774" sldId="274"/>
            <ac:picMk id="3" creationId="{3937F6C3-7239-47CE-9507-1519927DAAC9}"/>
          </ac:picMkLst>
        </pc:picChg>
      </pc:sldChg>
      <pc:sldChg chg="addSp modSp modAnim">
        <pc:chgData name="sadiyya patel" userId="e861c9b54cf89ba7" providerId="LiveId" clId="{5581AE63-D82D-4A92-ADC7-B6D0915090C0}" dt="2018-04-28T17:59:49.292" v="21" actId="1076"/>
        <pc:sldMkLst>
          <pc:docMk/>
          <pc:sldMk cId="756001225" sldId="275"/>
        </pc:sldMkLst>
        <pc:picChg chg="add mod">
          <ac:chgData name="sadiyya patel" userId="e861c9b54cf89ba7" providerId="LiveId" clId="{5581AE63-D82D-4A92-ADC7-B6D0915090C0}" dt="2018-04-28T17:59:49.292" v="21" actId="1076"/>
          <ac:picMkLst>
            <pc:docMk/>
            <pc:sldMk cId="756001225" sldId="275"/>
            <ac:picMk id="3" creationId="{B132E5F3-A72E-474F-869F-F9508FB803DA}"/>
          </ac:picMkLst>
        </pc:picChg>
      </pc:sldChg>
      <pc:sldChg chg="addSp delSp modSp modTransition delAnim modAnim">
        <pc:chgData name="sadiyya patel" userId="e861c9b54cf89ba7" providerId="LiveId" clId="{5581AE63-D82D-4A92-ADC7-B6D0915090C0}" dt="2018-04-28T18:24:00.277" v="35" actId="1076"/>
        <pc:sldMkLst>
          <pc:docMk/>
          <pc:sldMk cId="525585230" sldId="276"/>
        </pc:sldMkLst>
        <pc:picChg chg="add del mod">
          <ac:chgData name="sadiyya patel" userId="e861c9b54cf89ba7" providerId="LiveId" clId="{5581AE63-D82D-4A92-ADC7-B6D0915090C0}" dt="2018-04-28T18:10:19.946" v="28" actId="478"/>
          <ac:picMkLst>
            <pc:docMk/>
            <pc:sldMk cId="525585230" sldId="276"/>
            <ac:picMk id="3" creationId="{5BC80BE7-3AFF-4AA7-8201-3AC4634E5E2E}"/>
          </ac:picMkLst>
        </pc:picChg>
        <pc:picChg chg="add del mod">
          <ac:chgData name="sadiyya patel" userId="e861c9b54cf89ba7" providerId="LiveId" clId="{5581AE63-D82D-4A92-ADC7-B6D0915090C0}" dt="2018-04-28T18:23:34.237" v="32" actId="478"/>
          <ac:picMkLst>
            <pc:docMk/>
            <pc:sldMk cId="525585230" sldId="276"/>
            <ac:picMk id="4" creationId="{9C35DCB5-C58E-4784-BD4E-311156A90376}"/>
          </ac:picMkLst>
        </pc:picChg>
        <pc:picChg chg="add mod">
          <ac:chgData name="sadiyya patel" userId="e861c9b54cf89ba7" providerId="LiveId" clId="{5581AE63-D82D-4A92-ADC7-B6D0915090C0}" dt="2018-04-28T18:24:00.277" v="35" actId="1076"/>
          <ac:picMkLst>
            <pc:docMk/>
            <pc:sldMk cId="525585230" sldId="276"/>
            <ac:picMk id="6" creationId="{7C606837-6D0D-4B5C-BACB-9489B688FF18}"/>
          </ac:picMkLst>
        </pc:picChg>
      </pc:sldChg>
    </pc:docChg>
  </pc:docChgLst>
  <pc:docChgLst>
    <pc:chgData name="sadiyya patel" userId="e861c9b54cf89ba7" providerId="LiveId" clId="{8BF229F8-F80C-4872-AE1D-5942A9CBC1A7}"/>
    <pc:docChg chg="undo custSel modSld">
      <pc:chgData name="sadiyya patel" userId="e861c9b54cf89ba7" providerId="LiveId" clId="{8BF229F8-F80C-4872-AE1D-5942A9CBC1A7}" dt="2022-08-29T15:01:13.278" v="39" actId="26606"/>
      <pc:docMkLst>
        <pc:docMk/>
      </pc:docMkLst>
      <pc:sldChg chg="addSp delSp modSp mod setBg delDesignElem">
        <pc:chgData name="sadiyya patel" userId="e861c9b54cf89ba7" providerId="LiveId" clId="{8BF229F8-F80C-4872-AE1D-5942A9CBC1A7}" dt="2022-08-29T14:58:32.903" v="16" actId="26606"/>
        <pc:sldMkLst>
          <pc:docMk/>
          <pc:sldMk cId="77909012" sldId="256"/>
        </pc:sldMkLst>
        <pc:spChg chg="mod">
          <ac:chgData name="sadiyya patel" userId="e861c9b54cf89ba7" providerId="LiveId" clId="{8BF229F8-F80C-4872-AE1D-5942A9CBC1A7}" dt="2022-08-29T14:58:32.903" v="16" actId="26606"/>
          <ac:spMkLst>
            <pc:docMk/>
            <pc:sldMk cId="77909012" sldId="256"/>
            <ac:spMk id="2" creationId="{F274AC96-6A0F-479A-BF68-47967056D3FC}"/>
          </ac:spMkLst>
        </pc:spChg>
        <pc:spChg chg="mod">
          <ac:chgData name="sadiyya patel" userId="e861c9b54cf89ba7" providerId="LiveId" clId="{8BF229F8-F80C-4872-AE1D-5942A9CBC1A7}" dt="2022-08-29T14:58:32.903" v="16" actId="26606"/>
          <ac:spMkLst>
            <pc:docMk/>
            <pc:sldMk cId="77909012" sldId="256"/>
            <ac:spMk id="3" creationId="{FC300A56-DBC6-4819-AA47-9027163136D7}"/>
          </ac:spMkLst>
        </pc:spChg>
        <pc:spChg chg="add del">
          <ac:chgData name="sadiyya patel" userId="e861c9b54cf89ba7" providerId="LiveId" clId="{8BF229F8-F80C-4872-AE1D-5942A9CBC1A7}" dt="2022-08-29T14:58:32.856" v="15" actId="26606"/>
          <ac:spMkLst>
            <pc:docMk/>
            <pc:sldMk cId="77909012" sldId="256"/>
            <ac:spMk id="5" creationId="{E770CA6A-B3B0-4826-A91F-B2B1F8922026}"/>
          </ac:spMkLst>
        </pc:spChg>
        <pc:spChg chg="add del">
          <ac:chgData name="sadiyya patel" userId="e861c9b54cf89ba7" providerId="LiveId" clId="{8BF229F8-F80C-4872-AE1D-5942A9CBC1A7}" dt="2022-08-29T14:58:20.031" v="9"/>
          <ac:spMkLst>
            <pc:docMk/>
            <pc:sldMk cId="77909012" sldId="256"/>
            <ac:spMk id="8" creationId="{90EB472E-7CA6-4C2D-81E9-CD39A44F0B83}"/>
          </ac:spMkLst>
        </pc:spChg>
        <pc:spChg chg="add">
          <ac:chgData name="sadiyya patel" userId="e861c9b54cf89ba7" providerId="LiveId" clId="{8BF229F8-F80C-4872-AE1D-5942A9CBC1A7}" dt="2022-08-29T14:58:32.903" v="16" actId="26606"/>
          <ac:spMkLst>
            <pc:docMk/>
            <pc:sldMk cId="77909012" sldId="256"/>
            <ac:spMk id="9" creationId="{50496C6C-A85F-426B-9ED1-3444166CE4E1}"/>
          </ac:spMkLst>
        </pc:spChg>
        <pc:spChg chg="add del">
          <ac:chgData name="sadiyya patel" userId="e861c9b54cf89ba7" providerId="LiveId" clId="{8BF229F8-F80C-4872-AE1D-5942A9CBC1A7}" dt="2022-08-29T14:58:20.031" v="9"/>
          <ac:spMkLst>
            <pc:docMk/>
            <pc:sldMk cId="77909012" sldId="256"/>
            <ac:spMk id="10" creationId="{AE0A0486-F672-4FEF-A0A9-E6C3B7E3A545}"/>
          </ac:spMkLst>
        </pc:spChg>
        <pc:spChg chg="add del">
          <ac:chgData name="sadiyya patel" userId="e861c9b54cf89ba7" providerId="LiveId" clId="{8BF229F8-F80C-4872-AE1D-5942A9CBC1A7}" dt="2022-08-29T14:58:20.031" v="9"/>
          <ac:spMkLst>
            <pc:docMk/>
            <pc:sldMk cId="77909012" sldId="256"/>
            <ac:spMk id="12" creationId="{4689BC21-5566-4B70-91EA-44B4299CB337}"/>
          </ac:spMkLst>
        </pc:spChg>
        <pc:spChg chg="add del">
          <ac:chgData name="sadiyya patel" userId="e861c9b54cf89ba7" providerId="LiveId" clId="{8BF229F8-F80C-4872-AE1D-5942A9CBC1A7}" dt="2022-08-29T14:58:20.031" v="9"/>
          <ac:spMkLst>
            <pc:docMk/>
            <pc:sldMk cId="77909012" sldId="256"/>
            <ac:spMk id="14" creationId="{7F1FCE6A-97BC-41EB-809A-50936E0F940B}"/>
          </ac:spMkLst>
        </pc:spChg>
        <pc:picChg chg="add del">
          <ac:chgData name="sadiyya patel" userId="e861c9b54cf89ba7" providerId="LiveId" clId="{8BF229F8-F80C-4872-AE1D-5942A9CBC1A7}" dt="2022-08-29T14:58:32.856" v="15" actId="26606"/>
          <ac:picMkLst>
            <pc:docMk/>
            <pc:sldMk cId="77909012" sldId="256"/>
            <ac:picMk id="7" creationId="{25128BB7-D1A3-4F7F-98A3-10B5DCE17448}"/>
          </ac:picMkLst>
        </pc:picChg>
        <pc:picChg chg="add">
          <ac:chgData name="sadiyya patel" userId="e861c9b54cf89ba7" providerId="LiveId" clId="{8BF229F8-F80C-4872-AE1D-5942A9CBC1A7}" dt="2022-08-29T14:58:32.903" v="16" actId="26606"/>
          <ac:picMkLst>
            <pc:docMk/>
            <pc:sldMk cId="77909012" sldId="256"/>
            <ac:picMk id="13" creationId="{4AF26941-50B6-4D7B-AE52-225540B7EE73}"/>
          </ac:picMkLst>
        </pc:picChg>
        <pc:cxnChg chg="add del">
          <ac:chgData name="sadiyya patel" userId="e861c9b54cf89ba7" providerId="LiveId" clId="{8BF229F8-F80C-4872-AE1D-5942A9CBC1A7}" dt="2022-08-29T14:58:32.856" v="15" actId="26606"/>
          <ac:cxnSpMkLst>
            <pc:docMk/>
            <pc:sldMk cId="77909012" sldId="256"/>
            <ac:cxnSpMk id="6" creationId="{6FE641DB-A503-41DE-ACA6-36B41C6C2BE9}"/>
          </ac:cxnSpMkLst>
        </pc:cxnChg>
        <pc:cxnChg chg="add">
          <ac:chgData name="sadiyya patel" userId="e861c9b54cf89ba7" providerId="LiveId" clId="{8BF229F8-F80C-4872-AE1D-5942A9CBC1A7}" dt="2022-08-29T14:58:32.903" v="16" actId="26606"/>
          <ac:cxnSpMkLst>
            <pc:docMk/>
            <pc:sldMk cId="77909012" sldId="256"/>
            <ac:cxnSpMk id="11" creationId="{AD0EF22F-5D3C-4240-8C32-1B20803E5A89}"/>
          </ac:cxnSpMkLst>
        </pc:cxnChg>
      </pc:sldChg>
      <pc:sldChg chg="addSp modSp mod">
        <pc:chgData name="sadiyya patel" userId="e861c9b54cf89ba7" providerId="LiveId" clId="{8BF229F8-F80C-4872-AE1D-5942A9CBC1A7}" dt="2022-08-29T14:58:50.771" v="19" actId="26606"/>
        <pc:sldMkLst>
          <pc:docMk/>
          <pc:sldMk cId="1872652684" sldId="267"/>
        </pc:sldMkLst>
        <pc:spChg chg="mod">
          <ac:chgData name="sadiyya patel" userId="e861c9b54cf89ba7" providerId="LiveId" clId="{8BF229F8-F80C-4872-AE1D-5942A9CBC1A7}" dt="2022-08-29T14:58:50.771" v="19" actId="26606"/>
          <ac:spMkLst>
            <pc:docMk/>
            <pc:sldMk cId="1872652684" sldId="267"/>
            <ac:spMk id="2" creationId="{89900245-2ECF-45B0-9951-327D1DD01813}"/>
          </ac:spMkLst>
        </pc:spChg>
        <pc:spChg chg="add">
          <ac:chgData name="sadiyya patel" userId="e861c9b54cf89ba7" providerId="LiveId" clId="{8BF229F8-F80C-4872-AE1D-5942A9CBC1A7}" dt="2022-08-29T14:58:50.771" v="19" actId="26606"/>
          <ac:spMkLst>
            <pc:docMk/>
            <pc:sldMk cId="1872652684" sldId="267"/>
            <ac:spMk id="10" creationId="{8F6538AB-4B84-4D7A-BE7C-273BC7B5F988}"/>
          </ac:spMkLst>
        </pc:spChg>
        <pc:graphicFrameChg chg="mod modGraphic">
          <ac:chgData name="sadiyya patel" userId="e861c9b54cf89ba7" providerId="LiveId" clId="{8BF229F8-F80C-4872-AE1D-5942A9CBC1A7}" dt="2022-08-29T14:58:50.771" v="19" actId="26606"/>
          <ac:graphicFrameMkLst>
            <pc:docMk/>
            <pc:sldMk cId="1872652684" sldId="267"/>
            <ac:graphicFrameMk id="5" creationId="{00000000-0000-0000-0000-000000000000}"/>
          </ac:graphicFrameMkLst>
        </pc:graphicFrameChg>
        <pc:picChg chg="add">
          <ac:chgData name="sadiyya patel" userId="e861c9b54cf89ba7" providerId="LiveId" clId="{8BF229F8-F80C-4872-AE1D-5942A9CBC1A7}" dt="2022-08-29T14:58:50.771" v="19" actId="26606"/>
          <ac:picMkLst>
            <pc:docMk/>
            <pc:sldMk cId="1872652684" sldId="267"/>
            <ac:picMk id="12" creationId="{01E03986-69AA-486A-86D9-6B02E48BAF04}"/>
          </ac:picMkLst>
        </pc:picChg>
      </pc:sldChg>
      <pc:sldChg chg="modNotesTx">
        <pc:chgData name="sadiyya patel" userId="e861c9b54cf89ba7" providerId="LiveId" clId="{8BF229F8-F80C-4872-AE1D-5942A9CBC1A7}" dt="2022-08-12T08:25:17.349" v="0" actId="33524"/>
        <pc:sldMkLst>
          <pc:docMk/>
          <pc:sldMk cId="1891851966" sldId="269"/>
        </pc:sldMkLst>
      </pc:sldChg>
      <pc:sldChg chg="modSp mod">
        <pc:chgData name="sadiyya patel" userId="e861c9b54cf89ba7" providerId="LiveId" clId="{8BF229F8-F80C-4872-AE1D-5942A9CBC1A7}" dt="2022-08-29T14:58:20.187" v="10" actId="27636"/>
        <pc:sldMkLst>
          <pc:docMk/>
          <pc:sldMk cId="2375040873" sldId="270"/>
        </pc:sldMkLst>
        <pc:spChg chg="mod">
          <ac:chgData name="sadiyya patel" userId="e861c9b54cf89ba7" providerId="LiveId" clId="{8BF229F8-F80C-4872-AE1D-5942A9CBC1A7}" dt="2022-08-29T14:58:20.187" v="10" actId="27636"/>
          <ac:spMkLst>
            <pc:docMk/>
            <pc:sldMk cId="2375040873" sldId="270"/>
            <ac:spMk id="2" creationId="{D939187F-B4CF-4B54-8233-E9C29C4B0D8C}"/>
          </ac:spMkLst>
        </pc:spChg>
      </pc:sldChg>
      <pc:sldChg chg="modSp">
        <pc:chgData name="sadiyya patel" userId="e861c9b54cf89ba7" providerId="LiveId" clId="{8BF229F8-F80C-4872-AE1D-5942A9CBC1A7}" dt="2022-08-29T14:58:23.564" v="13"/>
        <pc:sldMkLst>
          <pc:docMk/>
          <pc:sldMk cId="2051107567" sldId="271"/>
        </pc:sldMkLst>
        <pc:spChg chg="mod">
          <ac:chgData name="sadiyya patel" userId="e861c9b54cf89ba7" providerId="LiveId" clId="{8BF229F8-F80C-4872-AE1D-5942A9CBC1A7}" dt="2022-08-29T14:58:23.564" v="13"/>
          <ac:spMkLst>
            <pc:docMk/>
            <pc:sldMk cId="2051107567" sldId="271"/>
            <ac:spMk id="2" creationId="{FD7FD289-66B8-45B6-8051-6A9E9E25301B}"/>
          </ac:spMkLst>
        </pc:spChg>
        <pc:picChg chg="mod">
          <ac:chgData name="sadiyya patel" userId="e861c9b54cf89ba7" providerId="LiveId" clId="{8BF229F8-F80C-4872-AE1D-5942A9CBC1A7}" dt="2022-08-29T14:58:23.564" v="13"/>
          <ac:picMkLst>
            <pc:docMk/>
            <pc:sldMk cId="2051107567" sldId="271"/>
            <ac:picMk id="5" creationId="{31D51C10-E810-4707-935F-0C595E5C1B2F}"/>
          </ac:picMkLst>
        </pc:picChg>
      </pc:sldChg>
      <pc:sldChg chg="addSp modSp mod">
        <pc:chgData name="sadiyya patel" userId="e861c9b54cf89ba7" providerId="LiveId" clId="{8BF229F8-F80C-4872-AE1D-5942A9CBC1A7}" dt="2022-08-29T14:59:51.142" v="21" actId="26606"/>
        <pc:sldMkLst>
          <pc:docMk/>
          <pc:sldMk cId="1835534287" sldId="272"/>
        </pc:sldMkLst>
        <pc:spChg chg="mod">
          <ac:chgData name="sadiyya patel" userId="e861c9b54cf89ba7" providerId="LiveId" clId="{8BF229F8-F80C-4872-AE1D-5942A9CBC1A7}" dt="2022-08-29T14:59:51.142" v="21" actId="26606"/>
          <ac:spMkLst>
            <pc:docMk/>
            <pc:sldMk cId="1835534287" sldId="272"/>
            <ac:spMk id="2" creationId="{C912233C-CAA9-41B9-8720-237254F9D51C}"/>
          </ac:spMkLst>
        </pc:spChg>
        <pc:spChg chg="add">
          <ac:chgData name="sadiyya patel" userId="e861c9b54cf89ba7" providerId="LiveId" clId="{8BF229F8-F80C-4872-AE1D-5942A9CBC1A7}" dt="2022-08-29T14:59:51.142" v="21" actId="26606"/>
          <ac:spMkLst>
            <pc:docMk/>
            <pc:sldMk cId="1835534287" sldId="272"/>
            <ac:spMk id="7" creationId="{8F6538AB-4B84-4D7A-BE7C-273BC7B5F988}"/>
          </ac:spMkLst>
        </pc:spChg>
        <pc:graphicFrameChg chg="mod modGraphic">
          <ac:chgData name="sadiyya patel" userId="e861c9b54cf89ba7" providerId="LiveId" clId="{8BF229F8-F80C-4872-AE1D-5942A9CBC1A7}" dt="2022-08-29T14:59:51.142" v="21" actId="26606"/>
          <ac:graphicFrameMkLst>
            <pc:docMk/>
            <pc:sldMk cId="1835534287" sldId="272"/>
            <ac:graphicFrameMk id="5" creationId="{00000000-0000-0000-0000-000000000000}"/>
          </ac:graphicFrameMkLst>
        </pc:graphicFrameChg>
        <pc:picChg chg="add">
          <ac:chgData name="sadiyya patel" userId="e861c9b54cf89ba7" providerId="LiveId" clId="{8BF229F8-F80C-4872-AE1D-5942A9CBC1A7}" dt="2022-08-29T14:59:51.142" v="21" actId="26606"/>
          <ac:picMkLst>
            <pc:docMk/>
            <pc:sldMk cId="1835534287" sldId="272"/>
            <ac:picMk id="8" creationId="{01E03986-69AA-486A-86D9-6B02E48BAF04}"/>
          </ac:picMkLst>
        </pc:picChg>
      </pc:sldChg>
      <pc:sldChg chg="addSp delSp modSp mod delDesignElem">
        <pc:chgData name="sadiyya patel" userId="e861c9b54cf89ba7" providerId="LiveId" clId="{8BF229F8-F80C-4872-AE1D-5942A9CBC1A7}" dt="2022-08-29T15:01:13.278" v="39" actId="26606"/>
        <pc:sldMkLst>
          <pc:docMk/>
          <pc:sldMk cId="1497922714" sldId="273"/>
        </pc:sldMkLst>
        <pc:spChg chg="mod">
          <ac:chgData name="sadiyya patel" userId="e861c9b54cf89ba7" providerId="LiveId" clId="{8BF229F8-F80C-4872-AE1D-5942A9CBC1A7}" dt="2022-08-29T15:01:13.278" v="39" actId="26606"/>
          <ac:spMkLst>
            <pc:docMk/>
            <pc:sldMk cId="1497922714" sldId="273"/>
            <ac:spMk id="2" creationId="{C59D833E-1FFB-4E63-9502-14698963E0B5}"/>
          </ac:spMkLst>
        </pc:spChg>
        <pc:spChg chg="add del">
          <ac:chgData name="sadiyya patel" userId="e861c9b54cf89ba7" providerId="LiveId" clId="{8BF229F8-F80C-4872-AE1D-5942A9CBC1A7}" dt="2022-08-29T14:58:20.031" v="9"/>
          <ac:spMkLst>
            <pc:docMk/>
            <pc:sldMk cId="1497922714" sldId="273"/>
            <ac:spMk id="7" creationId="{46D56025-432C-47A6-AE3E-5E57DF3E0B0B}"/>
          </ac:spMkLst>
        </pc:spChg>
        <pc:spChg chg="add del">
          <ac:chgData name="sadiyya patel" userId="e861c9b54cf89ba7" providerId="LiveId" clId="{8BF229F8-F80C-4872-AE1D-5942A9CBC1A7}" dt="2022-08-29T14:58:20.031" v="9"/>
          <ac:spMkLst>
            <pc:docMk/>
            <pc:sldMk cId="1497922714" sldId="273"/>
            <ac:spMk id="8" creationId="{72D1A8B8-7523-49FA-B7DD-AE0B2271C7F9}"/>
          </ac:spMkLst>
        </pc:spChg>
        <pc:spChg chg="add del">
          <ac:chgData name="sadiyya patel" userId="e861c9b54cf89ba7" providerId="LiveId" clId="{8BF229F8-F80C-4872-AE1D-5942A9CBC1A7}" dt="2022-08-29T14:58:20.031" v="9"/>
          <ac:spMkLst>
            <pc:docMk/>
            <pc:sldMk cId="1497922714" sldId="273"/>
            <ac:spMk id="9" creationId="{6A0CEB20-2839-496C-922D-A386524F398B}"/>
          </ac:spMkLst>
        </pc:spChg>
        <pc:spChg chg="add del">
          <ac:chgData name="sadiyya patel" userId="e861c9b54cf89ba7" providerId="LiveId" clId="{8BF229F8-F80C-4872-AE1D-5942A9CBC1A7}" dt="2022-08-29T14:58:20.031" v="9"/>
          <ac:spMkLst>
            <pc:docMk/>
            <pc:sldMk cId="1497922714" sldId="273"/>
            <ac:spMk id="11" creationId="{4EE33FA5-2378-4F59-8611-CE0F9CA505A9}"/>
          </ac:spMkLst>
        </pc:spChg>
        <pc:spChg chg="add del">
          <ac:chgData name="sadiyya patel" userId="e861c9b54cf89ba7" providerId="LiveId" clId="{8BF229F8-F80C-4872-AE1D-5942A9CBC1A7}" dt="2022-08-29T14:58:20.031" v="9"/>
          <ac:spMkLst>
            <pc:docMk/>
            <pc:sldMk cId="1497922714" sldId="273"/>
            <ac:spMk id="13" creationId="{1C368AEB-D83A-432D-818C-3575285B69C7}"/>
          </ac:spMkLst>
        </pc:spChg>
        <pc:spChg chg="add del">
          <ac:chgData name="sadiyya patel" userId="e861c9b54cf89ba7" providerId="LiveId" clId="{8BF229F8-F80C-4872-AE1D-5942A9CBC1A7}" dt="2022-08-29T15:01:13.278" v="39" actId="26606"/>
          <ac:spMkLst>
            <pc:docMk/>
            <pc:sldMk cId="1497922714" sldId="273"/>
            <ac:spMk id="15" creationId="{5B015324-98EE-4370-8001-85C1278A18ED}"/>
          </ac:spMkLst>
        </pc:spChg>
        <pc:spChg chg="add del">
          <ac:chgData name="sadiyya patel" userId="e861c9b54cf89ba7" providerId="LiveId" clId="{8BF229F8-F80C-4872-AE1D-5942A9CBC1A7}" dt="2022-08-29T15:00:55.746" v="33" actId="478"/>
          <ac:spMkLst>
            <pc:docMk/>
            <pc:sldMk cId="1497922714" sldId="273"/>
            <ac:spMk id="19" creationId="{9FC6246E-DCE5-EDB9-127B-C578110EC27B}"/>
          </ac:spMkLst>
        </pc:spChg>
        <pc:spChg chg="add del">
          <ac:chgData name="sadiyya patel" userId="e861c9b54cf89ba7" providerId="LiveId" clId="{8BF229F8-F80C-4872-AE1D-5942A9CBC1A7}" dt="2022-08-29T15:01:13.212" v="38" actId="26606"/>
          <ac:spMkLst>
            <pc:docMk/>
            <pc:sldMk cId="1497922714" sldId="273"/>
            <ac:spMk id="26" creationId="{40312353-DA07-47E6-94A1-A3B79B154FC2}"/>
          </ac:spMkLst>
        </pc:spChg>
        <pc:spChg chg="add del">
          <ac:chgData name="sadiyya patel" userId="e861c9b54cf89ba7" providerId="LiveId" clId="{8BF229F8-F80C-4872-AE1D-5942A9CBC1A7}" dt="2022-08-29T15:01:13.212" v="38" actId="26606"/>
          <ac:spMkLst>
            <pc:docMk/>
            <pc:sldMk cId="1497922714" sldId="273"/>
            <ac:spMk id="28" creationId="{D64F2525-F210-4988-96FE-E6F3199DD068}"/>
          </ac:spMkLst>
        </pc:spChg>
        <pc:spChg chg="add del">
          <ac:chgData name="sadiyya patel" userId="e861c9b54cf89ba7" providerId="LiveId" clId="{8BF229F8-F80C-4872-AE1D-5942A9CBC1A7}" dt="2022-08-29T15:01:13.212" v="38" actId="26606"/>
          <ac:spMkLst>
            <pc:docMk/>
            <pc:sldMk cId="1497922714" sldId="273"/>
            <ac:spMk id="30" creationId="{B7712447-D6F1-4C10-B3DF-2F39B96299DF}"/>
          </ac:spMkLst>
        </pc:spChg>
        <pc:spChg chg="add del">
          <ac:chgData name="sadiyya patel" userId="e861c9b54cf89ba7" providerId="LiveId" clId="{8BF229F8-F80C-4872-AE1D-5942A9CBC1A7}" dt="2022-08-29T15:01:13.212" v="38" actId="26606"/>
          <ac:spMkLst>
            <pc:docMk/>
            <pc:sldMk cId="1497922714" sldId="273"/>
            <ac:spMk id="32" creationId="{EB3EF19C-56BB-4DE5-A803-65A8133F9486}"/>
          </ac:spMkLst>
        </pc:spChg>
        <pc:picChg chg="mod">
          <ac:chgData name="sadiyya patel" userId="e861c9b54cf89ba7" providerId="LiveId" clId="{8BF229F8-F80C-4872-AE1D-5942A9CBC1A7}" dt="2022-08-29T15:01:13.278" v="39" actId="26606"/>
          <ac:picMkLst>
            <pc:docMk/>
            <pc:sldMk cId="1497922714" sldId="273"/>
            <ac:picMk id="5" creationId="{F237BE8D-8707-4665-8DA0-EDA827AC20F7}"/>
          </ac:picMkLst>
        </pc:picChg>
        <pc:picChg chg="add del">
          <ac:chgData name="sadiyya patel" userId="e861c9b54cf89ba7" providerId="LiveId" clId="{8BF229F8-F80C-4872-AE1D-5942A9CBC1A7}" dt="2022-08-29T15:01:13.278" v="39" actId="26606"/>
          <ac:picMkLst>
            <pc:docMk/>
            <pc:sldMk cId="1497922714" sldId="273"/>
            <ac:picMk id="17" creationId="{14E49BFF-40A2-4616-8638-9CBE4EC1F6AA}"/>
          </ac:picMkLst>
        </pc:picChg>
        <pc:picChg chg="add del">
          <ac:chgData name="sadiyya patel" userId="e861c9b54cf89ba7" providerId="LiveId" clId="{8BF229F8-F80C-4872-AE1D-5942A9CBC1A7}" dt="2022-08-29T15:01:10.571" v="36" actId="26606"/>
          <ac:picMkLst>
            <pc:docMk/>
            <pc:sldMk cId="1497922714" sldId="273"/>
            <ac:picMk id="22" creationId="{93E2C8F5-B35B-4728-AFAB-5111275C6C0E}"/>
          </ac:picMkLst>
        </pc:picChg>
        <pc:picChg chg="add del">
          <ac:chgData name="sadiyya patel" userId="e861c9b54cf89ba7" providerId="LiveId" clId="{8BF229F8-F80C-4872-AE1D-5942A9CBC1A7}" dt="2022-08-29T15:01:10.571" v="36" actId="26606"/>
          <ac:picMkLst>
            <pc:docMk/>
            <pc:sldMk cId="1497922714" sldId="273"/>
            <ac:picMk id="24" creationId="{69EB4E46-374D-4E57-9304-5B8EDFB8E5B4}"/>
          </ac:picMkLst>
        </pc:picChg>
        <pc:picChg chg="add del">
          <ac:chgData name="sadiyya patel" userId="e861c9b54cf89ba7" providerId="LiveId" clId="{8BF229F8-F80C-4872-AE1D-5942A9CBC1A7}" dt="2022-08-29T15:01:13.212" v="38" actId="26606"/>
          <ac:picMkLst>
            <pc:docMk/>
            <pc:sldMk cId="1497922714" sldId="273"/>
            <ac:picMk id="27" creationId="{15CC8773-0E3F-4D1C-A409-0353003E65C1}"/>
          </ac:picMkLst>
        </pc:picChg>
        <pc:picChg chg="add del">
          <ac:chgData name="sadiyya patel" userId="e861c9b54cf89ba7" providerId="LiveId" clId="{8BF229F8-F80C-4872-AE1D-5942A9CBC1A7}" dt="2022-08-29T15:01:13.212" v="38" actId="26606"/>
          <ac:picMkLst>
            <pc:docMk/>
            <pc:sldMk cId="1497922714" sldId="273"/>
            <ac:picMk id="29" creationId="{29160FC1-6959-4BB1-8E7A-0CA07E8BAAF7}"/>
          </ac:picMkLst>
        </pc:picChg>
        <pc:picChg chg="add">
          <ac:chgData name="sadiyya patel" userId="e861c9b54cf89ba7" providerId="LiveId" clId="{8BF229F8-F80C-4872-AE1D-5942A9CBC1A7}" dt="2022-08-29T15:01:13.278" v="39" actId="26606"/>
          <ac:picMkLst>
            <pc:docMk/>
            <pc:sldMk cId="1497922714" sldId="273"/>
            <ac:picMk id="34" creationId="{93E2C8F5-B35B-4728-AFAB-5111275C6C0E}"/>
          </ac:picMkLst>
        </pc:picChg>
        <pc:picChg chg="add">
          <ac:chgData name="sadiyya patel" userId="e861c9b54cf89ba7" providerId="LiveId" clId="{8BF229F8-F80C-4872-AE1D-5942A9CBC1A7}" dt="2022-08-29T15:01:13.278" v="39" actId="26606"/>
          <ac:picMkLst>
            <pc:docMk/>
            <pc:sldMk cId="1497922714" sldId="273"/>
            <ac:picMk id="35" creationId="{69EB4E46-374D-4E57-9304-5B8EDFB8E5B4}"/>
          </ac:picMkLst>
        </pc:picChg>
      </pc:sldChg>
      <pc:sldChg chg="modSp">
        <pc:chgData name="sadiyya patel" userId="e861c9b54cf89ba7" providerId="LiveId" clId="{8BF229F8-F80C-4872-AE1D-5942A9CBC1A7}" dt="2022-08-29T14:58:23.564" v="13"/>
        <pc:sldMkLst>
          <pc:docMk/>
          <pc:sldMk cId="3322200774" sldId="274"/>
        </pc:sldMkLst>
        <pc:spChg chg="mod">
          <ac:chgData name="sadiyya patel" userId="e861c9b54cf89ba7" providerId="LiveId" clId="{8BF229F8-F80C-4872-AE1D-5942A9CBC1A7}" dt="2022-08-29T14:58:23.564" v="13"/>
          <ac:spMkLst>
            <pc:docMk/>
            <pc:sldMk cId="3322200774" sldId="274"/>
            <ac:spMk id="2" creationId="{8F4D8F09-B3E3-44E7-A114-3C07302FCDE9}"/>
          </ac:spMkLst>
        </pc:spChg>
        <pc:picChg chg="mod">
          <ac:chgData name="sadiyya patel" userId="e861c9b54cf89ba7" providerId="LiveId" clId="{8BF229F8-F80C-4872-AE1D-5942A9CBC1A7}" dt="2022-08-29T14:58:23.564" v="13"/>
          <ac:picMkLst>
            <pc:docMk/>
            <pc:sldMk cId="3322200774" sldId="274"/>
            <ac:picMk id="5" creationId="{AADD1951-2AA2-4CCB-9318-6F117D176DFC}"/>
          </ac:picMkLst>
        </pc:picChg>
      </pc:sldChg>
      <pc:sldChg chg="addSp delSp modSp mod delDesignElem">
        <pc:chgData name="sadiyya patel" userId="e861c9b54cf89ba7" providerId="LiveId" clId="{8BF229F8-F80C-4872-AE1D-5942A9CBC1A7}" dt="2022-08-29T15:00:43.776" v="31" actId="26606"/>
        <pc:sldMkLst>
          <pc:docMk/>
          <pc:sldMk cId="756001225" sldId="275"/>
        </pc:sldMkLst>
        <pc:spChg chg="mod">
          <ac:chgData name="sadiyya patel" userId="e861c9b54cf89ba7" providerId="LiveId" clId="{8BF229F8-F80C-4872-AE1D-5942A9CBC1A7}" dt="2022-08-29T15:00:43.776" v="31" actId="26606"/>
          <ac:spMkLst>
            <pc:docMk/>
            <pc:sldMk cId="756001225" sldId="275"/>
            <ac:spMk id="2" creationId="{4134FF2A-3149-467D-A779-FAB1C3039728}"/>
          </ac:spMkLst>
        </pc:spChg>
        <pc:spChg chg="add del">
          <ac:chgData name="sadiyya patel" userId="e861c9b54cf89ba7" providerId="LiveId" clId="{8BF229F8-F80C-4872-AE1D-5942A9CBC1A7}" dt="2022-08-29T14:58:20.031" v="9"/>
          <ac:spMkLst>
            <pc:docMk/>
            <pc:sldMk cId="756001225" sldId="275"/>
            <ac:spMk id="7" creationId="{46D56025-432C-47A6-AE3E-5E57DF3E0B0B}"/>
          </ac:spMkLst>
        </pc:spChg>
        <pc:spChg chg="add del">
          <ac:chgData name="sadiyya patel" userId="e861c9b54cf89ba7" providerId="LiveId" clId="{8BF229F8-F80C-4872-AE1D-5942A9CBC1A7}" dt="2022-08-29T14:58:20.031" v="9"/>
          <ac:spMkLst>
            <pc:docMk/>
            <pc:sldMk cId="756001225" sldId="275"/>
            <ac:spMk id="8" creationId="{72D1A8B8-7523-49FA-B7DD-AE0B2271C7F9}"/>
          </ac:spMkLst>
        </pc:spChg>
        <pc:spChg chg="add del">
          <ac:chgData name="sadiyya patel" userId="e861c9b54cf89ba7" providerId="LiveId" clId="{8BF229F8-F80C-4872-AE1D-5942A9CBC1A7}" dt="2022-08-29T14:58:20.031" v="9"/>
          <ac:spMkLst>
            <pc:docMk/>
            <pc:sldMk cId="756001225" sldId="275"/>
            <ac:spMk id="9" creationId="{6A0CEB20-2839-496C-922D-A386524F398B}"/>
          </ac:spMkLst>
        </pc:spChg>
        <pc:spChg chg="add del">
          <ac:chgData name="sadiyya patel" userId="e861c9b54cf89ba7" providerId="LiveId" clId="{8BF229F8-F80C-4872-AE1D-5942A9CBC1A7}" dt="2022-08-29T14:58:20.031" v="9"/>
          <ac:spMkLst>
            <pc:docMk/>
            <pc:sldMk cId="756001225" sldId="275"/>
            <ac:spMk id="11" creationId="{4EE33FA5-2378-4F59-8611-CE0F9CA505A9}"/>
          </ac:spMkLst>
        </pc:spChg>
        <pc:spChg chg="add del">
          <ac:chgData name="sadiyya patel" userId="e861c9b54cf89ba7" providerId="LiveId" clId="{8BF229F8-F80C-4872-AE1D-5942A9CBC1A7}" dt="2022-08-29T14:58:20.031" v="9"/>
          <ac:spMkLst>
            <pc:docMk/>
            <pc:sldMk cId="756001225" sldId="275"/>
            <ac:spMk id="13" creationId="{1C368AEB-D83A-432D-818C-3575285B69C7}"/>
          </ac:spMkLst>
        </pc:spChg>
        <pc:spChg chg="add del">
          <ac:chgData name="sadiyya patel" userId="e861c9b54cf89ba7" providerId="LiveId" clId="{8BF229F8-F80C-4872-AE1D-5942A9CBC1A7}" dt="2022-08-29T15:00:43.776" v="31" actId="26606"/>
          <ac:spMkLst>
            <pc:docMk/>
            <pc:sldMk cId="756001225" sldId="275"/>
            <ac:spMk id="15" creationId="{5B015324-98EE-4370-8001-85C1278A18ED}"/>
          </ac:spMkLst>
        </pc:spChg>
        <pc:spChg chg="add del">
          <ac:chgData name="sadiyya patel" userId="e861c9b54cf89ba7" providerId="LiveId" clId="{8BF229F8-F80C-4872-AE1D-5942A9CBC1A7}" dt="2022-08-29T15:00:20.889" v="24" actId="478"/>
          <ac:spMkLst>
            <pc:docMk/>
            <pc:sldMk cId="756001225" sldId="275"/>
            <ac:spMk id="19" creationId="{6EAFB013-A980-5AF0-2765-5C5DE7CEABB8}"/>
          </ac:spMkLst>
        </pc:spChg>
        <pc:picChg chg="mod">
          <ac:chgData name="sadiyya patel" userId="e861c9b54cf89ba7" providerId="LiveId" clId="{8BF229F8-F80C-4872-AE1D-5942A9CBC1A7}" dt="2022-08-29T15:00:43.776" v="31" actId="26606"/>
          <ac:picMkLst>
            <pc:docMk/>
            <pc:sldMk cId="756001225" sldId="275"/>
            <ac:picMk id="5" creationId="{AD7292DF-51D3-4FCA-ACEA-574708972793}"/>
          </ac:picMkLst>
        </pc:picChg>
        <pc:picChg chg="add del">
          <ac:chgData name="sadiyya patel" userId="e861c9b54cf89ba7" providerId="LiveId" clId="{8BF229F8-F80C-4872-AE1D-5942A9CBC1A7}" dt="2022-08-29T15:00:43.776" v="31" actId="26606"/>
          <ac:picMkLst>
            <pc:docMk/>
            <pc:sldMk cId="756001225" sldId="275"/>
            <ac:picMk id="17" creationId="{14E49BFF-40A2-4616-8638-9CBE4EC1F6AA}"/>
          </ac:picMkLst>
        </pc:picChg>
        <pc:picChg chg="add">
          <ac:chgData name="sadiyya patel" userId="e861c9b54cf89ba7" providerId="LiveId" clId="{8BF229F8-F80C-4872-AE1D-5942A9CBC1A7}" dt="2022-08-29T15:00:43.776" v="31" actId="26606"/>
          <ac:picMkLst>
            <pc:docMk/>
            <pc:sldMk cId="756001225" sldId="275"/>
            <ac:picMk id="22" creationId="{93E2C8F5-B35B-4728-AFAB-5111275C6C0E}"/>
          </ac:picMkLst>
        </pc:picChg>
        <pc:picChg chg="add">
          <ac:chgData name="sadiyya patel" userId="e861c9b54cf89ba7" providerId="LiveId" clId="{8BF229F8-F80C-4872-AE1D-5942A9CBC1A7}" dt="2022-08-29T15:00:43.776" v="31" actId="26606"/>
          <ac:picMkLst>
            <pc:docMk/>
            <pc:sldMk cId="756001225" sldId="275"/>
            <ac:picMk id="24" creationId="{69EB4E46-374D-4E57-9304-5B8EDFB8E5B4}"/>
          </ac:picMkLst>
        </pc:picChg>
      </pc:sldChg>
      <pc:sldChg chg="addSp modSp mod">
        <pc:chgData name="sadiyya patel" userId="e861c9b54cf89ba7" providerId="LiveId" clId="{8BF229F8-F80C-4872-AE1D-5942A9CBC1A7}" dt="2022-08-29T15:00:11.592" v="23" actId="26606"/>
        <pc:sldMkLst>
          <pc:docMk/>
          <pc:sldMk cId="525585230" sldId="276"/>
        </pc:sldMkLst>
        <pc:spChg chg="mod">
          <ac:chgData name="sadiyya patel" userId="e861c9b54cf89ba7" providerId="LiveId" clId="{8BF229F8-F80C-4872-AE1D-5942A9CBC1A7}" dt="2022-08-29T15:00:11.592" v="23" actId="26606"/>
          <ac:spMkLst>
            <pc:docMk/>
            <pc:sldMk cId="525585230" sldId="276"/>
            <ac:spMk id="2" creationId="{CF4437C1-2D51-4B54-802E-7BE1F1343B86}"/>
          </ac:spMkLst>
        </pc:spChg>
        <pc:spChg chg="add">
          <ac:chgData name="sadiyya patel" userId="e861c9b54cf89ba7" providerId="LiveId" clId="{8BF229F8-F80C-4872-AE1D-5942A9CBC1A7}" dt="2022-08-29T15:00:11.592" v="23" actId="26606"/>
          <ac:spMkLst>
            <pc:docMk/>
            <pc:sldMk cId="525585230" sldId="276"/>
            <ac:spMk id="7" creationId="{8F6538AB-4B84-4D7A-BE7C-273BC7B5F988}"/>
          </ac:spMkLst>
        </pc:spChg>
        <pc:graphicFrameChg chg="mod modGraphic">
          <ac:chgData name="sadiyya patel" userId="e861c9b54cf89ba7" providerId="LiveId" clId="{8BF229F8-F80C-4872-AE1D-5942A9CBC1A7}" dt="2022-08-29T15:00:11.592" v="23" actId="26606"/>
          <ac:graphicFrameMkLst>
            <pc:docMk/>
            <pc:sldMk cId="525585230" sldId="276"/>
            <ac:graphicFrameMk id="5" creationId="{00000000-0000-0000-0000-000000000000}"/>
          </ac:graphicFrameMkLst>
        </pc:graphicFrameChg>
        <pc:picChg chg="add">
          <ac:chgData name="sadiyya patel" userId="e861c9b54cf89ba7" providerId="LiveId" clId="{8BF229F8-F80C-4872-AE1D-5942A9CBC1A7}" dt="2022-08-29T15:00:11.592" v="23" actId="26606"/>
          <ac:picMkLst>
            <pc:docMk/>
            <pc:sldMk cId="525585230" sldId="276"/>
            <ac:picMk id="8" creationId="{01E03986-69AA-486A-86D9-6B02E48BAF04}"/>
          </ac:picMkLst>
        </pc:picChg>
      </pc:sldChg>
    </pc:docChg>
  </pc:docChgLst>
  <pc:docChgLst>
    <pc:chgData name="sadiyya patel" userId="e861c9b54cf89ba7" providerId="LiveId" clId="{8F0E083A-FB9F-4725-836D-38A9284684DD}"/>
    <pc:docChg chg="custSel mod modSld">
      <pc:chgData name="sadiyya patel" userId="e861c9b54cf89ba7" providerId="LiveId" clId="{8F0E083A-FB9F-4725-836D-38A9284684DD}" dt="2020-03-26T13:11:39.918" v="109" actId="26606"/>
      <pc:docMkLst>
        <pc:docMk/>
      </pc:docMkLst>
      <pc:sldChg chg="addSp delSp modSp mod setBg delAnim">
        <pc:chgData name="sadiyya patel" userId="e861c9b54cf89ba7" providerId="LiveId" clId="{8F0E083A-FB9F-4725-836D-38A9284684DD}" dt="2020-03-26T13:11:39.918" v="109" actId="26606"/>
        <pc:sldMkLst>
          <pc:docMk/>
          <pc:sldMk cId="77909012" sldId="256"/>
        </pc:sldMkLst>
        <pc:spChg chg="mod">
          <ac:chgData name="sadiyya patel" userId="e861c9b54cf89ba7" providerId="LiveId" clId="{8F0E083A-FB9F-4725-836D-38A9284684DD}" dt="2020-03-26T13:11:39.918" v="109" actId="26606"/>
          <ac:spMkLst>
            <pc:docMk/>
            <pc:sldMk cId="77909012" sldId="256"/>
            <ac:spMk id="2" creationId="{F274AC96-6A0F-479A-BF68-47967056D3FC}"/>
          </ac:spMkLst>
        </pc:spChg>
        <pc:spChg chg="mod">
          <ac:chgData name="sadiyya patel" userId="e861c9b54cf89ba7" providerId="LiveId" clId="{8F0E083A-FB9F-4725-836D-38A9284684DD}" dt="2020-03-26T13:11:39.918" v="109" actId="26606"/>
          <ac:spMkLst>
            <pc:docMk/>
            <pc:sldMk cId="77909012" sldId="256"/>
            <ac:spMk id="3" creationId="{FC300A56-DBC6-4819-AA47-9027163136D7}"/>
          </ac:spMkLst>
        </pc:spChg>
        <pc:spChg chg="add">
          <ac:chgData name="sadiyya patel" userId="e861c9b54cf89ba7" providerId="LiveId" clId="{8F0E083A-FB9F-4725-836D-38A9284684DD}" dt="2020-03-26T13:11:39.918" v="109" actId="26606"/>
          <ac:spMkLst>
            <pc:docMk/>
            <pc:sldMk cId="77909012" sldId="256"/>
            <ac:spMk id="8" creationId="{90EB472E-7CA6-4C2D-81E9-CD39A44F0B83}"/>
          </ac:spMkLst>
        </pc:spChg>
        <pc:spChg chg="add">
          <ac:chgData name="sadiyya patel" userId="e861c9b54cf89ba7" providerId="LiveId" clId="{8F0E083A-FB9F-4725-836D-38A9284684DD}" dt="2020-03-26T13:11:39.918" v="109" actId="26606"/>
          <ac:spMkLst>
            <pc:docMk/>
            <pc:sldMk cId="77909012" sldId="256"/>
            <ac:spMk id="10" creationId="{AE0A0486-F672-4FEF-A0A9-E6C3B7E3A545}"/>
          </ac:spMkLst>
        </pc:spChg>
        <pc:spChg chg="add">
          <ac:chgData name="sadiyya patel" userId="e861c9b54cf89ba7" providerId="LiveId" clId="{8F0E083A-FB9F-4725-836D-38A9284684DD}" dt="2020-03-26T13:11:39.918" v="109" actId="26606"/>
          <ac:spMkLst>
            <pc:docMk/>
            <pc:sldMk cId="77909012" sldId="256"/>
            <ac:spMk id="12" creationId="{4689BC21-5566-4B70-91EA-44B4299CB337}"/>
          </ac:spMkLst>
        </pc:spChg>
        <pc:spChg chg="add">
          <ac:chgData name="sadiyya patel" userId="e861c9b54cf89ba7" providerId="LiveId" clId="{8F0E083A-FB9F-4725-836D-38A9284684DD}" dt="2020-03-26T13:11:39.918" v="109" actId="26606"/>
          <ac:spMkLst>
            <pc:docMk/>
            <pc:sldMk cId="77909012" sldId="256"/>
            <ac:spMk id="14" creationId="{7F1FCE6A-97BC-41EB-809A-50936E0F940B}"/>
          </ac:spMkLst>
        </pc:spChg>
        <pc:picChg chg="del">
          <ac:chgData name="sadiyya patel" userId="e861c9b54cf89ba7" providerId="LiveId" clId="{8F0E083A-FB9F-4725-836D-38A9284684DD}" dt="2020-03-26T13:09:50.206" v="94" actId="478"/>
          <ac:picMkLst>
            <pc:docMk/>
            <pc:sldMk cId="77909012" sldId="256"/>
            <ac:picMk id="4" creationId="{D2A320F6-A402-4905-AA62-3FFA929A7855}"/>
          </ac:picMkLst>
        </pc:picChg>
      </pc:sldChg>
      <pc:sldChg chg="delSp delAnim">
        <pc:chgData name="sadiyya patel" userId="e861c9b54cf89ba7" providerId="LiveId" clId="{8F0E083A-FB9F-4725-836D-38A9284684DD}" dt="2020-03-26T13:09:53.191" v="95" actId="478"/>
        <pc:sldMkLst>
          <pc:docMk/>
          <pc:sldMk cId="1872652684" sldId="267"/>
        </pc:sldMkLst>
        <pc:picChg chg="del">
          <ac:chgData name="sadiyya patel" userId="e861c9b54cf89ba7" providerId="LiveId" clId="{8F0E083A-FB9F-4725-836D-38A9284684DD}" dt="2020-03-26T13:09:53.191" v="95" actId="478"/>
          <ac:picMkLst>
            <pc:docMk/>
            <pc:sldMk cId="1872652684" sldId="267"/>
            <ac:picMk id="3" creationId="{887C8FB9-01BC-4686-8DA2-BF336F5470D2}"/>
          </ac:picMkLst>
        </pc:picChg>
      </pc:sldChg>
      <pc:sldChg chg="delSp delAnim">
        <pc:chgData name="sadiyya patel" userId="e861c9b54cf89ba7" providerId="LiveId" clId="{8F0E083A-FB9F-4725-836D-38A9284684DD}" dt="2020-03-26T13:09:56.499" v="96" actId="478"/>
        <pc:sldMkLst>
          <pc:docMk/>
          <pc:sldMk cId="1771868289" sldId="268"/>
        </pc:sldMkLst>
        <pc:picChg chg="del">
          <ac:chgData name="sadiyya patel" userId="e861c9b54cf89ba7" providerId="LiveId" clId="{8F0E083A-FB9F-4725-836D-38A9284684DD}" dt="2020-03-26T13:09:56.499" v="96" actId="478"/>
          <ac:picMkLst>
            <pc:docMk/>
            <pc:sldMk cId="1771868289" sldId="268"/>
            <ac:picMk id="2" creationId="{3879CCA3-01BD-412D-B682-557E6625FC9A}"/>
          </ac:picMkLst>
        </pc:picChg>
      </pc:sldChg>
      <pc:sldChg chg="delSp delAnim">
        <pc:chgData name="sadiyya patel" userId="e861c9b54cf89ba7" providerId="LiveId" clId="{8F0E083A-FB9F-4725-836D-38A9284684DD}" dt="2020-03-26T13:09:58.565" v="97" actId="478"/>
        <pc:sldMkLst>
          <pc:docMk/>
          <pc:sldMk cId="1891851966" sldId="269"/>
        </pc:sldMkLst>
        <pc:picChg chg="del">
          <ac:chgData name="sadiyya patel" userId="e861c9b54cf89ba7" providerId="LiveId" clId="{8F0E083A-FB9F-4725-836D-38A9284684DD}" dt="2020-03-26T13:09:58.565" v="97" actId="478"/>
          <ac:picMkLst>
            <pc:docMk/>
            <pc:sldMk cId="1891851966" sldId="269"/>
            <ac:picMk id="2" creationId="{86F60CA5-D963-4981-A972-F6A4051AA503}"/>
          </ac:picMkLst>
        </pc:picChg>
      </pc:sldChg>
      <pc:sldChg chg="delSp delAnim">
        <pc:chgData name="sadiyya patel" userId="e861c9b54cf89ba7" providerId="LiveId" clId="{8F0E083A-FB9F-4725-836D-38A9284684DD}" dt="2020-03-26T13:10:01.659" v="98" actId="478"/>
        <pc:sldMkLst>
          <pc:docMk/>
          <pc:sldMk cId="2375040873" sldId="270"/>
        </pc:sldMkLst>
        <pc:picChg chg="del">
          <ac:chgData name="sadiyya patel" userId="e861c9b54cf89ba7" providerId="LiveId" clId="{8F0E083A-FB9F-4725-836D-38A9284684DD}" dt="2020-03-26T13:10:01.659" v="98" actId="478"/>
          <ac:picMkLst>
            <pc:docMk/>
            <pc:sldMk cId="2375040873" sldId="270"/>
            <ac:picMk id="3" creationId="{E8B10DFC-F905-41E2-97F9-6583CC43ED58}"/>
          </ac:picMkLst>
        </pc:picChg>
      </pc:sldChg>
      <pc:sldChg chg="delSp delAnim">
        <pc:chgData name="sadiyya patel" userId="e861c9b54cf89ba7" providerId="LiveId" clId="{8F0E083A-FB9F-4725-836D-38A9284684DD}" dt="2020-03-26T13:10:05.348" v="99" actId="478"/>
        <pc:sldMkLst>
          <pc:docMk/>
          <pc:sldMk cId="2051107567" sldId="271"/>
        </pc:sldMkLst>
        <pc:picChg chg="del">
          <ac:chgData name="sadiyya patel" userId="e861c9b54cf89ba7" providerId="LiveId" clId="{8F0E083A-FB9F-4725-836D-38A9284684DD}" dt="2020-03-26T13:10:05.348" v="99" actId="478"/>
          <ac:picMkLst>
            <pc:docMk/>
            <pc:sldMk cId="2051107567" sldId="271"/>
            <ac:picMk id="4" creationId="{163ABD4A-0B16-44AC-9A07-F4D39F38A178}"/>
          </ac:picMkLst>
        </pc:picChg>
      </pc:sldChg>
      <pc:sldChg chg="delSp modSp mod setBg delAnim setClrOvrMap delDesignElem">
        <pc:chgData name="sadiyya patel" userId="e861c9b54cf89ba7" providerId="LiveId" clId="{8F0E083A-FB9F-4725-836D-38A9284684DD}" dt="2020-03-26T13:10:29.162" v="104" actId="26606"/>
        <pc:sldMkLst>
          <pc:docMk/>
          <pc:sldMk cId="1835534287" sldId="272"/>
        </pc:sldMkLst>
        <pc:spChg chg="mod">
          <ac:chgData name="sadiyya patel" userId="e861c9b54cf89ba7" providerId="LiveId" clId="{8F0E083A-FB9F-4725-836D-38A9284684DD}" dt="2020-03-26T13:10:29.162" v="104" actId="26606"/>
          <ac:spMkLst>
            <pc:docMk/>
            <pc:sldMk cId="1835534287" sldId="272"/>
            <ac:spMk id="2" creationId="{C912233C-CAA9-41B9-8720-237254F9D51C}"/>
          </ac:spMkLst>
        </pc:spChg>
        <pc:spChg chg="del">
          <ac:chgData name="sadiyya patel" userId="e861c9b54cf89ba7" providerId="LiveId" clId="{8F0E083A-FB9F-4725-836D-38A9284684DD}" dt="2020-03-26T13:09:08.433" v="4"/>
          <ac:spMkLst>
            <pc:docMk/>
            <pc:sldMk cId="1835534287" sldId="272"/>
            <ac:spMk id="10" creationId="{5492F9E5-5B28-4104-9CDF-100EE9D852A0}"/>
          </ac:spMkLst>
        </pc:spChg>
        <pc:spChg chg="del">
          <ac:chgData name="sadiyya patel" userId="e861c9b54cf89ba7" providerId="LiveId" clId="{8F0E083A-FB9F-4725-836D-38A9284684DD}" dt="2020-03-26T13:09:08.433" v="4"/>
          <ac:spMkLst>
            <pc:docMk/>
            <pc:sldMk cId="1835534287" sldId="272"/>
            <ac:spMk id="12" creationId="{F4A3EBA2-184A-4C53-80BF-FB3A6AC355BD}"/>
          </ac:spMkLst>
        </pc:spChg>
        <pc:spChg chg="del">
          <ac:chgData name="sadiyya patel" userId="e861c9b54cf89ba7" providerId="LiveId" clId="{8F0E083A-FB9F-4725-836D-38A9284684DD}" dt="2020-03-26T13:09:08.433" v="4"/>
          <ac:spMkLst>
            <pc:docMk/>
            <pc:sldMk cId="1835534287" sldId="272"/>
            <ac:spMk id="14" creationId="{7438EFCD-B361-4EDD-A82E-EF6FE99C1B60}"/>
          </ac:spMkLst>
        </pc:spChg>
        <pc:spChg chg="del">
          <ac:chgData name="sadiyya patel" userId="e861c9b54cf89ba7" providerId="LiveId" clId="{8F0E083A-FB9F-4725-836D-38A9284684DD}" dt="2020-03-26T13:09:08.433" v="4"/>
          <ac:spMkLst>
            <pc:docMk/>
            <pc:sldMk cId="1835534287" sldId="272"/>
            <ac:spMk id="16" creationId="{5D5DB082-BCCB-4994-AEE1-EF25FDAC82A8}"/>
          </ac:spMkLst>
        </pc:spChg>
        <pc:graphicFrameChg chg="mod modGraphic">
          <ac:chgData name="sadiyya patel" userId="e861c9b54cf89ba7" providerId="LiveId" clId="{8F0E083A-FB9F-4725-836D-38A9284684DD}" dt="2020-03-26T13:10:29.162" v="104" actId="26606"/>
          <ac:graphicFrameMkLst>
            <pc:docMk/>
            <pc:sldMk cId="1835534287" sldId="272"/>
            <ac:graphicFrameMk id="5" creationId="{00000000-0000-0000-0000-000000000000}"/>
          </ac:graphicFrameMkLst>
        </pc:graphicFrameChg>
        <pc:picChg chg="del">
          <ac:chgData name="sadiyya patel" userId="e861c9b54cf89ba7" providerId="LiveId" clId="{8F0E083A-FB9F-4725-836D-38A9284684DD}" dt="2020-03-26T13:10:25.865" v="103" actId="478"/>
          <ac:picMkLst>
            <pc:docMk/>
            <pc:sldMk cId="1835534287" sldId="272"/>
            <ac:picMk id="4" creationId="{DCD3B0F9-0F7B-4681-BBEE-72EF7D6A8E29}"/>
          </ac:picMkLst>
        </pc:picChg>
      </pc:sldChg>
      <pc:sldChg chg="addSp delSp modSp delAnim delDesignElem">
        <pc:chgData name="sadiyya patel" userId="e861c9b54cf89ba7" providerId="LiveId" clId="{8F0E083A-FB9F-4725-836D-38A9284684DD}" dt="2020-03-26T13:10:15.741" v="101" actId="26606"/>
        <pc:sldMkLst>
          <pc:docMk/>
          <pc:sldMk cId="1497922714" sldId="273"/>
        </pc:sldMkLst>
        <pc:spChg chg="mod">
          <ac:chgData name="sadiyya patel" userId="e861c9b54cf89ba7" providerId="LiveId" clId="{8F0E083A-FB9F-4725-836D-38A9284684DD}" dt="2020-03-26T13:10:15.741" v="101" actId="26606"/>
          <ac:spMkLst>
            <pc:docMk/>
            <pc:sldMk cId="1497922714" sldId="273"/>
            <ac:spMk id="2" creationId="{C59D833E-1FFB-4E63-9502-14698963E0B5}"/>
          </ac:spMkLst>
        </pc:spChg>
        <pc:spChg chg="add">
          <ac:chgData name="sadiyya patel" userId="e861c9b54cf89ba7" providerId="LiveId" clId="{8F0E083A-FB9F-4725-836D-38A9284684DD}" dt="2020-03-26T13:10:15.741" v="101" actId="26606"/>
          <ac:spMkLst>
            <pc:docMk/>
            <pc:sldMk cId="1497922714" sldId="273"/>
            <ac:spMk id="7" creationId="{46D56025-432C-47A6-AE3E-5E57DF3E0B0B}"/>
          </ac:spMkLst>
        </pc:spChg>
        <pc:spChg chg="add">
          <ac:chgData name="sadiyya patel" userId="e861c9b54cf89ba7" providerId="LiveId" clId="{8F0E083A-FB9F-4725-836D-38A9284684DD}" dt="2020-03-26T13:10:15.741" v="101" actId="26606"/>
          <ac:spMkLst>
            <pc:docMk/>
            <pc:sldMk cId="1497922714" sldId="273"/>
            <ac:spMk id="8" creationId="{72D1A8B8-7523-49FA-B7DD-AE0B2271C7F9}"/>
          </ac:spMkLst>
        </pc:spChg>
        <pc:spChg chg="add">
          <ac:chgData name="sadiyya patel" userId="e861c9b54cf89ba7" providerId="LiveId" clId="{8F0E083A-FB9F-4725-836D-38A9284684DD}" dt="2020-03-26T13:10:15.741" v="101" actId="26606"/>
          <ac:spMkLst>
            <pc:docMk/>
            <pc:sldMk cId="1497922714" sldId="273"/>
            <ac:spMk id="9" creationId="{6A0CEB20-2839-496C-922D-A386524F398B}"/>
          </ac:spMkLst>
        </pc:spChg>
        <pc:spChg chg="del">
          <ac:chgData name="sadiyya patel" userId="e861c9b54cf89ba7" providerId="LiveId" clId="{8F0E083A-FB9F-4725-836D-38A9284684DD}" dt="2020-03-26T13:09:08.433" v="4"/>
          <ac:spMkLst>
            <pc:docMk/>
            <pc:sldMk cId="1497922714" sldId="273"/>
            <ac:spMk id="10" creationId="{DB8424AB-D56B-4256-866A-5B54DE93C20F}"/>
          </ac:spMkLst>
        </pc:spChg>
        <pc:spChg chg="add">
          <ac:chgData name="sadiyya patel" userId="e861c9b54cf89ba7" providerId="LiveId" clId="{8F0E083A-FB9F-4725-836D-38A9284684DD}" dt="2020-03-26T13:10:15.741" v="101" actId="26606"/>
          <ac:spMkLst>
            <pc:docMk/>
            <pc:sldMk cId="1497922714" sldId="273"/>
            <ac:spMk id="11" creationId="{4EE33FA5-2378-4F59-8611-CE0F9CA505A9}"/>
          </ac:spMkLst>
        </pc:spChg>
        <pc:spChg chg="del">
          <ac:chgData name="sadiyya patel" userId="e861c9b54cf89ba7" providerId="LiveId" clId="{8F0E083A-FB9F-4725-836D-38A9284684DD}" dt="2020-03-26T13:09:08.433" v="4"/>
          <ac:spMkLst>
            <pc:docMk/>
            <pc:sldMk cId="1497922714" sldId="273"/>
            <ac:spMk id="12" creationId="{FC999C28-AD33-4EB7-A5F1-C06D10A5FDF7}"/>
          </ac:spMkLst>
        </pc:spChg>
        <pc:spChg chg="add">
          <ac:chgData name="sadiyya patel" userId="e861c9b54cf89ba7" providerId="LiveId" clId="{8F0E083A-FB9F-4725-836D-38A9284684DD}" dt="2020-03-26T13:10:15.741" v="101" actId="26606"/>
          <ac:spMkLst>
            <pc:docMk/>
            <pc:sldMk cId="1497922714" sldId="273"/>
            <ac:spMk id="13" creationId="{1C368AEB-D83A-432D-818C-3575285B69C7}"/>
          </ac:spMkLst>
        </pc:spChg>
        <pc:spChg chg="del">
          <ac:chgData name="sadiyya patel" userId="e861c9b54cf89ba7" providerId="LiveId" clId="{8F0E083A-FB9F-4725-836D-38A9284684DD}" dt="2020-03-26T13:09:08.433" v="4"/>
          <ac:spMkLst>
            <pc:docMk/>
            <pc:sldMk cId="1497922714" sldId="273"/>
            <ac:spMk id="14" creationId="{69373E92-F88D-4F0A-94DF-393703E7DA7D}"/>
          </ac:spMkLst>
        </pc:spChg>
        <pc:spChg chg="del">
          <ac:chgData name="sadiyya patel" userId="e861c9b54cf89ba7" providerId="LiveId" clId="{8F0E083A-FB9F-4725-836D-38A9284684DD}" dt="2020-03-26T13:09:08.433" v="4"/>
          <ac:spMkLst>
            <pc:docMk/>
            <pc:sldMk cId="1497922714" sldId="273"/>
            <ac:spMk id="16" creationId="{C629DAA0-ADF6-43FD-9C99-483F722B56E2}"/>
          </ac:spMkLst>
        </pc:spChg>
        <pc:spChg chg="del">
          <ac:chgData name="sadiyya patel" userId="e861c9b54cf89ba7" providerId="LiveId" clId="{8F0E083A-FB9F-4725-836D-38A9284684DD}" dt="2020-03-26T13:09:08.433" v="4"/>
          <ac:spMkLst>
            <pc:docMk/>
            <pc:sldMk cId="1497922714" sldId="273"/>
            <ac:spMk id="18" creationId="{F32C8C35-BF44-4CFB-9754-81F07C9812A7}"/>
          </ac:spMkLst>
        </pc:spChg>
        <pc:picChg chg="del">
          <ac:chgData name="sadiyya patel" userId="e861c9b54cf89ba7" providerId="LiveId" clId="{8F0E083A-FB9F-4725-836D-38A9284684DD}" dt="2020-03-26T13:10:08.664" v="100" actId="478"/>
          <ac:picMkLst>
            <pc:docMk/>
            <pc:sldMk cId="1497922714" sldId="273"/>
            <ac:picMk id="3" creationId="{15BA0044-C7E4-47EC-A536-3C56265528B8}"/>
          </ac:picMkLst>
        </pc:picChg>
        <pc:picChg chg="mod">
          <ac:chgData name="sadiyya patel" userId="e861c9b54cf89ba7" providerId="LiveId" clId="{8F0E083A-FB9F-4725-836D-38A9284684DD}" dt="2020-03-26T13:10:15.741" v="101" actId="26606"/>
          <ac:picMkLst>
            <pc:docMk/>
            <pc:sldMk cId="1497922714" sldId="273"/>
            <ac:picMk id="5" creationId="{F237BE8D-8707-4665-8DA0-EDA827AC20F7}"/>
          </ac:picMkLst>
        </pc:picChg>
      </pc:sldChg>
      <pc:sldChg chg="delSp delAnim">
        <pc:chgData name="sadiyya patel" userId="e861c9b54cf89ba7" providerId="LiveId" clId="{8F0E083A-FB9F-4725-836D-38A9284684DD}" dt="2020-03-26T13:10:19.127" v="102" actId="478"/>
        <pc:sldMkLst>
          <pc:docMk/>
          <pc:sldMk cId="3322200774" sldId="274"/>
        </pc:sldMkLst>
        <pc:picChg chg="del">
          <ac:chgData name="sadiyya patel" userId="e861c9b54cf89ba7" providerId="LiveId" clId="{8F0E083A-FB9F-4725-836D-38A9284684DD}" dt="2020-03-26T13:10:19.127" v="102" actId="478"/>
          <ac:picMkLst>
            <pc:docMk/>
            <pc:sldMk cId="3322200774" sldId="274"/>
            <ac:picMk id="3" creationId="{3937F6C3-7239-47CE-9507-1519927DAAC9}"/>
          </ac:picMkLst>
        </pc:picChg>
      </pc:sldChg>
      <pc:sldChg chg="addSp delSp modSp delAnim delDesignElem">
        <pc:chgData name="sadiyya patel" userId="e861c9b54cf89ba7" providerId="LiveId" clId="{8F0E083A-FB9F-4725-836D-38A9284684DD}" dt="2020-03-26T13:10:40.041" v="106" actId="26606"/>
        <pc:sldMkLst>
          <pc:docMk/>
          <pc:sldMk cId="756001225" sldId="275"/>
        </pc:sldMkLst>
        <pc:spChg chg="mod">
          <ac:chgData name="sadiyya patel" userId="e861c9b54cf89ba7" providerId="LiveId" clId="{8F0E083A-FB9F-4725-836D-38A9284684DD}" dt="2020-03-26T13:10:40.041" v="106" actId="26606"/>
          <ac:spMkLst>
            <pc:docMk/>
            <pc:sldMk cId="756001225" sldId="275"/>
            <ac:spMk id="2" creationId="{4134FF2A-3149-467D-A779-FAB1C3039728}"/>
          </ac:spMkLst>
        </pc:spChg>
        <pc:spChg chg="add">
          <ac:chgData name="sadiyya patel" userId="e861c9b54cf89ba7" providerId="LiveId" clId="{8F0E083A-FB9F-4725-836D-38A9284684DD}" dt="2020-03-26T13:10:40.041" v="106" actId="26606"/>
          <ac:spMkLst>
            <pc:docMk/>
            <pc:sldMk cId="756001225" sldId="275"/>
            <ac:spMk id="7" creationId="{46D56025-432C-47A6-AE3E-5E57DF3E0B0B}"/>
          </ac:spMkLst>
        </pc:spChg>
        <pc:spChg chg="add">
          <ac:chgData name="sadiyya patel" userId="e861c9b54cf89ba7" providerId="LiveId" clId="{8F0E083A-FB9F-4725-836D-38A9284684DD}" dt="2020-03-26T13:10:40.041" v="106" actId="26606"/>
          <ac:spMkLst>
            <pc:docMk/>
            <pc:sldMk cId="756001225" sldId="275"/>
            <ac:spMk id="8" creationId="{72D1A8B8-7523-49FA-B7DD-AE0B2271C7F9}"/>
          </ac:spMkLst>
        </pc:spChg>
        <pc:spChg chg="add">
          <ac:chgData name="sadiyya patel" userId="e861c9b54cf89ba7" providerId="LiveId" clId="{8F0E083A-FB9F-4725-836D-38A9284684DD}" dt="2020-03-26T13:10:40.041" v="106" actId="26606"/>
          <ac:spMkLst>
            <pc:docMk/>
            <pc:sldMk cId="756001225" sldId="275"/>
            <ac:spMk id="9" creationId="{6A0CEB20-2839-496C-922D-A386524F398B}"/>
          </ac:spMkLst>
        </pc:spChg>
        <pc:spChg chg="del">
          <ac:chgData name="sadiyya patel" userId="e861c9b54cf89ba7" providerId="LiveId" clId="{8F0E083A-FB9F-4725-836D-38A9284684DD}" dt="2020-03-26T13:09:08.433" v="4"/>
          <ac:spMkLst>
            <pc:docMk/>
            <pc:sldMk cId="756001225" sldId="275"/>
            <ac:spMk id="10" creationId="{DB8424AB-D56B-4256-866A-5B54DE93C20F}"/>
          </ac:spMkLst>
        </pc:spChg>
        <pc:spChg chg="add">
          <ac:chgData name="sadiyya patel" userId="e861c9b54cf89ba7" providerId="LiveId" clId="{8F0E083A-FB9F-4725-836D-38A9284684DD}" dt="2020-03-26T13:10:40.041" v="106" actId="26606"/>
          <ac:spMkLst>
            <pc:docMk/>
            <pc:sldMk cId="756001225" sldId="275"/>
            <ac:spMk id="11" creationId="{4EE33FA5-2378-4F59-8611-CE0F9CA505A9}"/>
          </ac:spMkLst>
        </pc:spChg>
        <pc:spChg chg="del">
          <ac:chgData name="sadiyya patel" userId="e861c9b54cf89ba7" providerId="LiveId" clId="{8F0E083A-FB9F-4725-836D-38A9284684DD}" dt="2020-03-26T13:09:08.433" v="4"/>
          <ac:spMkLst>
            <pc:docMk/>
            <pc:sldMk cId="756001225" sldId="275"/>
            <ac:spMk id="12" creationId="{FC999C28-AD33-4EB7-A5F1-C06D10A5FDF7}"/>
          </ac:spMkLst>
        </pc:spChg>
        <pc:spChg chg="add">
          <ac:chgData name="sadiyya patel" userId="e861c9b54cf89ba7" providerId="LiveId" clId="{8F0E083A-FB9F-4725-836D-38A9284684DD}" dt="2020-03-26T13:10:40.041" v="106" actId="26606"/>
          <ac:spMkLst>
            <pc:docMk/>
            <pc:sldMk cId="756001225" sldId="275"/>
            <ac:spMk id="13" creationId="{1C368AEB-D83A-432D-818C-3575285B69C7}"/>
          </ac:spMkLst>
        </pc:spChg>
        <pc:spChg chg="del">
          <ac:chgData name="sadiyya patel" userId="e861c9b54cf89ba7" providerId="LiveId" clId="{8F0E083A-FB9F-4725-836D-38A9284684DD}" dt="2020-03-26T13:09:08.433" v="4"/>
          <ac:spMkLst>
            <pc:docMk/>
            <pc:sldMk cId="756001225" sldId="275"/>
            <ac:spMk id="14" creationId="{69373E92-F88D-4F0A-94DF-393703E7DA7D}"/>
          </ac:spMkLst>
        </pc:spChg>
        <pc:spChg chg="del">
          <ac:chgData name="sadiyya patel" userId="e861c9b54cf89ba7" providerId="LiveId" clId="{8F0E083A-FB9F-4725-836D-38A9284684DD}" dt="2020-03-26T13:09:08.433" v="4"/>
          <ac:spMkLst>
            <pc:docMk/>
            <pc:sldMk cId="756001225" sldId="275"/>
            <ac:spMk id="16" creationId="{C629DAA0-ADF6-43FD-9C99-483F722B56E2}"/>
          </ac:spMkLst>
        </pc:spChg>
        <pc:spChg chg="del">
          <ac:chgData name="sadiyya patel" userId="e861c9b54cf89ba7" providerId="LiveId" clId="{8F0E083A-FB9F-4725-836D-38A9284684DD}" dt="2020-03-26T13:09:08.433" v="4"/>
          <ac:spMkLst>
            <pc:docMk/>
            <pc:sldMk cId="756001225" sldId="275"/>
            <ac:spMk id="18" creationId="{F32C8C35-BF44-4CFB-9754-81F07C9812A7}"/>
          </ac:spMkLst>
        </pc:spChg>
        <pc:picChg chg="del">
          <ac:chgData name="sadiyya patel" userId="e861c9b54cf89ba7" providerId="LiveId" clId="{8F0E083A-FB9F-4725-836D-38A9284684DD}" dt="2020-03-26T13:10:34.731" v="105" actId="478"/>
          <ac:picMkLst>
            <pc:docMk/>
            <pc:sldMk cId="756001225" sldId="275"/>
            <ac:picMk id="3" creationId="{B132E5F3-A72E-474F-869F-F9508FB803DA}"/>
          </ac:picMkLst>
        </pc:picChg>
        <pc:picChg chg="mod">
          <ac:chgData name="sadiyya patel" userId="e861c9b54cf89ba7" providerId="LiveId" clId="{8F0E083A-FB9F-4725-836D-38A9284684DD}" dt="2020-03-26T13:10:40.041" v="106" actId="26606"/>
          <ac:picMkLst>
            <pc:docMk/>
            <pc:sldMk cId="756001225" sldId="275"/>
            <ac:picMk id="5" creationId="{AD7292DF-51D3-4FCA-ACEA-574708972793}"/>
          </ac:picMkLst>
        </pc:picChg>
      </pc:sldChg>
      <pc:sldChg chg="delSp modSp delAnim delDesignElem">
        <pc:chgData name="sadiyya patel" userId="e861c9b54cf89ba7" providerId="LiveId" clId="{8F0E083A-FB9F-4725-836D-38A9284684DD}" dt="2020-03-26T13:10:54.981" v="108" actId="26606"/>
        <pc:sldMkLst>
          <pc:docMk/>
          <pc:sldMk cId="525585230" sldId="276"/>
        </pc:sldMkLst>
        <pc:spChg chg="mod">
          <ac:chgData name="sadiyya patel" userId="e861c9b54cf89ba7" providerId="LiveId" clId="{8F0E083A-FB9F-4725-836D-38A9284684DD}" dt="2020-03-26T13:10:54.981" v="108" actId="26606"/>
          <ac:spMkLst>
            <pc:docMk/>
            <pc:sldMk cId="525585230" sldId="276"/>
            <ac:spMk id="2" creationId="{CF4437C1-2D51-4B54-802E-7BE1F1343B86}"/>
          </ac:spMkLst>
        </pc:spChg>
        <pc:spChg chg="del">
          <ac:chgData name="sadiyya patel" userId="e861c9b54cf89ba7" providerId="LiveId" clId="{8F0E083A-FB9F-4725-836D-38A9284684DD}" dt="2020-03-26T13:09:08.433" v="4"/>
          <ac:spMkLst>
            <pc:docMk/>
            <pc:sldMk cId="525585230" sldId="276"/>
            <ac:spMk id="10" creationId="{A652E5D6-E378-4614-BCBD-8663DD15B353}"/>
          </ac:spMkLst>
        </pc:spChg>
        <pc:spChg chg="del">
          <ac:chgData name="sadiyya patel" userId="e861c9b54cf89ba7" providerId="LiveId" clId="{8F0E083A-FB9F-4725-836D-38A9284684DD}" dt="2020-03-26T13:09:08.433" v="4"/>
          <ac:spMkLst>
            <pc:docMk/>
            <pc:sldMk cId="525585230" sldId="276"/>
            <ac:spMk id="12" creationId="{3A287AC3-AACF-4ADB-9F73-125E714D93CD}"/>
          </ac:spMkLst>
        </pc:spChg>
        <pc:graphicFrameChg chg="mod modGraphic">
          <ac:chgData name="sadiyya patel" userId="e861c9b54cf89ba7" providerId="LiveId" clId="{8F0E083A-FB9F-4725-836D-38A9284684DD}" dt="2020-03-26T13:10:54.981" v="108" actId="26606"/>
          <ac:graphicFrameMkLst>
            <pc:docMk/>
            <pc:sldMk cId="525585230" sldId="276"/>
            <ac:graphicFrameMk id="5" creationId="{00000000-0000-0000-0000-000000000000}"/>
          </ac:graphicFrameMkLst>
        </pc:graphicFrameChg>
        <pc:picChg chg="del">
          <ac:chgData name="sadiyya patel" userId="e861c9b54cf89ba7" providerId="LiveId" clId="{8F0E083A-FB9F-4725-836D-38A9284684DD}" dt="2020-03-26T13:10:44.520" v="107" actId="478"/>
          <ac:picMkLst>
            <pc:docMk/>
            <pc:sldMk cId="525585230" sldId="276"/>
            <ac:picMk id="6" creationId="{7C606837-6D0D-4B5C-BACB-9489B688FF18}"/>
          </ac:picMkLst>
        </pc:picChg>
      </pc:sldChg>
    </pc:docChg>
  </pc:docChgLst>
  <pc:docChgLst>
    <pc:chgData name="sadiyya patel" userId="e861c9b54cf89ba7" providerId="LiveId" clId="{B1508956-25A0-4D0B-987F-E6B35F7DA9A6}"/>
    <pc:docChg chg="custSel modSld">
      <pc:chgData name="sadiyya patel" userId="e861c9b54cf89ba7" providerId="LiveId" clId="{B1508956-25A0-4D0B-987F-E6B35F7DA9A6}" dt="2018-04-06T16:40:35.187" v="360" actId="20577"/>
      <pc:docMkLst>
        <pc:docMk/>
      </pc:docMkLst>
      <pc:sldChg chg="modNotesTx">
        <pc:chgData name="sadiyya patel" userId="e861c9b54cf89ba7" providerId="LiveId" clId="{B1508956-25A0-4D0B-987F-E6B35F7DA9A6}" dt="2018-04-06T12:02:02.623" v="10" actId="20577"/>
        <pc:sldMkLst>
          <pc:docMk/>
          <pc:sldMk cId="77909012" sldId="256"/>
        </pc:sldMkLst>
      </pc:sldChg>
      <pc:sldChg chg="modNotesTx">
        <pc:chgData name="sadiyya patel" userId="e861c9b54cf89ba7" providerId="LiveId" clId="{B1508956-25A0-4D0B-987F-E6B35F7DA9A6}" dt="2018-04-06T12:02:59.246" v="128" actId="20577"/>
        <pc:sldMkLst>
          <pc:docMk/>
          <pc:sldMk cId="1872652684" sldId="267"/>
        </pc:sldMkLst>
      </pc:sldChg>
      <pc:sldChg chg="modNotesTx">
        <pc:chgData name="sadiyya patel" userId="e861c9b54cf89ba7" providerId="LiveId" clId="{B1508956-25A0-4D0B-987F-E6B35F7DA9A6}" dt="2018-04-06T12:03:18.116" v="130" actId="113"/>
        <pc:sldMkLst>
          <pc:docMk/>
          <pc:sldMk cId="1771868289" sldId="268"/>
        </pc:sldMkLst>
      </pc:sldChg>
      <pc:sldChg chg="modNotesTx">
        <pc:chgData name="sadiyya patel" userId="e861c9b54cf89ba7" providerId="LiveId" clId="{B1508956-25A0-4D0B-987F-E6B35F7DA9A6}" dt="2018-04-06T12:20:22.221" v="133" actId="113"/>
        <pc:sldMkLst>
          <pc:docMk/>
          <pc:sldMk cId="2375040873" sldId="270"/>
        </pc:sldMkLst>
      </pc:sldChg>
      <pc:sldChg chg="modNotesTx">
        <pc:chgData name="sadiyya patel" userId="e861c9b54cf89ba7" providerId="LiveId" clId="{B1508956-25A0-4D0B-987F-E6B35F7DA9A6}" dt="2018-04-06T12:20:37.934" v="135" actId="20577"/>
        <pc:sldMkLst>
          <pc:docMk/>
          <pc:sldMk cId="2051107567" sldId="271"/>
        </pc:sldMkLst>
      </pc:sldChg>
      <pc:sldChg chg="modNotesTx">
        <pc:chgData name="sadiyya patel" userId="e861c9b54cf89ba7" providerId="LiveId" clId="{B1508956-25A0-4D0B-987F-E6B35F7DA9A6}" dt="2018-04-06T12:27:30.906" v="136" actId="20577"/>
        <pc:sldMkLst>
          <pc:docMk/>
          <pc:sldMk cId="1835534287" sldId="272"/>
        </pc:sldMkLst>
      </pc:sldChg>
      <pc:sldChg chg="modNotesTx">
        <pc:chgData name="sadiyya patel" userId="e861c9b54cf89ba7" providerId="LiveId" clId="{B1508956-25A0-4D0B-987F-E6B35F7DA9A6}" dt="2018-04-06T12:27:52.942" v="142" actId="20577"/>
        <pc:sldMkLst>
          <pc:docMk/>
          <pc:sldMk cId="756001225" sldId="275"/>
        </pc:sldMkLst>
      </pc:sldChg>
      <pc:sldChg chg="modNotesTx">
        <pc:chgData name="sadiyya patel" userId="e861c9b54cf89ba7" providerId="LiveId" clId="{B1508956-25A0-4D0B-987F-E6B35F7DA9A6}" dt="2018-04-06T16:40:35.187" v="360" actId="20577"/>
        <pc:sldMkLst>
          <pc:docMk/>
          <pc:sldMk cId="525585230" sldId="27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317F6-E2CB-4310-A85A-A770AAC0A8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23D6158-65B7-4734-8198-4DFE5B7231F0}">
      <dgm:prSet/>
      <dgm:spPr/>
      <dgm:t>
        <a:bodyPr/>
        <a:lstStyle/>
        <a:p>
          <a:pPr>
            <a:lnSpc>
              <a:spcPct val="100000"/>
            </a:lnSpc>
          </a:pPr>
          <a:r>
            <a:rPr lang="en-US"/>
            <a:t>Pain</a:t>
          </a:r>
        </a:p>
      </dgm:t>
    </dgm:pt>
    <dgm:pt modelId="{3F0A05EC-EB7A-4939-B5AA-BD6ACC5C545B}" type="parTrans" cxnId="{DE3B84C0-F80E-41A7-9531-C4CAB18CC12D}">
      <dgm:prSet/>
      <dgm:spPr/>
      <dgm:t>
        <a:bodyPr/>
        <a:lstStyle/>
        <a:p>
          <a:endParaRPr lang="en-US"/>
        </a:p>
      </dgm:t>
    </dgm:pt>
    <dgm:pt modelId="{CE5F2BAB-80CE-4E7E-A7F7-25068AC33E35}" type="sibTrans" cxnId="{DE3B84C0-F80E-41A7-9531-C4CAB18CC12D}">
      <dgm:prSet/>
      <dgm:spPr/>
      <dgm:t>
        <a:bodyPr/>
        <a:lstStyle/>
        <a:p>
          <a:endParaRPr lang="en-US"/>
        </a:p>
      </dgm:t>
    </dgm:pt>
    <dgm:pt modelId="{9F7A58C9-3C44-4959-BB2D-4D3A78096032}">
      <dgm:prSet/>
      <dgm:spPr/>
      <dgm:t>
        <a:bodyPr/>
        <a:lstStyle/>
        <a:p>
          <a:pPr>
            <a:lnSpc>
              <a:spcPct val="100000"/>
            </a:lnSpc>
          </a:pPr>
          <a:r>
            <a:rPr lang="en-US"/>
            <a:t>Pleasure</a:t>
          </a:r>
        </a:p>
      </dgm:t>
    </dgm:pt>
    <dgm:pt modelId="{342157F9-86FC-474B-8F2E-A4CBDE04CAA7}" type="parTrans" cxnId="{0529B733-AB38-479D-ABAA-C4A442276F72}">
      <dgm:prSet/>
      <dgm:spPr/>
      <dgm:t>
        <a:bodyPr/>
        <a:lstStyle/>
        <a:p>
          <a:endParaRPr lang="en-US"/>
        </a:p>
      </dgm:t>
    </dgm:pt>
    <dgm:pt modelId="{8A84B169-E183-468E-8455-2F8714145A7C}" type="sibTrans" cxnId="{0529B733-AB38-479D-ABAA-C4A442276F72}">
      <dgm:prSet/>
      <dgm:spPr/>
      <dgm:t>
        <a:bodyPr/>
        <a:lstStyle/>
        <a:p>
          <a:endParaRPr lang="en-US"/>
        </a:p>
      </dgm:t>
    </dgm:pt>
    <dgm:pt modelId="{D793E011-9F7C-4D92-95AA-FB8C181CC399}" type="pres">
      <dgm:prSet presAssocID="{C2B317F6-E2CB-4310-A85A-A770AAC0A83E}" presName="root" presStyleCnt="0">
        <dgm:presLayoutVars>
          <dgm:dir/>
          <dgm:resizeHandles val="exact"/>
        </dgm:presLayoutVars>
      </dgm:prSet>
      <dgm:spPr/>
    </dgm:pt>
    <dgm:pt modelId="{F341BE01-C32F-4F9F-BE55-8154B46C0750}" type="pres">
      <dgm:prSet presAssocID="{E23D6158-65B7-4734-8198-4DFE5B7231F0}" presName="compNode" presStyleCnt="0"/>
      <dgm:spPr/>
    </dgm:pt>
    <dgm:pt modelId="{811F56B8-4384-43E9-9902-1071D4742CF8}" type="pres">
      <dgm:prSet presAssocID="{E23D6158-65B7-4734-8198-4DFE5B7231F0}" presName="bgRect" presStyleLbl="bgShp" presStyleIdx="0" presStyleCnt="2"/>
      <dgm:spPr/>
    </dgm:pt>
    <dgm:pt modelId="{3E0CB793-043B-4591-81E0-A208ED38DF37}" type="pres">
      <dgm:prSet presAssocID="{E23D6158-65B7-4734-8198-4DFE5B7231F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No Fill"/>
        </a:ext>
      </dgm:extLst>
    </dgm:pt>
    <dgm:pt modelId="{D5C1CFA7-CF8A-4418-B335-8F7735F31685}" type="pres">
      <dgm:prSet presAssocID="{E23D6158-65B7-4734-8198-4DFE5B7231F0}" presName="spaceRect" presStyleCnt="0"/>
      <dgm:spPr/>
    </dgm:pt>
    <dgm:pt modelId="{E8CE2B8C-426E-47A9-AFF8-CE9661C4BB70}" type="pres">
      <dgm:prSet presAssocID="{E23D6158-65B7-4734-8198-4DFE5B7231F0}" presName="parTx" presStyleLbl="revTx" presStyleIdx="0" presStyleCnt="2">
        <dgm:presLayoutVars>
          <dgm:chMax val="0"/>
          <dgm:chPref val="0"/>
        </dgm:presLayoutVars>
      </dgm:prSet>
      <dgm:spPr/>
    </dgm:pt>
    <dgm:pt modelId="{A6EF8E57-9A87-4ACA-9671-446E04F59659}" type="pres">
      <dgm:prSet presAssocID="{CE5F2BAB-80CE-4E7E-A7F7-25068AC33E35}" presName="sibTrans" presStyleCnt="0"/>
      <dgm:spPr/>
    </dgm:pt>
    <dgm:pt modelId="{AA3404C3-C0CD-4734-9E0D-ACD15CB15A37}" type="pres">
      <dgm:prSet presAssocID="{9F7A58C9-3C44-4959-BB2D-4D3A78096032}" presName="compNode" presStyleCnt="0"/>
      <dgm:spPr/>
    </dgm:pt>
    <dgm:pt modelId="{7144942D-422F-49DC-9507-12EAB502BA8E}" type="pres">
      <dgm:prSet presAssocID="{9F7A58C9-3C44-4959-BB2D-4D3A78096032}" presName="bgRect" presStyleLbl="bgShp" presStyleIdx="1" presStyleCnt="2"/>
      <dgm:spPr/>
    </dgm:pt>
    <dgm:pt modelId="{4765BD11-4F0B-4472-9189-56DDEFD15835}" type="pres">
      <dgm:prSet presAssocID="{9F7A58C9-3C44-4959-BB2D-4D3A7809603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iling Face with No Fill"/>
        </a:ext>
      </dgm:extLst>
    </dgm:pt>
    <dgm:pt modelId="{18878A02-FE97-4B66-AAC3-49BAE366A8E9}" type="pres">
      <dgm:prSet presAssocID="{9F7A58C9-3C44-4959-BB2D-4D3A78096032}" presName="spaceRect" presStyleCnt="0"/>
      <dgm:spPr/>
    </dgm:pt>
    <dgm:pt modelId="{C65B6FA8-AC7F-4E20-965A-76C3A777D01B}" type="pres">
      <dgm:prSet presAssocID="{9F7A58C9-3C44-4959-BB2D-4D3A78096032}" presName="parTx" presStyleLbl="revTx" presStyleIdx="1" presStyleCnt="2">
        <dgm:presLayoutVars>
          <dgm:chMax val="0"/>
          <dgm:chPref val="0"/>
        </dgm:presLayoutVars>
      </dgm:prSet>
      <dgm:spPr/>
    </dgm:pt>
  </dgm:ptLst>
  <dgm:cxnLst>
    <dgm:cxn modelId="{9CA64113-0C73-4C1B-9D2A-2EDA1D34A692}" type="presOf" srcId="{9F7A58C9-3C44-4959-BB2D-4D3A78096032}" destId="{C65B6FA8-AC7F-4E20-965A-76C3A777D01B}" srcOrd="0" destOrd="0" presId="urn:microsoft.com/office/officeart/2018/2/layout/IconVerticalSolidList"/>
    <dgm:cxn modelId="{0529B733-AB38-479D-ABAA-C4A442276F72}" srcId="{C2B317F6-E2CB-4310-A85A-A770AAC0A83E}" destId="{9F7A58C9-3C44-4959-BB2D-4D3A78096032}" srcOrd="1" destOrd="0" parTransId="{342157F9-86FC-474B-8F2E-A4CBDE04CAA7}" sibTransId="{8A84B169-E183-468E-8455-2F8714145A7C}"/>
    <dgm:cxn modelId="{BEF1F074-4C98-443C-83BC-C235BC8BEC0C}" type="presOf" srcId="{C2B317F6-E2CB-4310-A85A-A770AAC0A83E}" destId="{D793E011-9F7C-4D92-95AA-FB8C181CC399}" srcOrd="0" destOrd="0" presId="urn:microsoft.com/office/officeart/2018/2/layout/IconVerticalSolidList"/>
    <dgm:cxn modelId="{1AB83DB9-9FD6-4B9C-B955-8DABDC829B53}" type="presOf" srcId="{E23D6158-65B7-4734-8198-4DFE5B7231F0}" destId="{E8CE2B8C-426E-47A9-AFF8-CE9661C4BB70}" srcOrd="0" destOrd="0" presId="urn:microsoft.com/office/officeart/2018/2/layout/IconVerticalSolidList"/>
    <dgm:cxn modelId="{DE3B84C0-F80E-41A7-9531-C4CAB18CC12D}" srcId="{C2B317F6-E2CB-4310-A85A-A770AAC0A83E}" destId="{E23D6158-65B7-4734-8198-4DFE5B7231F0}" srcOrd="0" destOrd="0" parTransId="{3F0A05EC-EB7A-4939-B5AA-BD6ACC5C545B}" sibTransId="{CE5F2BAB-80CE-4E7E-A7F7-25068AC33E35}"/>
    <dgm:cxn modelId="{10264E12-EAB5-4C04-8A0E-9404ED231CD7}" type="presParOf" srcId="{D793E011-9F7C-4D92-95AA-FB8C181CC399}" destId="{F341BE01-C32F-4F9F-BE55-8154B46C0750}" srcOrd="0" destOrd="0" presId="urn:microsoft.com/office/officeart/2018/2/layout/IconVerticalSolidList"/>
    <dgm:cxn modelId="{9CB6B82C-9B6A-44D2-8768-812E65A50373}" type="presParOf" srcId="{F341BE01-C32F-4F9F-BE55-8154B46C0750}" destId="{811F56B8-4384-43E9-9902-1071D4742CF8}" srcOrd="0" destOrd="0" presId="urn:microsoft.com/office/officeart/2018/2/layout/IconVerticalSolidList"/>
    <dgm:cxn modelId="{6F5DFB08-E8D6-4886-93D7-98A318E64D91}" type="presParOf" srcId="{F341BE01-C32F-4F9F-BE55-8154B46C0750}" destId="{3E0CB793-043B-4591-81E0-A208ED38DF37}" srcOrd="1" destOrd="0" presId="urn:microsoft.com/office/officeart/2018/2/layout/IconVerticalSolidList"/>
    <dgm:cxn modelId="{59782A71-063A-47E1-9134-0E8D4F67827C}" type="presParOf" srcId="{F341BE01-C32F-4F9F-BE55-8154B46C0750}" destId="{D5C1CFA7-CF8A-4418-B335-8F7735F31685}" srcOrd="2" destOrd="0" presId="urn:microsoft.com/office/officeart/2018/2/layout/IconVerticalSolidList"/>
    <dgm:cxn modelId="{CD73E22D-3014-420C-8BA3-74822128BE66}" type="presParOf" srcId="{F341BE01-C32F-4F9F-BE55-8154B46C0750}" destId="{E8CE2B8C-426E-47A9-AFF8-CE9661C4BB70}" srcOrd="3" destOrd="0" presId="urn:microsoft.com/office/officeart/2018/2/layout/IconVerticalSolidList"/>
    <dgm:cxn modelId="{FEA3286E-7F29-4CBE-A7D3-3D7B05DF20EA}" type="presParOf" srcId="{D793E011-9F7C-4D92-95AA-FB8C181CC399}" destId="{A6EF8E57-9A87-4ACA-9671-446E04F59659}" srcOrd="1" destOrd="0" presId="urn:microsoft.com/office/officeart/2018/2/layout/IconVerticalSolidList"/>
    <dgm:cxn modelId="{64E5E732-B804-45BF-A73A-55F268209724}" type="presParOf" srcId="{D793E011-9F7C-4D92-95AA-FB8C181CC399}" destId="{AA3404C3-C0CD-4734-9E0D-ACD15CB15A37}" srcOrd="2" destOrd="0" presId="urn:microsoft.com/office/officeart/2018/2/layout/IconVerticalSolidList"/>
    <dgm:cxn modelId="{033EC57E-E684-40BB-B4CF-7C74E8E7A9D5}" type="presParOf" srcId="{AA3404C3-C0CD-4734-9E0D-ACD15CB15A37}" destId="{7144942D-422F-49DC-9507-12EAB502BA8E}" srcOrd="0" destOrd="0" presId="urn:microsoft.com/office/officeart/2018/2/layout/IconVerticalSolidList"/>
    <dgm:cxn modelId="{77F9620E-DC57-4358-856E-B4AAC3A99E7E}" type="presParOf" srcId="{AA3404C3-C0CD-4734-9E0D-ACD15CB15A37}" destId="{4765BD11-4F0B-4472-9189-56DDEFD15835}" srcOrd="1" destOrd="0" presId="urn:microsoft.com/office/officeart/2018/2/layout/IconVerticalSolidList"/>
    <dgm:cxn modelId="{D4AF078E-9BFD-4291-8997-160E0B7D907C}" type="presParOf" srcId="{AA3404C3-C0CD-4734-9E0D-ACD15CB15A37}" destId="{18878A02-FE97-4B66-AAC3-49BAE366A8E9}" srcOrd="2" destOrd="0" presId="urn:microsoft.com/office/officeart/2018/2/layout/IconVerticalSolidList"/>
    <dgm:cxn modelId="{F6FDE0ED-14F0-4929-8E2F-A5BB88B794AD}" type="presParOf" srcId="{AA3404C3-C0CD-4734-9E0D-ACD15CB15A37}" destId="{C65B6FA8-AC7F-4E20-965A-76C3A777D01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C1A19-75FB-4B51-BCE4-D9CD9BE1C30D}"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4A7EEE8-5ED0-4CE8-A590-FF38B5503527}">
      <dgm:prSet/>
      <dgm:spPr/>
      <dgm:t>
        <a:bodyPr/>
        <a:lstStyle/>
        <a:p>
          <a:r>
            <a:rPr lang="en-US"/>
            <a:t>Help the client to associate pain to the actions she wants to stop doing </a:t>
          </a:r>
        </a:p>
      </dgm:t>
    </dgm:pt>
    <dgm:pt modelId="{47B431DD-3725-4436-9A81-7817A207506B}" type="parTrans" cxnId="{4DB3D520-3274-466D-9D7F-B41EB605E131}">
      <dgm:prSet/>
      <dgm:spPr/>
      <dgm:t>
        <a:bodyPr/>
        <a:lstStyle/>
        <a:p>
          <a:endParaRPr lang="en-US"/>
        </a:p>
      </dgm:t>
    </dgm:pt>
    <dgm:pt modelId="{63C1A2D1-C9BA-4434-9CB0-831A94B8BED5}" type="sibTrans" cxnId="{4DB3D520-3274-466D-9D7F-B41EB605E131}">
      <dgm:prSet/>
      <dgm:spPr/>
      <dgm:t>
        <a:bodyPr/>
        <a:lstStyle/>
        <a:p>
          <a:endParaRPr lang="en-US"/>
        </a:p>
      </dgm:t>
    </dgm:pt>
    <dgm:pt modelId="{661CC3E2-F402-4799-BB10-F1D4F9280794}">
      <dgm:prSet/>
      <dgm:spPr/>
      <dgm:t>
        <a:bodyPr/>
        <a:lstStyle/>
        <a:p>
          <a:r>
            <a:rPr lang="en-US"/>
            <a:t>And pleasure to the actions she needs to take to get her closer to her goal</a:t>
          </a:r>
        </a:p>
      </dgm:t>
    </dgm:pt>
    <dgm:pt modelId="{E54F547A-25D4-4886-AFBE-36A47420F83A}" type="parTrans" cxnId="{3F7F544D-AAB4-4C51-9E6F-23D22816A7C9}">
      <dgm:prSet/>
      <dgm:spPr/>
      <dgm:t>
        <a:bodyPr/>
        <a:lstStyle/>
        <a:p>
          <a:endParaRPr lang="en-US"/>
        </a:p>
      </dgm:t>
    </dgm:pt>
    <dgm:pt modelId="{38D1D5A8-D714-4C94-B65A-E7C8255C7B75}" type="sibTrans" cxnId="{3F7F544D-AAB4-4C51-9E6F-23D22816A7C9}">
      <dgm:prSet/>
      <dgm:spPr/>
      <dgm:t>
        <a:bodyPr/>
        <a:lstStyle/>
        <a:p>
          <a:endParaRPr lang="en-US"/>
        </a:p>
      </dgm:t>
    </dgm:pt>
    <dgm:pt modelId="{AA8C4545-22C2-4438-AB08-8BE3C5384DF9}" type="pres">
      <dgm:prSet presAssocID="{A10C1A19-75FB-4B51-BCE4-D9CD9BE1C30D}" presName="vert0" presStyleCnt="0">
        <dgm:presLayoutVars>
          <dgm:dir/>
          <dgm:animOne val="branch"/>
          <dgm:animLvl val="lvl"/>
        </dgm:presLayoutVars>
      </dgm:prSet>
      <dgm:spPr/>
    </dgm:pt>
    <dgm:pt modelId="{C15A4520-3B11-443B-BAFE-717B2F27C45C}" type="pres">
      <dgm:prSet presAssocID="{74A7EEE8-5ED0-4CE8-A590-FF38B5503527}" presName="thickLine" presStyleLbl="alignNode1" presStyleIdx="0" presStyleCnt="2"/>
      <dgm:spPr/>
    </dgm:pt>
    <dgm:pt modelId="{E9F9F0FF-A0ED-42A7-80BA-ACFAE0BDB5DD}" type="pres">
      <dgm:prSet presAssocID="{74A7EEE8-5ED0-4CE8-A590-FF38B5503527}" presName="horz1" presStyleCnt="0"/>
      <dgm:spPr/>
    </dgm:pt>
    <dgm:pt modelId="{8BDC14B1-A82D-4FAC-949C-DAAFAFF3E66B}" type="pres">
      <dgm:prSet presAssocID="{74A7EEE8-5ED0-4CE8-A590-FF38B5503527}" presName="tx1" presStyleLbl="revTx" presStyleIdx="0" presStyleCnt="2"/>
      <dgm:spPr/>
    </dgm:pt>
    <dgm:pt modelId="{EA6BD648-0FDB-4282-B72C-CEB129DB08B4}" type="pres">
      <dgm:prSet presAssocID="{74A7EEE8-5ED0-4CE8-A590-FF38B5503527}" presName="vert1" presStyleCnt="0"/>
      <dgm:spPr/>
    </dgm:pt>
    <dgm:pt modelId="{28BDB110-9BA7-4DC8-B052-08D6FE813F2A}" type="pres">
      <dgm:prSet presAssocID="{661CC3E2-F402-4799-BB10-F1D4F9280794}" presName="thickLine" presStyleLbl="alignNode1" presStyleIdx="1" presStyleCnt="2"/>
      <dgm:spPr/>
    </dgm:pt>
    <dgm:pt modelId="{B54A840A-DC5E-48D1-889D-28532AE669CB}" type="pres">
      <dgm:prSet presAssocID="{661CC3E2-F402-4799-BB10-F1D4F9280794}" presName="horz1" presStyleCnt="0"/>
      <dgm:spPr/>
    </dgm:pt>
    <dgm:pt modelId="{D7EC6242-DFC9-4E3D-9EB9-89B087BB526B}" type="pres">
      <dgm:prSet presAssocID="{661CC3E2-F402-4799-BB10-F1D4F9280794}" presName="tx1" presStyleLbl="revTx" presStyleIdx="1" presStyleCnt="2"/>
      <dgm:spPr/>
    </dgm:pt>
    <dgm:pt modelId="{3E1E240E-1502-4B4D-9205-089DE5C99910}" type="pres">
      <dgm:prSet presAssocID="{661CC3E2-F402-4799-BB10-F1D4F9280794}" presName="vert1" presStyleCnt="0"/>
      <dgm:spPr/>
    </dgm:pt>
  </dgm:ptLst>
  <dgm:cxnLst>
    <dgm:cxn modelId="{4DB3D520-3274-466D-9D7F-B41EB605E131}" srcId="{A10C1A19-75FB-4B51-BCE4-D9CD9BE1C30D}" destId="{74A7EEE8-5ED0-4CE8-A590-FF38B5503527}" srcOrd="0" destOrd="0" parTransId="{47B431DD-3725-4436-9A81-7817A207506B}" sibTransId="{63C1A2D1-C9BA-4434-9CB0-831A94B8BED5}"/>
    <dgm:cxn modelId="{3F7F544D-AAB4-4C51-9E6F-23D22816A7C9}" srcId="{A10C1A19-75FB-4B51-BCE4-D9CD9BE1C30D}" destId="{661CC3E2-F402-4799-BB10-F1D4F9280794}" srcOrd="1" destOrd="0" parTransId="{E54F547A-25D4-4886-AFBE-36A47420F83A}" sibTransId="{38D1D5A8-D714-4C94-B65A-E7C8255C7B75}"/>
    <dgm:cxn modelId="{50BBD187-669B-438E-B247-E77E18645B5B}" type="presOf" srcId="{A10C1A19-75FB-4B51-BCE4-D9CD9BE1C30D}" destId="{AA8C4545-22C2-4438-AB08-8BE3C5384DF9}" srcOrd="0" destOrd="0" presId="urn:microsoft.com/office/officeart/2008/layout/LinedList"/>
    <dgm:cxn modelId="{C4BE93C7-FF36-46BE-9BB5-7025940145A7}" type="presOf" srcId="{661CC3E2-F402-4799-BB10-F1D4F9280794}" destId="{D7EC6242-DFC9-4E3D-9EB9-89B087BB526B}" srcOrd="0" destOrd="0" presId="urn:microsoft.com/office/officeart/2008/layout/LinedList"/>
    <dgm:cxn modelId="{AE63F0EF-D5AA-45DB-AB5E-F277EB3D906B}" type="presOf" srcId="{74A7EEE8-5ED0-4CE8-A590-FF38B5503527}" destId="{8BDC14B1-A82D-4FAC-949C-DAAFAFF3E66B}" srcOrd="0" destOrd="0" presId="urn:microsoft.com/office/officeart/2008/layout/LinedList"/>
    <dgm:cxn modelId="{6114096F-FD7A-41EC-905C-E4EECFA0B79E}" type="presParOf" srcId="{AA8C4545-22C2-4438-AB08-8BE3C5384DF9}" destId="{C15A4520-3B11-443B-BAFE-717B2F27C45C}" srcOrd="0" destOrd="0" presId="urn:microsoft.com/office/officeart/2008/layout/LinedList"/>
    <dgm:cxn modelId="{B0ABBA6D-9564-4BD7-8AFF-7FF22B5A28AC}" type="presParOf" srcId="{AA8C4545-22C2-4438-AB08-8BE3C5384DF9}" destId="{E9F9F0FF-A0ED-42A7-80BA-ACFAE0BDB5DD}" srcOrd="1" destOrd="0" presId="urn:microsoft.com/office/officeart/2008/layout/LinedList"/>
    <dgm:cxn modelId="{612A09DE-3C6B-4F1A-9A86-A67243F16629}" type="presParOf" srcId="{E9F9F0FF-A0ED-42A7-80BA-ACFAE0BDB5DD}" destId="{8BDC14B1-A82D-4FAC-949C-DAAFAFF3E66B}" srcOrd="0" destOrd="0" presId="urn:microsoft.com/office/officeart/2008/layout/LinedList"/>
    <dgm:cxn modelId="{3649E82D-04BF-46E3-B7CE-21629176D3DB}" type="presParOf" srcId="{E9F9F0FF-A0ED-42A7-80BA-ACFAE0BDB5DD}" destId="{EA6BD648-0FDB-4282-B72C-CEB129DB08B4}" srcOrd="1" destOrd="0" presId="urn:microsoft.com/office/officeart/2008/layout/LinedList"/>
    <dgm:cxn modelId="{F80B02B2-5D55-45BD-835C-C122DDCEF982}" type="presParOf" srcId="{AA8C4545-22C2-4438-AB08-8BE3C5384DF9}" destId="{28BDB110-9BA7-4DC8-B052-08D6FE813F2A}" srcOrd="2" destOrd="0" presId="urn:microsoft.com/office/officeart/2008/layout/LinedList"/>
    <dgm:cxn modelId="{756184EB-6567-420D-9D3A-1EF3F504D944}" type="presParOf" srcId="{AA8C4545-22C2-4438-AB08-8BE3C5384DF9}" destId="{B54A840A-DC5E-48D1-889D-28532AE669CB}" srcOrd="3" destOrd="0" presId="urn:microsoft.com/office/officeart/2008/layout/LinedList"/>
    <dgm:cxn modelId="{06E6D99E-9509-40AD-83C5-9CE66932C723}" type="presParOf" srcId="{B54A840A-DC5E-48D1-889D-28532AE669CB}" destId="{D7EC6242-DFC9-4E3D-9EB9-89B087BB526B}" srcOrd="0" destOrd="0" presId="urn:microsoft.com/office/officeart/2008/layout/LinedList"/>
    <dgm:cxn modelId="{5262896A-0A7B-4997-A0C4-657648815816}" type="presParOf" srcId="{B54A840A-DC5E-48D1-889D-28532AE669CB}" destId="{3E1E240E-1502-4B4D-9205-089DE5C9991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656FC-3402-4507-9BFD-120251A7044F}"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456811C-60F4-47BC-AC15-32FD6843ECDC}">
      <dgm:prSet/>
      <dgm:spPr/>
      <dgm:t>
        <a:bodyPr/>
        <a:lstStyle/>
        <a:p>
          <a:r>
            <a:rPr lang="en-US"/>
            <a:t>1. Write down one action you need to take that you’ve been putting off.</a:t>
          </a:r>
        </a:p>
      </dgm:t>
    </dgm:pt>
    <dgm:pt modelId="{E89DCCC2-3B83-4A0D-807F-6EE475F489A8}" type="parTrans" cxnId="{82EDE7EC-3FF9-4E59-9040-74F6BC36BB32}">
      <dgm:prSet/>
      <dgm:spPr/>
      <dgm:t>
        <a:bodyPr/>
        <a:lstStyle/>
        <a:p>
          <a:endParaRPr lang="en-US"/>
        </a:p>
      </dgm:t>
    </dgm:pt>
    <dgm:pt modelId="{4D741A29-7573-4B91-A408-87E9AFF301A8}" type="sibTrans" cxnId="{82EDE7EC-3FF9-4E59-9040-74F6BC36BB32}">
      <dgm:prSet/>
      <dgm:spPr/>
      <dgm:t>
        <a:bodyPr/>
        <a:lstStyle/>
        <a:p>
          <a:endParaRPr lang="en-US"/>
        </a:p>
      </dgm:t>
    </dgm:pt>
    <dgm:pt modelId="{1A679B08-3B13-4672-9B12-3828696DC485}">
      <dgm:prSet/>
      <dgm:spPr/>
      <dgm:t>
        <a:bodyPr/>
        <a:lstStyle/>
        <a:p>
          <a:r>
            <a:rPr lang="en-US"/>
            <a:t>2. Why you haven’t taken action. What pain have you linked to taking this action? </a:t>
          </a:r>
        </a:p>
      </dgm:t>
    </dgm:pt>
    <dgm:pt modelId="{1BDF5E02-36A1-4513-A406-13BDCD7B25A4}" type="parTrans" cxnId="{09514615-8345-4498-9BC2-7FE5C109B2FD}">
      <dgm:prSet/>
      <dgm:spPr/>
      <dgm:t>
        <a:bodyPr/>
        <a:lstStyle/>
        <a:p>
          <a:endParaRPr lang="en-US"/>
        </a:p>
      </dgm:t>
    </dgm:pt>
    <dgm:pt modelId="{AAC8E6F0-6AAD-4407-8AA4-AA650E656413}" type="sibTrans" cxnId="{09514615-8345-4498-9BC2-7FE5C109B2FD}">
      <dgm:prSet/>
      <dgm:spPr/>
      <dgm:t>
        <a:bodyPr/>
        <a:lstStyle/>
        <a:p>
          <a:endParaRPr lang="en-US"/>
        </a:p>
      </dgm:t>
    </dgm:pt>
    <dgm:pt modelId="{38214560-9C75-4FAC-B161-07E6183A767A}">
      <dgm:prSet/>
      <dgm:spPr/>
      <dgm:t>
        <a:bodyPr/>
        <a:lstStyle/>
        <a:p>
          <a:r>
            <a:rPr lang="en-US"/>
            <a:t>3. Write down all the pleasure you got from indulging in this negative behavior?</a:t>
          </a:r>
        </a:p>
      </dgm:t>
    </dgm:pt>
    <dgm:pt modelId="{45370E6D-08BD-4DD0-A4B2-EFC61D727E1D}" type="parTrans" cxnId="{65B96D49-32A7-43EC-8C4F-68A9B44D9E38}">
      <dgm:prSet/>
      <dgm:spPr/>
      <dgm:t>
        <a:bodyPr/>
        <a:lstStyle/>
        <a:p>
          <a:endParaRPr lang="en-US"/>
        </a:p>
      </dgm:t>
    </dgm:pt>
    <dgm:pt modelId="{FF4EAD35-902D-4D9D-BD9A-E4A506E1A6E6}" type="sibTrans" cxnId="{65B96D49-32A7-43EC-8C4F-68A9B44D9E38}">
      <dgm:prSet/>
      <dgm:spPr/>
      <dgm:t>
        <a:bodyPr/>
        <a:lstStyle/>
        <a:p>
          <a:endParaRPr lang="en-US"/>
        </a:p>
      </dgm:t>
    </dgm:pt>
    <dgm:pt modelId="{CCF7996A-485C-48E2-BB3F-FE8006F031F2}">
      <dgm:prSet/>
      <dgm:spPr/>
      <dgm:t>
        <a:bodyPr/>
        <a:lstStyle/>
        <a:p>
          <a:r>
            <a:rPr lang="en-US"/>
            <a:t>4. Write down what it will cost you if you don’t change now. </a:t>
          </a:r>
        </a:p>
      </dgm:t>
    </dgm:pt>
    <dgm:pt modelId="{2CB0B9B4-2EB3-4445-904F-618073615008}" type="parTrans" cxnId="{95D26625-A155-4B17-B6D2-0039A02D33EA}">
      <dgm:prSet/>
      <dgm:spPr/>
      <dgm:t>
        <a:bodyPr/>
        <a:lstStyle/>
        <a:p>
          <a:endParaRPr lang="en-US"/>
        </a:p>
      </dgm:t>
    </dgm:pt>
    <dgm:pt modelId="{B5CD4989-4512-4536-BE54-CD6CF14EC5B5}" type="sibTrans" cxnId="{95D26625-A155-4B17-B6D2-0039A02D33EA}">
      <dgm:prSet/>
      <dgm:spPr/>
      <dgm:t>
        <a:bodyPr/>
        <a:lstStyle/>
        <a:p>
          <a:endParaRPr lang="en-US"/>
        </a:p>
      </dgm:t>
    </dgm:pt>
    <dgm:pt modelId="{5AC69AEA-1F3B-4CC8-848D-3E93E091C173}">
      <dgm:prSet/>
      <dgm:spPr/>
      <dgm:t>
        <a:bodyPr/>
        <a:lstStyle/>
        <a:p>
          <a:r>
            <a:rPr lang="en-US"/>
            <a:t>5. Write down the pleasure you will get if you take action now.</a:t>
          </a:r>
        </a:p>
      </dgm:t>
    </dgm:pt>
    <dgm:pt modelId="{900F2969-6231-4205-B550-478838D06655}" type="parTrans" cxnId="{415CB4EF-A3D2-4DD6-BD0E-F921F3E83B74}">
      <dgm:prSet/>
      <dgm:spPr/>
      <dgm:t>
        <a:bodyPr/>
        <a:lstStyle/>
        <a:p>
          <a:endParaRPr lang="en-US"/>
        </a:p>
      </dgm:t>
    </dgm:pt>
    <dgm:pt modelId="{699EAAFC-135F-48C2-AF63-F205D74CA290}" type="sibTrans" cxnId="{415CB4EF-A3D2-4DD6-BD0E-F921F3E83B74}">
      <dgm:prSet/>
      <dgm:spPr/>
      <dgm:t>
        <a:bodyPr/>
        <a:lstStyle/>
        <a:p>
          <a:endParaRPr lang="en-US"/>
        </a:p>
      </dgm:t>
    </dgm:pt>
    <dgm:pt modelId="{8C4892AA-C61E-4689-91EA-E4A78C83EACF}">
      <dgm:prSet/>
      <dgm:spPr/>
      <dgm:t>
        <a:bodyPr/>
        <a:lstStyle/>
        <a:p>
          <a:r>
            <a:rPr lang="en-US"/>
            <a:t>6. Read the list every morning &amp; evening for the next 30 days. </a:t>
          </a:r>
        </a:p>
      </dgm:t>
    </dgm:pt>
    <dgm:pt modelId="{7726DCB7-D4FD-489C-818F-C641F015E372}" type="parTrans" cxnId="{65AAF49E-B8F3-4957-B87F-541669B20A2F}">
      <dgm:prSet/>
      <dgm:spPr/>
      <dgm:t>
        <a:bodyPr/>
        <a:lstStyle/>
        <a:p>
          <a:endParaRPr lang="en-US"/>
        </a:p>
      </dgm:t>
    </dgm:pt>
    <dgm:pt modelId="{CF7627B3-EA60-4957-95B5-C68F5E03BFCF}" type="sibTrans" cxnId="{65AAF49E-B8F3-4957-B87F-541669B20A2F}">
      <dgm:prSet/>
      <dgm:spPr/>
      <dgm:t>
        <a:bodyPr/>
        <a:lstStyle/>
        <a:p>
          <a:endParaRPr lang="en-US"/>
        </a:p>
      </dgm:t>
    </dgm:pt>
    <dgm:pt modelId="{AF74909F-A5E7-45A1-BED5-77ED05EAF792}" type="pres">
      <dgm:prSet presAssocID="{440656FC-3402-4507-9BFD-120251A7044F}" presName="vert0" presStyleCnt="0">
        <dgm:presLayoutVars>
          <dgm:dir/>
          <dgm:animOne val="branch"/>
          <dgm:animLvl val="lvl"/>
        </dgm:presLayoutVars>
      </dgm:prSet>
      <dgm:spPr/>
    </dgm:pt>
    <dgm:pt modelId="{F4F52631-887B-4486-9010-450C7DEAB538}" type="pres">
      <dgm:prSet presAssocID="{1456811C-60F4-47BC-AC15-32FD6843ECDC}" presName="thickLine" presStyleLbl="alignNode1" presStyleIdx="0" presStyleCnt="6"/>
      <dgm:spPr/>
    </dgm:pt>
    <dgm:pt modelId="{7BD27114-E931-4D57-A090-B62B8AFE6345}" type="pres">
      <dgm:prSet presAssocID="{1456811C-60F4-47BC-AC15-32FD6843ECDC}" presName="horz1" presStyleCnt="0"/>
      <dgm:spPr/>
    </dgm:pt>
    <dgm:pt modelId="{BF416A14-E06F-4744-B3EA-31516248C741}" type="pres">
      <dgm:prSet presAssocID="{1456811C-60F4-47BC-AC15-32FD6843ECDC}" presName="tx1" presStyleLbl="revTx" presStyleIdx="0" presStyleCnt="6"/>
      <dgm:spPr/>
    </dgm:pt>
    <dgm:pt modelId="{A51504D4-5740-4FE7-92F6-4018D9F657C7}" type="pres">
      <dgm:prSet presAssocID="{1456811C-60F4-47BC-AC15-32FD6843ECDC}" presName="vert1" presStyleCnt="0"/>
      <dgm:spPr/>
    </dgm:pt>
    <dgm:pt modelId="{3F036566-CC79-431A-BEF2-E97AD246EFC3}" type="pres">
      <dgm:prSet presAssocID="{1A679B08-3B13-4672-9B12-3828696DC485}" presName="thickLine" presStyleLbl="alignNode1" presStyleIdx="1" presStyleCnt="6"/>
      <dgm:spPr/>
    </dgm:pt>
    <dgm:pt modelId="{7ED79432-07D6-487F-9496-7C98408DC08A}" type="pres">
      <dgm:prSet presAssocID="{1A679B08-3B13-4672-9B12-3828696DC485}" presName="horz1" presStyleCnt="0"/>
      <dgm:spPr/>
    </dgm:pt>
    <dgm:pt modelId="{00B1A791-3B08-4ED0-BDF6-F41B6F57AAD4}" type="pres">
      <dgm:prSet presAssocID="{1A679B08-3B13-4672-9B12-3828696DC485}" presName="tx1" presStyleLbl="revTx" presStyleIdx="1" presStyleCnt="6"/>
      <dgm:spPr/>
    </dgm:pt>
    <dgm:pt modelId="{C17F6133-0B39-4140-98C5-0F252BB2FA10}" type="pres">
      <dgm:prSet presAssocID="{1A679B08-3B13-4672-9B12-3828696DC485}" presName="vert1" presStyleCnt="0"/>
      <dgm:spPr/>
    </dgm:pt>
    <dgm:pt modelId="{A4F4BFB9-F527-479B-B8C6-77183D677711}" type="pres">
      <dgm:prSet presAssocID="{38214560-9C75-4FAC-B161-07E6183A767A}" presName="thickLine" presStyleLbl="alignNode1" presStyleIdx="2" presStyleCnt="6"/>
      <dgm:spPr/>
    </dgm:pt>
    <dgm:pt modelId="{A6ABEB60-9198-42CE-8905-C9F7D8939FF7}" type="pres">
      <dgm:prSet presAssocID="{38214560-9C75-4FAC-B161-07E6183A767A}" presName="horz1" presStyleCnt="0"/>
      <dgm:spPr/>
    </dgm:pt>
    <dgm:pt modelId="{1267CEA8-3741-45E6-A6CC-D1A635BC9FB0}" type="pres">
      <dgm:prSet presAssocID="{38214560-9C75-4FAC-B161-07E6183A767A}" presName="tx1" presStyleLbl="revTx" presStyleIdx="2" presStyleCnt="6"/>
      <dgm:spPr/>
    </dgm:pt>
    <dgm:pt modelId="{697A3CE7-F6F2-4D37-BF7C-0F6FF5CFCC63}" type="pres">
      <dgm:prSet presAssocID="{38214560-9C75-4FAC-B161-07E6183A767A}" presName="vert1" presStyleCnt="0"/>
      <dgm:spPr/>
    </dgm:pt>
    <dgm:pt modelId="{6F853244-5653-4D66-BCD2-CE1F63D1822A}" type="pres">
      <dgm:prSet presAssocID="{CCF7996A-485C-48E2-BB3F-FE8006F031F2}" presName="thickLine" presStyleLbl="alignNode1" presStyleIdx="3" presStyleCnt="6"/>
      <dgm:spPr/>
    </dgm:pt>
    <dgm:pt modelId="{72D16273-C603-4A28-A84A-A4CB9DEEF014}" type="pres">
      <dgm:prSet presAssocID="{CCF7996A-485C-48E2-BB3F-FE8006F031F2}" presName="horz1" presStyleCnt="0"/>
      <dgm:spPr/>
    </dgm:pt>
    <dgm:pt modelId="{D9BFFDCD-299A-40DB-BC4C-73FFE0AD817A}" type="pres">
      <dgm:prSet presAssocID="{CCF7996A-485C-48E2-BB3F-FE8006F031F2}" presName="tx1" presStyleLbl="revTx" presStyleIdx="3" presStyleCnt="6"/>
      <dgm:spPr/>
    </dgm:pt>
    <dgm:pt modelId="{9FB65D88-1EB9-46CF-A454-668B262F4305}" type="pres">
      <dgm:prSet presAssocID="{CCF7996A-485C-48E2-BB3F-FE8006F031F2}" presName="vert1" presStyleCnt="0"/>
      <dgm:spPr/>
    </dgm:pt>
    <dgm:pt modelId="{7A854E79-D9DA-44E6-BFBA-63C4A16F5ACB}" type="pres">
      <dgm:prSet presAssocID="{5AC69AEA-1F3B-4CC8-848D-3E93E091C173}" presName="thickLine" presStyleLbl="alignNode1" presStyleIdx="4" presStyleCnt="6"/>
      <dgm:spPr/>
    </dgm:pt>
    <dgm:pt modelId="{AA4A8753-7283-4710-98E5-8249F181020D}" type="pres">
      <dgm:prSet presAssocID="{5AC69AEA-1F3B-4CC8-848D-3E93E091C173}" presName="horz1" presStyleCnt="0"/>
      <dgm:spPr/>
    </dgm:pt>
    <dgm:pt modelId="{1D8B39F1-5EF6-4D24-90F7-DE44775842D3}" type="pres">
      <dgm:prSet presAssocID="{5AC69AEA-1F3B-4CC8-848D-3E93E091C173}" presName="tx1" presStyleLbl="revTx" presStyleIdx="4" presStyleCnt="6"/>
      <dgm:spPr/>
    </dgm:pt>
    <dgm:pt modelId="{926AE287-6F63-4CD3-89A5-67298E8AB937}" type="pres">
      <dgm:prSet presAssocID="{5AC69AEA-1F3B-4CC8-848D-3E93E091C173}" presName="vert1" presStyleCnt="0"/>
      <dgm:spPr/>
    </dgm:pt>
    <dgm:pt modelId="{CF900713-4332-4812-83A7-96F457B4DC43}" type="pres">
      <dgm:prSet presAssocID="{8C4892AA-C61E-4689-91EA-E4A78C83EACF}" presName="thickLine" presStyleLbl="alignNode1" presStyleIdx="5" presStyleCnt="6"/>
      <dgm:spPr/>
    </dgm:pt>
    <dgm:pt modelId="{A83BF19F-C22C-43B4-9869-441EBBEF4695}" type="pres">
      <dgm:prSet presAssocID="{8C4892AA-C61E-4689-91EA-E4A78C83EACF}" presName="horz1" presStyleCnt="0"/>
      <dgm:spPr/>
    </dgm:pt>
    <dgm:pt modelId="{04AF7BAD-9576-42CB-9A19-A208BA23348A}" type="pres">
      <dgm:prSet presAssocID="{8C4892AA-C61E-4689-91EA-E4A78C83EACF}" presName="tx1" presStyleLbl="revTx" presStyleIdx="5" presStyleCnt="6"/>
      <dgm:spPr/>
    </dgm:pt>
    <dgm:pt modelId="{402CAE0B-C765-4F3B-BDBC-05E5E4D0FD0F}" type="pres">
      <dgm:prSet presAssocID="{8C4892AA-C61E-4689-91EA-E4A78C83EACF}" presName="vert1" presStyleCnt="0"/>
      <dgm:spPr/>
    </dgm:pt>
  </dgm:ptLst>
  <dgm:cxnLst>
    <dgm:cxn modelId="{FEF54502-2426-41BC-97CE-89BDB7A7F10D}" type="presOf" srcId="{440656FC-3402-4507-9BFD-120251A7044F}" destId="{AF74909F-A5E7-45A1-BED5-77ED05EAF792}" srcOrd="0" destOrd="0" presId="urn:microsoft.com/office/officeart/2008/layout/LinedList"/>
    <dgm:cxn modelId="{09514615-8345-4498-9BC2-7FE5C109B2FD}" srcId="{440656FC-3402-4507-9BFD-120251A7044F}" destId="{1A679B08-3B13-4672-9B12-3828696DC485}" srcOrd="1" destOrd="0" parTransId="{1BDF5E02-36A1-4513-A406-13BDCD7B25A4}" sibTransId="{AAC8E6F0-6AAD-4407-8AA4-AA650E656413}"/>
    <dgm:cxn modelId="{5BA10520-3D7C-4409-A5E4-8204966D9622}" type="presOf" srcId="{1456811C-60F4-47BC-AC15-32FD6843ECDC}" destId="{BF416A14-E06F-4744-B3EA-31516248C741}" srcOrd="0" destOrd="0" presId="urn:microsoft.com/office/officeart/2008/layout/LinedList"/>
    <dgm:cxn modelId="{95D26625-A155-4B17-B6D2-0039A02D33EA}" srcId="{440656FC-3402-4507-9BFD-120251A7044F}" destId="{CCF7996A-485C-48E2-BB3F-FE8006F031F2}" srcOrd="3" destOrd="0" parTransId="{2CB0B9B4-2EB3-4445-904F-618073615008}" sibTransId="{B5CD4989-4512-4536-BE54-CD6CF14EC5B5}"/>
    <dgm:cxn modelId="{C1D0A332-9DE1-4322-85B8-A55727B9FAF0}" type="presOf" srcId="{5AC69AEA-1F3B-4CC8-848D-3E93E091C173}" destId="{1D8B39F1-5EF6-4D24-90F7-DE44775842D3}" srcOrd="0" destOrd="0" presId="urn:microsoft.com/office/officeart/2008/layout/LinedList"/>
    <dgm:cxn modelId="{65B96D49-32A7-43EC-8C4F-68A9B44D9E38}" srcId="{440656FC-3402-4507-9BFD-120251A7044F}" destId="{38214560-9C75-4FAC-B161-07E6183A767A}" srcOrd="2" destOrd="0" parTransId="{45370E6D-08BD-4DD0-A4B2-EFC61D727E1D}" sibTransId="{FF4EAD35-902D-4D9D-BD9A-E4A506E1A6E6}"/>
    <dgm:cxn modelId="{AF862353-47BC-4811-8C28-D5FF93649D53}" type="presOf" srcId="{CCF7996A-485C-48E2-BB3F-FE8006F031F2}" destId="{D9BFFDCD-299A-40DB-BC4C-73FFE0AD817A}" srcOrd="0" destOrd="0" presId="urn:microsoft.com/office/officeart/2008/layout/LinedList"/>
    <dgm:cxn modelId="{D1DEF287-407F-423F-9C97-9ED3BD578BE4}" type="presOf" srcId="{1A679B08-3B13-4672-9B12-3828696DC485}" destId="{00B1A791-3B08-4ED0-BDF6-F41B6F57AAD4}" srcOrd="0" destOrd="0" presId="urn:microsoft.com/office/officeart/2008/layout/LinedList"/>
    <dgm:cxn modelId="{65AAF49E-B8F3-4957-B87F-541669B20A2F}" srcId="{440656FC-3402-4507-9BFD-120251A7044F}" destId="{8C4892AA-C61E-4689-91EA-E4A78C83EACF}" srcOrd="5" destOrd="0" parTransId="{7726DCB7-D4FD-489C-818F-C641F015E372}" sibTransId="{CF7627B3-EA60-4957-95B5-C68F5E03BFCF}"/>
    <dgm:cxn modelId="{F8C9ADB3-B68A-4282-BEC2-C98B8DED887B}" type="presOf" srcId="{8C4892AA-C61E-4689-91EA-E4A78C83EACF}" destId="{04AF7BAD-9576-42CB-9A19-A208BA23348A}" srcOrd="0" destOrd="0" presId="urn:microsoft.com/office/officeart/2008/layout/LinedList"/>
    <dgm:cxn modelId="{CF94D4C6-1189-473C-A222-58BCC3B03831}" type="presOf" srcId="{38214560-9C75-4FAC-B161-07E6183A767A}" destId="{1267CEA8-3741-45E6-A6CC-D1A635BC9FB0}" srcOrd="0" destOrd="0" presId="urn:microsoft.com/office/officeart/2008/layout/LinedList"/>
    <dgm:cxn modelId="{82EDE7EC-3FF9-4E59-9040-74F6BC36BB32}" srcId="{440656FC-3402-4507-9BFD-120251A7044F}" destId="{1456811C-60F4-47BC-AC15-32FD6843ECDC}" srcOrd="0" destOrd="0" parTransId="{E89DCCC2-3B83-4A0D-807F-6EE475F489A8}" sibTransId="{4D741A29-7573-4B91-A408-87E9AFF301A8}"/>
    <dgm:cxn modelId="{415CB4EF-A3D2-4DD6-BD0E-F921F3E83B74}" srcId="{440656FC-3402-4507-9BFD-120251A7044F}" destId="{5AC69AEA-1F3B-4CC8-848D-3E93E091C173}" srcOrd="4" destOrd="0" parTransId="{900F2969-6231-4205-B550-478838D06655}" sibTransId="{699EAAFC-135F-48C2-AF63-F205D74CA290}"/>
    <dgm:cxn modelId="{B5329D4D-594F-43D6-B67A-18451367DA06}" type="presParOf" srcId="{AF74909F-A5E7-45A1-BED5-77ED05EAF792}" destId="{F4F52631-887B-4486-9010-450C7DEAB538}" srcOrd="0" destOrd="0" presId="urn:microsoft.com/office/officeart/2008/layout/LinedList"/>
    <dgm:cxn modelId="{F6637FFD-8805-421A-A1D8-092719F6B8AC}" type="presParOf" srcId="{AF74909F-A5E7-45A1-BED5-77ED05EAF792}" destId="{7BD27114-E931-4D57-A090-B62B8AFE6345}" srcOrd="1" destOrd="0" presId="urn:microsoft.com/office/officeart/2008/layout/LinedList"/>
    <dgm:cxn modelId="{D0E7D265-9933-49BB-92E1-4F0C122353EB}" type="presParOf" srcId="{7BD27114-E931-4D57-A090-B62B8AFE6345}" destId="{BF416A14-E06F-4744-B3EA-31516248C741}" srcOrd="0" destOrd="0" presId="urn:microsoft.com/office/officeart/2008/layout/LinedList"/>
    <dgm:cxn modelId="{B4966906-D8FF-4DC9-8BAB-19449B42344B}" type="presParOf" srcId="{7BD27114-E931-4D57-A090-B62B8AFE6345}" destId="{A51504D4-5740-4FE7-92F6-4018D9F657C7}" srcOrd="1" destOrd="0" presId="urn:microsoft.com/office/officeart/2008/layout/LinedList"/>
    <dgm:cxn modelId="{8A86383C-FF89-4522-96CD-520AA9023DAF}" type="presParOf" srcId="{AF74909F-A5E7-45A1-BED5-77ED05EAF792}" destId="{3F036566-CC79-431A-BEF2-E97AD246EFC3}" srcOrd="2" destOrd="0" presId="urn:microsoft.com/office/officeart/2008/layout/LinedList"/>
    <dgm:cxn modelId="{1DEC675E-DA90-4657-B030-C5C1A7C4EAFB}" type="presParOf" srcId="{AF74909F-A5E7-45A1-BED5-77ED05EAF792}" destId="{7ED79432-07D6-487F-9496-7C98408DC08A}" srcOrd="3" destOrd="0" presId="urn:microsoft.com/office/officeart/2008/layout/LinedList"/>
    <dgm:cxn modelId="{4A766298-46CA-4E04-B728-4A68DB7658B7}" type="presParOf" srcId="{7ED79432-07D6-487F-9496-7C98408DC08A}" destId="{00B1A791-3B08-4ED0-BDF6-F41B6F57AAD4}" srcOrd="0" destOrd="0" presId="urn:microsoft.com/office/officeart/2008/layout/LinedList"/>
    <dgm:cxn modelId="{6D3F2659-1E24-41D3-B977-AD7522F2CB49}" type="presParOf" srcId="{7ED79432-07D6-487F-9496-7C98408DC08A}" destId="{C17F6133-0B39-4140-98C5-0F252BB2FA10}" srcOrd="1" destOrd="0" presId="urn:microsoft.com/office/officeart/2008/layout/LinedList"/>
    <dgm:cxn modelId="{D8E3F761-5DB5-4DB8-9EBA-DF543BF6E6F5}" type="presParOf" srcId="{AF74909F-A5E7-45A1-BED5-77ED05EAF792}" destId="{A4F4BFB9-F527-479B-B8C6-77183D677711}" srcOrd="4" destOrd="0" presId="urn:microsoft.com/office/officeart/2008/layout/LinedList"/>
    <dgm:cxn modelId="{FB421DC3-D519-4981-AA05-ABC3BBE1651D}" type="presParOf" srcId="{AF74909F-A5E7-45A1-BED5-77ED05EAF792}" destId="{A6ABEB60-9198-42CE-8905-C9F7D8939FF7}" srcOrd="5" destOrd="0" presId="urn:microsoft.com/office/officeart/2008/layout/LinedList"/>
    <dgm:cxn modelId="{45475EB3-D8F4-4802-86DA-F34C65CBAF09}" type="presParOf" srcId="{A6ABEB60-9198-42CE-8905-C9F7D8939FF7}" destId="{1267CEA8-3741-45E6-A6CC-D1A635BC9FB0}" srcOrd="0" destOrd="0" presId="urn:microsoft.com/office/officeart/2008/layout/LinedList"/>
    <dgm:cxn modelId="{DB566E8B-F0E7-4F7D-95D4-9A7C25FBA8A9}" type="presParOf" srcId="{A6ABEB60-9198-42CE-8905-C9F7D8939FF7}" destId="{697A3CE7-F6F2-4D37-BF7C-0F6FF5CFCC63}" srcOrd="1" destOrd="0" presId="urn:microsoft.com/office/officeart/2008/layout/LinedList"/>
    <dgm:cxn modelId="{005082DA-2DF7-41B0-A6C4-815189072346}" type="presParOf" srcId="{AF74909F-A5E7-45A1-BED5-77ED05EAF792}" destId="{6F853244-5653-4D66-BCD2-CE1F63D1822A}" srcOrd="6" destOrd="0" presId="urn:microsoft.com/office/officeart/2008/layout/LinedList"/>
    <dgm:cxn modelId="{AB631398-D953-44A2-AB3F-B6F47F3E50C7}" type="presParOf" srcId="{AF74909F-A5E7-45A1-BED5-77ED05EAF792}" destId="{72D16273-C603-4A28-A84A-A4CB9DEEF014}" srcOrd="7" destOrd="0" presId="urn:microsoft.com/office/officeart/2008/layout/LinedList"/>
    <dgm:cxn modelId="{550BEA42-A4FB-4E86-9C50-0C21E33A5E3D}" type="presParOf" srcId="{72D16273-C603-4A28-A84A-A4CB9DEEF014}" destId="{D9BFFDCD-299A-40DB-BC4C-73FFE0AD817A}" srcOrd="0" destOrd="0" presId="urn:microsoft.com/office/officeart/2008/layout/LinedList"/>
    <dgm:cxn modelId="{795AC167-C2F5-4383-B939-AD62E3F9E7EB}" type="presParOf" srcId="{72D16273-C603-4A28-A84A-A4CB9DEEF014}" destId="{9FB65D88-1EB9-46CF-A454-668B262F4305}" srcOrd="1" destOrd="0" presId="urn:microsoft.com/office/officeart/2008/layout/LinedList"/>
    <dgm:cxn modelId="{201523D2-3A1F-4282-BA62-9CDCF1BFE32F}" type="presParOf" srcId="{AF74909F-A5E7-45A1-BED5-77ED05EAF792}" destId="{7A854E79-D9DA-44E6-BFBA-63C4A16F5ACB}" srcOrd="8" destOrd="0" presId="urn:microsoft.com/office/officeart/2008/layout/LinedList"/>
    <dgm:cxn modelId="{B55D0866-7F6D-4CF3-B4F6-E2411EF96763}" type="presParOf" srcId="{AF74909F-A5E7-45A1-BED5-77ED05EAF792}" destId="{AA4A8753-7283-4710-98E5-8249F181020D}" srcOrd="9" destOrd="0" presId="urn:microsoft.com/office/officeart/2008/layout/LinedList"/>
    <dgm:cxn modelId="{425FB68C-EE88-4BB9-8E70-1199C6CC50B4}" type="presParOf" srcId="{AA4A8753-7283-4710-98E5-8249F181020D}" destId="{1D8B39F1-5EF6-4D24-90F7-DE44775842D3}" srcOrd="0" destOrd="0" presId="urn:microsoft.com/office/officeart/2008/layout/LinedList"/>
    <dgm:cxn modelId="{D4D6517D-936A-46AD-9D4D-4898AD1B9D7E}" type="presParOf" srcId="{AA4A8753-7283-4710-98E5-8249F181020D}" destId="{926AE287-6F63-4CD3-89A5-67298E8AB937}" srcOrd="1" destOrd="0" presId="urn:microsoft.com/office/officeart/2008/layout/LinedList"/>
    <dgm:cxn modelId="{B7FF5E6D-0A42-44A8-8977-670CE8C0F641}" type="presParOf" srcId="{AF74909F-A5E7-45A1-BED5-77ED05EAF792}" destId="{CF900713-4332-4812-83A7-96F457B4DC43}" srcOrd="10" destOrd="0" presId="urn:microsoft.com/office/officeart/2008/layout/LinedList"/>
    <dgm:cxn modelId="{7FDF71E0-F53B-41A3-8A0C-68593C59172E}" type="presParOf" srcId="{AF74909F-A5E7-45A1-BED5-77ED05EAF792}" destId="{A83BF19F-C22C-43B4-9869-441EBBEF4695}" srcOrd="11" destOrd="0" presId="urn:microsoft.com/office/officeart/2008/layout/LinedList"/>
    <dgm:cxn modelId="{D3926C32-DAA9-4971-858B-EDA479D97CDA}" type="presParOf" srcId="{A83BF19F-C22C-43B4-9869-441EBBEF4695}" destId="{04AF7BAD-9576-42CB-9A19-A208BA23348A}" srcOrd="0" destOrd="0" presId="urn:microsoft.com/office/officeart/2008/layout/LinedList"/>
    <dgm:cxn modelId="{0E326B44-EAD1-4DCA-A471-410ADFFAF319}" type="presParOf" srcId="{A83BF19F-C22C-43B4-9869-441EBBEF4695}" destId="{402CAE0B-C765-4F3B-BDBC-05E5E4D0FD0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F56B8-4384-43E9-9902-1071D4742CF8}">
      <dsp:nvSpPr>
        <dsp:cNvPr id="0" name=""/>
        <dsp:cNvSpPr/>
      </dsp:nvSpPr>
      <dsp:spPr>
        <a:xfrm>
          <a:off x="0" y="826703"/>
          <a:ext cx="6403994" cy="15262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CB793-043B-4591-81E0-A208ED38DF37}">
      <dsp:nvSpPr>
        <dsp:cNvPr id="0" name=""/>
        <dsp:cNvSpPr/>
      </dsp:nvSpPr>
      <dsp:spPr>
        <a:xfrm>
          <a:off x="461682" y="1170104"/>
          <a:ext cx="839422" cy="8394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CE2B8C-426E-47A9-AFF8-CE9661C4BB70}">
      <dsp:nvSpPr>
        <dsp:cNvPr id="0" name=""/>
        <dsp:cNvSpPr/>
      </dsp:nvSpPr>
      <dsp:spPr>
        <a:xfrm>
          <a:off x="1762787" y="826703"/>
          <a:ext cx="4641206" cy="152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5" tIns="161525" rIns="161525" bIns="161525" numCol="1" spcCol="1270" anchor="ctr" anchorCtr="0">
          <a:noAutofit/>
        </a:bodyPr>
        <a:lstStyle/>
        <a:p>
          <a:pPr marL="0" lvl="0" indent="0" algn="l" defTabSz="1111250">
            <a:lnSpc>
              <a:spcPct val="100000"/>
            </a:lnSpc>
            <a:spcBef>
              <a:spcPct val="0"/>
            </a:spcBef>
            <a:spcAft>
              <a:spcPct val="35000"/>
            </a:spcAft>
            <a:buNone/>
          </a:pPr>
          <a:r>
            <a:rPr lang="en-US" sz="2500" kern="1200"/>
            <a:t>Pain</a:t>
          </a:r>
        </a:p>
      </dsp:txBody>
      <dsp:txXfrm>
        <a:off x="1762787" y="826703"/>
        <a:ext cx="4641206" cy="1526222"/>
      </dsp:txXfrm>
    </dsp:sp>
    <dsp:sp modelId="{7144942D-422F-49DC-9507-12EAB502BA8E}">
      <dsp:nvSpPr>
        <dsp:cNvPr id="0" name=""/>
        <dsp:cNvSpPr/>
      </dsp:nvSpPr>
      <dsp:spPr>
        <a:xfrm>
          <a:off x="0" y="2734482"/>
          <a:ext cx="6403994" cy="15262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5BD11-4F0B-4472-9189-56DDEFD15835}">
      <dsp:nvSpPr>
        <dsp:cNvPr id="0" name=""/>
        <dsp:cNvSpPr/>
      </dsp:nvSpPr>
      <dsp:spPr>
        <a:xfrm>
          <a:off x="461682" y="3077882"/>
          <a:ext cx="839422" cy="839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5B6FA8-AC7F-4E20-965A-76C3A777D01B}">
      <dsp:nvSpPr>
        <dsp:cNvPr id="0" name=""/>
        <dsp:cNvSpPr/>
      </dsp:nvSpPr>
      <dsp:spPr>
        <a:xfrm>
          <a:off x="1762787" y="2734482"/>
          <a:ext cx="4641206" cy="152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5" tIns="161525" rIns="161525" bIns="161525" numCol="1" spcCol="1270" anchor="ctr" anchorCtr="0">
          <a:noAutofit/>
        </a:bodyPr>
        <a:lstStyle/>
        <a:p>
          <a:pPr marL="0" lvl="0" indent="0" algn="l" defTabSz="1111250">
            <a:lnSpc>
              <a:spcPct val="100000"/>
            </a:lnSpc>
            <a:spcBef>
              <a:spcPct val="0"/>
            </a:spcBef>
            <a:spcAft>
              <a:spcPct val="35000"/>
            </a:spcAft>
            <a:buNone/>
          </a:pPr>
          <a:r>
            <a:rPr lang="en-US" sz="2500" kern="1200"/>
            <a:t>Pleasure</a:t>
          </a:r>
        </a:p>
      </dsp:txBody>
      <dsp:txXfrm>
        <a:off x="1762787" y="2734482"/>
        <a:ext cx="4641206" cy="152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A4520-3B11-443B-BAFE-717B2F27C45C}">
      <dsp:nvSpPr>
        <dsp:cNvPr id="0" name=""/>
        <dsp:cNvSpPr/>
      </dsp:nvSpPr>
      <dsp:spPr>
        <a:xfrm>
          <a:off x="0" y="0"/>
          <a:ext cx="6403994"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8BDC14B1-A82D-4FAC-949C-DAAFAFF3E66B}">
      <dsp:nvSpPr>
        <dsp:cNvPr id="0" name=""/>
        <dsp:cNvSpPr/>
      </dsp:nvSpPr>
      <dsp:spPr>
        <a:xfrm>
          <a:off x="0" y="0"/>
          <a:ext cx="6403994" cy="25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Help the client to associate pain to the actions she wants to stop doing </a:t>
          </a:r>
        </a:p>
      </dsp:txBody>
      <dsp:txXfrm>
        <a:off x="0" y="0"/>
        <a:ext cx="6403994" cy="2543704"/>
      </dsp:txXfrm>
    </dsp:sp>
    <dsp:sp modelId="{28BDB110-9BA7-4DC8-B052-08D6FE813F2A}">
      <dsp:nvSpPr>
        <dsp:cNvPr id="0" name=""/>
        <dsp:cNvSpPr/>
      </dsp:nvSpPr>
      <dsp:spPr>
        <a:xfrm>
          <a:off x="0" y="2543704"/>
          <a:ext cx="6403994" cy="0"/>
        </a:xfrm>
        <a:prstGeom prst="line">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w="9525" cap="flat" cmpd="sng" algn="ctr">
          <a:solidFill>
            <a:schemeClr val="accent2">
              <a:hueOff val="1019668"/>
              <a:satOff val="-2658"/>
              <a:lumOff val="627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7EC6242-DFC9-4E3D-9EB9-89B087BB526B}">
      <dsp:nvSpPr>
        <dsp:cNvPr id="0" name=""/>
        <dsp:cNvSpPr/>
      </dsp:nvSpPr>
      <dsp:spPr>
        <a:xfrm>
          <a:off x="0" y="2543704"/>
          <a:ext cx="6403994" cy="25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And pleasure to the actions she needs to take to get her closer to her goal</a:t>
          </a:r>
        </a:p>
      </dsp:txBody>
      <dsp:txXfrm>
        <a:off x="0" y="2543704"/>
        <a:ext cx="6403994" cy="2543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2631-887B-4486-9010-450C7DEAB538}">
      <dsp:nvSpPr>
        <dsp:cNvPr id="0" name=""/>
        <dsp:cNvSpPr/>
      </dsp:nvSpPr>
      <dsp:spPr>
        <a:xfrm>
          <a:off x="0" y="2484"/>
          <a:ext cx="6403994"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F416A14-E06F-4744-B3EA-31516248C741}">
      <dsp:nvSpPr>
        <dsp:cNvPr id="0" name=""/>
        <dsp:cNvSpPr/>
      </dsp:nvSpPr>
      <dsp:spPr>
        <a:xfrm>
          <a:off x="0" y="2484"/>
          <a:ext cx="6403994" cy="84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1. Write down one action you need to take that you’ve been putting off.</a:t>
          </a:r>
        </a:p>
      </dsp:txBody>
      <dsp:txXfrm>
        <a:off x="0" y="2484"/>
        <a:ext cx="6403994" cy="847073"/>
      </dsp:txXfrm>
    </dsp:sp>
    <dsp:sp modelId="{3F036566-CC79-431A-BEF2-E97AD246EFC3}">
      <dsp:nvSpPr>
        <dsp:cNvPr id="0" name=""/>
        <dsp:cNvSpPr/>
      </dsp:nvSpPr>
      <dsp:spPr>
        <a:xfrm>
          <a:off x="0" y="849557"/>
          <a:ext cx="6403994" cy="0"/>
        </a:xfrm>
        <a:prstGeom prst="line">
          <a:avLst/>
        </a:prstGeom>
        <a:gradFill rotWithShape="0">
          <a:gsLst>
            <a:gs pos="0">
              <a:schemeClr val="accent2">
                <a:hueOff val="203934"/>
                <a:satOff val="-532"/>
                <a:lumOff val="1255"/>
                <a:alphaOff val="0"/>
                <a:tint val="96000"/>
                <a:satMod val="100000"/>
                <a:lumMod val="104000"/>
              </a:schemeClr>
            </a:gs>
            <a:gs pos="78000">
              <a:schemeClr val="accent2">
                <a:hueOff val="203934"/>
                <a:satOff val="-532"/>
                <a:lumOff val="1255"/>
                <a:alphaOff val="0"/>
                <a:shade val="100000"/>
                <a:satMod val="110000"/>
                <a:lumMod val="100000"/>
              </a:schemeClr>
            </a:gs>
          </a:gsLst>
          <a:lin ang="5400000" scaled="0"/>
        </a:gradFill>
        <a:ln w="9525" cap="flat" cmpd="sng" algn="ctr">
          <a:solidFill>
            <a:schemeClr val="accent2">
              <a:hueOff val="203934"/>
              <a:satOff val="-532"/>
              <a:lumOff val="1255"/>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00B1A791-3B08-4ED0-BDF6-F41B6F57AAD4}">
      <dsp:nvSpPr>
        <dsp:cNvPr id="0" name=""/>
        <dsp:cNvSpPr/>
      </dsp:nvSpPr>
      <dsp:spPr>
        <a:xfrm>
          <a:off x="0" y="849557"/>
          <a:ext cx="6403994" cy="84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2. Why you haven’t taken action. What pain have you linked to taking this action? </a:t>
          </a:r>
        </a:p>
      </dsp:txBody>
      <dsp:txXfrm>
        <a:off x="0" y="849557"/>
        <a:ext cx="6403994" cy="847073"/>
      </dsp:txXfrm>
    </dsp:sp>
    <dsp:sp modelId="{A4F4BFB9-F527-479B-B8C6-77183D677711}">
      <dsp:nvSpPr>
        <dsp:cNvPr id="0" name=""/>
        <dsp:cNvSpPr/>
      </dsp:nvSpPr>
      <dsp:spPr>
        <a:xfrm>
          <a:off x="0" y="1696631"/>
          <a:ext cx="6403994" cy="0"/>
        </a:xfrm>
        <a:prstGeom prst="line">
          <a:avLst/>
        </a:prstGeom>
        <a:gradFill rotWithShape="0">
          <a:gsLst>
            <a:gs pos="0">
              <a:schemeClr val="accent2">
                <a:hueOff val="407867"/>
                <a:satOff val="-1063"/>
                <a:lumOff val="2510"/>
                <a:alphaOff val="0"/>
                <a:tint val="96000"/>
                <a:satMod val="100000"/>
                <a:lumMod val="104000"/>
              </a:schemeClr>
            </a:gs>
            <a:gs pos="78000">
              <a:schemeClr val="accent2">
                <a:hueOff val="407867"/>
                <a:satOff val="-1063"/>
                <a:lumOff val="2510"/>
                <a:alphaOff val="0"/>
                <a:shade val="100000"/>
                <a:satMod val="110000"/>
                <a:lumMod val="100000"/>
              </a:schemeClr>
            </a:gs>
          </a:gsLst>
          <a:lin ang="5400000" scaled="0"/>
        </a:gradFill>
        <a:ln w="9525" cap="flat" cmpd="sng" algn="ctr">
          <a:solidFill>
            <a:schemeClr val="accent2">
              <a:hueOff val="407867"/>
              <a:satOff val="-1063"/>
              <a:lumOff val="251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267CEA8-3741-45E6-A6CC-D1A635BC9FB0}">
      <dsp:nvSpPr>
        <dsp:cNvPr id="0" name=""/>
        <dsp:cNvSpPr/>
      </dsp:nvSpPr>
      <dsp:spPr>
        <a:xfrm>
          <a:off x="0" y="1696631"/>
          <a:ext cx="6403994" cy="84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3. Write down all the pleasure you got from indulging in this negative behavior?</a:t>
          </a:r>
        </a:p>
      </dsp:txBody>
      <dsp:txXfrm>
        <a:off x="0" y="1696631"/>
        <a:ext cx="6403994" cy="847073"/>
      </dsp:txXfrm>
    </dsp:sp>
    <dsp:sp modelId="{6F853244-5653-4D66-BCD2-CE1F63D1822A}">
      <dsp:nvSpPr>
        <dsp:cNvPr id="0" name=""/>
        <dsp:cNvSpPr/>
      </dsp:nvSpPr>
      <dsp:spPr>
        <a:xfrm>
          <a:off x="0" y="2543704"/>
          <a:ext cx="6403994" cy="0"/>
        </a:xfrm>
        <a:prstGeom prst="line">
          <a:avLst/>
        </a:prstGeom>
        <a:gradFill rotWithShape="0">
          <a:gsLst>
            <a:gs pos="0">
              <a:schemeClr val="accent2">
                <a:hueOff val="611801"/>
                <a:satOff val="-1595"/>
                <a:lumOff val="3764"/>
                <a:alphaOff val="0"/>
                <a:tint val="96000"/>
                <a:satMod val="100000"/>
                <a:lumMod val="104000"/>
              </a:schemeClr>
            </a:gs>
            <a:gs pos="78000">
              <a:schemeClr val="accent2">
                <a:hueOff val="611801"/>
                <a:satOff val="-1595"/>
                <a:lumOff val="3764"/>
                <a:alphaOff val="0"/>
                <a:shade val="100000"/>
                <a:satMod val="110000"/>
                <a:lumMod val="100000"/>
              </a:schemeClr>
            </a:gs>
          </a:gsLst>
          <a:lin ang="5400000" scaled="0"/>
        </a:gradFill>
        <a:ln w="9525" cap="flat" cmpd="sng" algn="ctr">
          <a:solidFill>
            <a:schemeClr val="accent2">
              <a:hueOff val="611801"/>
              <a:satOff val="-1595"/>
              <a:lumOff val="376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9BFFDCD-299A-40DB-BC4C-73FFE0AD817A}">
      <dsp:nvSpPr>
        <dsp:cNvPr id="0" name=""/>
        <dsp:cNvSpPr/>
      </dsp:nvSpPr>
      <dsp:spPr>
        <a:xfrm>
          <a:off x="0" y="2543704"/>
          <a:ext cx="6403994" cy="84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4. Write down what it will cost you if you don’t change now. </a:t>
          </a:r>
        </a:p>
      </dsp:txBody>
      <dsp:txXfrm>
        <a:off x="0" y="2543704"/>
        <a:ext cx="6403994" cy="847073"/>
      </dsp:txXfrm>
    </dsp:sp>
    <dsp:sp modelId="{7A854E79-D9DA-44E6-BFBA-63C4A16F5ACB}">
      <dsp:nvSpPr>
        <dsp:cNvPr id="0" name=""/>
        <dsp:cNvSpPr/>
      </dsp:nvSpPr>
      <dsp:spPr>
        <a:xfrm>
          <a:off x="0" y="3390777"/>
          <a:ext cx="6403994" cy="0"/>
        </a:xfrm>
        <a:prstGeom prst="line">
          <a:avLst/>
        </a:prstGeom>
        <a:gradFill rotWithShape="0">
          <a:gsLst>
            <a:gs pos="0">
              <a:schemeClr val="accent2">
                <a:hueOff val="815734"/>
                <a:satOff val="-2126"/>
                <a:lumOff val="5019"/>
                <a:alphaOff val="0"/>
                <a:tint val="96000"/>
                <a:satMod val="100000"/>
                <a:lumMod val="104000"/>
              </a:schemeClr>
            </a:gs>
            <a:gs pos="78000">
              <a:schemeClr val="accent2">
                <a:hueOff val="815734"/>
                <a:satOff val="-2126"/>
                <a:lumOff val="5019"/>
                <a:alphaOff val="0"/>
                <a:shade val="100000"/>
                <a:satMod val="110000"/>
                <a:lumMod val="100000"/>
              </a:schemeClr>
            </a:gs>
          </a:gsLst>
          <a:lin ang="5400000" scaled="0"/>
        </a:gradFill>
        <a:ln w="9525" cap="flat" cmpd="sng" algn="ctr">
          <a:solidFill>
            <a:schemeClr val="accent2">
              <a:hueOff val="815734"/>
              <a:satOff val="-2126"/>
              <a:lumOff val="5019"/>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D8B39F1-5EF6-4D24-90F7-DE44775842D3}">
      <dsp:nvSpPr>
        <dsp:cNvPr id="0" name=""/>
        <dsp:cNvSpPr/>
      </dsp:nvSpPr>
      <dsp:spPr>
        <a:xfrm>
          <a:off x="0" y="3390777"/>
          <a:ext cx="6403994" cy="84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5. Write down the pleasure you will get if you take action now.</a:t>
          </a:r>
        </a:p>
      </dsp:txBody>
      <dsp:txXfrm>
        <a:off x="0" y="3390777"/>
        <a:ext cx="6403994" cy="847073"/>
      </dsp:txXfrm>
    </dsp:sp>
    <dsp:sp modelId="{CF900713-4332-4812-83A7-96F457B4DC43}">
      <dsp:nvSpPr>
        <dsp:cNvPr id="0" name=""/>
        <dsp:cNvSpPr/>
      </dsp:nvSpPr>
      <dsp:spPr>
        <a:xfrm>
          <a:off x="0" y="4237851"/>
          <a:ext cx="6403994" cy="0"/>
        </a:xfrm>
        <a:prstGeom prst="line">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w="9525" cap="flat" cmpd="sng" algn="ctr">
          <a:solidFill>
            <a:schemeClr val="accent2">
              <a:hueOff val="1019668"/>
              <a:satOff val="-2658"/>
              <a:lumOff val="627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04AF7BAD-9576-42CB-9A19-A208BA23348A}">
      <dsp:nvSpPr>
        <dsp:cNvPr id="0" name=""/>
        <dsp:cNvSpPr/>
      </dsp:nvSpPr>
      <dsp:spPr>
        <a:xfrm>
          <a:off x="0" y="4237851"/>
          <a:ext cx="6403994" cy="84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6. Read the list every morning &amp; evening for the next 30 days. </a:t>
          </a:r>
        </a:p>
      </dsp:txBody>
      <dsp:txXfrm>
        <a:off x="0" y="4237851"/>
        <a:ext cx="6403994" cy="8470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D4DCC0-467A-42E7-BF61-A7118C5AB5B1}" type="datetimeFigureOut">
              <a:rPr lang="en-US" smtClean="0"/>
              <a:t>8/29/2022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61E64A-ECAA-4BE2-88D6-55862AD0442C}" type="slidenum">
              <a:rPr lang="en-US" smtClean="0"/>
              <a:t>‹#›</a:t>
            </a:fld>
            <a:endParaRPr lang="en-US"/>
          </a:p>
        </p:txBody>
      </p:sp>
    </p:spTree>
    <p:extLst>
      <p:ext uri="{BB962C8B-B14F-4D97-AF65-F5344CB8AC3E}">
        <p14:creationId xmlns:p14="http://schemas.microsoft.com/office/powerpoint/2010/main" val="266342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you’re going to discover the pain-pleasure principle and how this drives all human behavior. 	</a:t>
            </a:r>
          </a:p>
        </p:txBody>
      </p:sp>
      <p:sp>
        <p:nvSpPr>
          <p:cNvPr id="4" name="Slide Number Placeholder 3"/>
          <p:cNvSpPr>
            <a:spLocks noGrp="1"/>
          </p:cNvSpPr>
          <p:nvPr>
            <p:ph type="sldNum" sz="quarter" idx="10"/>
          </p:nvPr>
        </p:nvSpPr>
        <p:spPr/>
        <p:txBody>
          <a:bodyPr/>
          <a:lstStyle/>
          <a:p>
            <a:fld id="{6C61E64A-ECAA-4BE2-88D6-55862AD0442C}" type="slidenum">
              <a:rPr lang="en-US" smtClean="0"/>
              <a:t>1</a:t>
            </a:fld>
            <a:endParaRPr lang="en-US"/>
          </a:p>
        </p:txBody>
      </p:sp>
    </p:spTree>
    <p:extLst>
      <p:ext uri="{BB962C8B-B14F-4D97-AF65-F5344CB8AC3E}">
        <p14:creationId xmlns:p14="http://schemas.microsoft.com/office/powerpoint/2010/main" val="223288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right now, I want you to print out the pain/pleasure worksheet that is in the downloads section of this lesson and follow along with me. </a:t>
            </a:r>
          </a:p>
          <a:p>
            <a:endParaRPr lang="en-US" dirty="0"/>
          </a:p>
          <a:p>
            <a:r>
              <a:rPr lang="en-US" dirty="0"/>
              <a:t>You can use the same worksheet with your clients. </a:t>
            </a:r>
          </a:p>
          <a:p>
            <a:endParaRPr lang="en-US" dirty="0"/>
          </a:p>
          <a:p>
            <a:r>
              <a:rPr lang="en-US" dirty="0"/>
              <a:t>Part of becoming an awesome coach is becoming a better person and living at your highest potential and that’s what we’re going to be doing throughout this entire program. </a:t>
            </a:r>
          </a:p>
          <a:p>
            <a:endParaRPr lang="en-US" dirty="0"/>
          </a:p>
          <a:p>
            <a:r>
              <a:rPr lang="en-US" dirty="0"/>
              <a:t>[[[SO PLEASE TURN TO PAGE ….IN YOUR MANUALS AND I’M GOING TO WALK YOU THROUGH THE PAIN-PLEASURE EXERCISE. YOU’RE GOING TO BE DOING THIS EXERCISE FOR YOURSELF, FOR SOMETHING PERSONAL TO YOU.]]]</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10</a:t>
            </a:fld>
            <a:endParaRPr lang="en-US"/>
          </a:p>
        </p:txBody>
      </p:sp>
    </p:spTree>
    <p:extLst>
      <p:ext uri="{BB962C8B-B14F-4D97-AF65-F5344CB8AC3E}">
        <p14:creationId xmlns:p14="http://schemas.microsoft.com/office/powerpoint/2010/main" val="306175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down one action you need to take that you’ve been putting off. </a:t>
            </a:r>
          </a:p>
          <a:p>
            <a:endParaRPr lang="en-US" dirty="0"/>
          </a:p>
          <a:p>
            <a:r>
              <a:rPr lang="en-US" dirty="0"/>
              <a:t>So maybe you need to lose some weight or to stop smoking. Maybe you need to complete your degree or quit a job you hate in order to start your own business…..something you’ve always wanted to do. </a:t>
            </a:r>
          </a:p>
          <a:p>
            <a:endParaRPr lang="en-US" dirty="0"/>
          </a:p>
          <a:p>
            <a:r>
              <a:rPr lang="en-US" dirty="0"/>
              <a:t>Whatever that action for you is, I want you to write that down. Pause the video if you need extra time. </a:t>
            </a:r>
          </a:p>
          <a:p>
            <a:endParaRPr lang="en-US" dirty="0"/>
          </a:p>
          <a:p>
            <a:r>
              <a:rPr lang="en-US" dirty="0"/>
              <a:t>Once you’re done, move on to question two. Write down why you haven’t taken action. What pain have you linked to taking this action? </a:t>
            </a:r>
          </a:p>
          <a:p>
            <a:endParaRPr lang="en-US" dirty="0"/>
          </a:p>
          <a:p>
            <a:r>
              <a:rPr lang="en-US" dirty="0"/>
              <a:t>These questions will help you to uncover the pain that you’ve linked to this action. And it doesn’t always have to be something profound. Maybe it’s simply the pain of taking time out of your busy day. </a:t>
            </a:r>
          </a:p>
          <a:p>
            <a:endParaRPr lang="en-US" dirty="0"/>
          </a:p>
          <a:p>
            <a:r>
              <a:rPr lang="en-US" dirty="0"/>
              <a:t>So I want you to think of what pain you’ve linked to this action and write it down. </a:t>
            </a:r>
          </a:p>
          <a:p>
            <a:endParaRPr lang="en-US" dirty="0"/>
          </a:p>
          <a:p>
            <a:r>
              <a:rPr lang="en-US" dirty="0"/>
              <a:t>IF YOU DON’T HAVE ENOUGH SPACE, THEN USE THE BLANK SIDE OF THE PAGE TO CONTINUE]</a:t>
            </a:r>
          </a:p>
          <a:p>
            <a:endParaRPr lang="en-US" dirty="0"/>
          </a:p>
          <a:p>
            <a:r>
              <a:rPr lang="en-US" dirty="0"/>
              <a:t>Step 3 is to write down all the pleasure you’ve had in the past indulging in this negative behavior.  So let’s say you want to quit smoking. What pleasure did you get each time you lit up your cigarette? Was it instant stress relief? Maybe it’s a sense of belonging? </a:t>
            </a:r>
          </a:p>
          <a:p>
            <a:endParaRPr lang="en-US" dirty="0"/>
          </a:p>
          <a:p>
            <a:r>
              <a:rPr lang="en-US" dirty="0"/>
              <a:t>Or perhaps your goal is to lose weight. Then why do you continue to overeat and eat all the wrong foods?</a:t>
            </a:r>
          </a:p>
          <a:p>
            <a:endParaRPr lang="en-US" dirty="0"/>
          </a:p>
          <a:p>
            <a:r>
              <a:rPr lang="en-US" dirty="0"/>
              <a:t>You’re probably doing that to avoid the pain of depriving yourself of your favorite foods and at the same time getting the pleasure that comes from eating these foods.</a:t>
            </a:r>
          </a:p>
          <a:p>
            <a:endParaRPr lang="en-US" dirty="0"/>
          </a:p>
          <a:p>
            <a:r>
              <a:rPr lang="en-US" dirty="0"/>
              <a:t>Write these reasons down. Pause the recording if you have to. </a:t>
            </a:r>
          </a:p>
          <a:p>
            <a:endParaRPr lang="en-US" dirty="0"/>
          </a:p>
          <a:p>
            <a:r>
              <a:rPr lang="en-US" dirty="0"/>
              <a:t>Now I want you to write down what it will cost you if you don’t change now. </a:t>
            </a:r>
          </a:p>
          <a:p>
            <a:r>
              <a:rPr lang="en-US" dirty="0"/>
              <a:t>What’s it going to cost you physically if you keep gaining weight or keep smoking? </a:t>
            </a:r>
          </a:p>
          <a:p>
            <a:r>
              <a:rPr lang="en-US" dirty="0"/>
              <a:t>What’s it going to cost you emotionally?</a:t>
            </a:r>
          </a:p>
          <a:p>
            <a:r>
              <a:rPr lang="en-US" dirty="0"/>
              <a:t>What’s it going to cost you in terms of the relationships with the people you love? </a:t>
            </a:r>
          </a:p>
          <a:p>
            <a:r>
              <a:rPr lang="en-US" dirty="0"/>
              <a:t>What’s it going to cost you financially?</a:t>
            </a:r>
          </a:p>
          <a:p>
            <a:r>
              <a:rPr lang="en-US" dirty="0"/>
              <a:t>What’s it going to cost you in terms of self-respect?</a:t>
            </a:r>
          </a:p>
          <a:p>
            <a:endParaRPr lang="en-US" dirty="0"/>
          </a:p>
          <a:p>
            <a:r>
              <a:rPr lang="en-US" dirty="0"/>
              <a:t>I want you to imagine what it’s going to cost you 5 years down the line, 10 years down the line, if you keep doing what you’ve been doing. When you’re writing down the answers I want you to tap into how this is going to make you feel. Don’t just say “I’ll get fat.” – that’s not enough. How is being overweight going to make you feel? </a:t>
            </a:r>
          </a:p>
          <a:p>
            <a:endParaRPr lang="en-US" dirty="0"/>
          </a:p>
          <a:p>
            <a:r>
              <a:rPr lang="en-US" dirty="0"/>
              <a:t>How is disappointing your loved ones or being a poor role model to your children going to make you feel. Really tap into those feelings. </a:t>
            </a:r>
          </a:p>
          <a:p>
            <a:endParaRPr lang="en-US" dirty="0"/>
          </a:p>
          <a:p>
            <a:r>
              <a:rPr lang="en-US" dirty="0"/>
              <a:t>You’ve got to remember that we are creatures of emotion, not logic, so use that to your benefit. </a:t>
            </a:r>
          </a:p>
          <a:p>
            <a:endParaRPr lang="en-US" dirty="0"/>
          </a:p>
          <a:p>
            <a:r>
              <a:rPr lang="en-US" dirty="0"/>
              <a:t>And the final step is to write down all the pleasure you’re going to get if you take action right now. </a:t>
            </a:r>
          </a:p>
          <a:p>
            <a:endParaRPr lang="en-US" dirty="0"/>
          </a:p>
          <a:p>
            <a:r>
              <a:rPr lang="en-US" dirty="0"/>
              <a:t>How is this going to impact your life now, 2 years into the future, 5 years into the future, a decade into the future. How will this impact the relationships you have with your loved ones? How will this impact your self-esteem and your sense of what’s possible for your life? How will it impact you financially? How will it affect you physically? Again, really dig deep into your emotions and write down how these changes will make you feel. </a:t>
            </a:r>
          </a:p>
          <a:p>
            <a:endParaRPr lang="en-US" dirty="0"/>
          </a:p>
          <a:p>
            <a:r>
              <a:rPr lang="en-US" dirty="0"/>
              <a:t>Now that you have your list with you. I want you to read this list out loud every morning and evening for the next 30 days. When you’re doing this with a client you will ask them to do the same. </a:t>
            </a:r>
          </a:p>
          <a:p>
            <a:endParaRPr lang="en-US" dirty="0"/>
          </a:p>
          <a:p>
            <a:r>
              <a:rPr lang="en-US" dirty="0"/>
              <a:t>Reading this out loud every day for the next 30 days will help to cement in your mind the changes you’ve made with regard to what you link pain-pleasure to and you will find yourself changing automatically and effortlessly. </a:t>
            </a:r>
          </a:p>
          <a:p>
            <a:endParaRPr lang="en-US" dirty="0"/>
          </a:p>
          <a:p>
            <a:r>
              <a:rPr lang="en-US" dirty="0"/>
              <a:t>In the next video, we’re going to go through the different modalities and how you can use that to build rapport and communicate better with your clients and in your everyday life. See you then.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11</a:t>
            </a:fld>
            <a:endParaRPr lang="en-US"/>
          </a:p>
        </p:txBody>
      </p:sp>
    </p:spTree>
    <p:extLst>
      <p:ext uri="{BB962C8B-B14F-4D97-AF65-F5344CB8AC3E}">
        <p14:creationId xmlns:p14="http://schemas.microsoft.com/office/powerpoint/2010/main" val="357193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human behavior is driven by one of two forces: The need to escape from pain or the desire to gain pleasure (which in most cases is meeting some of the basic human needs we spoke about earlier). </a:t>
            </a:r>
          </a:p>
          <a:p>
            <a:endParaRPr lang="en-US" dirty="0"/>
          </a:p>
          <a:p>
            <a:r>
              <a:rPr lang="en-US" dirty="0"/>
              <a:t>Think about something as simple as eating chocolate. Why do we do it, even when we know that it’s not good for us? Because of the pleasure we gain in that moment. </a:t>
            </a:r>
          </a:p>
          <a:p>
            <a:endParaRPr lang="en-US" dirty="0"/>
          </a:p>
          <a:p>
            <a:r>
              <a:rPr lang="en-US" dirty="0"/>
              <a:t>What about something like getting up on a cold winter morning and going to a job that you hate? </a:t>
            </a:r>
          </a:p>
          <a:p>
            <a:endParaRPr lang="en-US" dirty="0"/>
          </a:p>
          <a:p>
            <a:r>
              <a:rPr lang="en-US" dirty="0"/>
              <a:t>The pain of not having a job (and thus not having money to buy food or pay for rent) is greater than the pain of going to your job each morning. </a:t>
            </a:r>
          </a:p>
          <a:p>
            <a:endParaRPr lang="en-US" dirty="0"/>
          </a:p>
          <a:p>
            <a:r>
              <a:rPr lang="en-US" dirty="0"/>
              <a:t>These twin forces of pain and pleasure affect every area of your life, whether you’re aware of it or not. </a:t>
            </a:r>
          </a:p>
          <a:p>
            <a:endParaRPr lang="en-US" dirty="0"/>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2</a:t>
            </a:fld>
            <a:endParaRPr lang="en-US"/>
          </a:p>
        </p:txBody>
      </p:sp>
    </p:spTree>
    <p:extLst>
      <p:ext uri="{BB962C8B-B14F-4D97-AF65-F5344CB8AC3E}">
        <p14:creationId xmlns:p14="http://schemas.microsoft.com/office/powerpoint/2010/main" val="219726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pain pleasure response comes from the reptilian brain – the part of our brain that is responsible for our very survival. </a:t>
            </a:r>
          </a:p>
          <a:p>
            <a:endParaRPr lang="en-US" dirty="0"/>
          </a:p>
          <a:p>
            <a:r>
              <a:rPr lang="en-US" dirty="0"/>
              <a:t>We are hard wired to move </a:t>
            </a:r>
            <a:r>
              <a:rPr lang="en-US" b="1" dirty="0"/>
              <a:t>toward</a:t>
            </a:r>
            <a:r>
              <a:rPr lang="en-US" dirty="0"/>
              <a:t> pleasure and </a:t>
            </a:r>
            <a:r>
              <a:rPr lang="en-US" b="1" dirty="0"/>
              <a:t>away</a:t>
            </a:r>
            <a:r>
              <a:rPr lang="en-US" dirty="0"/>
              <a:t> from pain. </a:t>
            </a:r>
          </a:p>
          <a:p>
            <a:endParaRPr lang="en-US" dirty="0"/>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3</a:t>
            </a:fld>
            <a:endParaRPr lang="en-US"/>
          </a:p>
        </p:txBody>
      </p:sp>
    </p:spTree>
    <p:extLst>
      <p:ext uri="{BB962C8B-B14F-4D97-AF65-F5344CB8AC3E}">
        <p14:creationId xmlns:p14="http://schemas.microsoft.com/office/powerpoint/2010/main" val="41917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our reptilian brain senses pain (which it equates with danger), it activates the fight or flight response in your body: either we fight </a:t>
            </a:r>
            <a:r>
              <a:rPr lang="en-US"/>
              <a:t>the circumstances, </a:t>
            </a:r>
            <a:r>
              <a:rPr lang="en-US" dirty="0"/>
              <a:t>or we run from it. </a:t>
            </a:r>
          </a:p>
          <a:p>
            <a:endParaRPr lang="en-US" dirty="0"/>
          </a:p>
          <a:p>
            <a:r>
              <a:rPr lang="en-US" dirty="0"/>
              <a:t>The problem is that these responses are not always appropriate for our modern times. </a:t>
            </a:r>
          </a:p>
          <a:p>
            <a:endParaRPr lang="en-US" dirty="0"/>
          </a:p>
          <a:p>
            <a:r>
              <a:rPr lang="en-US" dirty="0"/>
              <a:t>In prehistoric times, when the body perceived danger (which was the threat of pain)  in the form of a wild animal or a hostile tribe or whatever that danger was, fight or flight was the appropriate response.</a:t>
            </a:r>
          </a:p>
          <a:p>
            <a:endParaRPr lang="en-US" dirty="0"/>
          </a:p>
          <a:p>
            <a:r>
              <a:rPr lang="en-US" dirty="0"/>
              <a:t>Stress at work or a traffic jam is perceived as pain and the body triggers the fight or flight response which is totally inappropriate. </a:t>
            </a:r>
          </a:p>
        </p:txBody>
      </p:sp>
      <p:sp>
        <p:nvSpPr>
          <p:cNvPr id="4" name="Slide Number Placeholder 3"/>
          <p:cNvSpPr>
            <a:spLocks noGrp="1"/>
          </p:cNvSpPr>
          <p:nvPr>
            <p:ph type="sldNum" sz="quarter" idx="10"/>
          </p:nvPr>
        </p:nvSpPr>
        <p:spPr/>
        <p:txBody>
          <a:bodyPr/>
          <a:lstStyle/>
          <a:p>
            <a:fld id="{6C61E64A-ECAA-4BE2-88D6-55862AD0442C}" type="slidenum">
              <a:rPr lang="en-US" smtClean="0"/>
              <a:t>4</a:t>
            </a:fld>
            <a:endParaRPr lang="en-US"/>
          </a:p>
        </p:txBody>
      </p:sp>
    </p:spTree>
    <p:extLst>
      <p:ext uri="{BB962C8B-B14F-4D97-AF65-F5344CB8AC3E}">
        <p14:creationId xmlns:p14="http://schemas.microsoft.com/office/powerpoint/2010/main" val="403966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real problem comes when we link pleasure to things that are destructive and pain to things that are actually good for you. </a:t>
            </a:r>
          </a:p>
          <a:p>
            <a:endParaRPr lang="en-US" dirty="0"/>
          </a:p>
          <a:p>
            <a:r>
              <a:rPr lang="en-US" dirty="0"/>
              <a:t>Let’s take a look at some real life examples of pain and pleasure associations that are harming rather than helping us. </a:t>
            </a:r>
          </a:p>
          <a:p>
            <a:endParaRPr lang="en-US" dirty="0"/>
          </a:p>
          <a:p>
            <a:r>
              <a:rPr lang="en-US" dirty="0"/>
              <a:t>A drug addict, for example, links pleasure to taking drugs, even though this habit </a:t>
            </a:r>
            <a:r>
              <a:rPr lang="en-US" b="1" dirty="0"/>
              <a:t>will</a:t>
            </a:r>
            <a:r>
              <a:rPr lang="en-US" dirty="0"/>
              <a:t>, and </a:t>
            </a:r>
            <a:r>
              <a:rPr lang="en-US" b="1" dirty="0"/>
              <a:t>does</a:t>
            </a:r>
            <a:r>
              <a:rPr lang="en-US" dirty="0"/>
              <a:t> cause pain in every area of his life. </a:t>
            </a:r>
          </a:p>
          <a:p>
            <a:endParaRPr lang="en-US" dirty="0"/>
          </a:p>
          <a:p>
            <a:r>
              <a:rPr lang="en-US" dirty="0"/>
              <a:t>Let’s look at another example. Let’s say you’re overweight but you love chocolate. Chocolate gives you pleasure, and the pleasure it gives you in the moment is greater than the pain of being overweight and unhealthy. </a:t>
            </a:r>
          </a:p>
          <a:p>
            <a:endParaRPr lang="en-US" dirty="0"/>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5</a:t>
            </a:fld>
            <a:endParaRPr lang="en-US"/>
          </a:p>
        </p:txBody>
      </p:sp>
    </p:spTree>
    <p:extLst>
      <p:ext uri="{BB962C8B-B14F-4D97-AF65-F5344CB8AC3E}">
        <p14:creationId xmlns:p14="http://schemas.microsoft.com/office/powerpoint/2010/main" val="89085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opposite side of the coin, associating pain to something that’s actually good for you. </a:t>
            </a:r>
          </a:p>
          <a:p>
            <a:endParaRPr lang="en-US" dirty="0"/>
          </a:p>
          <a:p>
            <a:r>
              <a:rPr lang="en-US" dirty="0"/>
              <a:t>Let’s take the classic example of exercise. Lots of people associate massive pain to exercise and thus they never do it. </a:t>
            </a:r>
          </a:p>
          <a:p>
            <a:endParaRPr lang="en-US" dirty="0"/>
          </a:p>
          <a:p>
            <a:r>
              <a:rPr lang="en-US" dirty="0"/>
              <a:t>But what if they could reframe that concept and associate massive pleasure with exercise, the pleasure of having a healthy, fit body and even just the sheer joy of movement.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6</a:t>
            </a:fld>
            <a:endParaRPr lang="en-US"/>
          </a:p>
        </p:txBody>
      </p:sp>
    </p:spTree>
    <p:extLst>
      <p:ext uri="{BB962C8B-B14F-4D97-AF65-F5344CB8AC3E}">
        <p14:creationId xmlns:p14="http://schemas.microsoft.com/office/powerpoint/2010/main" val="95315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forget, what you link pain or pleasure to will shape your destiny. </a:t>
            </a:r>
          </a:p>
          <a:p>
            <a:endParaRPr lang="en-US" dirty="0"/>
          </a:p>
          <a:p>
            <a:r>
              <a:rPr lang="en-US" dirty="0"/>
              <a:t>If you link pleasure to drugs, alcohol, partying and promiscuity; you will have a very different life compared to someone who links pleasure to learning, growing, improving and contributing to society. </a:t>
            </a:r>
          </a:p>
          <a:p>
            <a:endParaRPr lang="en-US" dirty="0"/>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7</a:t>
            </a:fld>
            <a:endParaRPr lang="en-US"/>
          </a:p>
        </p:txBody>
      </p:sp>
    </p:spTree>
    <p:extLst>
      <p:ext uri="{BB962C8B-B14F-4D97-AF65-F5344CB8AC3E}">
        <p14:creationId xmlns:p14="http://schemas.microsoft.com/office/powerpoint/2010/main" val="401483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always remember that pain is a more powerful motivator than pleasure. We will do more to avoid pain than we will to gain pleasure.  Often, it’s deep pain, or hitting rock bottom that convinces people that they need to change. </a:t>
            </a:r>
          </a:p>
          <a:p>
            <a:endParaRPr lang="en-US" dirty="0"/>
          </a:p>
          <a:p>
            <a:r>
              <a:rPr lang="en-US" dirty="0"/>
              <a:t>For example, someone may not be motivated to lose weight by the pleasure of looking and feeling their best. But they are suddenly galvanized into action by a heart attack, where they know if they don’t change their habits, they could die. </a:t>
            </a:r>
          </a:p>
        </p:txBody>
      </p:sp>
      <p:sp>
        <p:nvSpPr>
          <p:cNvPr id="4" name="Slide Number Placeholder 3"/>
          <p:cNvSpPr>
            <a:spLocks noGrp="1"/>
          </p:cNvSpPr>
          <p:nvPr>
            <p:ph type="sldNum" sz="quarter" idx="10"/>
          </p:nvPr>
        </p:nvSpPr>
        <p:spPr/>
        <p:txBody>
          <a:bodyPr/>
          <a:lstStyle/>
          <a:p>
            <a:fld id="{6C61E64A-ECAA-4BE2-88D6-55862AD0442C}" type="slidenum">
              <a:rPr lang="en-US" smtClean="0"/>
              <a:t>8</a:t>
            </a:fld>
            <a:endParaRPr lang="en-US"/>
          </a:p>
        </p:txBody>
      </p:sp>
    </p:spTree>
    <p:extLst>
      <p:ext uri="{BB962C8B-B14F-4D97-AF65-F5344CB8AC3E}">
        <p14:creationId xmlns:p14="http://schemas.microsoft.com/office/powerpoint/2010/main" val="133303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use this concept of pain-pleasure in your coaching? </a:t>
            </a:r>
          </a:p>
          <a:p>
            <a:endParaRPr lang="en-US" dirty="0"/>
          </a:p>
          <a:p>
            <a:r>
              <a:rPr lang="en-US" dirty="0"/>
              <a:t>You can help the client to associate pain to the actions she wants to stop doing (the behaviors and actions that are stopping her from reaching her true potential) and pleasure to the actions she needs to take to get her closer to her goal.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9</a:t>
            </a:fld>
            <a:endParaRPr lang="en-US"/>
          </a:p>
        </p:txBody>
      </p:sp>
    </p:spTree>
    <p:extLst>
      <p:ext uri="{BB962C8B-B14F-4D97-AF65-F5344CB8AC3E}">
        <p14:creationId xmlns:p14="http://schemas.microsoft.com/office/powerpoint/2010/main" val="3262591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272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58631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55482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98307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27481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3806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65007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0745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998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386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15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616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627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117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543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462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836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425519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1.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9.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4AC96-6A0F-479A-BF68-47967056D3FC}"/>
              </a:ext>
            </a:extLst>
          </p:cNvPr>
          <p:cNvSpPr>
            <a:spLocks noGrp="1"/>
          </p:cNvSpPr>
          <p:nvPr>
            <p:ph type="ctrTitle"/>
          </p:nvPr>
        </p:nvSpPr>
        <p:spPr>
          <a:xfrm>
            <a:off x="792483" y="821265"/>
            <a:ext cx="6098705" cy="5222117"/>
          </a:xfrm>
        </p:spPr>
        <p:txBody>
          <a:bodyPr anchor="ctr">
            <a:normAutofit/>
          </a:bodyPr>
          <a:lstStyle/>
          <a:p>
            <a:pPr algn="r"/>
            <a:r>
              <a:rPr lang="en-US" sz="5400"/>
              <a:t>The Pain-Pleasure Principe </a:t>
            </a:r>
          </a:p>
        </p:txBody>
      </p:sp>
      <p:cxnSp>
        <p:nvCxnSpPr>
          <p:cNvPr id="11" name="Straight Connector 9">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1">
            <a:extLst>
              <a:ext uri="{FF2B5EF4-FFF2-40B4-BE49-F238E27FC236}">
                <a16:creationId xmlns:a16="http://schemas.microsoft.com/office/drawing/2014/main" id="{4AF26941-50B6-4D7B-AE52-225540B7E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50"/>
          <a:stretch/>
        </p:blipFill>
        <p:spPr>
          <a:xfrm rot="16200000">
            <a:off x="7521575" y="2187574"/>
            <a:ext cx="6857999" cy="2482850"/>
          </a:xfrm>
          <a:prstGeom prst="rect">
            <a:avLst/>
          </a:prstGeom>
        </p:spPr>
      </p:pic>
      <p:sp>
        <p:nvSpPr>
          <p:cNvPr id="3" name="Subtitle 2">
            <a:extLst>
              <a:ext uri="{FF2B5EF4-FFF2-40B4-BE49-F238E27FC236}">
                <a16:creationId xmlns:a16="http://schemas.microsoft.com/office/drawing/2014/main" id="{FC300A56-DBC6-4819-AA47-9027163136D7}"/>
              </a:ext>
            </a:extLst>
          </p:cNvPr>
          <p:cNvSpPr>
            <a:spLocks noGrp="1"/>
          </p:cNvSpPr>
          <p:nvPr>
            <p:ph type="subTitle" idx="1"/>
          </p:nvPr>
        </p:nvSpPr>
        <p:spPr>
          <a:xfrm>
            <a:off x="7903028" y="821265"/>
            <a:ext cx="3265713" cy="5222117"/>
          </a:xfrm>
        </p:spPr>
        <p:txBody>
          <a:bodyPr anchor="ctr">
            <a:normAutofit/>
          </a:bodyPr>
          <a:lstStyle/>
          <a:p>
            <a:r>
              <a:rPr lang="en-US"/>
              <a:t>[[Name Of Your Coaching Program]]</a:t>
            </a:r>
          </a:p>
        </p:txBody>
      </p:sp>
    </p:spTree>
    <p:custDataLst>
      <p:tags r:id="rId1"/>
    </p:custDataLst>
    <p:extLst>
      <p:ext uri="{BB962C8B-B14F-4D97-AF65-F5344CB8AC3E}">
        <p14:creationId xmlns:p14="http://schemas.microsoft.com/office/powerpoint/2010/main" val="77909012"/>
      </p:ext>
    </p:extLst>
  </p:cSld>
  <p:clrMapOvr>
    <a:masterClrMapping/>
  </p:clrMapOvr>
  <mc:AlternateContent xmlns:mc="http://schemas.openxmlformats.org/markup-compatibility/2006" xmlns:p14="http://schemas.microsoft.com/office/powerpoint/2010/main">
    <mc:Choice Requires="p14">
      <p:transition spd="slow" p14:dur="2000" advTm="6757"/>
    </mc:Choice>
    <mc:Fallback xmlns="">
      <p:transition spd="slow" advTm="6757"/>
    </mc:Fallback>
  </mc:AlternateContent>
  <p:extLst>
    <p:ext uri="{E180D4A7-C9FB-4DFB-919C-405C955672EB}">
      <p14:showEvtLst xmlns:p14="http://schemas.microsoft.com/office/powerpoint/2010/main">
        <p14:playEvt time="459" objId="4"/>
        <p14:stopEvt time="675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3E2C8F5-B35B-4728-AFAB-5111275C6C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4" name="Picture 23">
            <a:extLst>
              <a:ext uri="{FF2B5EF4-FFF2-40B4-BE49-F238E27FC236}">
                <a16:creationId xmlns:a16="http://schemas.microsoft.com/office/drawing/2014/main" id="{69EB4E46-374D-4E57-9304-5B8EDFB8E5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4134FF2A-3149-467D-A779-FAB1C3039728}"/>
              </a:ext>
            </a:extLst>
          </p:cNvPr>
          <p:cNvSpPr>
            <a:spLocks noGrp="1"/>
          </p:cNvSpPr>
          <p:nvPr>
            <p:ph type="title"/>
          </p:nvPr>
        </p:nvSpPr>
        <p:spPr>
          <a:xfrm>
            <a:off x="4687410" y="1803405"/>
            <a:ext cx="6132990" cy="1825096"/>
          </a:xfrm>
        </p:spPr>
        <p:txBody>
          <a:bodyPr vert="horz" lIns="91440" tIns="45720" rIns="91440" bIns="45720" rtlCol="0" anchor="b">
            <a:normAutofit/>
          </a:bodyPr>
          <a:lstStyle/>
          <a:p>
            <a:pPr algn="l"/>
            <a:r>
              <a:rPr lang="en-US" sz="6000" spc="-100" dirty="0"/>
              <a:t>Pain – Pleasure Exercise </a:t>
            </a:r>
          </a:p>
        </p:txBody>
      </p:sp>
      <p:pic>
        <p:nvPicPr>
          <p:cNvPr id="5" name="Content Placeholder 4" descr="A picture containing object&#10;&#10;Description generated with high confidence">
            <a:extLst>
              <a:ext uri="{FF2B5EF4-FFF2-40B4-BE49-F238E27FC236}">
                <a16:creationId xmlns:a16="http://schemas.microsoft.com/office/drawing/2014/main" id="{AD7292DF-51D3-4FCA-ACEA-574708972793}"/>
              </a:ext>
            </a:extLst>
          </p:cNvPr>
          <p:cNvPicPr>
            <a:picLocks noChangeAspect="1"/>
          </p:cNvPicPr>
          <p:nvPr/>
        </p:nvPicPr>
        <p:blipFill>
          <a:blip r:embed="rId6"/>
          <a:stretch>
            <a:fillRect/>
          </a:stretch>
        </p:blipFill>
        <p:spPr>
          <a:xfrm>
            <a:off x="1441659" y="1811448"/>
            <a:ext cx="2662321" cy="2646234"/>
          </a:xfrm>
          <a:prstGeom prst="rect">
            <a:avLst/>
          </a:prstGeom>
        </p:spPr>
      </p:pic>
    </p:spTree>
    <p:custDataLst>
      <p:tags r:id="rId1"/>
    </p:custDataLst>
    <p:extLst>
      <p:ext uri="{BB962C8B-B14F-4D97-AF65-F5344CB8AC3E}">
        <p14:creationId xmlns:p14="http://schemas.microsoft.com/office/powerpoint/2010/main" val="756001225"/>
      </p:ext>
    </p:extLst>
  </p:cSld>
  <p:clrMapOvr>
    <a:masterClrMapping/>
  </p:clrMapOvr>
  <mc:AlternateContent xmlns:mc="http://schemas.openxmlformats.org/markup-compatibility/2006" xmlns:p14="http://schemas.microsoft.com/office/powerpoint/2010/main">
    <mc:Choice Requires="p14">
      <p:transition spd="slow" p14:dur="2000" advTm="19711"/>
    </mc:Choice>
    <mc:Fallback xmlns="">
      <p:transition spd="slow" advTm="19711"/>
    </mc:Fallback>
  </mc:AlternateContent>
  <p:extLst>
    <p:ext uri="{E180D4A7-C9FB-4DFB-919C-405C955672EB}">
      <p14:showEvtLst xmlns:p14="http://schemas.microsoft.com/office/powerpoint/2010/main">
        <p14:playEvt time="837" objId="3"/>
        <p14:stopEvt time="17565"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8F6538AB-4B84-4D7A-BE7C-273BC7B5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a16="http://schemas.microsoft.com/office/drawing/2014/main" id="{01E03986-69AA-486A-86D9-6B02E48BAF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F4437C1-2D51-4B54-802E-7BE1F1343B86}"/>
              </a:ext>
            </a:extLst>
          </p:cNvPr>
          <p:cNvSpPr>
            <a:spLocks noGrp="1"/>
          </p:cNvSpPr>
          <p:nvPr>
            <p:ph type="title"/>
          </p:nvPr>
        </p:nvSpPr>
        <p:spPr>
          <a:xfrm>
            <a:off x="685800" y="1066163"/>
            <a:ext cx="3306744" cy="5148371"/>
          </a:xfrm>
        </p:spPr>
        <p:txBody>
          <a:bodyPr>
            <a:normAutofit/>
          </a:bodyPr>
          <a:lstStyle/>
          <a:p>
            <a:r>
              <a:rPr lang="en-US" sz="3200"/>
              <a:t>Pain Pleasure Exercise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563506596"/>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525585230"/>
      </p:ext>
    </p:extLst>
  </p:cSld>
  <p:clrMapOvr>
    <a:masterClrMapping/>
  </p:clrMapOvr>
  <mc:AlternateContent xmlns:mc="http://schemas.openxmlformats.org/markup-compatibility/2006" xmlns:p14="http://schemas.microsoft.com/office/powerpoint/2010/main">
    <mc:Choice Requires="p14">
      <p:transition spd="slow" p14:dur="2000" advTm="193277"/>
    </mc:Choice>
    <mc:Fallback xmlns="">
      <p:transition spd="slow" advTm="193277"/>
    </mc:Fallback>
  </mc:AlternateContent>
  <p:extLst>
    <p:ext uri="{E180D4A7-C9FB-4DFB-919C-405C955672EB}">
      <p14:showEvtLst xmlns:p14="http://schemas.microsoft.com/office/powerpoint/2010/main">
        <p14:playEvt time="416" objId="6"/>
        <p14:stopEvt time="189579"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6538AB-4B84-4D7A-BE7C-273BC7B5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1E03986-69AA-486A-86D9-6B02E48BAF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89900245-2ECF-45B0-9951-327D1DD01813}"/>
              </a:ext>
            </a:extLst>
          </p:cNvPr>
          <p:cNvSpPr>
            <a:spLocks noGrp="1"/>
          </p:cNvSpPr>
          <p:nvPr>
            <p:ph type="title"/>
          </p:nvPr>
        </p:nvSpPr>
        <p:spPr>
          <a:xfrm>
            <a:off x="685800" y="1066163"/>
            <a:ext cx="3306744" cy="5148371"/>
          </a:xfrm>
        </p:spPr>
        <p:txBody>
          <a:bodyPr>
            <a:normAutofit/>
          </a:bodyPr>
          <a:lstStyle/>
          <a:p>
            <a:r>
              <a:rPr lang="en-US" sz="3200"/>
              <a:t>All Human Behavior Is Driven By Two Forces: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27916842"/>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872652684"/>
      </p:ext>
    </p:extLst>
  </p:cSld>
  <p:clrMapOvr>
    <a:masterClrMapping/>
  </p:clrMapOvr>
  <mc:AlternateContent xmlns:mc="http://schemas.openxmlformats.org/markup-compatibility/2006" xmlns:p14="http://schemas.microsoft.com/office/powerpoint/2010/main">
    <mc:Choice Requires="p14">
      <p:transition spd="slow" p14:dur="2000" advTm="39187"/>
    </mc:Choice>
    <mc:Fallback xmlns="">
      <p:transition spd="slow" advTm="39187"/>
    </mc:Fallback>
  </mc:AlternateContent>
  <p:extLst>
    <p:ext uri="{E180D4A7-C9FB-4DFB-919C-405C955672EB}">
      <p14:showEvtLst xmlns:p14="http://schemas.microsoft.com/office/powerpoint/2010/main">
        <p14:playEvt time="844" objId="3"/>
        <p14:stopEvt time="37275"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43A089-85F5-4E32-BE43-6C3CA5EB820B}"/>
              </a:ext>
            </a:extLst>
          </p:cNvPr>
          <p:cNvPicPr>
            <a:picLocks noGrp="1" noChangeAspect="1"/>
          </p:cNvPicPr>
          <p:nvPr>
            <p:ph idx="1"/>
          </p:nvPr>
        </p:nvPicPr>
        <p:blipFill rotWithShape="1">
          <a:blip r:embed="rId4"/>
          <a:srcRect b="7025"/>
          <a:stretch/>
        </p:blipFill>
        <p:spPr>
          <a:xfrm>
            <a:off x="20" y="10"/>
            <a:ext cx="12191980" cy="6857990"/>
          </a:xfrm>
          <a:prstGeom prst="rect">
            <a:avLst/>
          </a:prstGeom>
        </p:spPr>
      </p:pic>
    </p:spTree>
    <p:custDataLst>
      <p:tags r:id="rId1"/>
    </p:custDataLst>
    <p:extLst>
      <p:ext uri="{BB962C8B-B14F-4D97-AF65-F5344CB8AC3E}">
        <p14:creationId xmlns:p14="http://schemas.microsoft.com/office/powerpoint/2010/main" val="1771868289"/>
      </p:ext>
    </p:extLst>
  </p:cSld>
  <p:clrMapOvr>
    <a:masterClrMapping/>
  </p:clrMapOvr>
  <mc:AlternateContent xmlns:mc="http://schemas.openxmlformats.org/markup-compatibility/2006" xmlns:p14="http://schemas.microsoft.com/office/powerpoint/2010/main">
    <mc:Choice Requires="p14">
      <p:transition spd="slow" p14:dur="2000" advTm="12655"/>
    </mc:Choice>
    <mc:Fallback xmlns="">
      <p:transition spd="slow" advTm="12655"/>
    </mc:Fallback>
  </mc:AlternateContent>
  <p:extLst>
    <p:ext uri="{E180D4A7-C9FB-4DFB-919C-405C955672EB}">
      <p14:showEvtLst xmlns:p14="http://schemas.microsoft.com/office/powerpoint/2010/main">
        <p14:playEvt time="520" objId="2"/>
        <p14:stopEvt time="10902"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E2CA83-8BCF-41D0-B727-668F815C6338}"/>
              </a:ext>
            </a:extLst>
          </p:cNvPr>
          <p:cNvPicPr>
            <a:picLocks noChangeAspect="1"/>
          </p:cNvPicPr>
          <p:nvPr/>
        </p:nvPicPr>
        <p:blipFill rotWithShape="1">
          <a:blip r:embed="rId4"/>
          <a:srcRect t="22307" b="7381"/>
          <a:stretch/>
        </p:blipFill>
        <p:spPr>
          <a:xfrm>
            <a:off x="20" y="10"/>
            <a:ext cx="12191980" cy="6857990"/>
          </a:xfrm>
          <a:prstGeom prst="rect">
            <a:avLst/>
          </a:prstGeom>
        </p:spPr>
      </p:pic>
    </p:spTree>
    <p:custDataLst>
      <p:tags r:id="rId1"/>
    </p:custDataLst>
    <p:extLst>
      <p:ext uri="{BB962C8B-B14F-4D97-AF65-F5344CB8AC3E}">
        <p14:creationId xmlns:p14="http://schemas.microsoft.com/office/powerpoint/2010/main" val="1891851966"/>
      </p:ext>
    </p:extLst>
  </p:cSld>
  <p:clrMapOvr>
    <a:masterClrMapping/>
  </p:clrMapOvr>
  <mc:AlternateContent xmlns:mc="http://schemas.openxmlformats.org/markup-compatibility/2006" xmlns:p14="http://schemas.microsoft.com/office/powerpoint/2010/main">
    <mc:Choice Requires="p14">
      <p:transition spd="slow" p14:dur="2000" advTm="36019"/>
    </mc:Choice>
    <mc:Fallback xmlns="">
      <p:transition spd="slow" advTm="36019"/>
    </mc:Fallback>
  </mc:AlternateContent>
  <p:extLst>
    <p:ext uri="{E180D4A7-C9FB-4DFB-919C-405C955672EB}">
      <p14:showEvtLst xmlns:p14="http://schemas.microsoft.com/office/powerpoint/2010/main">
        <p14:playEvt time="768" objId="2"/>
        <p14:stopEvt time="33778"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AD2CE07E-F22B-4AC6-AB1C-E7148BEB5A8D}"/>
              </a:ext>
            </a:extLst>
          </p:cNvPr>
          <p:cNvPicPr>
            <a:picLocks noChangeAspect="1"/>
          </p:cNvPicPr>
          <p:nvPr/>
        </p:nvPicPr>
        <p:blipFill rotWithShape="1">
          <a:blip r:embed="rId4"/>
          <a:srcRect r="2680" b="-1"/>
          <a:stretch/>
        </p:blipFill>
        <p:spPr>
          <a:xfrm>
            <a:off x="3778897" y="758952"/>
            <a:ext cx="7772401" cy="5330952"/>
          </a:xfrm>
          <a:prstGeom prst="rect">
            <a:avLst/>
          </a:prstGeom>
        </p:spPr>
      </p:pic>
      <p:sp>
        <p:nvSpPr>
          <p:cNvPr id="2" name="Title 1">
            <a:extLst>
              <a:ext uri="{FF2B5EF4-FFF2-40B4-BE49-F238E27FC236}">
                <a16:creationId xmlns:a16="http://schemas.microsoft.com/office/drawing/2014/main" id="{D939187F-B4CF-4B54-8233-E9C29C4B0D8C}"/>
              </a:ext>
            </a:extLst>
          </p:cNvPr>
          <p:cNvSpPr>
            <a:spLocks noGrp="1"/>
          </p:cNvSpPr>
          <p:nvPr>
            <p:ph type="title"/>
          </p:nvPr>
        </p:nvSpPr>
        <p:spPr>
          <a:xfrm>
            <a:off x="305171" y="2253343"/>
            <a:ext cx="2947482" cy="1815737"/>
          </a:xfrm>
        </p:spPr>
        <p:txBody>
          <a:bodyPr anchor="b">
            <a:normAutofit fontScale="90000"/>
          </a:bodyPr>
          <a:lstStyle/>
          <a:p>
            <a:r>
              <a:rPr lang="en-US" dirty="0"/>
              <a:t>Crossing Pain &amp; Pleasure Signals</a:t>
            </a:r>
          </a:p>
        </p:txBody>
      </p:sp>
    </p:spTree>
    <p:custDataLst>
      <p:tags r:id="rId1"/>
    </p:custDataLst>
    <p:extLst>
      <p:ext uri="{BB962C8B-B14F-4D97-AF65-F5344CB8AC3E}">
        <p14:creationId xmlns:p14="http://schemas.microsoft.com/office/powerpoint/2010/main" val="2375040873"/>
      </p:ext>
    </p:extLst>
  </p:cSld>
  <p:clrMapOvr>
    <a:masterClrMapping/>
  </p:clrMapOvr>
  <mc:AlternateContent xmlns:mc="http://schemas.openxmlformats.org/markup-compatibility/2006" xmlns:p14="http://schemas.microsoft.com/office/powerpoint/2010/main">
    <mc:Choice Requires="p14">
      <p:transition spd="slow" p14:dur="2000" advTm="36548"/>
    </mc:Choice>
    <mc:Fallback xmlns="">
      <p:transition spd="slow" advTm="36548"/>
    </mc:Fallback>
  </mc:AlternateContent>
  <p:extLst>
    <p:ext uri="{E180D4A7-C9FB-4DFB-919C-405C955672EB}">
      <p14:showEvtLst xmlns:p14="http://schemas.microsoft.com/office/powerpoint/2010/main">
        <p14:playEvt time="679" objId="3"/>
        <p14:stopEvt time="33559"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D289-66B8-45B6-8051-6A9E9E25301B}"/>
              </a:ext>
            </a:extLst>
          </p:cNvPr>
          <p:cNvSpPr>
            <a:spLocks noGrp="1"/>
          </p:cNvSpPr>
          <p:nvPr>
            <p:ph type="title"/>
          </p:nvPr>
        </p:nvSpPr>
        <p:spPr/>
        <p:txBody>
          <a:bodyPr/>
          <a:lstStyle/>
          <a:p>
            <a:r>
              <a:rPr lang="en-US" dirty="0"/>
              <a:t>Are You Associating Pain With Something Good For You? </a:t>
            </a:r>
          </a:p>
        </p:txBody>
      </p:sp>
      <p:pic>
        <p:nvPicPr>
          <p:cNvPr id="5" name="Content Placeholder 4">
            <a:extLst>
              <a:ext uri="{FF2B5EF4-FFF2-40B4-BE49-F238E27FC236}">
                <a16:creationId xmlns:a16="http://schemas.microsoft.com/office/drawing/2014/main" id="{31D51C10-E810-4707-935F-0C595E5C1B2F}"/>
              </a:ext>
            </a:extLst>
          </p:cNvPr>
          <p:cNvPicPr>
            <a:picLocks noGrp="1" noChangeAspect="1"/>
          </p:cNvPicPr>
          <p:nvPr>
            <p:ph idx="1"/>
          </p:nvPr>
        </p:nvPicPr>
        <p:blipFill>
          <a:blip r:embed="rId4"/>
          <a:stretch>
            <a:fillRect/>
          </a:stretch>
        </p:blipFill>
        <p:spPr>
          <a:xfrm>
            <a:off x="4210306" y="2193925"/>
            <a:ext cx="3771388" cy="4024313"/>
          </a:xfrm>
        </p:spPr>
      </p:pic>
    </p:spTree>
    <p:custDataLst>
      <p:tags r:id="rId1"/>
    </p:custDataLst>
    <p:extLst>
      <p:ext uri="{BB962C8B-B14F-4D97-AF65-F5344CB8AC3E}">
        <p14:creationId xmlns:p14="http://schemas.microsoft.com/office/powerpoint/2010/main" val="2051107567"/>
      </p:ext>
    </p:extLst>
  </p:cSld>
  <p:clrMapOvr>
    <a:masterClrMapping/>
  </p:clrMapOvr>
  <mc:AlternateContent xmlns:mc="http://schemas.openxmlformats.org/markup-compatibility/2006" xmlns:p14="http://schemas.microsoft.com/office/powerpoint/2010/main">
    <mc:Choice Requires="p14">
      <p:transition spd="slow" p14:dur="2000" advTm="25402"/>
    </mc:Choice>
    <mc:Fallback xmlns="">
      <p:transition spd="slow" advTm="25402"/>
    </mc:Fallback>
  </mc:AlternateContent>
  <p:extLst>
    <p:ext uri="{E180D4A7-C9FB-4DFB-919C-405C955672EB}">
      <p14:showEvtLst xmlns:p14="http://schemas.microsoft.com/office/powerpoint/2010/main">
        <p14:playEvt time="625" objId="4"/>
        <p14:stopEvt time="22449"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21">
            <a:extLst>
              <a:ext uri="{FF2B5EF4-FFF2-40B4-BE49-F238E27FC236}">
                <a16:creationId xmlns:a16="http://schemas.microsoft.com/office/drawing/2014/main" id="{93E2C8F5-B35B-4728-AFAB-5111275C6C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5" name="Picture 23">
            <a:extLst>
              <a:ext uri="{FF2B5EF4-FFF2-40B4-BE49-F238E27FC236}">
                <a16:creationId xmlns:a16="http://schemas.microsoft.com/office/drawing/2014/main" id="{69EB4E46-374D-4E57-9304-5B8EDFB8E5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C59D833E-1FFB-4E63-9502-14698963E0B5}"/>
              </a:ext>
            </a:extLst>
          </p:cNvPr>
          <p:cNvSpPr>
            <a:spLocks noGrp="1"/>
          </p:cNvSpPr>
          <p:nvPr>
            <p:ph type="title"/>
          </p:nvPr>
        </p:nvSpPr>
        <p:spPr>
          <a:xfrm>
            <a:off x="4687410" y="1803405"/>
            <a:ext cx="6132990" cy="1825096"/>
          </a:xfrm>
        </p:spPr>
        <p:txBody>
          <a:bodyPr vert="horz" lIns="91440" tIns="45720" rIns="91440" bIns="45720" rtlCol="0" anchor="b">
            <a:normAutofit/>
          </a:bodyPr>
          <a:lstStyle/>
          <a:p>
            <a:pPr algn="l"/>
            <a:r>
              <a:rPr lang="en-US" sz="4200" spc="-100"/>
              <a:t>What You Link Pain or Pleasure To Will Shape Your Destiny </a:t>
            </a:r>
          </a:p>
        </p:txBody>
      </p:sp>
      <p:pic>
        <p:nvPicPr>
          <p:cNvPr id="5" name="Content Placeholder 4" descr="A picture containing wall, sitting, indoor, object&#10;&#10;Description generated with high confidence">
            <a:extLst>
              <a:ext uri="{FF2B5EF4-FFF2-40B4-BE49-F238E27FC236}">
                <a16:creationId xmlns:a16="http://schemas.microsoft.com/office/drawing/2014/main" id="{F237BE8D-8707-4665-8DA0-EDA827AC20F7}"/>
              </a:ext>
            </a:extLst>
          </p:cNvPr>
          <p:cNvPicPr>
            <a:picLocks noChangeAspect="1"/>
          </p:cNvPicPr>
          <p:nvPr/>
        </p:nvPicPr>
        <p:blipFill>
          <a:blip r:embed="rId6"/>
          <a:stretch>
            <a:fillRect/>
          </a:stretch>
        </p:blipFill>
        <p:spPr>
          <a:xfrm>
            <a:off x="1589566" y="1803405"/>
            <a:ext cx="2366507" cy="2662321"/>
          </a:xfrm>
          <a:prstGeom prst="rect">
            <a:avLst/>
          </a:prstGeom>
        </p:spPr>
      </p:pic>
    </p:spTree>
    <p:custDataLst>
      <p:tags r:id="rId1"/>
    </p:custDataLst>
    <p:extLst>
      <p:ext uri="{BB962C8B-B14F-4D97-AF65-F5344CB8AC3E}">
        <p14:creationId xmlns:p14="http://schemas.microsoft.com/office/powerpoint/2010/main" val="1497922714"/>
      </p:ext>
    </p:extLst>
  </p:cSld>
  <p:clrMapOvr>
    <a:masterClrMapping/>
  </p:clrMapOvr>
  <mc:AlternateContent xmlns:mc="http://schemas.openxmlformats.org/markup-compatibility/2006" xmlns:p14="http://schemas.microsoft.com/office/powerpoint/2010/main">
    <mc:Choice Requires="p14">
      <p:transition spd="slow" p14:dur="2000" advTm="16797"/>
    </mc:Choice>
    <mc:Fallback xmlns="">
      <p:transition spd="slow" advTm="16797"/>
    </mc:Fallback>
  </mc:AlternateContent>
  <p:extLst>
    <p:ext uri="{E180D4A7-C9FB-4DFB-919C-405C955672EB}">
      <p14:showEvtLst xmlns:p14="http://schemas.microsoft.com/office/powerpoint/2010/main">
        <p14:playEvt time="583" objId="3"/>
        <p14:stopEvt time="15284"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8F09-B3E3-44E7-A114-3C07302FCDE9}"/>
              </a:ext>
            </a:extLst>
          </p:cNvPr>
          <p:cNvSpPr>
            <a:spLocks noGrp="1"/>
          </p:cNvSpPr>
          <p:nvPr>
            <p:ph type="title"/>
          </p:nvPr>
        </p:nvSpPr>
        <p:spPr/>
        <p:txBody>
          <a:bodyPr/>
          <a:lstStyle/>
          <a:p>
            <a:r>
              <a:rPr lang="en-US" dirty="0"/>
              <a:t>Pain Is A More Powerful Motivator Than Pleasure</a:t>
            </a:r>
          </a:p>
        </p:txBody>
      </p:sp>
      <p:pic>
        <p:nvPicPr>
          <p:cNvPr id="5" name="Content Placeholder 4" descr="A tattoo on his arm&#10;&#10;Description generated with very high confidence">
            <a:extLst>
              <a:ext uri="{FF2B5EF4-FFF2-40B4-BE49-F238E27FC236}">
                <a16:creationId xmlns:a16="http://schemas.microsoft.com/office/drawing/2014/main" id="{AADD1951-2AA2-4CCB-9318-6F117D176DFC}"/>
              </a:ext>
            </a:extLst>
          </p:cNvPr>
          <p:cNvPicPr>
            <a:picLocks noGrp="1" noChangeAspect="1"/>
          </p:cNvPicPr>
          <p:nvPr>
            <p:ph idx="1"/>
          </p:nvPr>
        </p:nvPicPr>
        <p:blipFill>
          <a:blip r:embed="rId4"/>
          <a:stretch>
            <a:fillRect/>
          </a:stretch>
        </p:blipFill>
        <p:spPr>
          <a:xfrm>
            <a:off x="3038475" y="2229644"/>
            <a:ext cx="6115050" cy="3952875"/>
          </a:xfrm>
        </p:spPr>
      </p:pic>
    </p:spTree>
    <p:custDataLst>
      <p:tags r:id="rId1"/>
    </p:custDataLst>
    <p:extLst>
      <p:ext uri="{BB962C8B-B14F-4D97-AF65-F5344CB8AC3E}">
        <p14:creationId xmlns:p14="http://schemas.microsoft.com/office/powerpoint/2010/main" val="3322200774"/>
      </p:ext>
    </p:extLst>
  </p:cSld>
  <p:clrMapOvr>
    <a:masterClrMapping/>
  </p:clrMapOvr>
  <mc:AlternateContent xmlns:mc="http://schemas.openxmlformats.org/markup-compatibility/2006" xmlns:p14="http://schemas.microsoft.com/office/powerpoint/2010/main">
    <mc:Choice Requires="p14">
      <p:transition spd="slow" p14:dur="2000" advTm="27183"/>
    </mc:Choice>
    <mc:Fallback xmlns="">
      <p:transition spd="slow" advTm="27183"/>
    </mc:Fallback>
  </mc:AlternateContent>
  <p:extLst>
    <p:ext uri="{E180D4A7-C9FB-4DFB-919C-405C955672EB}">
      <p14:showEvtLst xmlns:p14="http://schemas.microsoft.com/office/powerpoint/2010/main">
        <p14:playEvt time="593" objId="3"/>
        <p14:stopEvt time="25208"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8F6538AB-4B84-4D7A-BE7C-273BC7B5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a16="http://schemas.microsoft.com/office/drawing/2014/main" id="{01E03986-69AA-486A-86D9-6B02E48BAF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912233C-CAA9-41B9-8720-237254F9D51C}"/>
              </a:ext>
            </a:extLst>
          </p:cNvPr>
          <p:cNvSpPr>
            <a:spLocks noGrp="1"/>
          </p:cNvSpPr>
          <p:nvPr>
            <p:ph type="title"/>
          </p:nvPr>
        </p:nvSpPr>
        <p:spPr>
          <a:xfrm>
            <a:off x="685800" y="1066163"/>
            <a:ext cx="3306744" cy="5148371"/>
          </a:xfrm>
        </p:spPr>
        <p:txBody>
          <a:bodyPr>
            <a:normAutofit/>
          </a:bodyPr>
          <a:lstStyle/>
          <a:p>
            <a:r>
              <a:rPr lang="en-US" sz="3200" dirty="0"/>
              <a:t>So How Can You Use Pain-Pleasure In Your Coaching?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59329440"/>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835534287"/>
      </p:ext>
    </p:extLst>
  </p:cSld>
  <p:clrMapOvr>
    <a:masterClrMapping/>
  </p:clrMapOvr>
  <mc:AlternateContent xmlns:mc="http://schemas.openxmlformats.org/markup-compatibility/2006" xmlns:p14="http://schemas.microsoft.com/office/powerpoint/2010/main">
    <mc:Choice Requires="p14">
      <p:transition spd="slow" p14:dur="2000" advTm="18203"/>
    </mc:Choice>
    <mc:Fallback xmlns="">
      <p:transition spd="slow" advTm="18203"/>
    </mc:Fallback>
  </mc:AlternateContent>
  <p:extLst>
    <p:ext uri="{E180D4A7-C9FB-4DFB-919C-405C955672EB}">
      <p14:showEvtLst xmlns:p14="http://schemas.microsoft.com/office/powerpoint/2010/main">
        <p14:playEvt time="1106" objId="4"/>
        <p14:stopEvt time="18203"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0.8"/>
</p:tagLst>
</file>

<file path=ppt/tags/tag1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7</TotalTime>
  <Words>1786</Words>
  <Application>Microsoft Office PowerPoint</Application>
  <PresentationFormat>Widescreen</PresentationFormat>
  <Paragraphs>125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Vapor Trail</vt:lpstr>
      <vt:lpstr>The Pain-Pleasure Principe </vt:lpstr>
      <vt:lpstr>All Human Behavior Is Driven By Two Forces:</vt:lpstr>
      <vt:lpstr>PowerPoint Presentation</vt:lpstr>
      <vt:lpstr>PowerPoint Presentation</vt:lpstr>
      <vt:lpstr>Crossing Pain &amp; Pleasure Signals</vt:lpstr>
      <vt:lpstr>Are You Associating Pain With Something Good For You? </vt:lpstr>
      <vt:lpstr>What You Link Pain or Pleasure To Will Shape Your Destiny </vt:lpstr>
      <vt:lpstr>Pain Is A More Powerful Motivator Than Pleasure</vt:lpstr>
      <vt:lpstr>So How Can You Use Pain-Pleasure In Your Coaching? </vt:lpstr>
      <vt:lpstr>Pain – Pleasure Exercise </vt:lpstr>
      <vt:lpstr>Pain Pleasure Exercise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Pain-Pleasure Principe </dc:title>
  <dc:creator>sadiyya patel</dc:creator>
  <cp:lastModifiedBy>sadiyya patel</cp:lastModifiedBy>
  <cp:revision>1</cp:revision>
  <dcterms:created xsi:type="dcterms:W3CDTF">2020-03-26T13:11:39Z</dcterms:created>
  <dcterms:modified xsi:type="dcterms:W3CDTF">2022-08-29T15:01:21Z</dcterms:modified>
</cp:coreProperties>
</file>