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xml" ContentType="application/vnd.openxmlformats-officedocument.presentationml.tags+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4.xml" ContentType="application/vnd.openxmlformats-officedocument.presentationml.tags+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5.xml" ContentType="application/vnd.openxmlformats-officedocument.presentationml.tags+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6.xml" ContentType="application/vnd.openxmlformats-officedocument.presentationml.tags+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7.xml" ContentType="application/vnd.openxmlformats-officedocument.presentationml.tags+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8.xml" ContentType="application/vnd.openxmlformats-officedocument.presentationml.tags+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ags/tag9.xml" ContentType="application/vnd.openxmlformats-officedocument.presentationml.tags+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ags/tag10.xml" ContentType="application/vnd.openxmlformats-officedocument.presentationml.tags+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ags/tag11.xml" ContentType="application/vnd.openxmlformats-officedocument.presentationml.tags+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tags/tag12.xml" ContentType="application/vnd.openxmlformats-officedocument.presentationml.tags+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ags/tag13.xml" ContentType="application/vnd.openxmlformats-officedocument.presentationml.tags+xml"/>
  <Override PartName="/ppt/notesSlides/notesSlide1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tags/tag14.xml" ContentType="application/vnd.openxmlformats-officedocument.presentationml.tags+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notesMasterIdLst>
    <p:notesMasterId r:id="rId16"/>
  </p:notesMasterIdLst>
  <p:sldIdLst>
    <p:sldId id="256" r:id="rId2"/>
    <p:sldId id="257" r:id="rId3"/>
    <p:sldId id="261" r:id="rId4"/>
    <p:sldId id="264" r:id="rId5"/>
    <p:sldId id="262" r:id="rId6"/>
    <p:sldId id="265" r:id="rId7"/>
    <p:sldId id="272" r:id="rId8"/>
    <p:sldId id="273" r:id="rId9"/>
    <p:sldId id="274" r:id="rId10"/>
    <p:sldId id="267" r:id="rId11"/>
    <p:sldId id="260" r:id="rId12"/>
    <p:sldId id="276" r:id="rId13"/>
    <p:sldId id="275" r:id="rId14"/>
    <p:sldId id="271" r:id="rId1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8F9F64-2850-4DC6-BF0E-FAC316F5C8EA}" v="10" dt="2022-09-01T06:57:13.1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90" autoAdjust="0"/>
    <p:restoredTop sz="65871" autoAdjust="0"/>
  </p:normalViewPr>
  <p:slideViewPr>
    <p:cSldViewPr snapToGrid="0">
      <p:cViewPr varScale="1">
        <p:scale>
          <a:sx n="54" d="100"/>
          <a:sy n="54" d="100"/>
        </p:scale>
        <p:origin x="89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diyya patel" userId="e861c9b54cf89ba7" providerId="LiveId" clId="{AE513614-0124-4A10-AF7F-58CB80214148}"/>
    <pc:docChg chg="undo addSld delSld modSld">
      <pc:chgData name="sadiyya patel" userId="e861c9b54cf89ba7" providerId="LiveId" clId="{AE513614-0124-4A10-AF7F-58CB80214148}" dt="2018-05-08T16:54:49.209" v="84" actId="20577"/>
      <pc:docMkLst>
        <pc:docMk/>
      </pc:docMkLst>
      <pc:sldChg chg="addSp modSp modAnim">
        <pc:chgData name="sadiyya patel" userId="e861c9b54cf89ba7" providerId="LiveId" clId="{AE513614-0124-4A10-AF7F-58CB80214148}" dt="2018-04-30T12:52:16.721" v="56" actId="20577"/>
        <pc:sldMkLst>
          <pc:docMk/>
          <pc:sldMk cId="77909012" sldId="256"/>
        </pc:sldMkLst>
        <pc:spChg chg="mod">
          <ac:chgData name="sadiyya patel" userId="e861c9b54cf89ba7" providerId="LiveId" clId="{AE513614-0124-4A10-AF7F-58CB80214148}" dt="2018-04-30T12:52:16.721" v="56" actId="20577"/>
          <ac:spMkLst>
            <pc:docMk/>
            <pc:sldMk cId="77909012" sldId="256"/>
            <ac:spMk id="2" creationId="{F274AC96-6A0F-479A-BF68-47967056D3FC}"/>
          </ac:spMkLst>
        </pc:spChg>
        <pc:picChg chg="add mod">
          <ac:chgData name="sadiyya patel" userId="e861c9b54cf89ba7" providerId="LiveId" clId="{AE513614-0124-4A10-AF7F-58CB80214148}" dt="2018-04-28T18:51:29.989" v="1" actId="1076"/>
          <ac:picMkLst>
            <pc:docMk/>
            <pc:sldMk cId="77909012" sldId="256"/>
            <ac:picMk id="4" creationId="{5A63BD84-AA76-44DD-A583-EBC76F8D8723}"/>
          </ac:picMkLst>
        </pc:picChg>
      </pc:sldChg>
      <pc:sldChg chg="addSp modSp modAnim">
        <pc:chgData name="sadiyya patel" userId="e861c9b54cf89ba7" providerId="LiveId" clId="{AE513614-0124-4A10-AF7F-58CB80214148}" dt="2018-04-28T18:51:39.341" v="3" actId="1076"/>
        <pc:sldMkLst>
          <pc:docMk/>
          <pc:sldMk cId="1876198517" sldId="257"/>
        </pc:sldMkLst>
        <pc:picChg chg="add mod">
          <ac:chgData name="sadiyya patel" userId="e861c9b54cf89ba7" providerId="LiveId" clId="{AE513614-0124-4A10-AF7F-58CB80214148}" dt="2018-04-28T18:51:39.341" v="3" actId="1076"/>
          <ac:picMkLst>
            <pc:docMk/>
            <pc:sldMk cId="1876198517" sldId="257"/>
            <ac:picMk id="3" creationId="{A148D788-CFE1-4553-BC7A-5A1ABFAD604C}"/>
          </ac:picMkLst>
        </pc:picChg>
      </pc:sldChg>
      <pc:sldChg chg="addSp modSp modAnim">
        <pc:chgData name="sadiyya patel" userId="e861c9b54cf89ba7" providerId="LiveId" clId="{AE513614-0124-4A10-AF7F-58CB80214148}" dt="2018-04-28T18:55:53.783" v="25" actId="1076"/>
        <pc:sldMkLst>
          <pc:docMk/>
          <pc:sldMk cId="200554557" sldId="260"/>
        </pc:sldMkLst>
        <pc:picChg chg="add mod">
          <ac:chgData name="sadiyya patel" userId="e861c9b54cf89ba7" providerId="LiveId" clId="{AE513614-0124-4A10-AF7F-58CB80214148}" dt="2018-04-28T18:55:53.783" v="25" actId="1076"/>
          <ac:picMkLst>
            <pc:docMk/>
            <pc:sldMk cId="200554557" sldId="260"/>
            <ac:picMk id="3" creationId="{1F4E515A-8900-4A33-B4F9-4CDA3520C7A0}"/>
          </ac:picMkLst>
        </pc:picChg>
      </pc:sldChg>
      <pc:sldChg chg="addSp modSp modAnim">
        <pc:chgData name="sadiyya patel" userId="e861c9b54cf89ba7" providerId="LiveId" clId="{AE513614-0124-4A10-AF7F-58CB80214148}" dt="2018-04-28T18:51:53.106" v="5" actId="1076"/>
        <pc:sldMkLst>
          <pc:docMk/>
          <pc:sldMk cId="2112518841" sldId="261"/>
        </pc:sldMkLst>
        <pc:picChg chg="add mod">
          <ac:chgData name="sadiyya patel" userId="e861c9b54cf89ba7" providerId="LiveId" clId="{AE513614-0124-4A10-AF7F-58CB80214148}" dt="2018-04-28T18:51:53.106" v="5" actId="1076"/>
          <ac:picMkLst>
            <pc:docMk/>
            <pc:sldMk cId="2112518841" sldId="261"/>
            <ac:picMk id="3" creationId="{008377B2-D36A-486B-9736-C34374252A29}"/>
          </ac:picMkLst>
        </pc:picChg>
      </pc:sldChg>
      <pc:sldChg chg="addSp modSp modAnim">
        <pc:chgData name="sadiyya patel" userId="e861c9b54cf89ba7" providerId="LiveId" clId="{AE513614-0124-4A10-AF7F-58CB80214148}" dt="2018-04-28T18:53:50.792" v="9" actId="1076"/>
        <pc:sldMkLst>
          <pc:docMk/>
          <pc:sldMk cId="1950204793" sldId="262"/>
        </pc:sldMkLst>
        <pc:picChg chg="add mod">
          <ac:chgData name="sadiyya patel" userId="e861c9b54cf89ba7" providerId="LiveId" clId="{AE513614-0124-4A10-AF7F-58CB80214148}" dt="2018-04-28T18:53:50.792" v="9" actId="1076"/>
          <ac:picMkLst>
            <pc:docMk/>
            <pc:sldMk cId="1950204793" sldId="262"/>
            <ac:picMk id="3" creationId="{4204A8B8-E6E4-41AE-B236-64654495576F}"/>
          </ac:picMkLst>
        </pc:picChg>
      </pc:sldChg>
      <pc:sldChg chg="addSp modSp modAnim">
        <pc:chgData name="sadiyya patel" userId="e861c9b54cf89ba7" providerId="LiveId" clId="{AE513614-0124-4A10-AF7F-58CB80214148}" dt="2018-04-28T18:53:36.438" v="7" actId="1076"/>
        <pc:sldMkLst>
          <pc:docMk/>
          <pc:sldMk cId="782864900" sldId="264"/>
        </pc:sldMkLst>
        <pc:picChg chg="add mod">
          <ac:chgData name="sadiyya patel" userId="e861c9b54cf89ba7" providerId="LiveId" clId="{AE513614-0124-4A10-AF7F-58CB80214148}" dt="2018-04-28T18:53:36.438" v="7" actId="1076"/>
          <ac:picMkLst>
            <pc:docMk/>
            <pc:sldMk cId="782864900" sldId="264"/>
            <ac:picMk id="3" creationId="{60908227-0A36-4974-9BA8-D82253219DCF}"/>
          </ac:picMkLst>
        </pc:picChg>
      </pc:sldChg>
      <pc:sldChg chg="addSp modSp modAnim">
        <pc:chgData name="sadiyya patel" userId="e861c9b54cf89ba7" providerId="LiveId" clId="{AE513614-0124-4A10-AF7F-58CB80214148}" dt="2018-04-28T18:54:06.393" v="11" actId="1076"/>
        <pc:sldMkLst>
          <pc:docMk/>
          <pc:sldMk cId="3497660305" sldId="265"/>
        </pc:sldMkLst>
        <pc:picChg chg="add mod">
          <ac:chgData name="sadiyya patel" userId="e861c9b54cf89ba7" providerId="LiveId" clId="{AE513614-0124-4A10-AF7F-58CB80214148}" dt="2018-04-28T18:54:06.393" v="11" actId="1076"/>
          <ac:picMkLst>
            <pc:docMk/>
            <pc:sldMk cId="3497660305" sldId="265"/>
            <ac:picMk id="3" creationId="{2755BDD6-6048-425F-9CA0-D3CE2C936D14}"/>
          </ac:picMkLst>
        </pc:picChg>
      </pc:sldChg>
      <pc:sldChg chg="addSp modSp modAnim modNotesTx">
        <pc:chgData name="sadiyya patel" userId="e861c9b54cf89ba7" providerId="LiveId" clId="{AE513614-0124-4A10-AF7F-58CB80214148}" dt="2018-05-08T16:54:49.209" v="84" actId="20577"/>
        <pc:sldMkLst>
          <pc:docMk/>
          <pc:sldMk cId="3531238579" sldId="267"/>
        </pc:sldMkLst>
        <pc:spChg chg="mod">
          <ac:chgData name="sadiyya patel" userId="e861c9b54cf89ba7" providerId="LiveId" clId="{AE513614-0124-4A10-AF7F-58CB80214148}" dt="2018-05-08T16:54:39.594" v="70" actId="20577"/>
          <ac:spMkLst>
            <pc:docMk/>
            <pc:sldMk cId="3531238579" sldId="267"/>
            <ac:spMk id="2" creationId="{752C0984-D7A2-4AF3-927D-457AEC6E063C}"/>
          </ac:spMkLst>
        </pc:spChg>
        <pc:picChg chg="add mod">
          <ac:chgData name="sadiyya patel" userId="e861c9b54cf89ba7" providerId="LiveId" clId="{AE513614-0124-4A10-AF7F-58CB80214148}" dt="2018-04-28T18:55:38.387" v="23" actId="1076"/>
          <ac:picMkLst>
            <pc:docMk/>
            <pc:sldMk cId="3531238579" sldId="267"/>
            <ac:picMk id="3" creationId="{9211A619-2B6D-4A43-82E1-A3CE10CB9467}"/>
          </ac:picMkLst>
        </pc:picChg>
      </pc:sldChg>
      <pc:sldChg chg="addSp modSp modAnim">
        <pc:chgData name="sadiyya patel" userId="e861c9b54cf89ba7" providerId="LiveId" clId="{AE513614-0124-4A10-AF7F-58CB80214148}" dt="2018-04-28T18:56:37.413" v="31" actId="1076"/>
        <pc:sldMkLst>
          <pc:docMk/>
          <pc:sldMk cId="2259521248" sldId="271"/>
        </pc:sldMkLst>
        <pc:picChg chg="add mod">
          <ac:chgData name="sadiyya patel" userId="e861c9b54cf89ba7" providerId="LiveId" clId="{AE513614-0124-4A10-AF7F-58CB80214148}" dt="2018-04-28T18:56:37.413" v="31" actId="1076"/>
          <ac:picMkLst>
            <pc:docMk/>
            <pc:sldMk cId="2259521248" sldId="271"/>
            <ac:picMk id="3" creationId="{08F99FF5-FD03-481A-8C4C-493D483E1450}"/>
          </ac:picMkLst>
        </pc:picChg>
      </pc:sldChg>
      <pc:sldChg chg="addSp modSp modAnim">
        <pc:chgData name="sadiyya patel" userId="e861c9b54cf89ba7" providerId="LiveId" clId="{AE513614-0124-4A10-AF7F-58CB80214148}" dt="2018-04-28T18:54:22.905" v="13" actId="1076"/>
        <pc:sldMkLst>
          <pc:docMk/>
          <pc:sldMk cId="221646918" sldId="272"/>
        </pc:sldMkLst>
        <pc:picChg chg="add mod">
          <ac:chgData name="sadiyya patel" userId="e861c9b54cf89ba7" providerId="LiveId" clId="{AE513614-0124-4A10-AF7F-58CB80214148}" dt="2018-04-28T18:54:22.905" v="13" actId="1076"/>
          <ac:picMkLst>
            <pc:docMk/>
            <pc:sldMk cId="221646918" sldId="272"/>
            <ac:picMk id="3" creationId="{91F3B5EA-4D90-48B2-B280-3DD6C3DDF2B4}"/>
          </ac:picMkLst>
        </pc:picChg>
      </pc:sldChg>
      <pc:sldChg chg="addSp modSp add del modAnim">
        <pc:chgData name="sadiyya patel" userId="e861c9b54cf89ba7" providerId="LiveId" clId="{AE513614-0124-4A10-AF7F-58CB80214148}" dt="2018-04-28T18:55:10.871" v="19" actId="1076"/>
        <pc:sldMkLst>
          <pc:docMk/>
          <pc:sldMk cId="1481942133" sldId="273"/>
        </pc:sldMkLst>
        <pc:picChg chg="add mod">
          <ac:chgData name="sadiyya patel" userId="e861c9b54cf89ba7" providerId="LiveId" clId="{AE513614-0124-4A10-AF7F-58CB80214148}" dt="2018-04-28T18:55:10.871" v="19" actId="1076"/>
          <ac:picMkLst>
            <pc:docMk/>
            <pc:sldMk cId="1481942133" sldId="273"/>
            <ac:picMk id="3" creationId="{586FE612-5C59-40D8-905A-6BCC5280A73B}"/>
          </ac:picMkLst>
        </pc:picChg>
      </pc:sldChg>
      <pc:sldChg chg="addSp modSp modAnim">
        <pc:chgData name="sadiyya patel" userId="e861c9b54cf89ba7" providerId="LiveId" clId="{AE513614-0124-4A10-AF7F-58CB80214148}" dt="2018-04-28T18:55:23.371" v="21" actId="1076"/>
        <pc:sldMkLst>
          <pc:docMk/>
          <pc:sldMk cId="73125805" sldId="274"/>
        </pc:sldMkLst>
        <pc:picChg chg="add mod">
          <ac:chgData name="sadiyya patel" userId="e861c9b54cf89ba7" providerId="LiveId" clId="{AE513614-0124-4A10-AF7F-58CB80214148}" dt="2018-04-28T18:55:23.371" v="21" actId="1076"/>
          <ac:picMkLst>
            <pc:docMk/>
            <pc:sldMk cId="73125805" sldId="274"/>
            <ac:picMk id="3" creationId="{325F79F1-7499-4B17-8DB9-0E52ABDFA973}"/>
          </ac:picMkLst>
        </pc:picChg>
      </pc:sldChg>
      <pc:sldChg chg="addSp modSp modAnim">
        <pc:chgData name="sadiyya patel" userId="e861c9b54cf89ba7" providerId="LiveId" clId="{AE513614-0124-4A10-AF7F-58CB80214148}" dt="2018-04-28T18:56:22.655" v="29" actId="1076"/>
        <pc:sldMkLst>
          <pc:docMk/>
          <pc:sldMk cId="1977636807" sldId="275"/>
        </pc:sldMkLst>
        <pc:picChg chg="add mod">
          <ac:chgData name="sadiyya patel" userId="e861c9b54cf89ba7" providerId="LiveId" clId="{AE513614-0124-4A10-AF7F-58CB80214148}" dt="2018-04-28T18:56:22.655" v="29" actId="1076"/>
          <ac:picMkLst>
            <pc:docMk/>
            <pc:sldMk cId="1977636807" sldId="275"/>
            <ac:picMk id="3" creationId="{AD90B5E1-B388-4BDD-B3B9-6A2EFB576C96}"/>
          </ac:picMkLst>
        </pc:picChg>
      </pc:sldChg>
      <pc:sldChg chg="addSp modSp modAnim">
        <pc:chgData name="sadiyya patel" userId="e861c9b54cf89ba7" providerId="LiveId" clId="{AE513614-0124-4A10-AF7F-58CB80214148}" dt="2018-04-28T18:56:08.557" v="27" actId="1076"/>
        <pc:sldMkLst>
          <pc:docMk/>
          <pc:sldMk cId="4252687792" sldId="276"/>
        </pc:sldMkLst>
        <pc:picChg chg="add mod">
          <ac:chgData name="sadiyya patel" userId="e861c9b54cf89ba7" providerId="LiveId" clId="{AE513614-0124-4A10-AF7F-58CB80214148}" dt="2018-04-28T18:56:08.557" v="27" actId="1076"/>
          <ac:picMkLst>
            <pc:docMk/>
            <pc:sldMk cId="4252687792" sldId="276"/>
            <ac:picMk id="3" creationId="{717DF73E-5A6C-497D-A263-CD9B39C03A4B}"/>
          </ac:picMkLst>
        </pc:picChg>
      </pc:sldChg>
    </pc:docChg>
  </pc:docChgLst>
  <pc:docChgLst>
    <pc:chgData name="sadiyya patel" userId="e861c9b54cf89ba7" providerId="LiveId" clId="{3298E27E-4AF9-4A83-BFFC-35AF4BBE0005}"/>
    <pc:docChg chg="undo custSel addSld delSld modSld sldOrd">
      <pc:chgData name="sadiyya patel" userId="e861c9b54cf89ba7" providerId="LiveId" clId="{3298E27E-4AF9-4A83-BFFC-35AF4BBE0005}" dt="2018-04-06T17:26:49.170" v="3047" actId="20577"/>
      <pc:docMkLst>
        <pc:docMk/>
      </pc:docMkLst>
      <pc:sldChg chg="modNotesTx">
        <pc:chgData name="sadiyya patel" userId="e861c9b54cf89ba7" providerId="LiveId" clId="{3298E27E-4AF9-4A83-BFFC-35AF4BBE0005}" dt="2018-04-06T16:41:24.991" v="104" actId="20577"/>
        <pc:sldMkLst>
          <pc:docMk/>
          <pc:sldMk cId="77909012" sldId="256"/>
        </pc:sldMkLst>
      </pc:sldChg>
      <pc:sldChg chg="modNotesTx">
        <pc:chgData name="sadiyya patel" userId="e861c9b54cf89ba7" providerId="LiveId" clId="{3298E27E-4AF9-4A83-BFFC-35AF4BBE0005}" dt="2018-04-06T16:48:00.012" v="500" actId="20577"/>
        <pc:sldMkLst>
          <pc:docMk/>
          <pc:sldMk cId="1876198517" sldId="257"/>
        </pc:sldMkLst>
      </pc:sldChg>
      <pc:sldChg chg="addSp delSp modSp mod setBg modNotesTx">
        <pc:chgData name="sadiyya patel" userId="e861c9b54cf89ba7" providerId="LiveId" clId="{3298E27E-4AF9-4A83-BFFC-35AF4BBE0005}" dt="2018-04-06T17:08:50.244" v="1698" actId="26606"/>
        <pc:sldMkLst>
          <pc:docMk/>
          <pc:sldMk cId="200554557" sldId="260"/>
        </pc:sldMkLst>
        <pc:spChg chg="mod">
          <ac:chgData name="sadiyya patel" userId="e861c9b54cf89ba7" providerId="LiveId" clId="{3298E27E-4AF9-4A83-BFFC-35AF4BBE0005}" dt="2018-04-06T17:08:50.244" v="1698" actId="26606"/>
          <ac:spMkLst>
            <pc:docMk/>
            <pc:sldMk cId="200554557" sldId="260"/>
            <ac:spMk id="2" creationId="{30C58FEB-9C23-4FA3-8307-42C524C070CD}"/>
          </ac:spMkLst>
        </pc:spChg>
        <pc:spChg chg="del mod">
          <ac:chgData name="sadiyya patel" userId="e861c9b54cf89ba7" providerId="LiveId" clId="{3298E27E-4AF9-4A83-BFFC-35AF4BBE0005}" dt="2018-04-06T17:08:50.244" v="1698" actId="26606"/>
          <ac:spMkLst>
            <pc:docMk/>
            <pc:sldMk cId="200554557" sldId="260"/>
            <ac:spMk id="3" creationId="{022B654E-6B45-4EE7-8653-C567BFBEE4D8}"/>
          </ac:spMkLst>
        </pc:spChg>
        <pc:graphicFrameChg chg="add">
          <ac:chgData name="sadiyya patel" userId="e861c9b54cf89ba7" providerId="LiveId" clId="{3298E27E-4AF9-4A83-BFFC-35AF4BBE0005}" dt="2018-04-06T17:08:50.244" v="1698" actId="26606"/>
          <ac:graphicFrameMkLst>
            <pc:docMk/>
            <pc:sldMk cId="200554557" sldId="260"/>
            <ac:graphicFrameMk id="5" creationId="{127B3CC2-9274-4C7F-B016-2B521083CCF5}"/>
          </ac:graphicFrameMkLst>
        </pc:graphicFrameChg>
      </pc:sldChg>
      <pc:sldChg chg="modSp">
        <pc:chgData name="sadiyya patel" userId="e861c9b54cf89ba7" providerId="LiveId" clId="{3298E27E-4AF9-4A83-BFFC-35AF4BBE0005}" dt="2018-04-06T16:51:53.860" v="525" actId="26606"/>
        <pc:sldMkLst>
          <pc:docMk/>
          <pc:sldMk cId="2112518841" sldId="261"/>
        </pc:sldMkLst>
        <pc:graphicFrameChg chg="mod modGraphic">
          <ac:chgData name="sadiyya patel" userId="e861c9b54cf89ba7" providerId="LiveId" clId="{3298E27E-4AF9-4A83-BFFC-35AF4BBE0005}" dt="2018-04-06T16:51:53.860" v="525" actId="26606"/>
          <ac:graphicFrameMkLst>
            <pc:docMk/>
            <pc:sldMk cId="2112518841" sldId="261"/>
            <ac:graphicFrameMk id="5" creationId="{00000000-0000-0000-0000-000000000000}"/>
          </ac:graphicFrameMkLst>
        </pc:graphicFrameChg>
      </pc:sldChg>
      <pc:sldChg chg="addSp modSp modNotesTx">
        <pc:chgData name="sadiyya patel" userId="e861c9b54cf89ba7" providerId="LiveId" clId="{3298E27E-4AF9-4A83-BFFC-35AF4BBE0005}" dt="2018-04-06T16:53:41.531" v="670" actId="26606"/>
        <pc:sldMkLst>
          <pc:docMk/>
          <pc:sldMk cId="1950204793" sldId="262"/>
        </pc:sldMkLst>
        <pc:spChg chg="mod">
          <ac:chgData name="sadiyya patel" userId="e861c9b54cf89ba7" providerId="LiveId" clId="{3298E27E-4AF9-4A83-BFFC-35AF4BBE0005}" dt="2018-04-06T16:53:41.531" v="670" actId="26606"/>
          <ac:spMkLst>
            <pc:docMk/>
            <pc:sldMk cId="1950204793" sldId="262"/>
            <ac:spMk id="2" creationId="{34606458-C464-423E-9472-16E6E4F190AC}"/>
          </ac:spMkLst>
        </pc:spChg>
        <pc:spChg chg="add">
          <ac:chgData name="sadiyya patel" userId="e861c9b54cf89ba7" providerId="LiveId" clId="{3298E27E-4AF9-4A83-BFFC-35AF4BBE0005}" dt="2018-04-06T16:53:41.531" v="670" actId="26606"/>
          <ac:spMkLst>
            <pc:docMk/>
            <pc:sldMk cId="1950204793" sldId="262"/>
            <ac:spMk id="12" creationId="{CDF7C9B3-01BE-4D46-ACA2-312DFE36A143}"/>
          </ac:spMkLst>
        </pc:spChg>
        <pc:graphicFrameChg chg="mod modGraphic">
          <ac:chgData name="sadiyya patel" userId="e861c9b54cf89ba7" providerId="LiveId" clId="{3298E27E-4AF9-4A83-BFFC-35AF4BBE0005}" dt="2018-04-06T16:53:41.531" v="670" actId="26606"/>
          <ac:graphicFrameMkLst>
            <pc:docMk/>
            <pc:sldMk cId="1950204793" sldId="262"/>
            <ac:graphicFrameMk id="7" creationId="{00000000-0000-0000-0000-000000000000}"/>
          </ac:graphicFrameMkLst>
        </pc:graphicFrameChg>
      </pc:sldChg>
      <pc:sldChg chg="addSp modSp">
        <pc:chgData name="sadiyya patel" userId="e861c9b54cf89ba7" providerId="LiveId" clId="{3298E27E-4AF9-4A83-BFFC-35AF4BBE0005}" dt="2018-04-06T16:52:09.586" v="526" actId="26606"/>
        <pc:sldMkLst>
          <pc:docMk/>
          <pc:sldMk cId="782864900" sldId="264"/>
        </pc:sldMkLst>
        <pc:spChg chg="mod">
          <ac:chgData name="sadiyya patel" userId="e861c9b54cf89ba7" providerId="LiveId" clId="{3298E27E-4AF9-4A83-BFFC-35AF4BBE0005}" dt="2018-04-06T16:52:09.586" v="526" actId="26606"/>
          <ac:spMkLst>
            <pc:docMk/>
            <pc:sldMk cId="782864900" sldId="264"/>
            <ac:spMk id="2" creationId="{FDE74EA2-3947-4066-9006-FFA42249432D}"/>
          </ac:spMkLst>
        </pc:spChg>
        <pc:spChg chg="add">
          <ac:chgData name="sadiyya patel" userId="e861c9b54cf89ba7" providerId="LiveId" clId="{3298E27E-4AF9-4A83-BFFC-35AF4BBE0005}" dt="2018-04-06T16:52:09.586" v="526" actId="26606"/>
          <ac:spMkLst>
            <pc:docMk/>
            <pc:sldMk cId="782864900" sldId="264"/>
            <ac:spMk id="10" creationId="{A652E5D6-E378-4614-BCBD-8663DD15B353}"/>
          </ac:spMkLst>
        </pc:spChg>
        <pc:spChg chg="add">
          <ac:chgData name="sadiyya patel" userId="e861c9b54cf89ba7" providerId="LiveId" clId="{3298E27E-4AF9-4A83-BFFC-35AF4BBE0005}" dt="2018-04-06T16:52:09.586" v="526" actId="26606"/>
          <ac:spMkLst>
            <pc:docMk/>
            <pc:sldMk cId="782864900" sldId="264"/>
            <ac:spMk id="12" creationId="{3A287AC3-AACF-4ADB-9F73-125E714D93CD}"/>
          </ac:spMkLst>
        </pc:spChg>
        <pc:graphicFrameChg chg="mod modGraphic">
          <ac:chgData name="sadiyya patel" userId="e861c9b54cf89ba7" providerId="LiveId" clId="{3298E27E-4AF9-4A83-BFFC-35AF4BBE0005}" dt="2018-04-06T16:52:09.586" v="526" actId="26606"/>
          <ac:graphicFrameMkLst>
            <pc:docMk/>
            <pc:sldMk cId="782864900" sldId="264"/>
            <ac:graphicFrameMk id="5" creationId="{00000000-0000-0000-0000-000000000000}"/>
          </ac:graphicFrameMkLst>
        </pc:graphicFrameChg>
      </pc:sldChg>
      <pc:sldChg chg="modNotesTx">
        <pc:chgData name="sadiyya patel" userId="e861c9b54cf89ba7" providerId="LiveId" clId="{3298E27E-4AF9-4A83-BFFC-35AF4BBE0005}" dt="2018-04-06T16:55:05.143" v="782" actId="20577"/>
        <pc:sldMkLst>
          <pc:docMk/>
          <pc:sldMk cId="3497660305" sldId="265"/>
        </pc:sldMkLst>
      </pc:sldChg>
      <pc:sldChg chg="modSp modNotesTx">
        <pc:chgData name="sadiyya patel" userId="e861c9b54cf89ba7" providerId="LiveId" clId="{3298E27E-4AF9-4A83-BFFC-35AF4BBE0005}" dt="2018-04-06T17:07:05.887" v="1477" actId="20577"/>
        <pc:sldMkLst>
          <pc:docMk/>
          <pc:sldMk cId="3531238579" sldId="267"/>
        </pc:sldMkLst>
        <pc:graphicFrameChg chg="mod modGraphic">
          <ac:chgData name="sadiyya patel" userId="e861c9b54cf89ba7" providerId="LiveId" clId="{3298E27E-4AF9-4A83-BFFC-35AF4BBE0005}" dt="2018-04-06T17:06:06.806" v="1289" actId="207"/>
          <ac:graphicFrameMkLst>
            <pc:docMk/>
            <pc:sldMk cId="3531238579" sldId="267"/>
            <ac:graphicFrameMk id="5" creationId="{A6C5E2D1-FEB9-4C96-AD37-12587C449AC0}"/>
          </ac:graphicFrameMkLst>
        </pc:graphicFrameChg>
      </pc:sldChg>
      <pc:sldChg chg="addSp delSp modSp modNotesTx">
        <pc:chgData name="sadiyya patel" userId="e861c9b54cf89ba7" providerId="LiveId" clId="{3298E27E-4AF9-4A83-BFFC-35AF4BBE0005}" dt="2018-04-06T17:26:49.170" v="3047" actId="20577"/>
        <pc:sldMkLst>
          <pc:docMk/>
          <pc:sldMk cId="2259521248" sldId="271"/>
        </pc:sldMkLst>
        <pc:spChg chg="del">
          <ac:chgData name="sadiyya patel" userId="e861c9b54cf89ba7" providerId="LiveId" clId="{3298E27E-4AF9-4A83-BFFC-35AF4BBE0005}" dt="2018-04-06T17:25:55.717" v="2823" actId="931"/>
          <ac:spMkLst>
            <pc:docMk/>
            <pc:sldMk cId="2259521248" sldId="271"/>
            <ac:spMk id="3" creationId="{7156FA7D-D717-4359-988B-3A821C10C1E6}"/>
          </ac:spMkLst>
        </pc:spChg>
        <pc:picChg chg="add mod">
          <ac:chgData name="sadiyya patel" userId="e861c9b54cf89ba7" providerId="LiveId" clId="{3298E27E-4AF9-4A83-BFFC-35AF4BBE0005}" dt="2018-04-06T17:26:01.019" v="2824" actId="27614"/>
          <ac:picMkLst>
            <pc:docMk/>
            <pc:sldMk cId="2259521248" sldId="271"/>
            <ac:picMk id="5" creationId="{807FFC10-DFF8-4117-A128-C4F24C15D050}"/>
          </ac:picMkLst>
        </pc:picChg>
      </pc:sldChg>
      <pc:sldChg chg="addSp delSp modSp add mod setBg">
        <pc:chgData name="sadiyya patel" userId="e861c9b54cf89ba7" providerId="LiveId" clId="{3298E27E-4AF9-4A83-BFFC-35AF4BBE0005}" dt="2018-04-06T16:56:27.714" v="840" actId="26606"/>
        <pc:sldMkLst>
          <pc:docMk/>
          <pc:sldMk cId="221646918" sldId="272"/>
        </pc:sldMkLst>
        <pc:spChg chg="mod">
          <ac:chgData name="sadiyya patel" userId="e861c9b54cf89ba7" providerId="LiveId" clId="{3298E27E-4AF9-4A83-BFFC-35AF4BBE0005}" dt="2018-04-06T16:56:27.714" v="840" actId="26606"/>
          <ac:spMkLst>
            <pc:docMk/>
            <pc:sldMk cId="221646918" sldId="272"/>
            <ac:spMk id="2" creationId="{974316D7-A4F1-49C1-8E85-916817239092}"/>
          </ac:spMkLst>
        </pc:spChg>
        <pc:spChg chg="del mod">
          <ac:chgData name="sadiyya patel" userId="e861c9b54cf89ba7" providerId="LiveId" clId="{3298E27E-4AF9-4A83-BFFC-35AF4BBE0005}" dt="2018-04-06T16:56:27.714" v="840" actId="26606"/>
          <ac:spMkLst>
            <pc:docMk/>
            <pc:sldMk cId="221646918" sldId="272"/>
            <ac:spMk id="3" creationId="{D6E7B9A8-3DBC-441E-8870-30C2FE9F7E73}"/>
          </ac:spMkLst>
        </pc:spChg>
        <pc:graphicFrameChg chg="add">
          <ac:chgData name="sadiyya patel" userId="e861c9b54cf89ba7" providerId="LiveId" clId="{3298E27E-4AF9-4A83-BFFC-35AF4BBE0005}" dt="2018-04-06T16:56:27.714" v="840" actId="26606"/>
          <ac:graphicFrameMkLst>
            <pc:docMk/>
            <pc:sldMk cId="221646918" sldId="272"/>
            <ac:graphicFrameMk id="5" creationId="{C8468F9A-1966-460C-AFF7-AA2B9C1250DD}"/>
          </ac:graphicFrameMkLst>
        </pc:graphicFrameChg>
      </pc:sldChg>
      <pc:sldChg chg="modSp add ord modNotesTx">
        <pc:chgData name="sadiyya patel" userId="e861c9b54cf89ba7" providerId="LiveId" clId="{3298E27E-4AF9-4A83-BFFC-35AF4BBE0005}" dt="2018-04-06T17:00:46.126" v="1041" actId="207"/>
        <pc:sldMkLst>
          <pc:docMk/>
          <pc:sldMk cId="1481942133" sldId="273"/>
        </pc:sldMkLst>
        <pc:spChg chg="mod">
          <ac:chgData name="sadiyya patel" userId="e861c9b54cf89ba7" providerId="LiveId" clId="{3298E27E-4AF9-4A83-BFFC-35AF4BBE0005}" dt="2018-04-06T16:58:15.492" v="887" actId="20577"/>
          <ac:spMkLst>
            <pc:docMk/>
            <pc:sldMk cId="1481942133" sldId="273"/>
            <ac:spMk id="2" creationId="{FDE74EA2-3947-4066-9006-FFA42249432D}"/>
          </ac:spMkLst>
        </pc:spChg>
        <pc:graphicFrameChg chg="mod">
          <ac:chgData name="sadiyya patel" userId="e861c9b54cf89ba7" providerId="LiveId" clId="{3298E27E-4AF9-4A83-BFFC-35AF4BBE0005}" dt="2018-04-06T17:00:46.126" v="1041" actId="207"/>
          <ac:graphicFrameMkLst>
            <pc:docMk/>
            <pc:sldMk cId="1481942133" sldId="273"/>
            <ac:graphicFrameMk id="5" creationId="{00000000-0000-0000-0000-000000000000}"/>
          </ac:graphicFrameMkLst>
        </pc:graphicFrameChg>
      </pc:sldChg>
      <pc:sldChg chg="modSp add ord modNotesTx">
        <pc:chgData name="sadiyya patel" userId="e861c9b54cf89ba7" providerId="LiveId" clId="{3298E27E-4AF9-4A83-BFFC-35AF4BBE0005}" dt="2018-04-06T17:04:45.840" v="1282" actId="20577"/>
        <pc:sldMkLst>
          <pc:docMk/>
          <pc:sldMk cId="73125805" sldId="274"/>
        </pc:sldMkLst>
        <pc:spChg chg="mod">
          <ac:chgData name="sadiyya patel" userId="e861c9b54cf89ba7" providerId="LiveId" clId="{3298E27E-4AF9-4A83-BFFC-35AF4BBE0005}" dt="2018-04-06T17:01:08.072" v="1057" actId="20577"/>
          <ac:spMkLst>
            <pc:docMk/>
            <pc:sldMk cId="73125805" sldId="274"/>
            <ac:spMk id="2" creationId="{D7DCB218-67CA-40D9-8923-7B4478C1940C}"/>
          </ac:spMkLst>
        </pc:spChg>
        <pc:graphicFrameChg chg="mod">
          <ac:chgData name="sadiyya patel" userId="e861c9b54cf89ba7" providerId="LiveId" clId="{3298E27E-4AF9-4A83-BFFC-35AF4BBE0005}" dt="2018-04-06T17:04:45.840" v="1282" actId="20577"/>
          <ac:graphicFrameMkLst>
            <pc:docMk/>
            <pc:sldMk cId="73125805" sldId="274"/>
            <ac:graphicFrameMk id="5" creationId="{00000000-0000-0000-0000-000000000000}"/>
          </ac:graphicFrameMkLst>
        </pc:graphicFrameChg>
      </pc:sldChg>
      <pc:sldChg chg="modSp add ord modNotesTx">
        <pc:chgData name="sadiyya patel" userId="e861c9b54cf89ba7" providerId="LiveId" clId="{3298E27E-4AF9-4A83-BFFC-35AF4BBE0005}" dt="2018-04-06T17:12:38.912" v="1993" actId="20577"/>
        <pc:sldMkLst>
          <pc:docMk/>
          <pc:sldMk cId="1977636807" sldId="275"/>
        </pc:sldMkLst>
        <pc:spChg chg="mod">
          <ac:chgData name="sadiyya patel" userId="e861c9b54cf89ba7" providerId="LiveId" clId="{3298E27E-4AF9-4A83-BFFC-35AF4BBE0005}" dt="2018-04-06T17:09:34.786" v="1722" actId="5793"/>
          <ac:spMkLst>
            <pc:docMk/>
            <pc:sldMk cId="1977636807" sldId="275"/>
            <ac:spMk id="2" creationId="{D7DCB218-67CA-40D9-8923-7B4478C1940C}"/>
          </ac:spMkLst>
        </pc:spChg>
        <pc:graphicFrameChg chg="mod">
          <ac:chgData name="sadiyya patel" userId="e861c9b54cf89ba7" providerId="LiveId" clId="{3298E27E-4AF9-4A83-BFFC-35AF4BBE0005}" dt="2018-04-06T17:12:31.296" v="1992" actId="20577"/>
          <ac:graphicFrameMkLst>
            <pc:docMk/>
            <pc:sldMk cId="1977636807" sldId="275"/>
            <ac:graphicFrameMk id="5" creationId="{00000000-0000-0000-0000-000000000000}"/>
          </ac:graphicFrameMkLst>
        </pc:graphicFrameChg>
      </pc:sldChg>
      <pc:sldChg chg="modSp add ord modNotesTx">
        <pc:chgData name="sadiyya patel" userId="e861c9b54cf89ba7" providerId="LiveId" clId="{3298E27E-4AF9-4A83-BFFC-35AF4BBE0005}" dt="2018-04-06T17:17:10.802" v="2310" actId="313"/>
        <pc:sldMkLst>
          <pc:docMk/>
          <pc:sldMk cId="4252687792" sldId="276"/>
        </pc:sldMkLst>
        <pc:spChg chg="mod">
          <ac:chgData name="sadiyya patel" userId="e861c9b54cf89ba7" providerId="LiveId" clId="{3298E27E-4AF9-4A83-BFFC-35AF4BBE0005}" dt="2018-04-06T17:13:22.671" v="2019" actId="20577"/>
          <ac:spMkLst>
            <pc:docMk/>
            <pc:sldMk cId="4252687792" sldId="276"/>
            <ac:spMk id="2" creationId="{FDE74EA2-3947-4066-9006-FFA42249432D}"/>
          </ac:spMkLst>
        </pc:spChg>
        <pc:graphicFrameChg chg="mod">
          <ac:chgData name="sadiyya patel" userId="e861c9b54cf89ba7" providerId="LiveId" clId="{3298E27E-4AF9-4A83-BFFC-35AF4BBE0005}" dt="2018-04-06T17:16:43.010" v="2244" actId="113"/>
          <ac:graphicFrameMkLst>
            <pc:docMk/>
            <pc:sldMk cId="4252687792" sldId="276"/>
            <ac:graphicFrameMk id="5" creationId="{00000000-0000-0000-0000-000000000000}"/>
          </ac:graphicFrameMkLst>
        </pc:graphicFrameChg>
      </pc:sldChg>
    </pc:docChg>
  </pc:docChgLst>
  <pc:docChgLst>
    <pc:chgData name="sadiyya patel" userId="e861c9b54cf89ba7" providerId="LiveId" clId="{9E8F9F64-2850-4DC6-BF0E-FAC316F5C8EA}"/>
    <pc:docChg chg="undo custSel modSld">
      <pc:chgData name="sadiyya patel" userId="e861c9b54cf89ba7" providerId="LiveId" clId="{9E8F9F64-2850-4DC6-BF0E-FAC316F5C8EA}" dt="2022-09-01T06:57:13.189" v="13"/>
      <pc:docMkLst>
        <pc:docMk/>
      </pc:docMkLst>
      <pc:sldChg chg="modSp">
        <pc:chgData name="sadiyya patel" userId="e861c9b54cf89ba7" providerId="LiveId" clId="{9E8F9F64-2850-4DC6-BF0E-FAC316F5C8EA}" dt="2022-09-01T06:57:13.189" v="13"/>
        <pc:sldMkLst>
          <pc:docMk/>
          <pc:sldMk cId="77909012" sldId="256"/>
        </pc:sldMkLst>
        <pc:spChg chg="mod">
          <ac:chgData name="sadiyya patel" userId="e861c9b54cf89ba7" providerId="LiveId" clId="{9E8F9F64-2850-4DC6-BF0E-FAC316F5C8EA}" dt="2022-09-01T06:57:13.189" v="13"/>
          <ac:spMkLst>
            <pc:docMk/>
            <pc:sldMk cId="77909012" sldId="256"/>
            <ac:spMk id="2" creationId="{F274AC96-6A0F-479A-BF68-47967056D3FC}"/>
          </ac:spMkLst>
        </pc:spChg>
        <pc:spChg chg="mod">
          <ac:chgData name="sadiyya patel" userId="e861c9b54cf89ba7" providerId="LiveId" clId="{9E8F9F64-2850-4DC6-BF0E-FAC316F5C8EA}" dt="2022-09-01T06:57:13.189" v="13"/>
          <ac:spMkLst>
            <pc:docMk/>
            <pc:sldMk cId="77909012" sldId="256"/>
            <ac:spMk id="3" creationId="{FC300A56-DBC6-4819-AA47-9027163136D7}"/>
          </ac:spMkLst>
        </pc:spChg>
      </pc:sldChg>
      <pc:sldChg chg="modSp">
        <pc:chgData name="sadiyya patel" userId="e861c9b54cf89ba7" providerId="LiveId" clId="{9E8F9F64-2850-4DC6-BF0E-FAC316F5C8EA}" dt="2022-09-01T06:57:13.189" v="13"/>
        <pc:sldMkLst>
          <pc:docMk/>
          <pc:sldMk cId="1876198517" sldId="257"/>
        </pc:sldMkLst>
        <pc:spChg chg="mod">
          <ac:chgData name="sadiyya patel" userId="e861c9b54cf89ba7" providerId="LiveId" clId="{9E8F9F64-2850-4DC6-BF0E-FAC316F5C8EA}" dt="2022-09-01T06:57:13.189" v="13"/>
          <ac:spMkLst>
            <pc:docMk/>
            <pc:sldMk cId="1876198517" sldId="257"/>
            <ac:spMk id="2" creationId="{A2A34DFD-71B3-4CB7-9B63-13C893C02402}"/>
          </ac:spMkLst>
        </pc:spChg>
      </pc:sldChg>
      <pc:sldChg chg="modSp mod">
        <pc:chgData name="sadiyya patel" userId="e861c9b54cf89ba7" providerId="LiveId" clId="{9E8F9F64-2850-4DC6-BF0E-FAC316F5C8EA}" dt="2022-09-01T06:57:13.189" v="13"/>
        <pc:sldMkLst>
          <pc:docMk/>
          <pc:sldMk cId="200554557" sldId="260"/>
        </pc:sldMkLst>
        <pc:spChg chg="mod">
          <ac:chgData name="sadiyya patel" userId="e861c9b54cf89ba7" providerId="LiveId" clId="{9E8F9F64-2850-4DC6-BF0E-FAC316F5C8EA}" dt="2022-09-01T06:57:13.189" v="13"/>
          <ac:spMkLst>
            <pc:docMk/>
            <pc:sldMk cId="200554557" sldId="260"/>
            <ac:spMk id="2" creationId="{30C58FEB-9C23-4FA3-8307-42C524C070CD}"/>
          </ac:spMkLst>
        </pc:spChg>
      </pc:sldChg>
      <pc:sldChg chg="modSp">
        <pc:chgData name="sadiyya patel" userId="e861c9b54cf89ba7" providerId="LiveId" clId="{9E8F9F64-2850-4DC6-BF0E-FAC316F5C8EA}" dt="2022-09-01T06:57:13.189" v="13"/>
        <pc:sldMkLst>
          <pc:docMk/>
          <pc:sldMk cId="2112518841" sldId="261"/>
        </pc:sldMkLst>
        <pc:spChg chg="mod">
          <ac:chgData name="sadiyya patel" userId="e861c9b54cf89ba7" providerId="LiveId" clId="{9E8F9F64-2850-4DC6-BF0E-FAC316F5C8EA}" dt="2022-09-01T06:57:13.189" v="13"/>
          <ac:spMkLst>
            <pc:docMk/>
            <pc:sldMk cId="2112518841" sldId="261"/>
            <ac:spMk id="2" creationId="{0EBCDF52-CA15-4F2F-A054-D227F6A82BE7}"/>
          </ac:spMkLst>
        </pc:spChg>
      </pc:sldChg>
      <pc:sldChg chg="modSp">
        <pc:chgData name="sadiyya patel" userId="e861c9b54cf89ba7" providerId="LiveId" clId="{9E8F9F64-2850-4DC6-BF0E-FAC316F5C8EA}" dt="2022-09-01T06:57:13.189" v="13"/>
        <pc:sldMkLst>
          <pc:docMk/>
          <pc:sldMk cId="1950204793" sldId="262"/>
        </pc:sldMkLst>
        <pc:spChg chg="mod">
          <ac:chgData name="sadiyya patel" userId="e861c9b54cf89ba7" providerId="LiveId" clId="{9E8F9F64-2850-4DC6-BF0E-FAC316F5C8EA}" dt="2022-09-01T06:57:13.189" v="13"/>
          <ac:spMkLst>
            <pc:docMk/>
            <pc:sldMk cId="1950204793" sldId="262"/>
            <ac:spMk id="2" creationId="{34606458-C464-423E-9472-16E6E4F190AC}"/>
          </ac:spMkLst>
        </pc:spChg>
      </pc:sldChg>
      <pc:sldChg chg="modSp">
        <pc:chgData name="sadiyya patel" userId="e861c9b54cf89ba7" providerId="LiveId" clId="{9E8F9F64-2850-4DC6-BF0E-FAC316F5C8EA}" dt="2022-09-01T06:57:13.189" v="13"/>
        <pc:sldMkLst>
          <pc:docMk/>
          <pc:sldMk cId="782864900" sldId="264"/>
        </pc:sldMkLst>
        <pc:spChg chg="mod">
          <ac:chgData name="sadiyya patel" userId="e861c9b54cf89ba7" providerId="LiveId" clId="{9E8F9F64-2850-4DC6-BF0E-FAC316F5C8EA}" dt="2022-09-01T06:57:13.189" v="13"/>
          <ac:spMkLst>
            <pc:docMk/>
            <pc:sldMk cId="782864900" sldId="264"/>
            <ac:spMk id="2" creationId="{FDE74EA2-3947-4066-9006-FFA42249432D}"/>
          </ac:spMkLst>
        </pc:spChg>
      </pc:sldChg>
      <pc:sldChg chg="modSp">
        <pc:chgData name="sadiyya patel" userId="e861c9b54cf89ba7" providerId="LiveId" clId="{9E8F9F64-2850-4DC6-BF0E-FAC316F5C8EA}" dt="2022-09-01T06:57:13.189" v="13"/>
        <pc:sldMkLst>
          <pc:docMk/>
          <pc:sldMk cId="3497660305" sldId="265"/>
        </pc:sldMkLst>
        <pc:spChg chg="mod">
          <ac:chgData name="sadiyya patel" userId="e861c9b54cf89ba7" providerId="LiveId" clId="{9E8F9F64-2850-4DC6-BF0E-FAC316F5C8EA}" dt="2022-09-01T06:57:13.189" v="13"/>
          <ac:spMkLst>
            <pc:docMk/>
            <pc:sldMk cId="3497660305" sldId="265"/>
            <ac:spMk id="2" creationId="{D7DCB218-67CA-40D9-8923-7B4478C1940C}"/>
          </ac:spMkLst>
        </pc:spChg>
      </pc:sldChg>
      <pc:sldChg chg="modSp">
        <pc:chgData name="sadiyya patel" userId="e861c9b54cf89ba7" providerId="LiveId" clId="{9E8F9F64-2850-4DC6-BF0E-FAC316F5C8EA}" dt="2022-09-01T06:57:13.189" v="13"/>
        <pc:sldMkLst>
          <pc:docMk/>
          <pc:sldMk cId="3531238579" sldId="267"/>
        </pc:sldMkLst>
        <pc:spChg chg="mod">
          <ac:chgData name="sadiyya patel" userId="e861c9b54cf89ba7" providerId="LiveId" clId="{9E8F9F64-2850-4DC6-BF0E-FAC316F5C8EA}" dt="2022-09-01T06:57:13.189" v="13"/>
          <ac:spMkLst>
            <pc:docMk/>
            <pc:sldMk cId="3531238579" sldId="267"/>
            <ac:spMk id="2" creationId="{752C0984-D7A2-4AF3-927D-457AEC6E063C}"/>
          </ac:spMkLst>
        </pc:spChg>
      </pc:sldChg>
      <pc:sldChg chg="modSp">
        <pc:chgData name="sadiyya patel" userId="e861c9b54cf89ba7" providerId="LiveId" clId="{9E8F9F64-2850-4DC6-BF0E-FAC316F5C8EA}" dt="2022-09-01T06:57:13.189" v="13"/>
        <pc:sldMkLst>
          <pc:docMk/>
          <pc:sldMk cId="2259521248" sldId="271"/>
        </pc:sldMkLst>
        <pc:spChg chg="mod">
          <ac:chgData name="sadiyya patel" userId="e861c9b54cf89ba7" providerId="LiveId" clId="{9E8F9F64-2850-4DC6-BF0E-FAC316F5C8EA}" dt="2022-09-01T06:57:13.189" v="13"/>
          <ac:spMkLst>
            <pc:docMk/>
            <pc:sldMk cId="2259521248" sldId="271"/>
            <ac:spMk id="2" creationId="{655C96C2-5E33-481E-A1D3-17FAB41DBC3B}"/>
          </ac:spMkLst>
        </pc:spChg>
        <pc:picChg chg="mod">
          <ac:chgData name="sadiyya patel" userId="e861c9b54cf89ba7" providerId="LiveId" clId="{9E8F9F64-2850-4DC6-BF0E-FAC316F5C8EA}" dt="2022-09-01T06:57:13.189" v="13"/>
          <ac:picMkLst>
            <pc:docMk/>
            <pc:sldMk cId="2259521248" sldId="271"/>
            <ac:picMk id="5" creationId="{807FFC10-DFF8-4117-A128-C4F24C15D050}"/>
          </ac:picMkLst>
        </pc:picChg>
      </pc:sldChg>
      <pc:sldChg chg="modSp">
        <pc:chgData name="sadiyya patel" userId="e861c9b54cf89ba7" providerId="LiveId" clId="{9E8F9F64-2850-4DC6-BF0E-FAC316F5C8EA}" dt="2022-09-01T06:57:13.189" v="13"/>
        <pc:sldMkLst>
          <pc:docMk/>
          <pc:sldMk cId="221646918" sldId="272"/>
        </pc:sldMkLst>
        <pc:spChg chg="mod">
          <ac:chgData name="sadiyya patel" userId="e861c9b54cf89ba7" providerId="LiveId" clId="{9E8F9F64-2850-4DC6-BF0E-FAC316F5C8EA}" dt="2022-09-01T06:57:13.189" v="13"/>
          <ac:spMkLst>
            <pc:docMk/>
            <pc:sldMk cId="221646918" sldId="272"/>
            <ac:spMk id="2" creationId="{974316D7-A4F1-49C1-8E85-916817239092}"/>
          </ac:spMkLst>
        </pc:spChg>
      </pc:sldChg>
      <pc:sldChg chg="modSp">
        <pc:chgData name="sadiyya patel" userId="e861c9b54cf89ba7" providerId="LiveId" clId="{9E8F9F64-2850-4DC6-BF0E-FAC316F5C8EA}" dt="2022-09-01T06:57:13.189" v="13"/>
        <pc:sldMkLst>
          <pc:docMk/>
          <pc:sldMk cId="1481942133" sldId="273"/>
        </pc:sldMkLst>
        <pc:spChg chg="mod">
          <ac:chgData name="sadiyya patel" userId="e861c9b54cf89ba7" providerId="LiveId" clId="{9E8F9F64-2850-4DC6-BF0E-FAC316F5C8EA}" dt="2022-09-01T06:57:13.189" v="13"/>
          <ac:spMkLst>
            <pc:docMk/>
            <pc:sldMk cId="1481942133" sldId="273"/>
            <ac:spMk id="2" creationId="{FDE74EA2-3947-4066-9006-FFA42249432D}"/>
          </ac:spMkLst>
        </pc:spChg>
      </pc:sldChg>
      <pc:sldChg chg="modSp">
        <pc:chgData name="sadiyya patel" userId="e861c9b54cf89ba7" providerId="LiveId" clId="{9E8F9F64-2850-4DC6-BF0E-FAC316F5C8EA}" dt="2022-09-01T06:57:13.189" v="13"/>
        <pc:sldMkLst>
          <pc:docMk/>
          <pc:sldMk cId="73125805" sldId="274"/>
        </pc:sldMkLst>
        <pc:spChg chg="mod">
          <ac:chgData name="sadiyya patel" userId="e861c9b54cf89ba7" providerId="LiveId" clId="{9E8F9F64-2850-4DC6-BF0E-FAC316F5C8EA}" dt="2022-09-01T06:57:13.189" v="13"/>
          <ac:spMkLst>
            <pc:docMk/>
            <pc:sldMk cId="73125805" sldId="274"/>
            <ac:spMk id="2" creationId="{D7DCB218-67CA-40D9-8923-7B4478C1940C}"/>
          </ac:spMkLst>
        </pc:spChg>
      </pc:sldChg>
      <pc:sldChg chg="modSp">
        <pc:chgData name="sadiyya patel" userId="e861c9b54cf89ba7" providerId="LiveId" clId="{9E8F9F64-2850-4DC6-BF0E-FAC316F5C8EA}" dt="2022-09-01T06:57:13.189" v="13"/>
        <pc:sldMkLst>
          <pc:docMk/>
          <pc:sldMk cId="1977636807" sldId="275"/>
        </pc:sldMkLst>
        <pc:spChg chg="mod">
          <ac:chgData name="sadiyya patel" userId="e861c9b54cf89ba7" providerId="LiveId" clId="{9E8F9F64-2850-4DC6-BF0E-FAC316F5C8EA}" dt="2022-09-01T06:57:13.189" v="13"/>
          <ac:spMkLst>
            <pc:docMk/>
            <pc:sldMk cId="1977636807" sldId="275"/>
            <ac:spMk id="2" creationId="{D7DCB218-67CA-40D9-8923-7B4478C1940C}"/>
          </ac:spMkLst>
        </pc:spChg>
      </pc:sldChg>
      <pc:sldChg chg="modSp">
        <pc:chgData name="sadiyya patel" userId="e861c9b54cf89ba7" providerId="LiveId" clId="{9E8F9F64-2850-4DC6-BF0E-FAC316F5C8EA}" dt="2022-09-01T06:57:13.189" v="13"/>
        <pc:sldMkLst>
          <pc:docMk/>
          <pc:sldMk cId="4252687792" sldId="276"/>
        </pc:sldMkLst>
        <pc:spChg chg="mod">
          <ac:chgData name="sadiyya patel" userId="e861c9b54cf89ba7" providerId="LiveId" clId="{9E8F9F64-2850-4DC6-BF0E-FAC316F5C8EA}" dt="2022-09-01T06:57:13.189" v="13"/>
          <ac:spMkLst>
            <pc:docMk/>
            <pc:sldMk cId="4252687792" sldId="276"/>
            <ac:spMk id="2" creationId="{FDE74EA2-3947-4066-9006-FFA42249432D}"/>
          </ac:spMkLst>
        </pc:spChg>
      </pc:sldChg>
    </pc:docChg>
  </pc:docChgLst>
  <pc:docChgLst>
    <pc:chgData name="sadiyya patel" userId="e861c9b54cf89ba7" providerId="LiveId" clId="{6DB14C57-2A3D-4CAB-89AA-0C8DA37529F1}"/>
    <pc:docChg chg="custSel mod modSld">
      <pc:chgData name="sadiyya patel" userId="e861c9b54cf89ba7" providerId="LiveId" clId="{6DB14C57-2A3D-4CAB-89AA-0C8DA37529F1}" dt="2020-03-26T15:57:27.834" v="72" actId="26606"/>
      <pc:docMkLst>
        <pc:docMk/>
      </pc:docMkLst>
      <pc:sldChg chg="delSp modSp delAnim">
        <pc:chgData name="sadiyya patel" userId="e861c9b54cf89ba7" providerId="LiveId" clId="{6DB14C57-2A3D-4CAB-89AA-0C8DA37529F1}" dt="2020-03-26T15:55:58.544" v="51" actId="478"/>
        <pc:sldMkLst>
          <pc:docMk/>
          <pc:sldMk cId="77909012" sldId="256"/>
        </pc:sldMkLst>
        <pc:spChg chg="mod">
          <ac:chgData name="sadiyya patel" userId="e861c9b54cf89ba7" providerId="LiveId" clId="{6DB14C57-2A3D-4CAB-89AA-0C8DA37529F1}" dt="2020-03-26T15:55:39.294" v="22" actId="20577"/>
          <ac:spMkLst>
            <pc:docMk/>
            <pc:sldMk cId="77909012" sldId="256"/>
            <ac:spMk id="2" creationId="{F274AC96-6A0F-479A-BF68-47967056D3FC}"/>
          </ac:spMkLst>
        </pc:spChg>
        <pc:spChg chg="mod">
          <ac:chgData name="sadiyya patel" userId="e861c9b54cf89ba7" providerId="LiveId" clId="{6DB14C57-2A3D-4CAB-89AA-0C8DA37529F1}" dt="2020-03-26T15:55:54.217" v="50" actId="20577"/>
          <ac:spMkLst>
            <pc:docMk/>
            <pc:sldMk cId="77909012" sldId="256"/>
            <ac:spMk id="3" creationId="{FC300A56-DBC6-4819-AA47-9027163136D7}"/>
          </ac:spMkLst>
        </pc:spChg>
        <pc:picChg chg="del">
          <ac:chgData name="sadiyya patel" userId="e861c9b54cf89ba7" providerId="LiveId" clId="{6DB14C57-2A3D-4CAB-89AA-0C8DA37529F1}" dt="2020-03-26T15:55:58.544" v="51" actId="478"/>
          <ac:picMkLst>
            <pc:docMk/>
            <pc:sldMk cId="77909012" sldId="256"/>
            <ac:picMk id="4" creationId="{5A63BD84-AA76-44DD-A583-EBC76F8D8723}"/>
          </ac:picMkLst>
        </pc:picChg>
      </pc:sldChg>
      <pc:sldChg chg="delSp delAnim">
        <pc:chgData name="sadiyya patel" userId="e861c9b54cf89ba7" providerId="LiveId" clId="{6DB14C57-2A3D-4CAB-89AA-0C8DA37529F1}" dt="2020-03-26T15:56:02.370" v="52" actId="478"/>
        <pc:sldMkLst>
          <pc:docMk/>
          <pc:sldMk cId="1876198517" sldId="257"/>
        </pc:sldMkLst>
        <pc:picChg chg="del">
          <ac:chgData name="sadiyya patel" userId="e861c9b54cf89ba7" providerId="LiveId" clId="{6DB14C57-2A3D-4CAB-89AA-0C8DA37529F1}" dt="2020-03-26T15:56:02.370" v="52" actId="478"/>
          <ac:picMkLst>
            <pc:docMk/>
            <pc:sldMk cId="1876198517" sldId="257"/>
            <ac:picMk id="3" creationId="{A148D788-CFE1-4553-BC7A-5A1ABFAD604C}"/>
          </ac:picMkLst>
        </pc:picChg>
      </pc:sldChg>
      <pc:sldChg chg="delSp delAnim">
        <pc:chgData name="sadiyya patel" userId="e861c9b54cf89ba7" providerId="LiveId" clId="{6DB14C57-2A3D-4CAB-89AA-0C8DA37529F1}" dt="2020-03-26T15:56:42.817" v="61" actId="478"/>
        <pc:sldMkLst>
          <pc:docMk/>
          <pc:sldMk cId="200554557" sldId="260"/>
        </pc:sldMkLst>
        <pc:picChg chg="del">
          <ac:chgData name="sadiyya patel" userId="e861c9b54cf89ba7" providerId="LiveId" clId="{6DB14C57-2A3D-4CAB-89AA-0C8DA37529F1}" dt="2020-03-26T15:56:42.817" v="61" actId="478"/>
          <ac:picMkLst>
            <pc:docMk/>
            <pc:sldMk cId="200554557" sldId="260"/>
            <ac:picMk id="3" creationId="{1F4E515A-8900-4A33-B4F9-4CDA3520C7A0}"/>
          </ac:picMkLst>
        </pc:picChg>
      </pc:sldChg>
      <pc:sldChg chg="delSp delAnim">
        <pc:chgData name="sadiyya patel" userId="e861c9b54cf89ba7" providerId="LiveId" clId="{6DB14C57-2A3D-4CAB-89AA-0C8DA37529F1}" dt="2020-03-26T15:56:05.154" v="53" actId="478"/>
        <pc:sldMkLst>
          <pc:docMk/>
          <pc:sldMk cId="2112518841" sldId="261"/>
        </pc:sldMkLst>
        <pc:picChg chg="del">
          <ac:chgData name="sadiyya patel" userId="e861c9b54cf89ba7" providerId="LiveId" clId="{6DB14C57-2A3D-4CAB-89AA-0C8DA37529F1}" dt="2020-03-26T15:56:05.154" v="53" actId="478"/>
          <ac:picMkLst>
            <pc:docMk/>
            <pc:sldMk cId="2112518841" sldId="261"/>
            <ac:picMk id="3" creationId="{008377B2-D36A-486B-9736-C34374252A29}"/>
          </ac:picMkLst>
        </pc:picChg>
      </pc:sldChg>
      <pc:sldChg chg="delSp delAnim delDesignElem">
        <pc:chgData name="sadiyya patel" userId="e861c9b54cf89ba7" providerId="LiveId" clId="{6DB14C57-2A3D-4CAB-89AA-0C8DA37529F1}" dt="2020-03-26T15:57:00.436" v="69"/>
        <pc:sldMkLst>
          <pc:docMk/>
          <pc:sldMk cId="1950204793" sldId="262"/>
        </pc:sldMkLst>
        <pc:spChg chg="del">
          <ac:chgData name="sadiyya patel" userId="e861c9b54cf89ba7" providerId="LiveId" clId="{6DB14C57-2A3D-4CAB-89AA-0C8DA37529F1}" dt="2020-03-26T15:57:00.436" v="69"/>
          <ac:spMkLst>
            <pc:docMk/>
            <pc:sldMk cId="1950204793" sldId="262"/>
            <ac:spMk id="12" creationId="{CDF7C9B3-01BE-4D46-ACA2-312DFE36A143}"/>
          </ac:spMkLst>
        </pc:spChg>
        <pc:picChg chg="del">
          <ac:chgData name="sadiyya patel" userId="e861c9b54cf89ba7" providerId="LiveId" clId="{6DB14C57-2A3D-4CAB-89AA-0C8DA37529F1}" dt="2020-03-26T15:56:25.896" v="55" actId="478"/>
          <ac:picMkLst>
            <pc:docMk/>
            <pc:sldMk cId="1950204793" sldId="262"/>
            <ac:picMk id="3" creationId="{4204A8B8-E6E4-41AE-B236-64654495576F}"/>
          </ac:picMkLst>
        </pc:picChg>
      </pc:sldChg>
      <pc:sldChg chg="delSp modSp delAnim delDesignElem">
        <pc:chgData name="sadiyya patel" userId="e861c9b54cf89ba7" providerId="LiveId" clId="{6DB14C57-2A3D-4CAB-89AA-0C8DA37529F1}" dt="2020-03-26T15:57:27.834" v="72" actId="26606"/>
        <pc:sldMkLst>
          <pc:docMk/>
          <pc:sldMk cId="782864900" sldId="264"/>
        </pc:sldMkLst>
        <pc:spChg chg="mod">
          <ac:chgData name="sadiyya patel" userId="e861c9b54cf89ba7" providerId="LiveId" clId="{6DB14C57-2A3D-4CAB-89AA-0C8DA37529F1}" dt="2020-03-26T15:57:27.834" v="72" actId="26606"/>
          <ac:spMkLst>
            <pc:docMk/>
            <pc:sldMk cId="782864900" sldId="264"/>
            <ac:spMk id="2" creationId="{FDE74EA2-3947-4066-9006-FFA42249432D}"/>
          </ac:spMkLst>
        </pc:spChg>
        <pc:spChg chg="del">
          <ac:chgData name="sadiyya patel" userId="e861c9b54cf89ba7" providerId="LiveId" clId="{6DB14C57-2A3D-4CAB-89AA-0C8DA37529F1}" dt="2020-03-26T15:57:00.436" v="69"/>
          <ac:spMkLst>
            <pc:docMk/>
            <pc:sldMk cId="782864900" sldId="264"/>
            <ac:spMk id="10" creationId="{A652E5D6-E378-4614-BCBD-8663DD15B353}"/>
          </ac:spMkLst>
        </pc:spChg>
        <pc:spChg chg="del">
          <ac:chgData name="sadiyya patel" userId="e861c9b54cf89ba7" providerId="LiveId" clId="{6DB14C57-2A3D-4CAB-89AA-0C8DA37529F1}" dt="2020-03-26T15:57:00.436" v="69"/>
          <ac:spMkLst>
            <pc:docMk/>
            <pc:sldMk cId="782864900" sldId="264"/>
            <ac:spMk id="12" creationId="{3A287AC3-AACF-4ADB-9F73-125E714D93CD}"/>
          </ac:spMkLst>
        </pc:spChg>
        <pc:graphicFrameChg chg="mod modGraphic">
          <ac:chgData name="sadiyya patel" userId="e861c9b54cf89ba7" providerId="LiveId" clId="{6DB14C57-2A3D-4CAB-89AA-0C8DA37529F1}" dt="2020-03-26T15:57:27.834" v="72" actId="26606"/>
          <ac:graphicFrameMkLst>
            <pc:docMk/>
            <pc:sldMk cId="782864900" sldId="264"/>
            <ac:graphicFrameMk id="5" creationId="{00000000-0000-0000-0000-000000000000}"/>
          </ac:graphicFrameMkLst>
        </pc:graphicFrameChg>
        <pc:picChg chg="del">
          <ac:chgData name="sadiyya patel" userId="e861c9b54cf89ba7" providerId="LiveId" clId="{6DB14C57-2A3D-4CAB-89AA-0C8DA37529F1}" dt="2020-03-26T15:56:22.099" v="54" actId="478"/>
          <ac:picMkLst>
            <pc:docMk/>
            <pc:sldMk cId="782864900" sldId="264"/>
            <ac:picMk id="3" creationId="{60908227-0A36-4974-9BA8-D82253219DCF}"/>
          </ac:picMkLst>
        </pc:picChg>
      </pc:sldChg>
      <pc:sldChg chg="delSp delAnim">
        <pc:chgData name="sadiyya patel" userId="e861c9b54cf89ba7" providerId="LiveId" clId="{6DB14C57-2A3D-4CAB-89AA-0C8DA37529F1}" dt="2020-03-26T15:56:29.073" v="56" actId="478"/>
        <pc:sldMkLst>
          <pc:docMk/>
          <pc:sldMk cId="3497660305" sldId="265"/>
        </pc:sldMkLst>
        <pc:picChg chg="del">
          <ac:chgData name="sadiyya patel" userId="e861c9b54cf89ba7" providerId="LiveId" clId="{6DB14C57-2A3D-4CAB-89AA-0C8DA37529F1}" dt="2020-03-26T15:56:29.073" v="56" actId="478"/>
          <ac:picMkLst>
            <pc:docMk/>
            <pc:sldMk cId="3497660305" sldId="265"/>
            <ac:picMk id="3" creationId="{2755BDD6-6048-425F-9CA0-D3CE2C936D14}"/>
          </ac:picMkLst>
        </pc:picChg>
      </pc:sldChg>
      <pc:sldChg chg="delSp delAnim">
        <pc:chgData name="sadiyya patel" userId="e861c9b54cf89ba7" providerId="LiveId" clId="{6DB14C57-2A3D-4CAB-89AA-0C8DA37529F1}" dt="2020-03-26T15:56:39.838" v="60" actId="478"/>
        <pc:sldMkLst>
          <pc:docMk/>
          <pc:sldMk cId="3531238579" sldId="267"/>
        </pc:sldMkLst>
        <pc:picChg chg="del">
          <ac:chgData name="sadiyya patel" userId="e861c9b54cf89ba7" providerId="LiveId" clId="{6DB14C57-2A3D-4CAB-89AA-0C8DA37529F1}" dt="2020-03-26T15:56:39.838" v="60" actId="478"/>
          <ac:picMkLst>
            <pc:docMk/>
            <pc:sldMk cId="3531238579" sldId="267"/>
            <ac:picMk id="3" creationId="{9211A619-2B6D-4A43-82E1-A3CE10CB9467}"/>
          </ac:picMkLst>
        </pc:picChg>
      </pc:sldChg>
      <pc:sldChg chg="delSp delAnim">
        <pc:chgData name="sadiyya patel" userId="e861c9b54cf89ba7" providerId="LiveId" clId="{6DB14C57-2A3D-4CAB-89AA-0C8DA37529F1}" dt="2020-03-26T15:56:51.708" v="64" actId="478"/>
        <pc:sldMkLst>
          <pc:docMk/>
          <pc:sldMk cId="2259521248" sldId="271"/>
        </pc:sldMkLst>
        <pc:picChg chg="del">
          <ac:chgData name="sadiyya patel" userId="e861c9b54cf89ba7" providerId="LiveId" clId="{6DB14C57-2A3D-4CAB-89AA-0C8DA37529F1}" dt="2020-03-26T15:56:51.708" v="64" actId="478"/>
          <ac:picMkLst>
            <pc:docMk/>
            <pc:sldMk cId="2259521248" sldId="271"/>
            <ac:picMk id="3" creationId="{08F99FF5-FD03-481A-8C4C-493D483E1450}"/>
          </ac:picMkLst>
        </pc:picChg>
      </pc:sldChg>
      <pc:sldChg chg="delSp delAnim">
        <pc:chgData name="sadiyya patel" userId="e861c9b54cf89ba7" providerId="LiveId" clId="{6DB14C57-2A3D-4CAB-89AA-0C8DA37529F1}" dt="2020-03-26T15:56:31.683" v="57" actId="478"/>
        <pc:sldMkLst>
          <pc:docMk/>
          <pc:sldMk cId="221646918" sldId="272"/>
        </pc:sldMkLst>
        <pc:picChg chg="del">
          <ac:chgData name="sadiyya patel" userId="e861c9b54cf89ba7" providerId="LiveId" clId="{6DB14C57-2A3D-4CAB-89AA-0C8DA37529F1}" dt="2020-03-26T15:56:31.683" v="57" actId="478"/>
          <ac:picMkLst>
            <pc:docMk/>
            <pc:sldMk cId="221646918" sldId="272"/>
            <ac:picMk id="3" creationId="{91F3B5EA-4D90-48B2-B280-3DD6C3DDF2B4}"/>
          </ac:picMkLst>
        </pc:picChg>
      </pc:sldChg>
      <pc:sldChg chg="delSp modSp delAnim delDesignElem">
        <pc:chgData name="sadiyya patel" userId="e861c9b54cf89ba7" providerId="LiveId" clId="{6DB14C57-2A3D-4CAB-89AA-0C8DA37529F1}" dt="2020-03-26T15:57:22.159" v="71" actId="26606"/>
        <pc:sldMkLst>
          <pc:docMk/>
          <pc:sldMk cId="1481942133" sldId="273"/>
        </pc:sldMkLst>
        <pc:spChg chg="mod">
          <ac:chgData name="sadiyya patel" userId="e861c9b54cf89ba7" providerId="LiveId" clId="{6DB14C57-2A3D-4CAB-89AA-0C8DA37529F1}" dt="2020-03-26T15:57:22.159" v="71" actId="26606"/>
          <ac:spMkLst>
            <pc:docMk/>
            <pc:sldMk cId="1481942133" sldId="273"/>
            <ac:spMk id="2" creationId="{FDE74EA2-3947-4066-9006-FFA42249432D}"/>
          </ac:spMkLst>
        </pc:spChg>
        <pc:spChg chg="del">
          <ac:chgData name="sadiyya patel" userId="e861c9b54cf89ba7" providerId="LiveId" clId="{6DB14C57-2A3D-4CAB-89AA-0C8DA37529F1}" dt="2020-03-26T15:57:00.436" v="69"/>
          <ac:spMkLst>
            <pc:docMk/>
            <pc:sldMk cId="1481942133" sldId="273"/>
            <ac:spMk id="10" creationId="{A652E5D6-E378-4614-BCBD-8663DD15B353}"/>
          </ac:spMkLst>
        </pc:spChg>
        <pc:spChg chg="del">
          <ac:chgData name="sadiyya patel" userId="e861c9b54cf89ba7" providerId="LiveId" clId="{6DB14C57-2A3D-4CAB-89AA-0C8DA37529F1}" dt="2020-03-26T15:57:00.436" v="69"/>
          <ac:spMkLst>
            <pc:docMk/>
            <pc:sldMk cId="1481942133" sldId="273"/>
            <ac:spMk id="12" creationId="{3A287AC3-AACF-4ADB-9F73-125E714D93CD}"/>
          </ac:spMkLst>
        </pc:spChg>
        <pc:graphicFrameChg chg="mod modGraphic">
          <ac:chgData name="sadiyya patel" userId="e861c9b54cf89ba7" providerId="LiveId" clId="{6DB14C57-2A3D-4CAB-89AA-0C8DA37529F1}" dt="2020-03-26T15:57:22.159" v="71" actId="26606"/>
          <ac:graphicFrameMkLst>
            <pc:docMk/>
            <pc:sldMk cId="1481942133" sldId="273"/>
            <ac:graphicFrameMk id="5" creationId="{00000000-0000-0000-0000-000000000000}"/>
          </ac:graphicFrameMkLst>
        </pc:graphicFrameChg>
        <pc:picChg chg="del">
          <ac:chgData name="sadiyya patel" userId="e861c9b54cf89ba7" providerId="LiveId" clId="{6DB14C57-2A3D-4CAB-89AA-0C8DA37529F1}" dt="2020-03-26T15:56:34.599" v="58" actId="478"/>
          <ac:picMkLst>
            <pc:docMk/>
            <pc:sldMk cId="1481942133" sldId="273"/>
            <ac:picMk id="3" creationId="{586FE612-5C59-40D8-905A-6BCC5280A73B}"/>
          </ac:picMkLst>
        </pc:picChg>
      </pc:sldChg>
      <pc:sldChg chg="delSp delAnim">
        <pc:chgData name="sadiyya patel" userId="e861c9b54cf89ba7" providerId="LiveId" clId="{6DB14C57-2A3D-4CAB-89AA-0C8DA37529F1}" dt="2020-03-26T15:56:37.280" v="59" actId="478"/>
        <pc:sldMkLst>
          <pc:docMk/>
          <pc:sldMk cId="73125805" sldId="274"/>
        </pc:sldMkLst>
        <pc:picChg chg="del">
          <ac:chgData name="sadiyya patel" userId="e861c9b54cf89ba7" providerId="LiveId" clId="{6DB14C57-2A3D-4CAB-89AA-0C8DA37529F1}" dt="2020-03-26T15:56:37.280" v="59" actId="478"/>
          <ac:picMkLst>
            <pc:docMk/>
            <pc:sldMk cId="73125805" sldId="274"/>
            <ac:picMk id="3" creationId="{325F79F1-7499-4B17-8DB9-0E52ABDFA973}"/>
          </ac:picMkLst>
        </pc:picChg>
      </pc:sldChg>
      <pc:sldChg chg="delSp delAnim">
        <pc:chgData name="sadiyya patel" userId="e861c9b54cf89ba7" providerId="LiveId" clId="{6DB14C57-2A3D-4CAB-89AA-0C8DA37529F1}" dt="2020-03-26T15:56:48.770" v="63" actId="478"/>
        <pc:sldMkLst>
          <pc:docMk/>
          <pc:sldMk cId="1977636807" sldId="275"/>
        </pc:sldMkLst>
        <pc:picChg chg="del">
          <ac:chgData name="sadiyya patel" userId="e861c9b54cf89ba7" providerId="LiveId" clId="{6DB14C57-2A3D-4CAB-89AA-0C8DA37529F1}" dt="2020-03-26T15:56:48.770" v="63" actId="478"/>
          <ac:picMkLst>
            <pc:docMk/>
            <pc:sldMk cId="1977636807" sldId="275"/>
            <ac:picMk id="3" creationId="{AD90B5E1-B388-4BDD-B3B9-6A2EFB576C96}"/>
          </ac:picMkLst>
        </pc:picChg>
      </pc:sldChg>
      <pc:sldChg chg="delSp modSp delAnim delDesignElem">
        <pc:chgData name="sadiyya patel" userId="e861c9b54cf89ba7" providerId="LiveId" clId="{6DB14C57-2A3D-4CAB-89AA-0C8DA37529F1}" dt="2020-03-26T15:57:12.470" v="70" actId="26606"/>
        <pc:sldMkLst>
          <pc:docMk/>
          <pc:sldMk cId="4252687792" sldId="276"/>
        </pc:sldMkLst>
        <pc:spChg chg="mod">
          <ac:chgData name="sadiyya patel" userId="e861c9b54cf89ba7" providerId="LiveId" clId="{6DB14C57-2A3D-4CAB-89AA-0C8DA37529F1}" dt="2020-03-26T15:57:12.470" v="70" actId="26606"/>
          <ac:spMkLst>
            <pc:docMk/>
            <pc:sldMk cId="4252687792" sldId="276"/>
            <ac:spMk id="2" creationId="{FDE74EA2-3947-4066-9006-FFA42249432D}"/>
          </ac:spMkLst>
        </pc:spChg>
        <pc:spChg chg="del">
          <ac:chgData name="sadiyya patel" userId="e861c9b54cf89ba7" providerId="LiveId" clId="{6DB14C57-2A3D-4CAB-89AA-0C8DA37529F1}" dt="2020-03-26T15:57:00.436" v="69"/>
          <ac:spMkLst>
            <pc:docMk/>
            <pc:sldMk cId="4252687792" sldId="276"/>
            <ac:spMk id="10" creationId="{A652E5D6-E378-4614-BCBD-8663DD15B353}"/>
          </ac:spMkLst>
        </pc:spChg>
        <pc:spChg chg="del">
          <ac:chgData name="sadiyya patel" userId="e861c9b54cf89ba7" providerId="LiveId" clId="{6DB14C57-2A3D-4CAB-89AA-0C8DA37529F1}" dt="2020-03-26T15:57:00.436" v="69"/>
          <ac:spMkLst>
            <pc:docMk/>
            <pc:sldMk cId="4252687792" sldId="276"/>
            <ac:spMk id="12" creationId="{3A287AC3-AACF-4ADB-9F73-125E714D93CD}"/>
          </ac:spMkLst>
        </pc:spChg>
        <pc:graphicFrameChg chg="mod modGraphic">
          <ac:chgData name="sadiyya patel" userId="e861c9b54cf89ba7" providerId="LiveId" clId="{6DB14C57-2A3D-4CAB-89AA-0C8DA37529F1}" dt="2020-03-26T15:57:12.470" v="70" actId="26606"/>
          <ac:graphicFrameMkLst>
            <pc:docMk/>
            <pc:sldMk cId="4252687792" sldId="276"/>
            <ac:graphicFrameMk id="5" creationId="{00000000-0000-0000-0000-000000000000}"/>
          </ac:graphicFrameMkLst>
        </pc:graphicFrameChg>
        <pc:picChg chg="del">
          <ac:chgData name="sadiyya patel" userId="e861c9b54cf89ba7" providerId="LiveId" clId="{6DB14C57-2A3D-4CAB-89AA-0C8DA37529F1}" dt="2020-03-26T15:56:45.758" v="62" actId="478"/>
          <ac:picMkLst>
            <pc:docMk/>
            <pc:sldMk cId="4252687792" sldId="276"/>
            <ac:picMk id="3" creationId="{717DF73E-5A6C-497D-A263-CD9B39C03A4B}"/>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98A7E4-6A20-4001-AD8F-F1DE7048BBA4}" type="doc">
      <dgm:prSet loTypeId="urn:microsoft.com/office/officeart/2005/8/layout/default" loCatId="list" qsTypeId="urn:microsoft.com/office/officeart/2005/8/quickstyle/simple5" qsCatId="simple" csTypeId="urn:microsoft.com/office/officeart/2005/8/colors/colorful4" csCatId="colorful" phldr="1"/>
      <dgm:spPr/>
      <dgm:t>
        <a:bodyPr/>
        <a:lstStyle/>
        <a:p>
          <a:endParaRPr lang="en-US"/>
        </a:p>
      </dgm:t>
    </dgm:pt>
    <dgm:pt modelId="{FE6DDDA6-6D5B-462A-BE3B-71959E835074}">
      <dgm:prSet/>
      <dgm:spPr/>
      <dgm:t>
        <a:bodyPr/>
        <a:lstStyle/>
        <a:p>
          <a:r>
            <a:rPr lang="en-US" dirty="0"/>
            <a:t>Visual (Seeing) – 40% of the population </a:t>
          </a:r>
        </a:p>
      </dgm:t>
    </dgm:pt>
    <dgm:pt modelId="{5EC176D9-BF47-4E74-8CC1-7F9BE40E20CA}" type="parTrans" cxnId="{D90B04DA-8FBC-4F1E-A295-B00DDFB76E72}">
      <dgm:prSet/>
      <dgm:spPr/>
      <dgm:t>
        <a:bodyPr/>
        <a:lstStyle/>
        <a:p>
          <a:endParaRPr lang="en-US"/>
        </a:p>
      </dgm:t>
    </dgm:pt>
    <dgm:pt modelId="{E8FEBF51-112C-4147-AF9E-04F3B927BC96}" type="sibTrans" cxnId="{D90B04DA-8FBC-4F1E-A295-B00DDFB76E72}">
      <dgm:prSet/>
      <dgm:spPr/>
      <dgm:t>
        <a:bodyPr/>
        <a:lstStyle/>
        <a:p>
          <a:endParaRPr lang="en-US"/>
        </a:p>
      </dgm:t>
    </dgm:pt>
    <dgm:pt modelId="{2D4E8282-6E71-4414-B60C-1D9727F0771D}">
      <dgm:prSet/>
      <dgm:spPr/>
      <dgm:t>
        <a:bodyPr/>
        <a:lstStyle/>
        <a:p>
          <a:r>
            <a:rPr lang="en-US" dirty="0"/>
            <a:t>Auditory (Hearing) – 20% of the population </a:t>
          </a:r>
        </a:p>
      </dgm:t>
    </dgm:pt>
    <dgm:pt modelId="{444DF8B2-B4DE-4A1F-8C7B-07F04C44298E}" type="parTrans" cxnId="{0BF53355-57D7-4A50-87C8-BBC19DDF07C3}">
      <dgm:prSet/>
      <dgm:spPr/>
      <dgm:t>
        <a:bodyPr/>
        <a:lstStyle/>
        <a:p>
          <a:endParaRPr lang="en-US"/>
        </a:p>
      </dgm:t>
    </dgm:pt>
    <dgm:pt modelId="{F1174C40-D0CC-43FE-A4EA-E36596661FCA}" type="sibTrans" cxnId="{0BF53355-57D7-4A50-87C8-BBC19DDF07C3}">
      <dgm:prSet/>
      <dgm:spPr/>
      <dgm:t>
        <a:bodyPr/>
        <a:lstStyle/>
        <a:p>
          <a:endParaRPr lang="en-US"/>
        </a:p>
      </dgm:t>
    </dgm:pt>
    <dgm:pt modelId="{E468AE79-6B3C-47DD-AF0B-2AD95B8CD1CD}">
      <dgm:prSet/>
      <dgm:spPr/>
      <dgm:t>
        <a:bodyPr/>
        <a:lstStyle/>
        <a:p>
          <a:r>
            <a:rPr lang="en-US" dirty="0"/>
            <a:t>Kinesthetic (Feeling) – 40% of the population</a:t>
          </a:r>
        </a:p>
      </dgm:t>
    </dgm:pt>
    <dgm:pt modelId="{B0A848C4-4B19-48ED-9628-B746A8018B9A}" type="parTrans" cxnId="{DF3E0604-33EE-45B5-AE70-D48257F8260A}">
      <dgm:prSet/>
      <dgm:spPr/>
      <dgm:t>
        <a:bodyPr/>
        <a:lstStyle/>
        <a:p>
          <a:endParaRPr lang="en-US"/>
        </a:p>
      </dgm:t>
    </dgm:pt>
    <dgm:pt modelId="{0A77BBDE-9966-4390-ADC5-1471559FFD19}" type="sibTrans" cxnId="{DF3E0604-33EE-45B5-AE70-D48257F8260A}">
      <dgm:prSet/>
      <dgm:spPr/>
      <dgm:t>
        <a:bodyPr/>
        <a:lstStyle/>
        <a:p>
          <a:endParaRPr lang="en-US"/>
        </a:p>
      </dgm:t>
    </dgm:pt>
    <dgm:pt modelId="{73F4D238-E5FD-4F84-9E78-945F30244D33}" type="pres">
      <dgm:prSet presAssocID="{E298A7E4-6A20-4001-AD8F-F1DE7048BBA4}" presName="diagram" presStyleCnt="0">
        <dgm:presLayoutVars>
          <dgm:dir/>
          <dgm:resizeHandles val="exact"/>
        </dgm:presLayoutVars>
      </dgm:prSet>
      <dgm:spPr/>
    </dgm:pt>
    <dgm:pt modelId="{3E1B0505-3E7B-4458-9044-6395F60B8E05}" type="pres">
      <dgm:prSet presAssocID="{FE6DDDA6-6D5B-462A-BE3B-71959E835074}" presName="node" presStyleLbl="node1" presStyleIdx="0" presStyleCnt="3">
        <dgm:presLayoutVars>
          <dgm:bulletEnabled val="1"/>
        </dgm:presLayoutVars>
      </dgm:prSet>
      <dgm:spPr/>
    </dgm:pt>
    <dgm:pt modelId="{EE67E242-0E67-4302-A8BA-2C8C1E17DFC3}" type="pres">
      <dgm:prSet presAssocID="{E8FEBF51-112C-4147-AF9E-04F3B927BC96}" presName="sibTrans" presStyleCnt="0"/>
      <dgm:spPr/>
    </dgm:pt>
    <dgm:pt modelId="{709DD365-01DE-4914-A838-6A27C7581A1F}" type="pres">
      <dgm:prSet presAssocID="{2D4E8282-6E71-4414-B60C-1D9727F0771D}" presName="node" presStyleLbl="node1" presStyleIdx="1" presStyleCnt="3">
        <dgm:presLayoutVars>
          <dgm:bulletEnabled val="1"/>
        </dgm:presLayoutVars>
      </dgm:prSet>
      <dgm:spPr/>
    </dgm:pt>
    <dgm:pt modelId="{23AD48E0-A571-455E-AED2-63BD51F0BC6C}" type="pres">
      <dgm:prSet presAssocID="{F1174C40-D0CC-43FE-A4EA-E36596661FCA}" presName="sibTrans" presStyleCnt="0"/>
      <dgm:spPr/>
    </dgm:pt>
    <dgm:pt modelId="{BD072B85-F8F5-434D-9250-74E355421C69}" type="pres">
      <dgm:prSet presAssocID="{E468AE79-6B3C-47DD-AF0B-2AD95B8CD1CD}" presName="node" presStyleLbl="node1" presStyleIdx="2" presStyleCnt="3">
        <dgm:presLayoutVars>
          <dgm:bulletEnabled val="1"/>
        </dgm:presLayoutVars>
      </dgm:prSet>
      <dgm:spPr/>
    </dgm:pt>
  </dgm:ptLst>
  <dgm:cxnLst>
    <dgm:cxn modelId="{DF3E0604-33EE-45B5-AE70-D48257F8260A}" srcId="{E298A7E4-6A20-4001-AD8F-F1DE7048BBA4}" destId="{E468AE79-6B3C-47DD-AF0B-2AD95B8CD1CD}" srcOrd="2" destOrd="0" parTransId="{B0A848C4-4B19-48ED-9628-B746A8018B9A}" sibTransId="{0A77BBDE-9966-4390-ADC5-1471559FFD19}"/>
    <dgm:cxn modelId="{C6F4A945-6E7B-40D6-88EE-6194C744B251}" type="presOf" srcId="{2D4E8282-6E71-4414-B60C-1D9727F0771D}" destId="{709DD365-01DE-4914-A838-6A27C7581A1F}" srcOrd="0" destOrd="0" presId="urn:microsoft.com/office/officeart/2005/8/layout/default"/>
    <dgm:cxn modelId="{0BF53355-57D7-4A50-87C8-BBC19DDF07C3}" srcId="{E298A7E4-6A20-4001-AD8F-F1DE7048BBA4}" destId="{2D4E8282-6E71-4414-B60C-1D9727F0771D}" srcOrd="1" destOrd="0" parTransId="{444DF8B2-B4DE-4A1F-8C7B-07F04C44298E}" sibTransId="{F1174C40-D0CC-43FE-A4EA-E36596661FCA}"/>
    <dgm:cxn modelId="{82826AA8-63BC-46B2-B02F-1FC4E316879F}" type="presOf" srcId="{FE6DDDA6-6D5B-462A-BE3B-71959E835074}" destId="{3E1B0505-3E7B-4458-9044-6395F60B8E05}" srcOrd="0" destOrd="0" presId="urn:microsoft.com/office/officeart/2005/8/layout/default"/>
    <dgm:cxn modelId="{A5D10CCE-19A3-4047-92B8-B5B07C49D586}" type="presOf" srcId="{E468AE79-6B3C-47DD-AF0B-2AD95B8CD1CD}" destId="{BD072B85-F8F5-434D-9250-74E355421C69}" srcOrd="0" destOrd="0" presId="urn:microsoft.com/office/officeart/2005/8/layout/default"/>
    <dgm:cxn modelId="{24B03ED0-0A5F-4BCD-9974-EDD2746B8158}" type="presOf" srcId="{E298A7E4-6A20-4001-AD8F-F1DE7048BBA4}" destId="{73F4D238-E5FD-4F84-9E78-945F30244D33}" srcOrd="0" destOrd="0" presId="urn:microsoft.com/office/officeart/2005/8/layout/default"/>
    <dgm:cxn modelId="{D90B04DA-8FBC-4F1E-A295-B00DDFB76E72}" srcId="{E298A7E4-6A20-4001-AD8F-F1DE7048BBA4}" destId="{FE6DDDA6-6D5B-462A-BE3B-71959E835074}" srcOrd="0" destOrd="0" parTransId="{5EC176D9-BF47-4E74-8CC1-7F9BE40E20CA}" sibTransId="{E8FEBF51-112C-4147-AF9E-04F3B927BC96}"/>
    <dgm:cxn modelId="{3ADAA173-3271-4901-9F38-3BB10AD97A66}" type="presParOf" srcId="{73F4D238-E5FD-4F84-9E78-945F30244D33}" destId="{3E1B0505-3E7B-4458-9044-6395F60B8E05}" srcOrd="0" destOrd="0" presId="urn:microsoft.com/office/officeart/2005/8/layout/default"/>
    <dgm:cxn modelId="{638A824C-742B-4212-B4C6-EBAE65570426}" type="presParOf" srcId="{73F4D238-E5FD-4F84-9E78-945F30244D33}" destId="{EE67E242-0E67-4302-A8BA-2C8C1E17DFC3}" srcOrd="1" destOrd="0" presId="urn:microsoft.com/office/officeart/2005/8/layout/default"/>
    <dgm:cxn modelId="{27C6AA3F-9D09-4B22-A554-BE5A4C5C27C3}" type="presParOf" srcId="{73F4D238-E5FD-4F84-9E78-945F30244D33}" destId="{709DD365-01DE-4914-A838-6A27C7581A1F}" srcOrd="2" destOrd="0" presId="urn:microsoft.com/office/officeart/2005/8/layout/default"/>
    <dgm:cxn modelId="{E13248F0-9DBE-472C-BE8C-62E9583FC4AB}" type="presParOf" srcId="{73F4D238-E5FD-4F84-9E78-945F30244D33}" destId="{23AD48E0-A571-455E-AED2-63BD51F0BC6C}" srcOrd="3" destOrd="0" presId="urn:microsoft.com/office/officeart/2005/8/layout/default"/>
    <dgm:cxn modelId="{E93A0E5F-9D14-4F40-A5CC-42618CF85D33}" type="presParOf" srcId="{73F4D238-E5FD-4F84-9E78-945F30244D33}" destId="{BD072B85-F8F5-434D-9250-74E355421C69}" srcOrd="4"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498E49A-DD34-4698-A18F-C21611FAF8D3}" type="doc">
      <dgm:prSet loTypeId="urn:microsoft.com/office/officeart/2008/layout/LinedList" loCatId="list" qsTypeId="urn:microsoft.com/office/officeart/2005/8/quickstyle/simple3" qsCatId="simple" csTypeId="urn:microsoft.com/office/officeart/2005/8/colors/accent2_1" csCatId="accent2"/>
      <dgm:spPr/>
      <dgm:t>
        <a:bodyPr/>
        <a:lstStyle/>
        <a:p>
          <a:endParaRPr lang="en-US"/>
        </a:p>
      </dgm:t>
    </dgm:pt>
    <dgm:pt modelId="{BFFC6D4E-7E6C-48D2-995A-840B972709F2}">
      <dgm:prSet/>
      <dgm:spPr/>
      <dgm:t>
        <a:bodyPr/>
        <a:lstStyle/>
        <a:p>
          <a:r>
            <a:rPr lang="en-US"/>
            <a:t>Breathe more deeply </a:t>
          </a:r>
        </a:p>
      </dgm:t>
    </dgm:pt>
    <dgm:pt modelId="{F005D3EF-CF9E-4CC2-ACF3-2CECD7990914}" type="parTrans" cxnId="{E0931FFC-868F-4E29-8F94-0ED62D085521}">
      <dgm:prSet/>
      <dgm:spPr/>
      <dgm:t>
        <a:bodyPr/>
        <a:lstStyle/>
        <a:p>
          <a:endParaRPr lang="en-US"/>
        </a:p>
      </dgm:t>
    </dgm:pt>
    <dgm:pt modelId="{B07E43F4-E2D9-4AB4-87A2-B0102AAEB219}" type="sibTrans" cxnId="{E0931FFC-868F-4E29-8F94-0ED62D085521}">
      <dgm:prSet/>
      <dgm:spPr/>
      <dgm:t>
        <a:bodyPr/>
        <a:lstStyle/>
        <a:p>
          <a:endParaRPr lang="en-US"/>
        </a:p>
      </dgm:t>
    </dgm:pt>
    <dgm:pt modelId="{A0CD4CBD-539F-46C8-8254-D0569C4ABD13}">
      <dgm:prSet/>
      <dgm:spPr/>
      <dgm:t>
        <a:bodyPr/>
        <a:lstStyle/>
        <a:p>
          <a:r>
            <a:rPr lang="en-US"/>
            <a:t>Talk slowly </a:t>
          </a:r>
        </a:p>
      </dgm:t>
    </dgm:pt>
    <dgm:pt modelId="{C6A41859-339A-4B6E-889F-C51D608B382F}" type="parTrans" cxnId="{84C389A0-A191-4E07-B075-7D07497F565F}">
      <dgm:prSet/>
      <dgm:spPr/>
      <dgm:t>
        <a:bodyPr/>
        <a:lstStyle/>
        <a:p>
          <a:endParaRPr lang="en-US"/>
        </a:p>
      </dgm:t>
    </dgm:pt>
    <dgm:pt modelId="{2119356A-44AB-4CC3-ABF7-594C7ECDFEDB}" type="sibTrans" cxnId="{84C389A0-A191-4E07-B075-7D07497F565F}">
      <dgm:prSet/>
      <dgm:spPr/>
      <dgm:t>
        <a:bodyPr/>
        <a:lstStyle/>
        <a:p>
          <a:endParaRPr lang="en-US"/>
        </a:p>
      </dgm:t>
    </dgm:pt>
    <dgm:pt modelId="{D9FD00FC-6B7E-46E3-A02F-9877E2180C65}">
      <dgm:prSet/>
      <dgm:spPr/>
      <dgm:t>
        <a:bodyPr/>
        <a:lstStyle/>
        <a:p>
          <a:r>
            <a:rPr lang="en-US"/>
            <a:t>Respond to physical rewards and touch</a:t>
          </a:r>
        </a:p>
      </dgm:t>
    </dgm:pt>
    <dgm:pt modelId="{FB6469E0-CD5A-47A2-A838-6E483AD2FB40}" type="parTrans" cxnId="{B5C75FBF-F28E-440A-A7D5-3E5306B94C9C}">
      <dgm:prSet/>
      <dgm:spPr/>
      <dgm:t>
        <a:bodyPr/>
        <a:lstStyle/>
        <a:p>
          <a:endParaRPr lang="en-US"/>
        </a:p>
      </dgm:t>
    </dgm:pt>
    <dgm:pt modelId="{DF234FC7-63F6-4118-A7F7-9E6B7C62BF5D}" type="sibTrans" cxnId="{B5C75FBF-F28E-440A-A7D5-3E5306B94C9C}">
      <dgm:prSet/>
      <dgm:spPr/>
      <dgm:t>
        <a:bodyPr/>
        <a:lstStyle/>
        <a:p>
          <a:endParaRPr lang="en-US"/>
        </a:p>
      </dgm:t>
    </dgm:pt>
    <dgm:pt modelId="{A8D1889E-9DAA-4CD4-90C1-B3832DB7D7BC}">
      <dgm:prSet/>
      <dgm:spPr/>
      <dgm:t>
        <a:bodyPr/>
        <a:lstStyle/>
        <a:p>
          <a:r>
            <a:rPr lang="en-US"/>
            <a:t>Stand closer to people &amp; tend to touch others more</a:t>
          </a:r>
        </a:p>
      </dgm:t>
    </dgm:pt>
    <dgm:pt modelId="{E4696D56-C988-44AD-A3ED-935960142FD2}" type="parTrans" cxnId="{DD9A7D53-B479-4E10-A671-FC600DA6B233}">
      <dgm:prSet/>
      <dgm:spPr/>
      <dgm:t>
        <a:bodyPr/>
        <a:lstStyle/>
        <a:p>
          <a:endParaRPr lang="en-US"/>
        </a:p>
      </dgm:t>
    </dgm:pt>
    <dgm:pt modelId="{4168AC65-5807-41E1-8F79-2C4A8DB5610F}" type="sibTrans" cxnId="{DD9A7D53-B479-4E10-A671-FC600DA6B233}">
      <dgm:prSet/>
      <dgm:spPr/>
      <dgm:t>
        <a:bodyPr/>
        <a:lstStyle/>
        <a:p>
          <a:endParaRPr lang="en-US"/>
        </a:p>
      </dgm:t>
    </dgm:pt>
    <dgm:pt modelId="{FFF2C423-EA01-4DCB-8E77-3EF04C4BE816}">
      <dgm:prSet/>
      <dgm:spPr/>
      <dgm:t>
        <a:bodyPr/>
        <a:lstStyle/>
        <a:p>
          <a:r>
            <a:rPr lang="en-US"/>
            <a:t>Memorize by physically practicing things</a:t>
          </a:r>
        </a:p>
      </dgm:t>
    </dgm:pt>
    <dgm:pt modelId="{8E41F3A2-651D-4087-85D5-9AFC613330B9}" type="parTrans" cxnId="{72B58DAB-CFA2-4CAE-B121-DB8CC0B85D31}">
      <dgm:prSet/>
      <dgm:spPr/>
      <dgm:t>
        <a:bodyPr/>
        <a:lstStyle/>
        <a:p>
          <a:endParaRPr lang="en-US"/>
        </a:p>
      </dgm:t>
    </dgm:pt>
    <dgm:pt modelId="{08BF1D75-9747-47A7-8CCD-A268E4A5742D}" type="sibTrans" cxnId="{72B58DAB-CFA2-4CAE-B121-DB8CC0B85D31}">
      <dgm:prSet/>
      <dgm:spPr/>
      <dgm:t>
        <a:bodyPr/>
        <a:lstStyle/>
        <a:p>
          <a:endParaRPr lang="en-US"/>
        </a:p>
      </dgm:t>
    </dgm:pt>
    <dgm:pt modelId="{9A68014B-4EFA-4E2A-B2C2-E986C33C617E}">
      <dgm:prSet/>
      <dgm:spPr/>
      <dgm:t>
        <a:bodyPr/>
        <a:lstStyle/>
        <a:p>
          <a:r>
            <a:rPr lang="en-US"/>
            <a:t>Interested in how things feel and often make purchase decisions based on their feelings</a:t>
          </a:r>
        </a:p>
      </dgm:t>
    </dgm:pt>
    <dgm:pt modelId="{9FCD19AC-734C-46CF-9650-532619390162}" type="parTrans" cxnId="{72BE71B0-2D71-47BE-AA7A-34DD310FD03E}">
      <dgm:prSet/>
      <dgm:spPr/>
      <dgm:t>
        <a:bodyPr/>
        <a:lstStyle/>
        <a:p>
          <a:endParaRPr lang="en-US"/>
        </a:p>
      </dgm:t>
    </dgm:pt>
    <dgm:pt modelId="{91F24DA4-CB79-4CF8-9244-44A043133FF6}" type="sibTrans" cxnId="{72BE71B0-2D71-47BE-AA7A-34DD310FD03E}">
      <dgm:prSet/>
      <dgm:spPr/>
      <dgm:t>
        <a:bodyPr/>
        <a:lstStyle/>
        <a:p>
          <a:endParaRPr lang="en-US"/>
        </a:p>
      </dgm:t>
    </dgm:pt>
    <dgm:pt modelId="{09A4263C-F298-4A46-A0A9-40DA5567F733}">
      <dgm:prSet/>
      <dgm:spPr/>
      <dgm:t>
        <a:bodyPr/>
        <a:lstStyle/>
        <a:p>
          <a:r>
            <a:rPr lang="en-US"/>
            <a:t>Often athletes and love athletic games and competitions.</a:t>
          </a:r>
        </a:p>
      </dgm:t>
    </dgm:pt>
    <dgm:pt modelId="{9F206237-94AD-4070-ABA5-833C143ECC9D}" type="parTrans" cxnId="{060EB279-2621-48CA-944E-EAFAE09222CD}">
      <dgm:prSet/>
      <dgm:spPr/>
      <dgm:t>
        <a:bodyPr/>
        <a:lstStyle/>
        <a:p>
          <a:endParaRPr lang="en-US"/>
        </a:p>
      </dgm:t>
    </dgm:pt>
    <dgm:pt modelId="{28D76272-E641-434B-ABA7-577CA1048DFA}" type="sibTrans" cxnId="{060EB279-2621-48CA-944E-EAFAE09222CD}">
      <dgm:prSet/>
      <dgm:spPr/>
      <dgm:t>
        <a:bodyPr/>
        <a:lstStyle/>
        <a:p>
          <a:endParaRPr lang="en-US"/>
        </a:p>
      </dgm:t>
    </dgm:pt>
    <dgm:pt modelId="{B06B311D-AE4B-43CC-BDED-5C2C91D165D9}">
      <dgm:prSet/>
      <dgm:spPr/>
      <dgm:t>
        <a:bodyPr/>
        <a:lstStyle/>
        <a:p>
          <a:r>
            <a:rPr lang="en-US"/>
            <a:t>Often also overweight. They have full, rounded bodies and can appear rather stocky</a:t>
          </a:r>
        </a:p>
      </dgm:t>
    </dgm:pt>
    <dgm:pt modelId="{C70257B4-2D8C-4E2C-9E2A-0F95D3C6B7AF}" type="parTrans" cxnId="{411E7C05-49DF-42D9-AAC6-7EB0D005FF26}">
      <dgm:prSet/>
      <dgm:spPr/>
      <dgm:t>
        <a:bodyPr/>
        <a:lstStyle/>
        <a:p>
          <a:endParaRPr lang="en-US"/>
        </a:p>
      </dgm:t>
    </dgm:pt>
    <dgm:pt modelId="{91319D15-CCBA-4979-9D6A-3AB2B02DFD2B}" type="sibTrans" cxnId="{411E7C05-49DF-42D9-AAC6-7EB0D005FF26}">
      <dgm:prSet/>
      <dgm:spPr/>
      <dgm:t>
        <a:bodyPr/>
        <a:lstStyle/>
        <a:p>
          <a:endParaRPr lang="en-US"/>
        </a:p>
      </dgm:t>
    </dgm:pt>
    <dgm:pt modelId="{494A3AF2-3E65-4E3E-A904-647D03B17F23}">
      <dgm:prSet/>
      <dgm:spPr/>
      <dgm:t>
        <a:bodyPr/>
        <a:lstStyle/>
        <a:p>
          <a:r>
            <a:rPr lang="en-US"/>
            <a:t>Eye movements are down and to the right</a:t>
          </a:r>
        </a:p>
      </dgm:t>
    </dgm:pt>
    <dgm:pt modelId="{FD62D4C4-6AC9-4965-8E55-6A085BAFB630}" type="parTrans" cxnId="{0B6DF395-946E-4214-8562-F337C0897A23}">
      <dgm:prSet/>
      <dgm:spPr/>
      <dgm:t>
        <a:bodyPr/>
        <a:lstStyle/>
        <a:p>
          <a:endParaRPr lang="en-US"/>
        </a:p>
      </dgm:t>
    </dgm:pt>
    <dgm:pt modelId="{3BE26617-057F-4404-9700-DB33AAF3A692}" type="sibTrans" cxnId="{0B6DF395-946E-4214-8562-F337C0897A23}">
      <dgm:prSet/>
      <dgm:spPr/>
      <dgm:t>
        <a:bodyPr/>
        <a:lstStyle/>
        <a:p>
          <a:endParaRPr lang="en-US"/>
        </a:p>
      </dgm:t>
    </dgm:pt>
    <dgm:pt modelId="{7F4F6568-E897-4315-96ED-AEACD4F03EE0}">
      <dgm:prSet/>
      <dgm:spPr/>
      <dgm:t>
        <a:bodyPr/>
        <a:lstStyle/>
        <a:p>
          <a:r>
            <a:rPr lang="en-US"/>
            <a:t>Low deep voices</a:t>
          </a:r>
        </a:p>
      </dgm:t>
    </dgm:pt>
    <dgm:pt modelId="{97D39C35-C41B-4323-83EB-9F93C3605EF1}" type="parTrans" cxnId="{F65BF55D-577A-49E6-AD7B-2D2E60CC4DCD}">
      <dgm:prSet/>
      <dgm:spPr/>
      <dgm:t>
        <a:bodyPr/>
        <a:lstStyle/>
        <a:p>
          <a:endParaRPr lang="en-US"/>
        </a:p>
      </dgm:t>
    </dgm:pt>
    <dgm:pt modelId="{809B51DA-01A4-4FB5-B9D5-1301773E4303}" type="sibTrans" cxnId="{F65BF55D-577A-49E6-AD7B-2D2E60CC4DCD}">
      <dgm:prSet/>
      <dgm:spPr/>
      <dgm:t>
        <a:bodyPr/>
        <a:lstStyle/>
        <a:p>
          <a:endParaRPr lang="en-US"/>
        </a:p>
      </dgm:t>
    </dgm:pt>
    <dgm:pt modelId="{64C4BE69-EB0E-4A1B-BDFC-4F867854CCB6}">
      <dgm:prSet/>
      <dgm:spPr/>
      <dgm:t>
        <a:bodyPr/>
        <a:lstStyle/>
        <a:p>
          <a:r>
            <a:rPr lang="en-US"/>
            <a:t>They speak slowly and tend to take longer pauses before replying</a:t>
          </a:r>
        </a:p>
      </dgm:t>
    </dgm:pt>
    <dgm:pt modelId="{C38D29F4-364F-4F1F-B1BF-E816A7ED2B0E}" type="parTrans" cxnId="{D9267A7E-351A-4DF3-9709-90C5415493B1}">
      <dgm:prSet/>
      <dgm:spPr/>
      <dgm:t>
        <a:bodyPr/>
        <a:lstStyle/>
        <a:p>
          <a:endParaRPr lang="en-US"/>
        </a:p>
      </dgm:t>
    </dgm:pt>
    <dgm:pt modelId="{7C57E5C4-50FB-4840-A07E-36A68C615455}" type="sibTrans" cxnId="{D9267A7E-351A-4DF3-9709-90C5415493B1}">
      <dgm:prSet/>
      <dgm:spPr/>
      <dgm:t>
        <a:bodyPr/>
        <a:lstStyle/>
        <a:p>
          <a:endParaRPr lang="en-US"/>
        </a:p>
      </dgm:t>
    </dgm:pt>
    <dgm:pt modelId="{F1FA08AC-C18F-413C-8EF3-6D8C8E024CA2}">
      <dgm:prSet/>
      <dgm:spPr/>
      <dgm:t>
        <a:bodyPr/>
        <a:lstStyle/>
        <a:p>
          <a:r>
            <a:rPr lang="en-US"/>
            <a:t>Use hands a lot when communicating</a:t>
          </a:r>
        </a:p>
      </dgm:t>
    </dgm:pt>
    <dgm:pt modelId="{73BCC3F3-276D-4C04-A995-36D001822043}" type="parTrans" cxnId="{76780A1D-7FB1-4500-8B90-A542ACBD3BCF}">
      <dgm:prSet/>
      <dgm:spPr/>
      <dgm:t>
        <a:bodyPr/>
        <a:lstStyle/>
        <a:p>
          <a:endParaRPr lang="en-US"/>
        </a:p>
      </dgm:t>
    </dgm:pt>
    <dgm:pt modelId="{11A72DE3-5531-42D8-BD48-ED52E476925F}" type="sibTrans" cxnId="{76780A1D-7FB1-4500-8B90-A542ACBD3BCF}">
      <dgm:prSet/>
      <dgm:spPr/>
      <dgm:t>
        <a:bodyPr/>
        <a:lstStyle/>
        <a:p>
          <a:endParaRPr lang="en-US"/>
        </a:p>
      </dgm:t>
    </dgm:pt>
    <dgm:pt modelId="{636DD7B5-EA6F-4D48-8A83-1E550D9F7AB5}">
      <dgm:prSet/>
      <dgm:spPr/>
      <dgm:t>
        <a:bodyPr/>
        <a:lstStyle/>
        <a:p>
          <a:r>
            <a:rPr lang="en-US"/>
            <a:t>Tend to dress more for comfort than for fashion</a:t>
          </a:r>
        </a:p>
      </dgm:t>
    </dgm:pt>
    <dgm:pt modelId="{296DC9BC-5BB9-4458-BD41-695E92684BD0}" type="parTrans" cxnId="{087797C2-83BA-4325-B816-AB4A2F5E844E}">
      <dgm:prSet/>
      <dgm:spPr/>
      <dgm:t>
        <a:bodyPr/>
        <a:lstStyle/>
        <a:p>
          <a:endParaRPr lang="en-US"/>
        </a:p>
      </dgm:t>
    </dgm:pt>
    <dgm:pt modelId="{9FAE3E3E-236A-4A0B-86B3-02931261E1DA}" type="sibTrans" cxnId="{087797C2-83BA-4325-B816-AB4A2F5E844E}">
      <dgm:prSet/>
      <dgm:spPr/>
      <dgm:t>
        <a:bodyPr/>
        <a:lstStyle/>
        <a:p>
          <a:endParaRPr lang="en-US"/>
        </a:p>
      </dgm:t>
    </dgm:pt>
    <dgm:pt modelId="{999F5277-B10F-48E4-8CB6-05B6350C7347}">
      <dgm:prSet/>
      <dgm:spPr/>
      <dgm:t>
        <a:bodyPr/>
        <a:lstStyle/>
        <a:p>
          <a:r>
            <a:rPr lang="en-US"/>
            <a:t>Feel changes in temperature more easily than other people</a:t>
          </a:r>
        </a:p>
      </dgm:t>
    </dgm:pt>
    <dgm:pt modelId="{69341145-01B3-4449-A9B8-180C7AE6EF2C}" type="parTrans" cxnId="{7A63005B-4984-4DCA-94C1-40DAA9F2A079}">
      <dgm:prSet/>
      <dgm:spPr/>
      <dgm:t>
        <a:bodyPr/>
        <a:lstStyle/>
        <a:p>
          <a:endParaRPr lang="en-US"/>
        </a:p>
      </dgm:t>
    </dgm:pt>
    <dgm:pt modelId="{4D82DF60-3E1A-45E9-994D-7EA5E2E72B84}" type="sibTrans" cxnId="{7A63005B-4984-4DCA-94C1-40DAA9F2A079}">
      <dgm:prSet/>
      <dgm:spPr/>
      <dgm:t>
        <a:bodyPr/>
        <a:lstStyle/>
        <a:p>
          <a:endParaRPr lang="en-US"/>
        </a:p>
      </dgm:t>
    </dgm:pt>
    <dgm:pt modelId="{B48C4782-00C2-49D0-A59A-3839351A4101}">
      <dgm:prSet/>
      <dgm:spPr/>
      <dgm:t>
        <a:bodyPr/>
        <a:lstStyle/>
        <a:p>
          <a:r>
            <a:rPr lang="en-US"/>
            <a:t>Decide how they feel about other people instantly</a:t>
          </a:r>
        </a:p>
      </dgm:t>
    </dgm:pt>
    <dgm:pt modelId="{1EBAFF52-EAF0-43E7-AF83-A8CFDB32D175}" type="parTrans" cxnId="{80B14D86-07A8-4DAB-A4D6-C75C5CC3068D}">
      <dgm:prSet/>
      <dgm:spPr/>
      <dgm:t>
        <a:bodyPr/>
        <a:lstStyle/>
        <a:p>
          <a:endParaRPr lang="en-US"/>
        </a:p>
      </dgm:t>
    </dgm:pt>
    <dgm:pt modelId="{31142884-9998-49C0-B49C-FF5C749A5236}" type="sibTrans" cxnId="{80B14D86-07A8-4DAB-A4D6-C75C5CC3068D}">
      <dgm:prSet/>
      <dgm:spPr/>
      <dgm:t>
        <a:bodyPr/>
        <a:lstStyle/>
        <a:p>
          <a:endParaRPr lang="en-US"/>
        </a:p>
      </dgm:t>
    </dgm:pt>
    <dgm:pt modelId="{0A837D21-E9FB-4C83-8AEB-34D4B97F69BD}" type="pres">
      <dgm:prSet presAssocID="{7498E49A-DD34-4698-A18F-C21611FAF8D3}" presName="vert0" presStyleCnt="0">
        <dgm:presLayoutVars>
          <dgm:dir/>
          <dgm:animOne val="branch"/>
          <dgm:animLvl val="lvl"/>
        </dgm:presLayoutVars>
      </dgm:prSet>
      <dgm:spPr/>
    </dgm:pt>
    <dgm:pt modelId="{BE744C2A-3002-4DB6-9D73-668D29768794}" type="pres">
      <dgm:prSet presAssocID="{BFFC6D4E-7E6C-48D2-995A-840B972709F2}" presName="thickLine" presStyleLbl="alignNode1" presStyleIdx="0" presStyleCnt="15"/>
      <dgm:spPr/>
    </dgm:pt>
    <dgm:pt modelId="{FB7B7C6D-E5E9-4C74-A49D-816FF0B09A24}" type="pres">
      <dgm:prSet presAssocID="{BFFC6D4E-7E6C-48D2-995A-840B972709F2}" presName="horz1" presStyleCnt="0"/>
      <dgm:spPr/>
    </dgm:pt>
    <dgm:pt modelId="{FA4088D0-9077-4AD6-B3DA-5975DEF8166C}" type="pres">
      <dgm:prSet presAssocID="{BFFC6D4E-7E6C-48D2-995A-840B972709F2}" presName="tx1" presStyleLbl="revTx" presStyleIdx="0" presStyleCnt="15"/>
      <dgm:spPr/>
    </dgm:pt>
    <dgm:pt modelId="{97C8D0E3-3996-4BE3-B7B4-F80E9DF4E80F}" type="pres">
      <dgm:prSet presAssocID="{BFFC6D4E-7E6C-48D2-995A-840B972709F2}" presName="vert1" presStyleCnt="0"/>
      <dgm:spPr/>
    </dgm:pt>
    <dgm:pt modelId="{105A0D00-247E-42D4-87C8-C87E5F4FE5E3}" type="pres">
      <dgm:prSet presAssocID="{A0CD4CBD-539F-46C8-8254-D0569C4ABD13}" presName="thickLine" presStyleLbl="alignNode1" presStyleIdx="1" presStyleCnt="15"/>
      <dgm:spPr/>
    </dgm:pt>
    <dgm:pt modelId="{F4A31A4B-27A2-4869-B20B-CE3885E1013F}" type="pres">
      <dgm:prSet presAssocID="{A0CD4CBD-539F-46C8-8254-D0569C4ABD13}" presName="horz1" presStyleCnt="0"/>
      <dgm:spPr/>
    </dgm:pt>
    <dgm:pt modelId="{5FC2BBB2-B862-4CA3-B68C-3871013A44D6}" type="pres">
      <dgm:prSet presAssocID="{A0CD4CBD-539F-46C8-8254-D0569C4ABD13}" presName="tx1" presStyleLbl="revTx" presStyleIdx="1" presStyleCnt="15"/>
      <dgm:spPr/>
    </dgm:pt>
    <dgm:pt modelId="{527F0CE1-7E8A-4807-B7AA-0AACEE095321}" type="pres">
      <dgm:prSet presAssocID="{A0CD4CBD-539F-46C8-8254-D0569C4ABD13}" presName="vert1" presStyleCnt="0"/>
      <dgm:spPr/>
    </dgm:pt>
    <dgm:pt modelId="{3B2C814C-43F5-4DBA-922F-C7EDAAE15D58}" type="pres">
      <dgm:prSet presAssocID="{D9FD00FC-6B7E-46E3-A02F-9877E2180C65}" presName="thickLine" presStyleLbl="alignNode1" presStyleIdx="2" presStyleCnt="15"/>
      <dgm:spPr/>
    </dgm:pt>
    <dgm:pt modelId="{4A748C0B-959C-4AF3-96DD-93C055F63B23}" type="pres">
      <dgm:prSet presAssocID="{D9FD00FC-6B7E-46E3-A02F-9877E2180C65}" presName="horz1" presStyleCnt="0"/>
      <dgm:spPr/>
    </dgm:pt>
    <dgm:pt modelId="{D15C7B7D-F4D4-40CA-AA6B-315CD2871840}" type="pres">
      <dgm:prSet presAssocID="{D9FD00FC-6B7E-46E3-A02F-9877E2180C65}" presName="tx1" presStyleLbl="revTx" presStyleIdx="2" presStyleCnt="15"/>
      <dgm:spPr/>
    </dgm:pt>
    <dgm:pt modelId="{24D36BB6-978A-4540-814F-22C504B84DAC}" type="pres">
      <dgm:prSet presAssocID="{D9FD00FC-6B7E-46E3-A02F-9877E2180C65}" presName="vert1" presStyleCnt="0"/>
      <dgm:spPr/>
    </dgm:pt>
    <dgm:pt modelId="{A185AEA8-F839-47BB-B163-3C1580E11662}" type="pres">
      <dgm:prSet presAssocID="{A8D1889E-9DAA-4CD4-90C1-B3832DB7D7BC}" presName="thickLine" presStyleLbl="alignNode1" presStyleIdx="3" presStyleCnt="15"/>
      <dgm:spPr/>
    </dgm:pt>
    <dgm:pt modelId="{C63B9776-8DDD-481F-ACD6-B855EE822B3B}" type="pres">
      <dgm:prSet presAssocID="{A8D1889E-9DAA-4CD4-90C1-B3832DB7D7BC}" presName="horz1" presStyleCnt="0"/>
      <dgm:spPr/>
    </dgm:pt>
    <dgm:pt modelId="{64D66984-6BCE-4800-8AEA-CE467FC19EC6}" type="pres">
      <dgm:prSet presAssocID="{A8D1889E-9DAA-4CD4-90C1-B3832DB7D7BC}" presName="tx1" presStyleLbl="revTx" presStyleIdx="3" presStyleCnt="15"/>
      <dgm:spPr/>
    </dgm:pt>
    <dgm:pt modelId="{8A4425A1-CF19-4F26-9ACD-8E10AA609FFD}" type="pres">
      <dgm:prSet presAssocID="{A8D1889E-9DAA-4CD4-90C1-B3832DB7D7BC}" presName="vert1" presStyleCnt="0"/>
      <dgm:spPr/>
    </dgm:pt>
    <dgm:pt modelId="{737422FF-87A1-48AE-8E8F-DECC8B33C2C4}" type="pres">
      <dgm:prSet presAssocID="{FFF2C423-EA01-4DCB-8E77-3EF04C4BE816}" presName="thickLine" presStyleLbl="alignNode1" presStyleIdx="4" presStyleCnt="15"/>
      <dgm:spPr/>
    </dgm:pt>
    <dgm:pt modelId="{D04BEB98-51DA-4DC6-9D71-C236E8D49A89}" type="pres">
      <dgm:prSet presAssocID="{FFF2C423-EA01-4DCB-8E77-3EF04C4BE816}" presName="horz1" presStyleCnt="0"/>
      <dgm:spPr/>
    </dgm:pt>
    <dgm:pt modelId="{573E7673-7559-4EF7-B4CD-C053661C46D4}" type="pres">
      <dgm:prSet presAssocID="{FFF2C423-EA01-4DCB-8E77-3EF04C4BE816}" presName="tx1" presStyleLbl="revTx" presStyleIdx="4" presStyleCnt="15"/>
      <dgm:spPr/>
    </dgm:pt>
    <dgm:pt modelId="{42115FB9-BE7E-4916-B736-1486AE655D25}" type="pres">
      <dgm:prSet presAssocID="{FFF2C423-EA01-4DCB-8E77-3EF04C4BE816}" presName="vert1" presStyleCnt="0"/>
      <dgm:spPr/>
    </dgm:pt>
    <dgm:pt modelId="{A3617268-FFD5-4B97-8AD1-89044D9A9CF2}" type="pres">
      <dgm:prSet presAssocID="{9A68014B-4EFA-4E2A-B2C2-E986C33C617E}" presName="thickLine" presStyleLbl="alignNode1" presStyleIdx="5" presStyleCnt="15"/>
      <dgm:spPr/>
    </dgm:pt>
    <dgm:pt modelId="{1628824D-8F06-4B79-B943-534B38985555}" type="pres">
      <dgm:prSet presAssocID="{9A68014B-4EFA-4E2A-B2C2-E986C33C617E}" presName="horz1" presStyleCnt="0"/>
      <dgm:spPr/>
    </dgm:pt>
    <dgm:pt modelId="{9D190E28-431E-4484-9EF3-AD8A1CBD0F51}" type="pres">
      <dgm:prSet presAssocID="{9A68014B-4EFA-4E2A-B2C2-E986C33C617E}" presName="tx1" presStyleLbl="revTx" presStyleIdx="5" presStyleCnt="15"/>
      <dgm:spPr/>
    </dgm:pt>
    <dgm:pt modelId="{7A36AA6C-3CD1-4703-8E04-52B336EBBD2F}" type="pres">
      <dgm:prSet presAssocID="{9A68014B-4EFA-4E2A-B2C2-E986C33C617E}" presName="vert1" presStyleCnt="0"/>
      <dgm:spPr/>
    </dgm:pt>
    <dgm:pt modelId="{5B9C9F98-AE1C-4ABB-9FAE-6FCCFBC5C916}" type="pres">
      <dgm:prSet presAssocID="{09A4263C-F298-4A46-A0A9-40DA5567F733}" presName="thickLine" presStyleLbl="alignNode1" presStyleIdx="6" presStyleCnt="15"/>
      <dgm:spPr/>
    </dgm:pt>
    <dgm:pt modelId="{764A03EB-A563-4093-9AA6-AEFFC3C6BA0B}" type="pres">
      <dgm:prSet presAssocID="{09A4263C-F298-4A46-A0A9-40DA5567F733}" presName="horz1" presStyleCnt="0"/>
      <dgm:spPr/>
    </dgm:pt>
    <dgm:pt modelId="{D6B6C9C7-1B27-4747-A40D-9F5F38B69B71}" type="pres">
      <dgm:prSet presAssocID="{09A4263C-F298-4A46-A0A9-40DA5567F733}" presName="tx1" presStyleLbl="revTx" presStyleIdx="6" presStyleCnt="15"/>
      <dgm:spPr/>
    </dgm:pt>
    <dgm:pt modelId="{6FD232B0-0446-4E3C-BDAB-126B8EF07C2C}" type="pres">
      <dgm:prSet presAssocID="{09A4263C-F298-4A46-A0A9-40DA5567F733}" presName="vert1" presStyleCnt="0"/>
      <dgm:spPr/>
    </dgm:pt>
    <dgm:pt modelId="{E00FD77E-1BBA-4184-B846-B5BDF44827D1}" type="pres">
      <dgm:prSet presAssocID="{B06B311D-AE4B-43CC-BDED-5C2C91D165D9}" presName="thickLine" presStyleLbl="alignNode1" presStyleIdx="7" presStyleCnt="15"/>
      <dgm:spPr/>
    </dgm:pt>
    <dgm:pt modelId="{C5BDF064-D0F1-4F44-BC4F-DEC3393FF21C}" type="pres">
      <dgm:prSet presAssocID="{B06B311D-AE4B-43CC-BDED-5C2C91D165D9}" presName="horz1" presStyleCnt="0"/>
      <dgm:spPr/>
    </dgm:pt>
    <dgm:pt modelId="{EDE5014A-88CE-42DA-AD9C-ABD5A69266EC}" type="pres">
      <dgm:prSet presAssocID="{B06B311D-AE4B-43CC-BDED-5C2C91D165D9}" presName="tx1" presStyleLbl="revTx" presStyleIdx="7" presStyleCnt="15"/>
      <dgm:spPr/>
    </dgm:pt>
    <dgm:pt modelId="{EFAE1B1A-2359-4D16-BA60-BDCBA50CD206}" type="pres">
      <dgm:prSet presAssocID="{B06B311D-AE4B-43CC-BDED-5C2C91D165D9}" presName="vert1" presStyleCnt="0"/>
      <dgm:spPr/>
    </dgm:pt>
    <dgm:pt modelId="{FDE10E35-CE86-4B65-838C-EE54CF8313B3}" type="pres">
      <dgm:prSet presAssocID="{494A3AF2-3E65-4E3E-A904-647D03B17F23}" presName="thickLine" presStyleLbl="alignNode1" presStyleIdx="8" presStyleCnt="15"/>
      <dgm:spPr/>
    </dgm:pt>
    <dgm:pt modelId="{AFB750F9-0035-4E48-B59F-56981405EF42}" type="pres">
      <dgm:prSet presAssocID="{494A3AF2-3E65-4E3E-A904-647D03B17F23}" presName="horz1" presStyleCnt="0"/>
      <dgm:spPr/>
    </dgm:pt>
    <dgm:pt modelId="{5431CE7D-A99A-4C33-8A44-BC3D303805A4}" type="pres">
      <dgm:prSet presAssocID="{494A3AF2-3E65-4E3E-A904-647D03B17F23}" presName="tx1" presStyleLbl="revTx" presStyleIdx="8" presStyleCnt="15"/>
      <dgm:spPr/>
    </dgm:pt>
    <dgm:pt modelId="{E2648F23-C2CA-470F-99A8-C221CC2064B2}" type="pres">
      <dgm:prSet presAssocID="{494A3AF2-3E65-4E3E-A904-647D03B17F23}" presName="vert1" presStyleCnt="0"/>
      <dgm:spPr/>
    </dgm:pt>
    <dgm:pt modelId="{CCA06C89-E98B-4967-83EC-E21B72CA33C9}" type="pres">
      <dgm:prSet presAssocID="{7F4F6568-E897-4315-96ED-AEACD4F03EE0}" presName="thickLine" presStyleLbl="alignNode1" presStyleIdx="9" presStyleCnt="15"/>
      <dgm:spPr/>
    </dgm:pt>
    <dgm:pt modelId="{BB444C0C-0921-4386-A676-4DA825BA8CC6}" type="pres">
      <dgm:prSet presAssocID="{7F4F6568-E897-4315-96ED-AEACD4F03EE0}" presName="horz1" presStyleCnt="0"/>
      <dgm:spPr/>
    </dgm:pt>
    <dgm:pt modelId="{445A0596-E8EA-4692-8F3C-64C395734B70}" type="pres">
      <dgm:prSet presAssocID="{7F4F6568-E897-4315-96ED-AEACD4F03EE0}" presName="tx1" presStyleLbl="revTx" presStyleIdx="9" presStyleCnt="15"/>
      <dgm:spPr/>
    </dgm:pt>
    <dgm:pt modelId="{8C4F37A9-FFDC-45A3-B99C-A2DBE058AA13}" type="pres">
      <dgm:prSet presAssocID="{7F4F6568-E897-4315-96ED-AEACD4F03EE0}" presName="vert1" presStyleCnt="0"/>
      <dgm:spPr/>
    </dgm:pt>
    <dgm:pt modelId="{D7294AE1-BC53-4CC1-96F9-6C4A274AF405}" type="pres">
      <dgm:prSet presAssocID="{64C4BE69-EB0E-4A1B-BDFC-4F867854CCB6}" presName="thickLine" presStyleLbl="alignNode1" presStyleIdx="10" presStyleCnt="15"/>
      <dgm:spPr/>
    </dgm:pt>
    <dgm:pt modelId="{AB13BBE7-A230-4C8B-B599-E59C0243A410}" type="pres">
      <dgm:prSet presAssocID="{64C4BE69-EB0E-4A1B-BDFC-4F867854CCB6}" presName="horz1" presStyleCnt="0"/>
      <dgm:spPr/>
    </dgm:pt>
    <dgm:pt modelId="{FD044460-C957-4D6B-A4C8-D224EBD6E37B}" type="pres">
      <dgm:prSet presAssocID="{64C4BE69-EB0E-4A1B-BDFC-4F867854CCB6}" presName="tx1" presStyleLbl="revTx" presStyleIdx="10" presStyleCnt="15"/>
      <dgm:spPr/>
    </dgm:pt>
    <dgm:pt modelId="{D245989C-4B06-4039-B73A-3AC6EADB4E4A}" type="pres">
      <dgm:prSet presAssocID="{64C4BE69-EB0E-4A1B-BDFC-4F867854CCB6}" presName="vert1" presStyleCnt="0"/>
      <dgm:spPr/>
    </dgm:pt>
    <dgm:pt modelId="{B8DCFF0A-7B7B-45EE-BBE4-E8C84A53D8A8}" type="pres">
      <dgm:prSet presAssocID="{F1FA08AC-C18F-413C-8EF3-6D8C8E024CA2}" presName="thickLine" presStyleLbl="alignNode1" presStyleIdx="11" presStyleCnt="15"/>
      <dgm:spPr/>
    </dgm:pt>
    <dgm:pt modelId="{524AD889-C5B0-46C4-9BA4-95B270A51BDD}" type="pres">
      <dgm:prSet presAssocID="{F1FA08AC-C18F-413C-8EF3-6D8C8E024CA2}" presName="horz1" presStyleCnt="0"/>
      <dgm:spPr/>
    </dgm:pt>
    <dgm:pt modelId="{48504B79-F7E5-45A5-85A0-458F37290F8F}" type="pres">
      <dgm:prSet presAssocID="{F1FA08AC-C18F-413C-8EF3-6D8C8E024CA2}" presName="tx1" presStyleLbl="revTx" presStyleIdx="11" presStyleCnt="15"/>
      <dgm:spPr/>
    </dgm:pt>
    <dgm:pt modelId="{C9F0B6E8-F9DB-48A4-8E00-CBE7BE0B5E57}" type="pres">
      <dgm:prSet presAssocID="{F1FA08AC-C18F-413C-8EF3-6D8C8E024CA2}" presName="vert1" presStyleCnt="0"/>
      <dgm:spPr/>
    </dgm:pt>
    <dgm:pt modelId="{D3D3F18B-3650-4478-974E-B13C0596B08B}" type="pres">
      <dgm:prSet presAssocID="{636DD7B5-EA6F-4D48-8A83-1E550D9F7AB5}" presName="thickLine" presStyleLbl="alignNode1" presStyleIdx="12" presStyleCnt="15"/>
      <dgm:spPr/>
    </dgm:pt>
    <dgm:pt modelId="{D43170D6-0CA5-4D19-8E63-B83F6A31B20B}" type="pres">
      <dgm:prSet presAssocID="{636DD7B5-EA6F-4D48-8A83-1E550D9F7AB5}" presName="horz1" presStyleCnt="0"/>
      <dgm:spPr/>
    </dgm:pt>
    <dgm:pt modelId="{479FFAEB-F710-4645-A92B-A37711834B98}" type="pres">
      <dgm:prSet presAssocID="{636DD7B5-EA6F-4D48-8A83-1E550D9F7AB5}" presName="tx1" presStyleLbl="revTx" presStyleIdx="12" presStyleCnt="15"/>
      <dgm:spPr/>
    </dgm:pt>
    <dgm:pt modelId="{037D7776-83D0-4934-B344-57B1919D1CC5}" type="pres">
      <dgm:prSet presAssocID="{636DD7B5-EA6F-4D48-8A83-1E550D9F7AB5}" presName="vert1" presStyleCnt="0"/>
      <dgm:spPr/>
    </dgm:pt>
    <dgm:pt modelId="{9406A398-CE53-4B97-88C2-29CF12CB53C0}" type="pres">
      <dgm:prSet presAssocID="{999F5277-B10F-48E4-8CB6-05B6350C7347}" presName="thickLine" presStyleLbl="alignNode1" presStyleIdx="13" presStyleCnt="15"/>
      <dgm:spPr/>
    </dgm:pt>
    <dgm:pt modelId="{03E95BDD-82E3-4913-9632-1DBA5B2F55CC}" type="pres">
      <dgm:prSet presAssocID="{999F5277-B10F-48E4-8CB6-05B6350C7347}" presName="horz1" presStyleCnt="0"/>
      <dgm:spPr/>
    </dgm:pt>
    <dgm:pt modelId="{1C454314-02A8-495E-9C83-C1E846E4F8ED}" type="pres">
      <dgm:prSet presAssocID="{999F5277-B10F-48E4-8CB6-05B6350C7347}" presName="tx1" presStyleLbl="revTx" presStyleIdx="13" presStyleCnt="15"/>
      <dgm:spPr/>
    </dgm:pt>
    <dgm:pt modelId="{7FAFC878-E333-4A10-9405-D8D974A29A51}" type="pres">
      <dgm:prSet presAssocID="{999F5277-B10F-48E4-8CB6-05B6350C7347}" presName="vert1" presStyleCnt="0"/>
      <dgm:spPr/>
    </dgm:pt>
    <dgm:pt modelId="{A92B3324-953C-475C-8A15-ACC6CF554DE6}" type="pres">
      <dgm:prSet presAssocID="{B48C4782-00C2-49D0-A59A-3839351A4101}" presName="thickLine" presStyleLbl="alignNode1" presStyleIdx="14" presStyleCnt="15"/>
      <dgm:spPr/>
    </dgm:pt>
    <dgm:pt modelId="{9F9E3BEA-C18B-45D3-B594-04CB055C0566}" type="pres">
      <dgm:prSet presAssocID="{B48C4782-00C2-49D0-A59A-3839351A4101}" presName="horz1" presStyleCnt="0"/>
      <dgm:spPr/>
    </dgm:pt>
    <dgm:pt modelId="{05AFF82A-73AB-42FF-8965-80EE103DC889}" type="pres">
      <dgm:prSet presAssocID="{B48C4782-00C2-49D0-A59A-3839351A4101}" presName="tx1" presStyleLbl="revTx" presStyleIdx="14" presStyleCnt="15"/>
      <dgm:spPr/>
    </dgm:pt>
    <dgm:pt modelId="{5A21FE6A-E4D9-49AF-AF6A-43F33E4DEDB7}" type="pres">
      <dgm:prSet presAssocID="{B48C4782-00C2-49D0-A59A-3839351A4101}" presName="vert1" presStyleCnt="0"/>
      <dgm:spPr/>
    </dgm:pt>
  </dgm:ptLst>
  <dgm:cxnLst>
    <dgm:cxn modelId="{21843A04-7F53-491B-98D8-D01D969131BC}" type="presOf" srcId="{B06B311D-AE4B-43CC-BDED-5C2C91D165D9}" destId="{EDE5014A-88CE-42DA-AD9C-ABD5A69266EC}" srcOrd="0" destOrd="0" presId="urn:microsoft.com/office/officeart/2008/layout/LinedList"/>
    <dgm:cxn modelId="{411E7C05-49DF-42D9-AAC6-7EB0D005FF26}" srcId="{7498E49A-DD34-4698-A18F-C21611FAF8D3}" destId="{B06B311D-AE4B-43CC-BDED-5C2C91D165D9}" srcOrd="7" destOrd="0" parTransId="{C70257B4-2D8C-4E2C-9E2A-0F95D3C6B7AF}" sibTransId="{91319D15-CCBA-4979-9D6A-3AB2B02DFD2B}"/>
    <dgm:cxn modelId="{FC5ED30D-5B53-4954-BD69-AB5A331FB18E}" type="presOf" srcId="{9A68014B-4EFA-4E2A-B2C2-E986C33C617E}" destId="{9D190E28-431E-4484-9EF3-AD8A1CBD0F51}" srcOrd="0" destOrd="0" presId="urn:microsoft.com/office/officeart/2008/layout/LinedList"/>
    <dgm:cxn modelId="{88C12E1B-F6EA-4C7F-A404-BF405D2B7741}" type="presOf" srcId="{F1FA08AC-C18F-413C-8EF3-6D8C8E024CA2}" destId="{48504B79-F7E5-45A5-85A0-458F37290F8F}" srcOrd="0" destOrd="0" presId="urn:microsoft.com/office/officeart/2008/layout/LinedList"/>
    <dgm:cxn modelId="{76780A1D-7FB1-4500-8B90-A542ACBD3BCF}" srcId="{7498E49A-DD34-4698-A18F-C21611FAF8D3}" destId="{F1FA08AC-C18F-413C-8EF3-6D8C8E024CA2}" srcOrd="11" destOrd="0" parTransId="{73BCC3F3-276D-4C04-A995-36D001822043}" sibTransId="{11A72DE3-5531-42D8-BD48-ED52E476925F}"/>
    <dgm:cxn modelId="{A4C91B1E-2C60-4A4C-B2FF-06B15D6096F6}" type="presOf" srcId="{7F4F6568-E897-4315-96ED-AEACD4F03EE0}" destId="{445A0596-E8EA-4692-8F3C-64C395734B70}" srcOrd="0" destOrd="0" presId="urn:microsoft.com/office/officeart/2008/layout/LinedList"/>
    <dgm:cxn modelId="{A52A6823-3494-4E0B-8FB8-9D64854203C1}" type="presOf" srcId="{999F5277-B10F-48E4-8CB6-05B6350C7347}" destId="{1C454314-02A8-495E-9C83-C1E846E4F8ED}" srcOrd="0" destOrd="0" presId="urn:microsoft.com/office/officeart/2008/layout/LinedList"/>
    <dgm:cxn modelId="{476D6B40-EBD2-42D3-83D3-34CC41BC0523}" type="presOf" srcId="{7498E49A-DD34-4698-A18F-C21611FAF8D3}" destId="{0A837D21-E9FB-4C83-8AEB-34D4B97F69BD}" srcOrd="0" destOrd="0" presId="urn:microsoft.com/office/officeart/2008/layout/LinedList"/>
    <dgm:cxn modelId="{7A63005B-4984-4DCA-94C1-40DAA9F2A079}" srcId="{7498E49A-DD34-4698-A18F-C21611FAF8D3}" destId="{999F5277-B10F-48E4-8CB6-05B6350C7347}" srcOrd="13" destOrd="0" parTransId="{69341145-01B3-4449-A9B8-180C7AE6EF2C}" sibTransId="{4D82DF60-3E1A-45E9-994D-7EA5E2E72B84}"/>
    <dgm:cxn modelId="{F65BF55D-577A-49E6-AD7B-2D2E60CC4DCD}" srcId="{7498E49A-DD34-4698-A18F-C21611FAF8D3}" destId="{7F4F6568-E897-4315-96ED-AEACD4F03EE0}" srcOrd="9" destOrd="0" parTransId="{97D39C35-C41B-4323-83EB-9F93C3605EF1}" sibTransId="{809B51DA-01A4-4FB5-B9D5-1301773E4303}"/>
    <dgm:cxn modelId="{1AFCB961-BB7B-4858-95CE-FE1115B8DB22}" type="presOf" srcId="{D9FD00FC-6B7E-46E3-A02F-9877E2180C65}" destId="{D15C7B7D-F4D4-40CA-AA6B-315CD2871840}" srcOrd="0" destOrd="0" presId="urn:microsoft.com/office/officeart/2008/layout/LinedList"/>
    <dgm:cxn modelId="{03412D62-4A34-4CC4-9E64-B10CF5DA4852}" type="presOf" srcId="{B48C4782-00C2-49D0-A59A-3839351A4101}" destId="{05AFF82A-73AB-42FF-8965-80EE103DC889}" srcOrd="0" destOrd="0" presId="urn:microsoft.com/office/officeart/2008/layout/LinedList"/>
    <dgm:cxn modelId="{6CBD166B-B29E-4BC7-9DF4-8E18CC392C22}" type="presOf" srcId="{A8D1889E-9DAA-4CD4-90C1-B3832DB7D7BC}" destId="{64D66984-6BCE-4800-8AEA-CE467FC19EC6}" srcOrd="0" destOrd="0" presId="urn:microsoft.com/office/officeart/2008/layout/LinedList"/>
    <dgm:cxn modelId="{DD9A7D53-B479-4E10-A671-FC600DA6B233}" srcId="{7498E49A-DD34-4698-A18F-C21611FAF8D3}" destId="{A8D1889E-9DAA-4CD4-90C1-B3832DB7D7BC}" srcOrd="3" destOrd="0" parTransId="{E4696D56-C988-44AD-A3ED-935960142FD2}" sibTransId="{4168AC65-5807-41E1-8F79-2C4A8DB5610F}"/>
    <dgm:cxn modelId="{78366775-B1BF-4FD7-B647-0699C4F7BCB6}" type="presOf" srcId="{BFFC6D4E-7E6C-48D2-995A-840B972709F2}" destId="{FA4088D0-9077-4AD6-B3DA-5975DEF8166C}" srcOrd="0" destOrd="0" presId="urn:microsoft.com/office/officeart/2008/layout/LinedList"/>
    <dgm:cxn modelId="{EE72AD77-C919-4EB3-B16D-8FC5878BD1A9}" type="presOf" srcId="{FFF2C423-EA01-4DCB-8E77-3EF04C4BE816}" destId="{573E7673-7559-4EF7-B4CD-C053661C46D4}" srcOrd="0" destOrd="0" presId="urn:microsoft.com/office/officeart/2008/layout/LinedList"/>
    <dgm:cxn modelId="{060EB279-2621-48CA-944E-EAFAE09222CD}" srcId="{7498E49A-DD34-4698-A18F-C21611FAF8D3}" destId="{09A4263C-F298-4A46-A0A9-40DA5567F733}" srcOrd="6" destOrd="0" parTransId="{9F206237-94AD-4070-ABA5-833C143ECC9D}" sibTransId="{28D76272-E641-434B-ABA7-577CA1048DFA}"/>
    <dgm:cxn modelId="{D9267A7E-351A-4DF3-9709-90C5415493B1}" srcId="{7498E49A-DD34-4698-A18F-C21611FAF8D3}" destId="{64C4BE69-EB0E-4A1B-BDFC-4F867854CCB6}" srcOrd="10" destOrd="0" parTransId="{C38D29F4-364F-4F1F-B1BF-E816A7ED2B0E}" sibTransId="{7C57E5C4-50FB-4840-A07E-36A68C615455}"/>
    <dgm:cxn modelId="{80B14D86-07A8-4DAB-A4D6-C75C5CC3068D}" srcId="{7498E49A-DD34-4698-A18F-C21611FAF8D3}" destId="{B48C4782-00C2-49D0-A59A-3839351A4101}" srcOrd="14" destOrd="0" parTransId="{1EBAFF52-EAF0-43E7-AF83-A8CFDB32D175}" sibTransId="{31142884-9998-49C0-B49C-FF5C749A5236}"/>
    <dgm:cxn modelId="{1A82B491-08F4-4AF9-B3B8-63DC1509CECA}" type="presOf" srcId="{09A4263C-F298-4A46-A0A9-40DA5567F733}" destId="{D6B6C9C7-1B27-4747-A40D-9F5F38B69B71}" srcOrd="0" destOrd="0" presId="urn:microsoft.com/office/officeart/2008/layout/LinedList"/>
    <dgm:cxn modelId="{0B6DF395-946E-4214-8562-F337C0897A23}" srcId="{7498E49A-DD34-4698-A18F-C21611FAF8D3}" destId="{494A3AF2-3E65-4E3E-A904-647D03B17F23}" srcOrd="8" destOrd="0" parTransId="{FD62D4C4-6AC9-4965-8E55-6A085BAFB630}" sibTransId="{3BE26617-057F-4404-9700-DB33AAF3A692}"/>
    <dgm:cxn modelId="{84C389A0-A191-4E07-B075-7D07497F565F}" srcId="{7498E49A-DD34-4698-A18F-C21611FAF8D3}" destId="{A0CD4CBD-539F-46C8-8254-D0569C4ABD13}" srcOrd="1" destOrd="0" parTransId="{C6A41859-339A-4B6E-889F-C51D608B382F}" sibTransId="{2119356A-44AB-4CC3-ABF7-594C7ECDFEDB}"/>
    <dgm:cxn modelId="{AA414FA1-20F5-4DDD-AEFF-BEFEA9F1AD7E}" type="presOf" srcId="{64C4BE69-EB0E-4A1B-BDFC-4F867854CCB6}" destId="{FD044460-C957-4D6B-A4C8-D224EBD6E37B}" srcOrd="0" destOrd="0" presId="urn:microsoft.com/office/officeart/2008/layout/LinedList"/>
    <dgm:cxn modelId="{72B58DAB-CFA2-4CAE-B121-DB8CC0B85D31}" srcId="{7498E49A-DD34-4698-A18F-C21611FAF8D3}" destId="{FFF2C423-EA01-4DCB-8E77-3EF04C4BE816}" srcOrd="4" destOrd="0" parTransId="{8E41F3A2-651D-4087-85D5-9AFC613330B9}" sibTransId="{08BF1D75-9747-47A7-8CCD-A268E4A5742D}"/>
    <dgm:cxn modelId="{72BE71B0-2D71-47BE-AA7A-34DD310FD03E}" srcId="{7498E49A-DD34-4698-A18F-C21611FAF8D3}" destId="{9A68014B-4EFA-4E2A-B2C2-E986C33C617E}" srcOrd="5" destOrd="0" parTransId="{9FCD19AC-734C-46CF-9650-532619390162}" sibTransId="{91F24DA4-CB79-4CF8-9244-44A043133FF6}"/>
    <dgm:cxn modelId="{B5C75FBF-F28E-440A-A7D5-3E5306B94C9C}" srcId="{7498E49A-DD34-4698-A18F-C21611FAF8D3}" destId="{D9FD00FC-6B7E-46E3-A02F-9877E2180C65}" srcOrd="2" destOrd="0" parTransId="{FB6469E0-CD5A-47A2-A838-6E483AD2FB40}" sibTransId="{DF234FC7-63F6-4118-A7F7-9E6B7C62BF5D}"/>
    <dgm:cxn modelId="{087797C2-83BA-4325-B816-AB4A2F5E844E}" srcId="{7498E49A-DD34-4698-A18F-C21611FAF8D3}" destId="{636DD7B5-EA6F-4D48-8A83-1E550D9F7AB5}" srcOrd="12" destOrd="0" parTransId="{296DC9BC-5BB9-4458-BD41-695E92684BD0}" sibTransId="{9FAE3E3E-236A-4A0B-86B3-02931261E1DA}"/>
    <dgm:cxn modelId="{9BA0D2C3-1EAA-4ADF-A1F3-4477FFF605B7}" type="presOf" srcId="{636DD7B5-EA6F-4D48-8A83-1E550D9F7AB5}" destId="{479FFAEB-F710-4645-A92B-A37711834B98}" srcOrd="0" destOrd="0" presId="urn:microsoft.com/office/officeart/2008/layout/LinedList"/>
    <dgm:cxn modelId="{C9C402E2-7989-4136-BBD1-1DE1EE7AB305}" type="presOf" srcId="{494A3AF2-3E65-4E3E-A904-647D03B17F23}" destId="{5431CE7D-A99A-4C33-8A44-BC3D303805A4}" srcOrd="0" destOrd="0" presId="urn:microsoft.com/office/officeart/2008/layout/LinedList"/>
    <dgm:cxn modelId="{3E172BE8-E230-4760-AD29-AC92E8295935}" type="presOf" srcId="{A0CD4CBD-539F-46C8-8254-D0569C4ABD13}" destId="{5FC2BBB2-B862-4CA3-B68C-3871013A44D6}" srcOrd="0" destOrd="0" presId="urn:microsoft.com/office/officeart/2008/layout/LinedList"/>
    <dgm:cxn modelId="{E0931FFC-868F-4E29-8F94-0ED62D085521}" srcId="{7498E49A-DD34-4698-A18F-C21611FAF8D3}" destId="{BFFC6D4E-7E6C-48D2-995A-840B972709F2}" srcOrd="0" destOrd="0" parTransId="{F005D3EF-CF9E-4CC2-ACF3-2CECD7990914}" sibTransId="{B07E43F4-E2D9-4AB4-87A2-B0102AAEB219}"/>
    <dgm:cxn modelId="{129FF59C-6094-4ADC-A453-0B8A613C2703}" type="presParOf" srcId="{0A837D21-E9FB-4C83-8AEB-34D4B97F69BD}" destId="{BE744C2A-3002-4DB6-9D73-668D29768794}" srcOrd="0" destOrd="0" presId="urn:microsoft.com/office/officeart/2008/layout/LinedList"/>
    <dgm:cxn modelId="{74883857-44D5-48BC-ABA4-8D8273BDBF71}" type="presParOf" srcId="{0A837D21-E9FB-4C83-8AEB-34D4B97F69BD}" destId="{FB7B7C6D-E5E9-4C74-A49D-816FF0B09A24}" srcOrd="1" destOrd="0" presId="urn:microsoft.com/office/officeart/2008/layout/LinedList"/>
    <dgm:cxn modelId="{051B8C11-DD17-428F-B477-9977C878F465}" type="presParOf" srcId="{FB7B7C6D-E5E9-4C74-A49D-816FF0B09A24}" destId="{FA4088D0-9077-4AD6-B3DA-5975DEF8166C}" srcOrd="0" destOrd="0" presId="urn:microsoft.com/office/officeart/2008/layout/LinedList"/>
    <dgm:cxn modelId="{6A399B8A-0BAE-4ED6-B6B8-FCCD3128B713}" type="presParOf" srcId="{FB7B7C6D-E5E9-4C74-A49D-816FF0B09A24}" destId="{97C8D0E3-3996-4BE3-B7B4-F80E9DF4E80F}" srcOrd="1" destOrd="0" presId="urn:microsoft.com/office/officeart/2008/layout/LinedList"/>
    <dgm:cxn modelId="{BC7176E7-CF2A-4C56-B4AB-1133125BD795}" type="presParOf" srcId="{0A837D21-E9FB-4C83-8AEB-34D4B97F69BD}" destId="{105A0D00-247E-42D4-87C8-C87E5F4FE5E3}" srcOrd="2" destOrd="0" presId="urn:microsoft.com/office/officeart/2008/layout/LinedList"/>
    <dgm:cxn modelId="{1E7E0705-C107-4C17-B24D-81ECA7C5B733}" type="presParOf" srcId="{0A837D21-E9FB-4C83-8AEB-34D4B97F69BD}" destId="{F4A31A4B-27A2-4869-B20B-CE3885E1013F}" srcOrd="3" destOrd="0" presId="urn:microsoft.com/office/officeart/2008/layout/LinedList"/>
    <dgm:cxn modelId="{EB3493FF-C412-4A3F-AAD9-CEEDB2185D9F}" type="presParOf" srcId="{F4A31A4B-27A2-4869-B20B-CE3885E1013F}" destId="{5FC2BBB2-B862-4CA3-B68C-3871013A44D6}" srcOrd="0" destOrd="0" presId="urn:microsoft.com/office/officeart/2008/layout/LinedList"/>
    <dgm:cxn modelId="{B80E2DFC-11DA-4634-99ED-E7D45B611690}" type="presParOf" srcId="{F4A31A4B-27A2-4869-B20B-CE3885E1013F}" destId="{527F0CE1-7E8A-4807-B7AA-0AACEE095321}" srcOrd="1" destOrd="0" presId="urn:microsoft.com/office/officeart/2008/layout/LinedList"/>
    <dgm:cxn modelId="{4DD418E5-7744-45B1-B191-70FE2DEE59D8}" type="presParOf" srcId="{0A837D21-E9FB-4C83-8AEB-34D4B97F69BD}" destId="{3B2C814C-43F5-4DBA-922F-C7EDAAE15D58}" srcOrd="4" destOrd="0" presId="urn:microsoft.com/office/officeart/2008/layout/LinedList"/>
    <dgm:cxn modelId="{F0B98FD0-DA47-43A6-AD2E-81B81F5902AC}" type="presParOf" srcId="{0A837D21-E9FB-4C83-8AEB-34D4B97F69BD}" destId="{4A748C0B-959C-4AF3-96DD-93C055F63B23}" srcOrd="5" destOrd="0" presId="urn:microsoft.com/office/officeart/2008/layout/LinedList"/>
    <dgm:cxn modelId="{CA7884C8-629D-467F-8F77-DBEBB67F29E4}" type="presParOf" srcId="{4A748C0B-959C-4AF3-96DD-93C055F63B23}" destId="{D15C7B7D-F4D4-40CA-AA6B-315CD2871840}" srcOrd="0" destOrd="0" presId="urn:microsoft.com/office/officeart/2008/layout/LinedList"/>
    <dgm:cxn modelId="{36FE877C-F694-410A-934D-9F0609A9446B}" type="presParOf" srcId="{4A748C0B-959C-4AF3-96DD-93C055F63B23}" destId="{24D36BB6-978A-4540-814F-22C504B84DAC}" srcOrd="1" destOrd="0" presId="urn:microsoft.com/office/officeart/2008/layout/LinedList"/>
    <dgm:cxn modelId="{87CD2FF6-7708-401F-BB7B-553E28E8172C}" type="presParOf" srcId="{0A837D21-E9FB-4C83-8AEB-34D4B97F69BD}" destId="{A185AEA8-F839-47BB-B163-3C1580E11662}" srcOrd="6" destOrd="0" presId="urn:microsoft.com/office/officeart/2008/layout/LinedList"/>
    <dgm:cxn modelId="{09A6B8F4-0BE5-4548-B21A-568D905DA962}" type="presParOf" srcId="{0A837D21-E9FB-4C83-8AEB-34D4B97F69BD}" destId="{C63B9776-8DDD-481F-ACD6-B855EE822B3B}" srcOrd="7" destOrd="0" presId="urn:microsoft.com/office/officeart/2008/layout/LinedList"/>
    <dgm:cxn modelId="{DF4AAECC-C24E-4336-BC4C-C8581DB673F0}" type="presParOf" srcId="{C63B9776-8DDD-481F-ACD6-B855EE822B3B}" destId="{64D66984-6BCE-4800-8AEA-CE467FC19EC6}" srcOrd="0" destOrd="0" presId="urn:microsoft.com/office/officeart/2008/layout/LinedList"/>
    <dgm:cxn modelId="{31EB4483-31FE-471E-9A6C-9827652B087C}" type="presParOf" srcId="{C63B9776-8DDD-481F-ACD6-B855EE822B3B}" destId="{8A4425A1-CF19-4F26-9ACD-8E10AA609FFD}" srcOrd="1" destOrd="0" presId="urn:microsoft.com/office/officeart/2008/layout/LinedList"/>
    <dgm:cxn modelId="{E463EB46-4411-4685-8680-1CBF17CC3FAA}" type="presParOf" srcId="{0A837D21-E9FB-4C83-8AEB-34D4B97F69BD}" destId="{737422FF-87A1-48AE-8E8F-DECC8B33C2C4}" srcOrd="8" destOrd="0" presId="urn:microsoft.com/office/officeart/2008/layout/LinedList"/>
    <dgm:cxn modelId="{74296783-8FF4-4FA1-9BA8-D11A1610297F}" type="presParOf" srcId="{0A837D21-E9FB-4C83-8AEB-34D4B97F69BD}" destId="{D04BEB98-51DA-4DC6-9D71-C236E8D49A89}" srcOrd="9" destOrd="0" presId="urn:microsoft.com/office/officeart/2008/layout/LinedList"/>
    <dgm:cxn modelId="{E70B6685-1921-4623-9981-5CFFD6938168}" type="presParOf" srcId="{D04BEB98-51DA-4DC6-9D71-C236E8D49A89}" destId="{573E7673-7559-4EF7-B4CD-C053661C46D4}" srcOrd="0" destOrd="0" presId="urn:microsoft.com/office/officeart/2008/layout/LinedList"/>
    <dgm:cxn modelId="{A9CCEF28-3666-4CA3-97B1-08EC1FA14ADB}" type="presParOf" srcId="{D04BEB98-51DA-4DC6-9D71-C236E8D49A89}" destId="{42115FB9-BE7E-4916-B736-1486AE655D25}" srcOrd="1" destOrd="0" presId="urn:microsoft.com/office/officeart/2008/layout/LinedList"/>
    <dgm:cxn modelId="{EF5327E7-5746-4A0E-9856-0CAF3096127F}" type="presParOf" srcId="{0A837D21-E9FB-4C83-8AEB-34D4B97F69BD}" destId="{A3617268-FFD5-4B97-8AD1-89044D9A9CF2}" srcOrd="10" destOrd="0" presId="urn:microsoft.com/office/officeart/2008/layout/LinedList"/>
    <dgm:cxn modelId="{87B2DA08-CD93-485A-8F78-F9FE451FB582}" type="presParOf" srcId="{0A837D21-E9FB-4C83-8AEB-34D4B97F69BD}" destId="{1628824D-8F06-4B79-B943-534B38985555}" srcOrd="11" destOrd="0" presId="urn:microsoft.com/office/officeart/2008/layout/LinedList"/>
    <dgm:cxn modelId="{81111CB6-25BE-4B01-A8F7-DC2473BEF496}" type="presParOf" srcId="{1628824D-8F06-4B79-B943-534B38985555}" destId="{9D190E28-431E-4484-9EF3-AD8A1CBD0F51}" srcOrd="0" destOrd="0" presId="urn:microsoft.com/office/officeart/2008/layout/LinedList"/>
    <dgm:cxn modelId="{F23B9B0C-6F14-4924-BBBF-1CB145E4868C}" type="presParOf" srcId="{1628824D-8F06-4B79-B943-534B38985555}" destId="{7A36AA6C-3CD1-4703-8E04-52B336EBBD2F}" srcOrd="1" destOrd="0" presId="urn:microsoft.com/office/officeart/2008/layout/LinedList"/>
    <dgm:cxn modelId="{47DB746F-40F4-4CA2-86F5-99EEFCAEF289}" type="presParOf" srcId="{0A837D21-E9FB-4C83-8AEB-34D4B97F69BD}" destId="{5B9C9F98-AE1C-4ABB-9FAE-6FCCFBC5C916}" srcOrd="12" destOrd="0" presId="urn:microsoft.com/office/officeart/2008/layout/LinedList"/>
    <dgm:cxn modelId="{B424A221-700D-4493-B936-A9A3DF648E39}" type="presParOf" srcId="{0A837D21-E9FB-4C83-8AEB-34D4B97F69BD}" destId="{764A03EB-A563-4093-9AA6-AEFFC3C6BA0B}" srcOrd="13" destOrd="0" presId="urn:microsoft.com/office/officeart/2008/layout/LinedList"/>
    <dgm:cxn modelId="{22C8C2ED-34C6-4E29-8404-09693060D1F4}" type="presParOf" srcId="{764A03EB-A563-4093-9AA6-AEFFC3C6BA0B}" destId="{D6B6C9C7-1B27-4747-A40D-9F5F38B69B71}" srcOrd="0" destOrd="0" presId="urn:microsoft.com/office/officeart/2008/layout/LinedList"/>
    <dgm:cxn modelId="{02CFC192-DDDB-4ED2-A58A-F2523C0F48D9}" type="presParOf" srcId="{764A03EB-A563-4093-9AA6-AEFFC3C6BA0B}" destId="{6FD232B0-0446-4E3C-BDAB-126B8EF07C2C}" srcOrd="1" destOrd="0" presId="urn:microsoft.com/office/officeart/2008/layout/LinedList"/>
    <dgm:cxn modelId="{D11B94FD-263A-41EB-9778-DAF85BAFBC55}" type="presParOf" srcId="{0A837D21-E9FB-4C83-8AEB-34D4B97F69BD}" destId="{E00FD77E-1BBA-4184-B846-B5BDF44827D1}" srcOrd="14" destOrd="0" presId="urn:microsoft.com/office/officeart/2008/layout/LinedList"/>
    <dgm:cxn modelId="{2231FA2A-8FA3-43BE-8085-05D6EDF47E1F}" type="presParOf" srcId="{0A837D21-E9FB-4C83-8AEB-34D4B97F69BD}" destId="{C5BDF064-D0F1-4F44-BC4F-DEC3393FF21C}" srcOrd="15" destOrd="0" presId="urn:microsoft.com/office/officeart/2008/layout/LinedList"/>
    <dgm:cxn modelId="{5222C454-720B-4D45-98B8-7FA681EA46E2}" type="presParOf" srcId="{C5BDF064-D0F1-4F44-BC4F-DEC3393FF21C}" destId="{EDE5014A-88CE-42DA-AD9C-ABD5A69266EC}" srcOrd="0" destOrd="0" presId="urn:microsoft.com/office/officeart/2008/layout/LinedList"/>
    <dgm:cxn modelId="{2CAA2E41-CF2B-4FA0-90D6-B01093F33924}" type="presParOf" srcId="{C5BDF064-D0F1-4F44-BC4F-DEC3393FF21C}" destId="{EFAE1B1A-2359-4D16-BA60-BDCBA50CD206}" srcOrd="1" destOrd="0" presId="urn:microsoft.com/office/officeart/2008/layout/LinedList"/>
    <dgm:cxn modelId="{BD942648-118C-4D57-B860-174E28C9A2A5}" type="presParOf" srcId="{0A837D21-E9FB-4C83-8AEB-34D4B97F69BD}" destId="{FDE10E35-CE86-4B65-838C-EE54CF8313B3}" srcOrd="16" destOrd="0" presId="urn:microsoft.com/office/officeart/2008/layout/LinedList"/>
    <dgm:cxn modelId="{4B056EF0-3D3A-4930-AAD1-FCC71B88FB79}" type="presParOf" srcId="{0A837D21-E9FB-4C83-8AEB-34D4B97F69BD}" destId="{AFB750F9-0035-4E48-B59F-56981405EF42}" srcOrd="17" destOrd="0" presId="urn:microsoft.com/office/officeart/2008/layout/LinedList"/>
    <dgm:cxn modelId="{E27832E3-F02F-45F0-BB92-FD7A3057D729}" type="presParOf" srcId="{AFB750F9-0035-4E48-B59F-56981405EF42}" destId="{5431CE7D-A99A-4C33-8A44-BC3D303805A4}" srcOrd="0" destOrd="0" presId="urn:microsoft.com/office/officeart/2008/layout/LinedList"/>
    <dgm:cxn modelId="{A4077812-59A5-4396-A9F6-981291103549}" type="presParOf" srcId="{AFB750F9-0035-4E48-B59F-56981405EF42}" destId="{E2648F23-C2CA-470F-99A8-C221CC2064B2}" srcOrd="1" destOrd="0" presId="urn:microsoft.com/office/officeart/2008/layout/LinedList"/>
    <dgm:cxn modelId="{41FFBE8D-3380-4511-AF0E-C98A91A106FC}" type="presParOf" srcId="{0A837D21-E9FB-4C83-8AEB-34D4B97F69BD}" destId="{CCA06C89-E98B-4967-83EC-E21B72CA33C9}" srcOrd="18" destOrd="0" presId="urn:microsoft.com/office/officeart/2008/layout/LinedList"/>
    <dgm:cxn modelId="{DA063A7B-EB19-44B6-8DBA-44AC89B13A70}" type="presParOf" srcId="{0A837D21-E9FB-4C83-8AEB-34D4B97F69BD}" destId="{BB444C0C-0921-4386-A676-4DA825BA8CC6}" srcOrd="19" destOrd="0" presId="urn:microsoft.com/office/officeart/2008/layout/LinedList"/>
    <dgm:cxn modelId="{A4ED1DAF-26BE-4EDC-B93F-671ACE8F9672}" type="presParOf" srcId="{BB444C0C-0921-4386-A676-4DA825BA8CC6}" destId="{445A0596-E8EA-4692-8F3C-64C395734B70}" srcOrd="0" destOrd="0" presId="urn:microsoft.com/office/officeart/2008/layout/LinedList"/>
    <dgm:cxn modelId="{75D7BA89-0D50-4149-A0B6-A94271B0E598}" type="presParOf" srcId="{BB444C0C-0921-4386-A676-4DA825BA8CC6}" destId="{8C4F37A9-FFDC-45A3-B99C-A2DBE058AA13}" srcOrd="1" destOrd="0" presId="urn:microsoft.com/office/officeart/2008/layout/LinedList"/>
    <dgm:cxn modelId="{D4B5298F-801B-4FC5-9E6C-B341CD1E7414}" type="presParOf" srcId="{0A837D21-E9FB-4C83-8AEB-34D4B97F69BD}" destId="{D7294AE1-BC53-4CC1-96F9-6C4A274AF405}" srcOrd="20" destOrd="0" presId="urn:microsoft.com/office/officeart/2008/layout/LinedList"/>
    <dgm:cxn modelId="{C2D253EB-848A-4F73-A5CD-23665AC7EC39}" type="presParOf" srcId="{0A837D21-E9FB-4C83-8AEB-34D4B97F69BD}" destId="{AB13BBE7-A230-4C8B-B599-E59C0243A410}" srcOrd="21" destOrd="0" presId="urn:microsoft.com/office/officeart/2008/layout/LinedList"/>
    <dgm:cxn modelId="{CEF12DD7-2374-4947-A02E-FEBD05B16AA9}" type="presParOf" srcId="{AB13BBE7-A230-4C8B-B599-E59C0243A410}" destId="{FD044460-C957-4D6B-A4C8-D224EBD6E37B}" srcOrd="0" destOrd="0" presId="urn:microsoft.com/office/officeart/2008/layout/LinedList"/>
    <dgm:cxn modelId="{4F6118C4-73E6-4D86-B460-8F475D8EDA2C}" type="presParOf" srcId="{AB13BBE7-A230-4C8B-B599-E59C0243A410}" destId="{D245989C-4B06-4039-B73A-3AC6EADB4E4A}" srcOrd="1" destOrd="0" presId="urn:microsoft.com/office/officeart/2008/layout/LinedList"/>
    <dgm:cxn modelId="{4BBAFCBF-FF19-4562-A99F-C5EE20F77269}" type="presParOf" srcId="{0A837D21-E9FB-4C83-8AEB-34D4B97F69BD}" destId="{B8DCFF0A-7B7B-45EE-BBE4-E8C84A53D8A8}" srcOrd="22" destOrd="0" presId="urn:microsoft.com/office/officeart/2008/layout/LinedList"/>
    <dgm:cxn modelId="{4303C5E0-413E-47F8-94CD-C22FBD5F277C}" type="presParOf" srcId="{0A837D21-E9FB-4C83-8AEB-34D4B97F69BD}" destId="{524AD889-C5B0-46C4-9BA4-95B270A51BDD}" srcOrd="23" destOrd="0" presId="urn:microsoft.com/office/officeart/2008/layout/LinedList"/>
    <dgm:cxn modelId="{221E13B0-CFB7-4DC7-AF04-306603C468EE}" type="presParOf" srcId="{524AD889-C5B0-46C4-9BA4-95B270A51BDD}" destId="{48504B79-F7E5-45A5-85A0-458F37290F8F}" srcOrd="0" destOrd="0" presId="urn:microsoft.com/office/officeart/2008/layout/LinedList"/>
    <dgm:cxn modelId="{C616C20D-A03A-478B-AA2F-0EBB044AC409}" type="presParOf" srcId="{524AD889-C5B0-46C4-9BA4-95B270A51BDD}" destId="{C9F0B6E8-F9DB-48A4-8E00-CBE7BE0B5E57}" srcOrd="1" destOrd="0" presId="urn:microsoft.com/office/officeart/2008/layout/LinedList"/>
    <dgm:cxn modelId="{B086A706-F887-4987-98E0-D3779F22B79F}" type="presParOf" srcId="{0A837D21-E9FB-4C83-8AEB-34D4B97F69BD}" destId="{D3D3F18B-3650-4478-974E-B13C0596B08B}" srcOrd="24" destOrd="0" presId="urn:microsoft.com/office/officeart/2008/layout/LinedList"/>
    <dgm:cxn modelId="{373FACB7-C4F7-4B29-A5DF-92BFB340490D}" type="presParOf" srcId="{0A837D21-E9FB-4C83-8AEB-34D4B97F69BD}" destId="{D43170D6-0CA5-4D19-8E63-B83F6A31B20B}" srcOrd="25" destOrd="0" presId="urn:microsoft.com/office/officeart/2008/layout/LinedList"/>
    <dgm:cxn modelId="{5557354B-70A8-4E87-94E7-07559A2AAEFE}" type="presParOf" srcId="{D43170D6-0CA5-4D19-8E63-B83F6A31B20B}" destId="{479FFAEB-F710-4645-A92B-A37711834B98}" srcOrd="0" destOrd="0" presId="urn:microsoft.com/office/officeart/2008/layout/LinedList"/>
    <dgm:cxn modelId="{F73F2861-CB50-4BCC-ADFF-ACDB74F0F101}" type="presParOf" srcId="{D43170D6-0CA5-4D19-8E63-B83F6A31B20B}" destId="{037D7776-83D0-4934-B344-57B1919D1CC5}" srcOrd="1" destOrd="0" presId="urn:microsoft.com/office/officeart/2008/layout/LinedList"/>
    <dgm:cxn modelId="{D54E31F9-8B14-4335-9E77-3A390A18476C}" type="presParOf" srcId="{0A837D21-E9FB-4C83-8AEB-34D4B97F69BD}" destId="{9406A398-CE53-4B97-88C2-29CF12CB53C0}" srcOrd="26" destOrd="0" presId="urn:microsoft.com/office/officeart/2008/layout/LinedList"/>
    <dgm:cxn modelId="{0D51C36B-5318-4FB9-8AE1-7CCAAEEE05C1}" type="presParOf" srcId="{0A837D21-E9FB-4C83-8AEB-34D4B97F69BD}" destId="{03E95BDD-82E3-4913-9632-1DBA5B2F55CC}" srcOrd="27" destOrd="0" presId="urn:microsoft.com/office/officeart/2008/layout/LinedList"/>
    <dgm:cxn modelId="{76A4FB7F-1F81-4652-B106-6CC392BEED09}" type="presParOf" srcId="{03E95BDD-82E3-4913-9632-1DBA5B2F55CC}" destId="{1C454314-02A8-495E-9C83-C1E846E4F8ED}" srcOrd="0" destOrd="0" presId="urn:microsoft.com/office/officeart/2008/layout/LinedList"/>
    <dgm:cxn modelId="{55737B24-072B-4527-9D16-A269C597EF14}" type="presParOf" srcId="{03E95BDD-82E3-4913-9632-1DBA5B2F55CC}" destId="{7FAFC878-E333-4A10-9405-D8D974A29A51}" srcOrd="1" destOrd="0" presId="urn:microsoft.com/office/officeart/2008/layout/LinedList"/>
    <dgm:cxn modelId="{170B2D36-21FD-4C46-A146-CC11F4E7CED9}" type="presParOf" srcId="{0A837D21-E9FB-4C83-8AEB-34D4B97F69BD}" destId="{A92B3324-953C-475C-8A15-ACC6CF554DE6}" srcOrd="28" destOrd="0" presId="urn:microsoft.com/office/officeart/2008/layout/LinedList"/>
    <dgm:cxn modelId="{0F4A5DAF-98B9-4534-8C25-23FD5D735556}" type="presParOf" srcId="{0A837D21-E9FB-4C83-8AEB-34D4B97F69BD}" destId="{9F9E3BEA-C18B-45D3-B594-04CB055C0566}" srcOrd="29" destOrd="0" presId="urn:microsoft.com/office/officeart/2008/layout/LinedList"/>
    <dgm:cxn modelId="{74CAF0F4-EE09-48E8-BB31-98E7CF552D76}" type="presParOf" srcId="{9F9E3BEA-C18B-45D3-B594-04CB055C0566}" destId="{05AFF82A-73AB-42FF-8965-80EE103DC889}" srcOrd="0" destOrd="0" presId="urn:microsoft.com/office/officeart/2008/layout/LinedList"/>
    <dgm:cxn modelId="{BAA44915-B6CE-4A69-B560-4D6D5A2F2818}" type="presParOf" srcId="{9F9E3BEA-C18B-45D3-B594-04CB055C0566}" destId="{5A21FE6A-E4D9-49AF-AF6A-43F33E4DEDB7}"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99435AF-0C94-4F33-A045-83A4BEA7482C}" type="doc">
      <dgm:prSet loTypeId="urn:microsoft.com/office/officeart/2005/8/layout/hierarchy1" loCatId="hierarchy" qsTypeId="urn:microsoft.com/office/officeart/2005/8/quickstyle/simple1" qsCatId="simple" csTypeId="urn:microsoft.com/office/officeart/2005/8/colors/accent2_2" csCatId="accent2" phldr="1"/>
      <dgm:spPr/>
      <dgm:t>
        <a:bodyPr/>
        <a:lstStyle/>
        <a:p>
          <a:endParaRPr lang="en-US"/>
        </a:p>
      </dgm:t>
    </dgm:pt>
    <dgm:pt modelId="{79E60925-3400-44DB-9017-890759704FE1}">
      <dgm:prSet/>
      <dgm:spPr/>
      <dgm:t>
        <a:bodyPr/>
        <a:lstStyle/>
        <a:p>
          <a:r>
            <a:rPr lang="en-US" b="0" dirty="0"/>
            <a:t>It just doesn’t </a:t>
          </a:r>
          <a:r>
            <a:rPr lang="en-US" b="1" dirty="0"/>
            <a:t>feel</a:t>
          </a:r>
          <a:r>
            <a:rPr lang="en-US" b="0" dirty="0"/>
            <a:t> right</a:t>
          </a:r>
        </a:p>
      </dgm:t>
    </dgm:pt>
    <dgm:pt modelId="{10D0CF2C-C7D4-49A2-AED1-CC881B527500}" type="parTrans" cxnId="{B03CB0AE-3104-4EF7-8F8A-87D581935B3C}">
      <dgm:prSet/>
      <dgm:spPr/>
      <dgm:t>
        <a:bodyPr/>
        <a:lstStyle/>
        <a:p>
          <a:endParaRPr lang="en-US"/>
        </a:p>
      </dgm:t>
    </dgm:pt>
    <dgm:pt modelId="{9769E068-5E92-40BE-A85E-F2F688276524}" type="sibTrans" cxnId="{B03CB0AE-3104-4EF7-8F8A-87D581935B3C}">
      <dgm:prSet/>
      <dgm:spPr/>
      <dgm:t>
        <a:bodyPr/>
        <a:lstStyle/>
        <a:p>
          <a:endParaRPr lang="en-US"/>
        </a:p>
      </dgm:t>
    </dgm:pt>
    <dgm:pt modelId="{6F7DAFBF-049B-4372-BD60-F5A5D245CE18}">
      <dgm:prSet/>
      <dgm:spPr/>
      <dgm:t>
        <a:bodyPr/>
        <a:lstStyle/>
        <a:p>
          <a:r>
            <a:rPr lang="en-US" dirty="0"/>
            <a:t>My</a:t>
          </a:r>
          <a:r>
            <a:rPr lang="en-US" baseline="0" dirty="0"/>
            <a:t> </a:t>
          </a:r>
          <a:r>
            <a:rPr lang="en-US" b="1" baseline="0" dirty="0"/>
            <a:t>gut instincts </a:t>
          </a:r>
          <a:r>
            <a:rPr lang="en-US" baseline="0" dirty="0"/>
            <a:t>tells me this is the right choice</a:t>
          </a:r>
          <a:endParaRPr lang="en-US" dirty="0"/>
        </a:p>
      </dgm:t>
    </dgm:pt>
    <dgm:pt modelId="{1222B58F-720A-4DA2-8173-991139BBE5A5}" type="parTrans" cxnId="{D3AAB22A-5F5A-4D84-8F89-41B1BC225368}">
      <dgm:prSet/>
      <dgm:spPr/>
      <dgm:t>
        <a:bodyPr/>
        <a:lstStyle/>
        <a:p>
          <a:endParaRPr lang="en-US"/>
        </a:p>
      </dgm:t>
    </dgm:pt>
    <dgm:pt modelId="{972F51E0-4B0C-442E-837B-9AFE89A0AB49}" type="sibTrans" cxnId="{D3AAB22A-5F5A-4D84-8F89-41B1BC225368}">
      <dgm:prSet/>
      <dgm:spPr/>
      <dgm:t>
        <a:bodyPr/>
        <a:lstStyle/>
        <a:p>
          <a:endParaRPr lang="en-US"/>
        </a:p>
      </dgm:t>
    </dgm:pt>
    <dgm:pt modelId="{0F23BA75-4DE4-41AE-A95A-219A87889590}">
      <dgm:prSet/>
      <dgm:spPr/>
      <dgm:t>
        <a:bodyPr/>
        <a:lstStyle/>
        <a:p>
          <a:r>
            <a:rPr lang="en-US" b="0" dirty="0"/>
            <a:t>It</a:t>
          </a:r>
          <a:r>
            <a:rPr lang="en-US" b="1" baseline="0" dirty="0"/>
            <a:t> hit </a:t>
          </a:r>
          <a:r>
            <a:rPr lang="en-US" b="0" baseline="0" dirty="0"/>
            <a:t>me like a </a:t>
          </a:r>
          <a:r>
            <a:rPr lang="en-US" b="1" baseline="0" dirty="0"/>
            <a:t>ton of bricks</a:t>
          </a:r>
          <a:endParaRPr lang="en-US" b="1" dirty="0"/>
        </a:p>
      </dgm:t>
    </dgm:pt>
    <dgm:pt modelId="{7A30B516-3F35-4174-9476-C35F5C5D5460}" type="parTrans" cxnId="{7B3B0CD1-81E9-4498-8291-E05C20FCBB6A}">
      <dgm:prSet/>
      <dgm:spPr/>
      <dgm:t>
        <a:bodyPr/>
        <a:lstStyle/>
        <a:p>
          <a:endParaRPr lang="en-US"/>
        </a:p>
      </dgm:t>
    </dgm:pt>
    <dgm:pt modelId="{DE55F256-A4FA-41C5-BD9B-832547A534F2}" type="sibTrans" cxnId="{7B3B0CD1-81E9-4498-8291-E05C20FCBB6A}">
      <dgm:prSet/>
      <dgm:spPr/>
      <dgm:t>
        <a:bodyPr/>
        <a:lstStyle/>
        <a:p>
          <a:endParaRPr lang="en-US"/>
        </a:p>
      </dgm:t>
    </dgm:pt>
    <dgm:pt modelId="{95EF5EF0-D82E-4B32-AA99-35924D60131A}">
      <dgm:prSet/>
      <dgm:spPr/>
      <dgm:t>
        <a:bodyPr/>
        <a:lstStyle/>
        <a:p>
          <a:r>
            <a:rPr lang="en-US" b="0" dirty="0"/>
            <a:t>There’s</a:t>
          </a:r>
          <a:r>
            <a:rPr lang="en-US" b="1" dirty="0"/>
            <a:t> </a:t>
          </a:r>
          <a:r>
            <a:rPr lang="en-US" b="0" dirty="0"/>
            <a:t>something about him that’s</a:t>
          </a:r>
          <a:r>
            <a:rPr lang="en-US" b="1" dirty="0"/>
            <a:t> just not right</a:t>
          </a:r>
        </a:p>
      </dgm:t>
    </dgm:pt>
    <dgm:pt modelId="{E4E99698-3638-4EAD-AEF9-476D2A1C7072}" type="parTrans" cxnId="{7548041C-B8F3-410B-A6AD-5B385F0258AE}">
      <dgm:prSet/>
      <dgm:spPr/>
      <dgm:t>
        <a:bodyPr/>
        <a:lstStyle/>
        <a:p>
          <a:endParaRPr lang="en-US"/>
        </a:p>
      </dgm:t>
    </dgm:pt>
    <dgm:pt modelId="{DB5366CD-53DB-425E-97E6-273CDECF5DC0}" type="sibTrans" cxnId="{7548041C-B8F3-410B-A6AD-5B385F0258AE}">
      <dgm:prSet/>
      <dgm:spPr/>
      <dgm:t>
        <a:bodyPr/>
        <a:lstStyle/>
        <a:p>
          <a:endParaRPr lang="en-US"/>
        </a:p>
      </dgm:t>
    </dgm:pt>
    <dgm:pt modelId="{C1CEF57B-DAA5-4D57-B388-26400FBA9640}" type="pres">
      <dgm:prSet presAssocID="{999435AF-0C94-4F33-A045-83A4BEA7482C}" presName="hierChild1" presStyleCnt="0">
        <dgm:presLayoutVars>
          <dgm:chPref val="1"/>
          <dgm:dir/>
          <dgm:animOne val="branch"/>
          <dgm:animLvl val="lvl"/>
          <dgm:resizeHandles/>
        </dgm:presLayoutVars>
      </dgm:prSet>
      <dgm:spPr/>
    </dgm:pt>
    <dgm:pt modelId="{7F5FF326-B516-47A3-B00A-5B0326EC4F2D}" type="pres">
      <dgm:prSet presAssocID="{79E60925-3400-44DB-9017-890759704FE1}" presName="hierRoot1" presStyleCnt="0"/>
      <dgm:spPr/>
    </dgm:pt>
    <dgm:pt modelId="{282E2CB0-B0D6-4406-9735-93A97B6FDEE6}" type="pres">
      <dgm:prSet presAssocID="{79E60925-3400-44DB-9017-890759704FE1}" presName="composite" presStyleCnt="0"/>
      <dgm:spPr/>
    </dgm:pt>
    <dgm:pt modelId="{B221B319-1FD3-42A0-B35F-3FB058F95A68}" type="pres">
      <dgm:prSet presAssocID="{79E60925-3400-44DB-9017-890759704FE1}" presName="background" presStyleLbl="node0" presStyleIdx="0" presStyleCnt="4"/>
      <dgm:spPr/>
    </dgm:pt>
    <dgm:pt modelId="{AD31C75F-A920-4E77-A886-1BF7B9124431}" type="pres">
      <dgm:prSet presAssocID="{79E60925-3400-44DB-9017-890759704FE1}" presName="text" presStyleLbl="fgAcc0" presStyleIdx="0" presStyleCnt="4">
        <dgm:presLayoutVars>
          <dgm:chPref val="3"/>
        </dgm:presLayoutVars>
      </dgm:prSet>
      <dgm:spPr/>
    </dgm:pt>
    <dgm:pt modelId="{B7CFC3BB-20AF-4592-8A8E-2C8E28142256}" type="pres">
      <dgm:prSet presAssocID="{79E60925-3400-44DB-9017-890759704FE1}" presName="hierChild2" presStyleCnt="0"/>
      <dgm:spPr/>
    </dgm:pt>
    <dgm:pt modelId="{5B6C6C11-0E16-4416-BFFC-51F3831F9030}" type="pres">
      <dgm:prSet presAssocID="{6F7DAFBF-049B-4372-BD60-F5A5D245CE18}" presName="hierRoot1" presStyleCnt="0"/>
      <dgm:spPr/>
    </dgm:pt>
    <dgm:pt modelId="{AA33E77F-EEE8-4797-AD32-BBE28A19AB5C}" type="pres">
      <dgm:prSet presAssocID="{6F7DAFBF-049B-4372-BD60-F5A5D245CE18}" presName="composite" presStyleCnt="0"/>
      <dgm:spPr/>
    </dgm:pt>
    <dgm:pt modelId="{96EA7C4D-4407-4836-918D-8CE8E2069CFD}" type="pres">
      <dgm:prSet presAssocID="{6F7DAFBF-049B-4372-BD60-F5A5D245CE18}" presName="background" presStyleLbl="node0" presStyleIdx="1" presStyleCnt="4"/>
      <dgm:spPr/>
    </dgm:pt>
    <dgm:pt modelId="{58392B25-10FA-42EA-940F-917B1C65FA3D}" type="pres">
      <dgm:prSet presAssocID="{6F7DAFBF-049B-4372-BD60-F5A5D245CE18}" presName="text" presStyleLbl="fgAcc0" presStyleIdx="1" presStyleCnt="4">
        <dgm:presLayoutVars>
          <dgm:chPref val="3"/>
        </dgm:presLayoutVars>
      </dgm:prSet>
      <dgm:spPr/>
    </dgm:pt>
    <dgm:pt modelId="{33F3DD8C-5AD0-495E-BA8B-93A85214F1F0}" type="pres">
      <dgm:prSet presAssocID="{6F7DAFBF-049B-4372-BD60-F5A5D245CE18}" presName="hierChild2" presStyleCnt="0"/>
      <dgm:spPr/>
    </dgm:pt>
    <dgm:pt modelId="{BD2ABBE5-2670-4D27-BD00-D8992535E703}" type="pres">
      <dgm:prSet presAssocID="{0F23BA75-4DE4-41AE-A95A-219A87889590}" presName="hierRoot1" presStyleCnt="0"/>
      <dgm:spPr/>
    </dgm:pt>
    <dgm:pt modelId="{C2639D0F-729C-40A5-B4AE-41DD67CCC2C9}" type="pres">
      <dgm:prSet presAssocID="{0F23BA75-4DE4-41AE-A95A-219A87889590}" presName="composite" presStyleCnt="0"/>
      <dgm:spPr/>
    </dgm:pt>
    <dgm:pt modelId="{1C845860-0DD2-4EC5-94DB-C5D6257174DF}" type="pres">
      <dgm:prSet presAssocID="{0F23BA75-4DE4-41AE-A95A-219A87889590}" presName="background" presStyleLbl="node0" presStyleIdx="2" presStyleCnt="4"/>
      <dgm:spPr/>
    </dgm:pt>
    <dgm:pt modelId="{32712ABE-D342-4C9F-937C-323C9B445F7D}" type="pres">
      <dgm:prSet presAssocID="{0F23BA75-4DE4-41AE-A95A-219A87889590}" presName="text" presStyleLbl="fgAcc0" presStyleIdx="2" presStyleCnt="4">
        <dgm:presLayoutVars>
          <dgm:chPref val="3"/>
        </dgm:presLayoutVars>
      </dgm:prSet>
      <dgm:spPr/>
    </dgm:pt>
    <dgm:pt modelId="{84E1EA25-2F60-444D-BFD6-0A09082924D7}" type="pres">
      <dgm:prSet presAssocID="{0F23BA75-4DE4-41AE-A95A-219A87889590}" presName="hierChild2" presStyleCnt="0"/>
      <dgm:spPr/>
    </dgm:pt>
    <dgm:pt modelId="{2094F7AA-3517-47E4-B6E1-762B7A8ED8A4}" type="pres">
      <dgm:prSet presAssocID="{95EF5EF0-D82E-4B32-AA99-35924D60131A}" presName="hierRoot1" presStyleCnt="0"/>
      <dgm:spPr/>
    </dgm:pt>
    <dgm:pt modelId="{A5E2E67F-077E-4736-A2B8-0D27964BA4C2}" type="pres">
      <dgm:prSet presAssocID="{95EF5EF0-D82E-4B32-AA99-35924D60131A}" presName="composite" presStyleCnt="0"/>
      <dgm:spPr/>
    </dgm:pt>
    <dgm:pt modelId="{00613A55-5B26-4873-BC7A-7E447F996233}" type="pres">
      <dgm:prSet presAssocID="{95EF5EF0-D82E-4B32-AA99-35924D60131A}" presName="background" presStyleLbl="node0" presStyleIdx="3" presStyleCnt="4"/>
      <dgm:spPr/>
    </dgm:pt>
    <dgm:pt modelId="{B4D869FF-8798-4683-9724-8E94C685A883}" type="pres">
      <dgm:prSet presAssocID="{95EF5EF0-D82E-4B32-AA99-35924D60131A}" presName="text" presStyleLbl="fgAcc0" presStyleIdx="3" presStyleCnt="4">
        <dgm:presLayoutVars>
          <dgm:chPref val="3"/>
        </dgm:presLayoutVars>
      </dgm:prSet>
      <dgm:spPr/>
    </dgm:pt>
    <dgm:pt modelId="{2E7385C2-2FF2-415C-B452-A7149A1D4474}" type="pres">
      <dgm:prSet presAssocID="{95EF5EF0-D82E-4B32-AA99-35924D60131A}" presName="hierChild2" presStyleCnt="0"/>
      <dgm:spPr/>
    </dgm:pt>
  </dgm:ptLst>
  <dgm:cxnLst>
    <dgm:cxn modelId="{7548041C-B8F3-410B-A6AD-5B385F0258AE}" srcId="{999435AF-0C94-4F33-A045-83A4BEA7482C}" destId="{95EF5EF0-D82E-4B32-AA99-35924D60131A}" srcOrd="3" destOrd="0" parTransId="{E4E99698-3638-4EAD-AEF9-476D2A1C7072}" sibTransId="{DB5366CD-53DB-425E-97E6-273CDECF5DC0}"/>
    <dgm:cxn modelId="{D3AAB22A-5F5A-4D84-8F89-41B1BC225368}" srcId="{999435AF-0C94-4F33-A045-83A4BEA7482C}" destId="{6F7DAFBF-049B-4372-BD60-F5A5D245CE18}" srcOrd="1" destOrd="0" parTransId="{1222B58F-720A-4DA2-8173-991139BBE5A5}" sibTransId="{972F51E0-4B0C-442E-837B-9AFE89A0AB49}"/>
    <dgm:cxn modelId="{229D4A40-5789-4292-A336-93B35FE98CDC}" type="presOf" srcId="{6F7DAFBF-049B-4372-BD60-F5A5D245CE18}" destId="{58392B25-10FA-42EA-940F-917B1C65FA3D}" srcOrd="0" destOrd="0" presId="urn:microsoft.com/office/officeart/2005/8/layout/hierarchy1"/>
    <dgm:cxn modelId="{7A627C82-19B0-4993-B991-934F1B7E9246}" type="presOf" srcId="{0F23BA75-4DE4-41AE-A95A-219A87889590}" destId="{32712ABE-D342-4C9F-937C-323C9B445F7D}" srcOrd="0" destOrd="0" presId="urn:microsoft.com/office/officeart/2005/8/layout/hierarchy1"/>
    <dgm:cxn modelId="{B03CB0AE-3104-4EF7-8F8A-87D581935B3C}" srcId="{999435AF-0C94-4F33-A045-83A4BEA7482C}" destId="{79E60925-3400-44DB-9017-890759704FE1}" srcOrd="0" destOrd="0" parTransId="{10D0CF2C-C7D4-49A2-AED1-CC881B527500}" sibTransId="{9769E068-5E92-40BE-A85E-F2F688276524}"/>
    <dgm:cxn modelId="{A15029BF-8277-4F62-9E98-13D714AE68EC}" type="presOf" srcId="{95EF5EF0-D82E-4B32-AA99-35924D60131A}" destId="{B4D869FF-8798-4683-9724-8E94C685A883}" srcOrd="0" destOrd="0" presId="urn:microsoft.com/office/officeart/2005/8/layout/hierarchy1"/>
    <dgm:cxn modelId="{97005DC2-942A-4D0A-9E59-EB6322F0738F}" type="presOf" srcId="{79E60925-3400-44DB-9017-890759704FE1}" destId="{AD31C75F-A920-4E77-A886-1BF7B9124431}" srcOrd="0" destOrd="0" presId="urn:microsoft.com/office/officeart/2005/8/layout/hierarchy1"/>
    <dgm:cxn modelId="{7B3B0CD1-81E9-4498-8291-E05C20FCBB6A}" srcId="{999435AF-0C94-4F33-A045-83A4BEA7482C}" destId="{0F23BA75-4DE4-41AE-A95A-219A87889590}" srcOrd="2" destOrd="0" parTransId="{7A30B516-3F35-4174-9476-C35F5C5D5460}" sibTransId="{DE55F256-A4FA-41C5-BD9B-832547A534F2}"/>
    <dgm:cxn modelId="{27F0A4E1-747F-4BDB-BAD5-02A53374F625}" type="presOf" srcId="{999435AF-0C94-4F33-A045-83A4BEA7482C}" destId="{C1CEF57B-DAA5-4D57-B388-26400FBA9640}" srcOrd="0" destOrd="0" presId="urn:microsoft.com/office/officeart/2005/8/layout/hierarchy1"/>
    <dgm:cxn modelId="{F8870DF2-CAB6-41A2-B53C-FEDC69A45C2F}" type="presParOf" srcId="{C1CEF57B-DAA5-4D57-B388-26400FBA9640}" destId="{7F5FF326-B516-47A3-B00A-5B0326EC4F2D}" srcOrd="0" destOrd="0" presId="urn:microsoft.com/office/officeart/2005/8/layout/hierarchy1"/>
    <dgm:cxn modelId="{0CC98115-8559-43A2-8FC1-F7F4D9A9D6EB}" type="presParOf" srcId="{7F5FF326-B516-47A3-B00A-5B0326EC4F2D}" destId="{282E2CB0-B0D6-4406-9735-93A97B6FDEE6}" srcOrd="0" destOrd="0" presId="urn:microsoft.com/office/officeart/2005/8/layout/hierarchy1"/>
    <dgm:cxn modelId="{7AC46D0E-5E71-471F-A94D-338C8ADCDBEC}" type="presParOf" srcId="{282E2CB0-B0D6-4406-9735-93A97B6FDEE6}" destId="{B221B319-1FD3-42A0-B35F-3FB058F95A68}" srcOrd="0" destOrd="0" presId="urn:microsoft.com/office/officeart/2005/8/layout/hierarchy1"/>
    <dgm:cxn modelId="{EBC25C0A-1A3A-42A8-8D56-BE09D489FC1D}" type="presParOf" srcId="{282E2CB0-B0D6-4406-9735-93A97B6FDEE6}" destId="{AD31C75F-A920-4E77-A886-1BF7B9124431}" srcOrd="1" destOrd="0" presId="urn:microsoft.com/office/officeart/2005/8/layout/hierarchy1"/>
    <dgm:cxn modelId="{6BD0713B-1E3C-4B61-99A8-54CCA391084E}" type="presParOf" srcId="{7F5FF326-B516-47A3-B00A-5B0326EC4F2D}" destId="{B7CFC3BB-20AF-4592-8A8E-2C8E28142256}" srcOrd="1" destOrd="0" presId="urn:microsoft.com/office/officeart/2005/8/layout/hierarchy1"/>
    <dgm:cxn modelId="{6CC2F80C-22DF-4806-A6DF-50019ADBFC71}" type="presParOf" srcId="{C1CEF57B-DAA5-4D57-B388-26400FBA9640}" destId="{5B6C6C11-0E16-4416-BFFC-51F3831F9030}" srcOrd="1" destOrd="0" presId="urn:microsoft.com/office/officeart/2005/8/layout/hierarchy1"/>
    <dgm:cxn modelId="{3114287D-104F-477D-84E0-5E8DFBC68EBB}" type="presParOf" srcId="{5B6C6C11-0E16-4416-BFFC-51F3831F9030}" destId="{AA33E77F-EEE8-4797-AD32-BBE28A19AB5C}" srcOrd="0" destOrd="0" presId="urn:microsoft.com/office/officeart/2005/8/layout/hierarchy1"/>
    <dgm:cxn modelId="{3CCD66E2-23E9-4451-BB50-F49BFC084A05}" type="presParOf" srcId="{AA33E77F-EEE8-4797-AD32-BBE28A19AB5C}" destId="{96EA7C4D-4407-4836-918D-8CE8E2069CFD}" srcOrd="0" destOrd="0" presId="urn:microsoft.com/office/officeart/2005/8/layout/hierarchy1"/>
    <dgm:cxn modelId="{BAB07920-A013-4911-8627-57AAC09B4C17}" type="presParOf" srcId="{AA33E77F-EEE8-4797-AD32-BBE28A19AB5C}" destId="{58392B25-10FA-42EA-940F-917B1C65FA3D}" srcOrd="1" destOrd="0" presId="urn:microsoft.com/office/officeart/2005/8/layout/hierarchy1"/>
    <dgm:cxn modelId="{6D3A2277-2E9E-4D63-BF16-1C4DFC63CA0E}" type="presParOf" srcId="{5B6C6C11-0E16-4416-BFFC-51F3831F9030}" destId="{33F3DD8C-5AD0-495E-BA8B-93A85214F1F0}" srcOrd="1" destOrd="0" presId="urn:microsoft.com/office/officeart/2005/8/layout/hierarchy1"/>
    <dgm:cxn modelId="{D443E0DC-2D18-4D57-8802-2A1AFBA91ACF}" type="presParOf" srcId="{C1CEF57B-DAA5-4D57-B388-26400FBA9640}" destId="{BD2ABBE5-2670-4D27-BD00-D8992535E703}" srcOrd="2" destOrd="0" presId="urn:microsoft.com/office/officeart/2005/8/layout/hierarchy1"/>
    <dgm:cxn modelId="{A60EE2FA-9CAB-4701-8C3A-C4482A3B0D5B}" type="presParOf" srcId="{BD2ABBE5-2670-4D27-BD00-D8992535E703}" destId="{C2639D0F-729C-40A5-B4AE-41DD67CCC2C9}" srcOrd="0" destOrd="0" presId="urn:microsoft.com/office/officeart/2005/8/layout/hierarchy1"/>
    <dgm:cxn modelId="{F5181857-D538-4355-9685-4C8DDE9C07B6}" type="presParOf" srcId="{C2639D0F-729C-40A5-B4AE-41DD67CCC2C9}" destId="{1C845860-0DD2-4EC5-94DB-C5D6257174DF}" srcOrd="0" destOrd="0" presId="urn:microsoft.com/office/officeart/2005/8/layout/hierarchy1"/>
    <dgm:cxn modelId="{1FD0A3E1-13BE-4B81-880F-C92DE7025C73}" type="presParOf" srcId="{C2639D0F-729C-40A5-B4AE-41DD67CCC2C9}" destId="{32712ABE-D342-4C9F-937C-323C9B445F7D}" srcOrd="1" destOrd="0" presId="urn:microsoft.com/office/officeart/2005/8/layout/hierarchy1"/>
    <dgm:cxn modelId="{D1CCA21B-DA12-441C-A895-5AA2ECCAAB3D}" type="presParOf" srcId="{BD2ABBE5-2670-4D27-BD00-D8992535E703}" destId="{84E1EA25-2F60-444D-BFD6-0A09082924D7}" srcOrd="1" destOrd="0" presId="urn:microsoft.com/office/officeart/2005/8/layout/hierarchy1"/>
    <dgm:cxn modelId="{73330D32-4E14-40BC-9A18-276A81514BD6}" type="presParOf" srcId="{C1CEF57B-DAA5-4D57-B388-26400FBA9640}" destId="{2094F7AA-3517-47E4-B6E1-762B7A8ED8A4}" srcOrd="3" destOrd="0" presId="urn:microsoft.com/office/officeart/2005/8/layout/hierarchy1"/>
    <dgm:cxn modelId="{C936BBC3-0A15-4047-9C9D-C2E7222E039A}" type="presParOf" srcId="{2094F7AA-3517-47E4-B6E1-762B7A8ED8A4}" destId="{A5E2E67F-077E-4736-A2B8-0D27964BA4C2}" srcOrd="0" destOrd="0" presId="urn:microsoft.com/office/officeart/2005/8/layout/hierarchy1"/>
    <dgm:cxn modelId="{92E1AA67-3A80-41B0-B627-E4C8D4DC4053}" type="presParOf" srcId="{A5E2E67F-077E-4736-A2B8-0D27964BA4C2}" destId="{00613A55-5B26-4873-BC7A-7E447F996233}" srcOrd="0" destOrd="0" presId="urn:microsoft.com/office/officeart/2005/8/layout/hierarchy1"/>
    <dgm:cxn modelId="{A624938F-979E-427C-A7C0-0D9DB8CA80DF}" type="presParOf" srcId="{A5E2E67F-077E-4736-A2B8-0D27964BA4C2}" destId="{B4D869FF-8798-4683-9724-8E94C685A883}" srcOrd="1" destOrd="0" presId="urn:microsoft.com/office/officeart/2005/8/layout/hierarchy1"/>
    <dgm:cxn modelId="{E1D0D24E-DB83-4E9A-A978-2555E2139E16}" type="presParOf" srcId="{2094F7AA-3517-47E4-B6E1-762B7A8ED8A4}" destId="{2E7385C2-2FF2-415C-B452-A7149A1D4474}"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9D8B0C4-FF5C-4E10-AE60-8CF1B790431A}" type="doc">
      <dgm:prSet loTypeId="urn:microsoft.com/office/officeart/2005/8/layout/matrix2" loCatId="matrix" qsTypeId="urn:microsoft.com/office/officeart/2005/8/quickstyle/simple1" qsCatId="simple" csTypeId="urn:microsoft.com/office/officeart/2005/8/colors/accent2_2" csCatId="accent2" phldr="1"/>
      <dgm:spPr/>
      <dgm:t>
        <a:bodyPr/>
        <a:lstStyle/>
        <a:p>
          <a:endParaRPr lang="en-US"/>
        </a:p>
      </dgm:t>
    </dgm:pt>
    <dgm:pt modelId="{3377F768-0783-4085-A969-559F1E7690CD}">
      <dgm:prSet/>
      <dgm:spPr>
        <a:solidFill>
          <a:schemeClr val="accent5"/>
        </a:solidFill>
      </dgm:spPr>
      <dgm:t>
        <a:bodyPr/>
        <a:lstStyle/>
        <a:p>
          <a:r>
            <a:rPr lang="en-US" dirty="0"/>
            <a:t>Walk them through the process step-by-step</a:t>
          </a:r>
        </a:p>
      </dgm:t>
    </dgm:pt>
    <dgm:pt modelId="{79248640-ED4B-45E9-875A-CDF77B87165D}" type="parTrans" cxnId="{D0416D22-3FEB-4B23-9FF4-FDB59487F653}">
      <dgm:prSet/>
      <dgm:spPr/>
      <dgm:t>
        <a:bodyPr/>
        <a:lstStyle/>
        <a:p>
          <a:endParaRPr lang="en-US"/>
        </a:p>
      </dgm:t>
    </dgm:pt>
    <dgm:pt modelId="{4324E442-64DD-472B-B0AD-A28688342B31}" type="sibTrans" cxnId="{D0416D22-3FEB-4B23-9FF4-FDB59487F653}">
      <dgm:prSet/>
      <dgm:spPr/>
      <dgm:t>
        <a:bodyPr/>
        <a:lstStyle/>
        <a:p>
          <a:endParaRPr lang="en-US"/>
        </a:p>
      </dgm:t>
    </dgm:pt>
    <dgm:pt modelId="{B620D30C-C3FC-4CF6-94BE-53D7BD65586E}">
      <dgm:prSet/>
      <dgm:spPr>
        <a:solidFill>
          <a:schemeClr val="accent5"/>
        </a:solidFill>
      </dgm:spPr>
      <dgm:t>
        <a:bodyPr/>
        <a:lstStyle/>
        <a:p>
          <a:r>
            <a:rPr lang="en-US" dirty="0"/>
            <a:t>Create</a:t>
          </a:r>
          <a:r>
            <a:rPr lang="en-US" baseline="0" dirty="0"/>
            <a:t> experiential learning opportunities through movement, touch &amp; doing</a:t>
          </a:r>
          <a:endParaRPr lang="en-US" dirty="0"/>
        </a:p>
      </dgm:t>
    </dgm:pt>
    <dgm:pt modelId="{B22C031C-0EAC-4813-AADC-B5A7E8300F64}" type="parTrans" cxnId="{70FB8153-CF0E-4FB4-A97C-9288466439E6}">
      <dgm:prSet/>
      <dgm:spPr/>
      <dgm:t>
        <a:bodyPr/>
        <a:lstStyle/>
        <a:p>
          <a:endParaRPr lang="en-US"/>
        </a:p>
      </dgm:t>
    </dgm:pt>
    <dgm:pt modelId="{18D2B56A-93E0-47AD-BA2C-4D17E65B7A65}" type="sibTrans" cxnId="{70FB8153-CF0E-4FB4-A97C-9288466439E6}">
      <dgm:prSet/>
      <dgm:spPr/>
      <dgm:t>
        <a:bodyPr/>
        <a:lstStyle/>
        <a:p>
          <a:endParaRPr lang="en-US"/>
        </a:p>
      </dgm:t>
    </dgm:pt>
    <dgm:pt modelId="{5B462639-EEB0-499D-867C-AE0E64CB4E5B}">
      <dgm:prSet/>
      <dgm:spPr>
        <a:solidFill>
          <a:schemeClr val="accent5"/>
        </a:solidFill>
      </dgm:spPr>
      <dgm:t>
        <a:bodyPr/>
        <a:lstStyle/>
        <a:p>
          <a:r>
            <a:rPr lang="en-US" dirty="0"/>
            <a:t>Direct</a:t>
          </a:r>
          <a:r>
            <a:rPr lang="en-US" baseline="0" dirty="0"/>
            <a:t> their attention to how things feel</a:t>
          </a:r>
          <a:endParaRPr lang="en-US" dirty="0"/>
        </a:p>
      </dgm:t>
    </dgm:pt>
    <dgm:pt modelId="{318F685D-7A6F-4D8B-B1F7-8D6B76B21F78}" type="parTrans" cxnId="{458B1F3D-00C6-4942-81DE-DF47D810F08E}">
      <dgm:prSet/>
      <dgm:spPr/>
      <dgm:t>
        <a:bodyPr/>
        <a:lstStyle/>
        <a:p>
          <a:endParaRPr lang="en-US"/>
        </a:p>
      </dgm:t>
    </dgm:pt>
    <dgm:pt modelId="{BFBAB6DC-33B4-4DB5-9F21-105F416DD3EA}" type="sibTrans" cxnId="{458B1F3D-00C6-4942-81DE-DF47D810F08E}">
      <dgm:prSet/>
      <dgm:spPr/>
      <dgm:t>
        <a:bodyPr/>
        <a:lstStyle/>
        <a:p>
          <a:endParaRPr lang="en-US"/>
        </a:p>
      </dgm:t>
    </dgm:pt>
    <dgm:pt modelId="{E9A56E7E-28C8-4D8B-B168-E6C2C1E52F9E}">
      <dgm:prSet/>
      <dgm:spPr>
        <a:solidFill>
          <a:schemeClr val="accent5"/>
        </a:solidFill>
      </dgm:spPr>
      <dgm:t>
        <a:bodyPr/>
        <a:lstStyle/>
        <a:p>
          <a:r>
            <a:rPr lang="en-US" dirty="0"/>
            <a:t>Focus</a:t>
          </a:r>
          <a:r>
            <a:rPr lang="en-US" baseline="0" dirty="0"/>
            <a:t> on their feelings, especially when they need to make a purchase</a:t>
          </a:r>
          <a:endParaRPr lang="en-US" dirty="0"/>
        </a:p>
      </dgm:t>
    </dgm:pt>
    <dgm:pt modelId="{7AD73530-5406-4355-A776-3FF975994058}" type="parTrans" cxnId="{2FEEE228-5A39-4F2B-82A0-F51A41F480AA}">
      <dgm:prSet/>
      <dgm:spPr/>
      <dgm:t>
        <a:bodyPr/>
        <a:lstStyle/>
        <a:p>
          <a:endParaRPr lang="en-US"/>
        </a:p>
      </dgm:t>
    </dgm:pt>
    <dgm:pt modelId="{97E6CC50-A6AC-4893-B961-BEBC7EB1199C}" type="sibTrans" cxnId="{2FEEE228-5A39-4F2B-82A0-F51A41F480AA}">
      <dgm:prSet/>
      <dgm:spPr/>
      <dgm:t>
        <a:bodyPr/>
        <a:lstStyle/>
        <a:p>
          <a:endParaRPr lang="en-US"/>
        </a:p>
      </dgm:t>
    </dgm:pt>
    <dgm:pt modelId="{BF0A0F93-9184-4D01-AD50-EC0331CB1FE4}" type="pres">
      <dgm:prSet presAssocID="{89D8B0C4-FF5C-4E10-AE60-8CF1B790431A}" presName="matrix" presStyleCnt="0">
        <dgm:presLayoutVars>
          <dgm:chMax val="1"/>
          <dgm:dir/>
          <dgm:resizeHandles val="exact"/>
        </dgm:presLayoutVars>
      </dgm:prSet>
      <dgm:spPr/>
    </dgm:pt>
    <dgm:pt modelId="{D547F8D2-7A66-4CD4-90C0-DF158AB943E1}" type="pres">
      <dgm:prSet presAssocID="{89D8B0C4-FF5C-4E10-AE60-8CF1B790431A}" presName="axisShape" presStyleLbl="bgShp" presStyleIdx="0" presStyleCnt="1"/>
      <dgm:spPr/>
    </dgm:pt>
    <dgm:pt modelId="{945F8D08-51CF-4D85-A452-E40C61C543D0}" type="pres">
      <dgm:prSet presAssocID="{89D8B0C4-FF5C-4E10-AE60-8CF1B790431A}" presName="rect1" presStyleLbl="node1" presStyleIdx="0" presStyleCnt="4">
        <dgm:presLayoutVars>
          <dgm:chMax val="0"/>
          <dgm:chPref val="0"/>
          <dgm:bulletEnabled val="1"/>
        </dgm:presLayoutVars>
      </dgm:prSet>
      <dgm:spPr/>
    </dgm:pt>
    <dgm:pt modelId="{0642FC6B-85BD-40E5-B1BC-744DC46AF58E}" type="pres">
      <dgm:prSet presAssocID="{89D8B0C4-FF5C-4E10-AE60-8CF1B790431A}" presName="rect2" presStyleLbl="node1" presStyleIdx="1" presStyleCnt="4">
        <dgm:presLayoutVars>
          <dgm:chMax val="0"/>
          <dgm:chPref val="0"/>
          <dgm:bulletEnabled val="1"/>
        </dgm:presLayoutVars>
      </dgm:prSet>
      <dgm:spPr/>
    </dgm:pt>
    <dgm:pt modelId="{061337C1-E973-4638-85CE-670F5BE89045}" type="pres">
      <dgm:prSet presAssocID="{89D8B0C4-FF5C-4E10-AE60-8CF1B790431A}" presName="rect3" presStyleLbl="node1" presStyleIdx="2" presStyleCnt="4">
        <dgm:presLayoutVars>
          <dgm:chMax val="0"/>
          <dgm:chPref val="0"/>
          <dgm:bulletEnabled val="1"/>
        </dgm:presLayoutVars>
      </dgm:prSet>
      <dgm:spPr/>
    </dgm:pt>
    <dgm:pt modelId="{6147A3EE-DB97-4CFC-85FD-F9C72B253101}" type="pres">
      <dgm:prSet presAssocID="{89D8B0C4-FF5C-4E10-AE60-8CF1B790431A}" presName="rect4" presStyleLbl="node1" presStyleIdx="3" presStyleCnt="4">
        <dgm:presLayoutVars>
          <dgm:chMax val="0"/>
          <dgm:chPref val="0"/>
          <dgm:bulletEnabled val="1"/>
        </dgm:presLayoutVars>
      </dgm:prSet>
      <dgm:spPr/>
    </dgm:pt>
  </dgm:ptLst>
  <dgm:cxnLst>
    <dgm:cxn modelId="{D0416D22-3FEB-4B23-9FF4-FDB59487F653}" srcId="{89D8B0C4-FF5C-4E10-AE60-8CF1B790431A}" destId="{3377F768-0783-4085-A969-559F1E7690CD}" srcOrd="0" destOrd="0" parTransId="{79248640-ED4B-45E9-875A-CDF77B87165D}" sibTransId="{4324E442-64DD-472B-B0AD-A28688342B31}"/>
    <dgm:cxn modelId="{2FEEE228-5A39-4F2B-82A0-F51A41F480AA}" srcId="{89D8B0C4-FF5C-4E10-AE60-8CF1B790431A}" destId="{E9A56E7E-28C8-4D8B-B168-E6C2C1E52F9E}" srcOrd="3" destOrd="0" parTransId="{7AD73530-5406-4355-A776-3FF975994058}" sibTransId="{97E6CC50-A6AC-4893-B961-BEBC7EB1199C}"/>
    <dgm:cxn modelId="{458B1F3D-00C6-4942-81DE-DF47D810F08E}" srcId="{89D8B0C4-FF5C-4E10-AE60-8CF1B790431A}" destId="{5B462639-EEB0-499D-867C-AE0E64CB4E5B}" srcOrd="2" destOrd="0" parTransId="{318F685D-7A6F-4D8B-B1F7-8D6B76B21F78}" sibTransId="{BFBAB6DC-33B4-4DB5-9F21-105F416DD3EA}"/>
    <dgm:cxn modelId="{70FB8153-CF0E-4FB4-A97C-9288466439E6}" srcId="{89D8B0C4-FF5C-4E10-AE60-8CF1B790431A}" destId="{B620D30C-C3FC-4CF6-94BE-53D7BD65586E}" srcOrd="1" destOrd="0" parTransId="{B22C031C-0EAC-4813-AADC-B5A7E8300F64}" sibTransId="{18D2B56A-93E0-47AD-BA2C-4D17E65B7A65}"/>
    <dgm:cxn modelId="{289E6493-E3E9-46E2-AC02-8127D97E96B2}" type="presOf" srcId="{3377F768-0783-4085-A969-559F1E7690CD}" destId="{945F8D08-51CF-4D85-A452-E40C61C543D0}" srcOrd="0" destOrd="0" presId="urn:microsoft.com/office/officeart/2005/8/layout/matrix2"/>
    <dgm:cxn modelId="{7C1D52A8-0235-4975-9666-56D7B1F286F1}" type="presOf" srcId="{E9A56E7E-28C8-4D8B-B168-E6C2C1E52F9E}" destId="{6147A3EE-DB97-4CFC-85FD-F9C72B253101}" srcOrd="0" destOrd="0" presId="urn:microsoft.com/office/officeart/2005/8/layout/matrix2"/>
    <dgm:cxn modelId="{3C9814B2-7F58-4499-B713-5403E358FEC4}" type="presOf" srcId="{89D8B0C4-FF5C-4E10-AE60-8CF1B790431A}" destId="{BF0A0F93-9184-4D01-AD50-EC0331CB1FE4}" srcOrd="0" destOrd="0" presId="urn:microsoft.com/office/officeart/2005/8/layout/matrix2"/>
    <dgm:cxn modelId="{049AEABF-254E-4F7C-9897-A3DE564F3AF2}" type="presOf" srcId="{5B462639-EEB0-499D-867C-AE0E64CB4E5B}" destId="{061337C1-E973-4638-85CE-670F5BE89045}" srcOrd="0" destOrd="0" presId="urn:microsoft.com/office/officeart/2005/8/layout/matrix2"/>
    <dgm:cxn modelId="{BEAA3EE7-5F8B-49B3-81A8-A2B7B3B0CB46}" type="presOf" srcId="{B620D30C-C3FC-4CF6-94BE-53D7BD65586E}" destId="{0642FC6B-85BD-40E5-B1BC-744DC46AF58E}" srcOrd="0" destOrd="0" presId="urn:microsoft.com/office/officeart/2005/8/layout/matrix2"/>
    <dgm:cxn modelId="{F3ADBA1B-70A2-48DB-9050-A3294AC171AE}" type="presParOf" srcId="{BF0A0F93-9184-4D01-AD50-EC0331CB1FE4}" destId="{D547F8D2-7A66-4CD4-90C0-DF158AB943E1}" srcOrd="0" destOrd="0" presId="urn:microsoft.com/office/officeart/2005/8/layout/matrix2"/>
    <dgm:cxn modelId="{AC79A45D-34AF-426C-A933-5DA244CF2C77}" type="presParOf" srcId="{BF0A0F93-9184-4D01-AD50-EC0331CB1FE4}" destId="{945F8D08-51CF-4D85-A452-E40C61C543D0}" srcOrd="1" destOrd="0" presId="urn:microsoft.com/office/officeart/2005/8/layout/matrix2"/>
    <dgm:cxn modelId="{C19AD3A0-EFC7-4E19-8C74-15C8E73ED7AC}" type="presParOf" srcId="{BF0A0F93-9184-4D01-AD50-EC0331CB1FE4}" destId="{0642FC6B-85BD-40E5-B1BC-744DC46AF58E}" srcOrd="2" destOrd="0" presId="urn:microsoft.com/office/officeart/2005/8/layout/matrix2"/>
    <dgm:cxn modelId="{F9588ADB-D96F-4380-B73F-F9B2BF340C48}" type="presParOf" srcId="{BF0A0F93-9184-4D01-AD50-EC0331CB1FE4}" destId="{061337C1-E973-4638-85CE-670F5BE89045}" srcOrd="3" destOrd="0" presId="urn:microsoft.com/office/officeart/2005/8/layout/matrix2"/>
    <dgm:cxn modelId="{52691A39-36D6-4056-A0AA-43CB2A8A35E8}" type="presParOf" srcId="{BF0A0F93-9184-4D01-AD50-EC0331CB1FE4}" destId="{6147A3EE-DB97-4CFC-85FD-F9C72B253101}" srcOrd="4" destOrd="0" presId="urn:microsoft.com/office/officeart/2005/8/layout/matrix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1AAA1D-D95D-42A1-9C88-9D8F51F39349}" type="doc">
      <dgm:prSet loTypeId="urn:microsoft.com/office/officeart/2008/layout/LinedList" loCatId="list" qsTypeId="urn:microsoft.com/office/officeart/2005/8/quickstyle/simple1" qsCatId="simple" csTypeId="urn:microsoft.com/office/officeart/2005/8/colors/accent1_3" csCatId="accent1" phldr="1"/>
      <dgm:spPr/>
      <dgm:t>
        <a:bodyPr/>
        <a:lstStyle/>
        <a:p>
          <a:endParaRPr lang="en-US"/>
        </a:p>
      </dgm:t>
    </dgm:pt>
    <dgm:pt modelId="{7324E59C-919B-4367-AFDA-7B470BA367A1}">
      <dgm:prSet/>
      <dgm:spPr/>
      <dgm:t>
        <a:bodyPr/>
        <a:lstStyle/>
        <a:p>
          <a:r>
            <a:rPr lang="en-US" dirty="0"/>
            <a:t>Sit or stand with bodies erect</a:t>
          </a:r>
        </a:p>
      </dgm:t>
    </dgm:pt>
    <dgm:pt modelId="{19C8B792-F586-4311-B810-5A6BB1FDA191}" type="parTrans" cxnId="{D4AF62D3-73F6-4496-8C1E-D8F9AECE69AA}">
      <dgm:prSet/>
      <dgm:spPr/>
      <dgm:t>
        <a:bodyPr/>
        <a:lstStyle/>
        <a:p>
          <a:endParaRPr lang="en-US"/>
        </a:p>
      </dgm:t>
    </dgm:pt>
    <dgm:pt modelId="{3729C56A-6A31-42C9-942C-ACFC47F7A9C1}" type="sibTrans" cxnId="{D4AF62D3-73F6-4496-8C1E-D8F9AECE69AA}">
      <dgm:prSet/>
      <dgm:spPr/>
      <dgm:t>
        <a:bodyPr/>
        <a:lstStyle/>
        <a:p>
          <a:endParaRPr lang="en-US"/>
        </a:p>
      </dgm:t>
    </dgm:pt>
    <dgm:pt modelId="{242ADCA4-52DE-443A-8A78-577AE28860B6}">
      <dgm:prSet/>
      <dgm:spPr/>
      <dgm:t>
        <a:bodyPr/>
        <a:lstStyle/>
        <a:p>
          <a:r>
            <a:rPr lang="en-US" dirty="0"/>
            <a:t>Their eyes are usually focused up when they try to recall something</a:t>
          </a:r>
        </a:p>
      </dgm:t>
    </dgm:pt>
    <dgm:pt modelId="{BC20593F-3B23-497E-8D6F-E974E73A9670}" type="parTrans" cxnId="{D815860D-21F2-45EE-BEA2-F645F5C70605}">
      <dgm:prSet/>
      <dgm:spPr/>
      <dgm:t>
        <a:bodyPr/>
        <a:lstStyle/>
        <a:p>
          <a:endParaRPr lang="en-US"/>
        </a:p>
      </dgm:t>
    </dgm:pt>
    <dgm:pt modelId="{DA6551AF-D78E-4C8A-9478-7F7478F0F5FE}" type="sibTrans" cxnId="{D815860D-21F2-45EE-BEA2-F645F5C70605}">
      <dgm:prSet/>
      <dgm:spPr/>
      <dgm:t>
        <a:bodyPr/>
        <a:lstStyle/>
        <a:p>
          <a:endParaRPr lang="en-US"/>
        </a:p>
      </dgm:t>
    </dgm:pt>
    <dgm:pt modelId="{8EC0FB04-6094-4B79-85DB-5EB2F3E0B807}">
      <dgm:prSet/>
      <dgm:spPr/>
      <dgm:t>
        <a:bodyPr/>
        <a:lstStyle/>
        <a:p>
          <a:r>
            <a:rPr lang="en-US" dirty="0"/>
            <a:t>Sit forward in their chairs with shoulders hunched and neck forward</a:t>
          </a:r>
        </a:p>
      </dgm:t>
    </dgm:pt>
    <dgm:pt modelId="{F1675A1A-C8C6-4DE8-8006-F462B479F699}" type="parTrans" cxnId="{FF3DC97E-7EBC-43A5-B9DB-03A007A12214}">
      <dgm:prSet/>
      <dgm:spPr/>
      <dgm:t>
        <a:bodyPr/>
        <a:lstStyle/>
        <a:p>
          <a:endParaRPr lang="en-US"/>
        </a:p>
      </dgm:t>
    </dgm:pt>
    <dgm:pt modelId="{7FF71494-762B-49CF-BE4C-630829A8A056}" type="sibTrans" cxnId="{FF3DC97E-7EBC-43A5-B9DB-03A007A12214}">
      <dgm:prSet/>
      <dgm:spPr/>
      <dgm:t>
        <a:bodyPr/>
        <a:lstStyle/>
        <a:p>
          <a:endParaRPr lang="en-US"/>
        </a:p>
      </dgm:t>
    </dgm:pt>
    <dgm:pt modelId="{C4ED289C-E1A4-4628-A497-4CA226DCDB08}">
      <dgm:prSet/>
      <dgm:spPr/>
      <dgm:t>
        <a:bodyPr/>
        <a:lstStyle/>
        <a:p>
          <a:r>
            <a:rPr lang="en-US"/>
            <a:t>Usually neat &amp; organized</a:t>
          </a:r>
        </a:p>
      </dgm:t>
    </dgm:pt>
    <dgm:pt modelId="{CFE98A8F-931B-4402-9AA6-B0907916E173}" type="parTrans" cxnId="{5D2CEC8C-3F0D-4C36-AC92-7E784CE3E119}">
      <dgm:prSet/>
      <dgm:spPr/>
      <dgm:t>
        <a:bodyPr/>
        <a:lstStyle/>
        <a:p>
          <a:endParaRPr lang="en-US"/>
        </a:p>
      </dgm:t>
    </dgm:pt>
    <dgm:pt modelId="{F3BF6EB9-67BE-43BB-985E-2DC0D4712777}" type="sibTrans" cxnId="{5D2CEC8C-3F0D-4C36-AC92-7E784CE3E119}">
      <dgm:prSet/>
      <dgm:spPr/>
      <dgm:t>
        <a:bodyPr/>
        <a:lstStyle/>
        <a:p>
          <a:endParaRPr lang="en-US"/>
        </a:p>
      </dgm:t>
    </dgm:pt>
    <dgm:pt modelId="{7D6EB413-D437-4A80-B933-EF0BAF0C0544}">
      <dgm:prSet/>
      <dgm:spPr/>
      <dgm:t>
        <a:bodyPr/>
        <a:lstStyle/>
        <a:p>
          <a:r>
            <a:rPr lang="en-US"/>
            <a:t>Well groomed and pay attention to detail</a:t>
          </a:r>
        </a:p>
      </dgm:t>
    </dgm:pt>
    <dgm:pt modelId="{7E453673-E7DD-4EF8-9B23-BD6BF8E891F3}" type="parTrans" cxnId="{9B383DFB-A264-4E85-A838-4C6CEEE08AA3}">
      <dgm:prSet/>
      <dgm:spPr/>
      <dgm:t>
        <a:bodyPr/>
        <a:lstStyle/>
        <a:p>
          <a:endParaRPr lang="en-US"/>
        </a:p>
      </dgm:t>
    </dgm:pt>
    <dgm:pt modelId="{6307E6BE-CF6D-46E4-9438-AB900A574751}" type="sibTrans" cxnId="{9B383DFB-A264-4E85-A838-4C6CEEE08AA3}">
      <dgm:prSet/>
      <dgm:spPr/>
      <dgm:t>
        <a:bodyPr/>
        <a:lstStyle/>
        <a:p>
          <a:endParaRPr lang="en-US"/>
        </a:p>
      </dgm:t>
    </dgm:pt>
    <dgm:pt modelId="{419147C4-20EE-4E7C-9CE7-64E190369506}">
      <dgm:prSet/>
      <dgm:spPr/>
      <dgm:t>
        <a:bodyPr/>
        <a:lstStyle/>
        <a:p>
          <a:r>
            <a:rPr lang="en-US"/>
            <a:t>Memorize and learn best through pictures</a:t>
          </a:r>
        </a:p>
      </dgm:t>
    </dgm:pt>
    <dgm:pt modelId="{8CB6CC41-48B3-432E-8CD2-607973564B7E}" type="parTrans" cxnId="{693ED506-E61F-4B43-9C14-5BEB973DDE46}">
      <dgm:prSet/>
      <dgm:spPr/>
      <dgm:t>
        <a:bodyPr/>
        <a:lstStyle/>
        <a:p>
          <a:endParaRPr lang="en-US"/>
        </a:p>
      </dgm:t>
    </dgm:pt>
    <dgm:pt modelId="{4AE4F56D-7397-43B3-8D5F-E56D22C6A678}" type="sibTrans" cxnId="{693ED506-E61F-4B43-9C14-5BEB973DDE46}">
      <dgm:prSet/>
      <dgm:spPr/>
      <dgm:t>
        <a:bodyPr/>
        <a:lstStyle/>
        <a:p>
          <a:endParaRPr lang="en-US"/>
        </a:p>
      </dgm:t>
    </dgm:pt>
    <dgm:pt modelId="{3E3666B3-6AF0-4BD7-92B9-4099A66193B8}">
      <dgm:prSet/>
      <dgm:spPr/>
      <dgm:t>
        <a:bodyPr/>
        <a:lstStyle/>
        <a:p>
          <a:r>
            <a:rPr lang="en-US"/>
            <a:t>Less distracted than auditory and kinesthetic learners</a:t>
          </a:r>
        </a:p>
      </dgm:t>
    </dgm:pt>
    <dgm:pt modelId="{0FFE701E-7EDC-4980-A991-DC8365887BA5}" type="parTrans" cxnId="{7BDF36FB-1593-411C-B093-AD6B546F9762}">
      <dgm:prSet/>
      <dgm:spPr/>
      <dgm:t>
        <a:bodyPr/>
        <a:lstStyle/>
        <a:p>
          <a:endParaRPr lang="en-US"/>
        </a:p>
      </dgm:t>
    </dgm:pt>
    <dgm:pt modelId="{1E4CB50F-7A2E-4E8F-8DE3-71718FAA7B96}" type="sibTrans" cxnId="{7BDF36FB-1593-411C-B093-AD6B546F9762}">
      <dgm:prSet/>
      <dgm:spPr/>
      <dgm:t>
        <a:bodyPr/>
        <a:lstStyle/>
        <a:p>
          <a:endParaRPr lang="en-US"/>
        </a:p>
      </dgm:t>
    </dgm:pt>
    <dgm:pt modelId="{CBDBA020-36FA-4613-A957-9D731AB1B1CD}">
      <dgm:prSet/>
      <dgm:spPr/>
      <dgm:t>
        <a:bodyPr/>
        <a:lstStyle/>
        <a:p>
          <a:r>
            <a:rPr lang="en-US"/>
            <a:t>Have trouble remembering verbal instructions because their minds tend to wander </a:t>
          </a:r>
        </a:p>
      </dgm:t>
    </dgm:pt>
    <dgm:pt modelId="{64BFEF67-41C1-4220-85B4-6649483A0B59}" type="parTrans" cxnId="{451D275B-0351-4C49-91CD-4E09EAF0B93F}">
      <dgm:prSet/>
      <dgm:spPr/>
      <dgm:t>
        <a:bodyPr/>
        <a:lstStyle/>
        <a:p>
          <a:endParaRPr lang="en-US"/>
        </a:p>
      </dgm:t>
    </dgm:pt>
    <dgm:pt modelId="{C1F9418F-68B4-4240-A4F1-07E9C7103BAE}" type="sibTrans" cxnId="{451D275B-0351-4C49-91CD-4E09EAF0B93F}">
      <dgm:prSet/>
      <dgm:spPr/>
      <dgm:t>
        <a:bodyPr/>
        <a:lstStyle/>
        <a:p>
          <a:endParaRPr lang="en-US"/>
        </a:p>
      </dgm:t>
    </dgm:pt>
    <dgm:pt modelId="{4AD938EC-7DB1-4E36-9E4D-9E89E1E94FD3}">
      <dgm:prSet/>
      <dgm:spPr/>
      <dgm:t>
        <a:bodyPr/>
        <a:lstStyle/>
        <a:p>
          <a:r>
            <a:rPr lang="en-US" dirty="0"/>
            <a:t>Like eye to eye contact when communicating. </a:t>
          </a:r>
        </a:p>
      </dgm:t>
    </dgm:pt>
    <dgm:pt modelId="{BC6BEADB-ED30-40A5-9221-08DD73D57D53}" type="parTrans" cxnId="{E2BD5F05-E79B-4D8C-8D57-5DD362C4DFF0}">
      <dgm:prSet/>
      <dgm:spPr/>
      <dgm:t>
        <a:bodyPr/>
        <a:lstStyle/>
        <a:p>
          <a:endParaRPr lang="en-US"/>
        </a:p>
      </dgm:t>
    </dgm:pt>
    <dgm:pt modelId="{BB6369CB-F9F5-4277-AD6D-289D5446625C}" type="sibTrans" cxnId="{E2BD5F05-E79B-4D8C-8D57-5DD362C4DFF0}">
      <dgm:prSet/>
      <dgm:spPr/>
      <dgm:t>
        <a:bodyPr/>
        <a:lstStyle/>
        <a:p>
          <a:endParaRPr lang="en-US"/>
        </a:p>
      </dgm:t>
    </dgm:pt>
    <dgm:pt modelId="{2DD20841-1684-4469-9E40-3E00B7DA921A}">
      <dgm:prSet/>
      <dgm:spPr/>
      <dgm:t>
        <a:bodyPr/>
        <a:lstStyle/>
        <a:p>
          <a:r>
            <a:rPr lang="en-US" dirty="0"/>
            <a:t>Squint their eyes and look off into the distance when trying to recall information</a:t>
          </a:r>
        </a:p>
      </dgm:t>
    </dgm:pt>
    <dgm:pt modelId="{AE61DF5C-CF43-49C8-80F0-E20FCA53B6B1}" type="parTrans" cxnId="{E5D2C1B7-6A68-46A9-BF14-C306C978A45E}">
      <dgm:prSet/>
      <dgm:spPr/>
      <dgm:t>
        <a:bodyPr/>
        <a:lstStyle/>
        <a:p>
          <a:endParaRPr lang="en-US"/>
        </a:p>
      </dgm:t>
    </dgm:pt>
    <dgm:pt modelId="{873C7F03-72E3-4364-9A1B-4404A707BFFF}" type="sibTrans" cxnId="{E5D2C1B7-6A68-46A9-BF14-C306C978A45E}">
      <dgm:prSet/>
      <dgm:spPr/>
      <dgm:t>
        <a:bodyPr/>
        <a:lstStyle/>
        <a:p>
          <a:endParaRPr lang="en-US"/>
        </a:p>
      </dgm:t>
    </dgm:pt>
    <dgm:pt modelId="{BAFEBC87-2434-46D1-9DD6-1563D762E6F6}">
      <dgm:prSet/>
      <dgm:spPr/>
      <dgm:t>
        <a:bodyPr/>
        <a:lstStyle/>
        <a:p>
          <a:r>
            <a:rPr lang="en-US" dirty="0"/>
            <a:t>Voice tonality tends to be high pitched, strained or nasal</a:t>
          </a:r>
        </a:p>
      </dgm:t>
    </dgm:pt>
    <dgm:pt modelId="{D23DF535-8876-4C59-8022-7B33E771D37D}" type="parTrans" cxnId="{35B869E4-02D1-4F3D-A45B-BAE995CF1D51}">
      <dgm:prSet/>
      <dgm:spPr/>
      <dgm:t>
        <a:bodyPr/>
        <a:lstStyle/>
        <a:p>
          <a:endParaRPr lang="en-US"/>
        </a:p>
      </dgm:t>
    </dgm:pt>
    <dgm:pt modelId="{D818ED34-923A-4AF5-98B5-54C7920F50A4}" type="sibTrans" cxnId="{35B869E4-02D1-4F3D-A45B-BAE995CF1D51}">
      <dgm:prSet/>
      <dgm:spPr/>
      <dgm:t>
        <a:bodyPr/>
        <a:lstStyle/>
        <a:p>
          <a:endParaRPr lang="en-US"/>
        </a:p>
      </dgm:t>
    </dgm:pt>
    <dgm:pt modelId="{701E9095-09D7-4067-A08B-13A0CF024C0C}">
      <dgm:prSet/>
      <dgm:spPr/>
      <dgm:t>
        <a:bodyPr/>
        <a:lstStyle/>
        <a:p>
          <a:r>
            <a:rPr lang="en-US" dirty="0"/>
            <a:t>Tend to be fast talkers</a:t>
          </a:r>
        </a:p>
      </dgm:t>
    </dgm:pt>
    <dgm:pt modelId="{A9208E1F-BD52-4F54-A61B-D9C2330E5584}" type="parTrans" cxnId="{242BFC43-547B-492F-A2A2-342F0626ED3F}">
      <dgm:prSet/>
      <dgm:spPr/>
      <dgm:t>
        <a:bodyPr/>
        <a:lstStyle/>
        <a:p>
          <a:endParaRPr lang="en-US"/>
        </a:p>
      </dgm:t>
    </dgm:pt>
    <dgm:pt modelId="{ACCCFD96-4C83-4465-9390-AF3603570E7A}" type="sibTrans" cxnId="{242BFC43-547B-492F-A2A2-342F0626ED3F}">
      <dgm:prSet/>
      <dgm:spPr/>
      <dgm:t>
        <a:bodyPr/>
        <a:lstStyle/>
        <a:p>
          <a:endParaRPr lang="en-US"/>
        </a:p>
      </dgm:t>
    </dgm:pt>
    <dgm:pt modelId="{F96F8F4F-ABB6-4C3B-A4A1-938B2224FD00}" type="pres">
      <dgm:prSet presAssocID="{5A1AAA1D-D95D-42A1-9C88-9D8F51F39349}" presName="vert0" presStyleCnt="0">
        <dgm:presLayoutVars>
          <dgm:dir/>
          <dgm:animOne val="branch"/>
          <dgm:animLvl val="lvl"/>
        </dgm:presLayoutVars>
      </dgm:prSet>
      <dgm:spPr/>
    </dgm:pt>
    <dgm:pt modelId="{4FFD3898-B3EF-4324-9723-D9874390A9E0}" type="pres">
      <dgm:prSet presAssocID="{7324E59C-919B-4367-AFDA-7B470BA367A1}" presName="thickLine" presStyleLbl="alignNode1" presStyleIdx="0" presStyleCnt="12"/>
      <dgm:spPr/>
    </dgm:pt>
    <dgm:pt modelId="{50BDB328-06D2-45CB-ADB3-6B0F8D8F4157}" type="pres">
      <dgm:prSet presAssocID="{7324E59C-919B-4367-AFDA-7B470BA367A1}" presName="horz1" presStyleCnt="0"/>
      <dgm:spPr/>
    </dgm:pt>
    <dgm:pt modelId="{8A1E0A6E-CAF0-4BB4-B377-A362A0798192}" type="pres">
      <dgm:prSet presAssocID="{7324E59C-919B-4367-AFDA-7B470BA367A1}" presName="tx1" presStyleLbl="revTx" presStyleIdx="0" presStyleCnt="12"/>
      <dgm:spPr/>
    </dgm:pt>
    <dgm:pt modelId="{44754857-143A-42D5-B9ED-3B3B39A05885}" type="pres">
      <dgm:prSet presAssocID="{7324E59C-919B-4367-AFDA-7B470BA367A1}" presName="vert1" presStyleCnt="0"/>
      <dgm:spPr/>
    </dgm:pt>
    <dgm:pt modelId="{D1B8A960-5308-4E02-B063-6AC1CF06AA97}" type="pres">
      <dgm:prSet presAssocID="{242ADCA4-52DE-443A-8A78-577AE28860B6}" presName="thickLine" presStyleLbl="alignNode1" presStyleIdx="1" presStyleCnt="12"/>
      <dgm:spPr/>
    </dgm:pt>
    <dgm:pt modelId="{B4A51D61-33A2-416E-9017-9515A1C587C8}" type="pres">
      <dgm:prSet presAssocID="{242ADCA4-52DE-443A-8A78-577AE28860B6}" presName="horz1" presStyleCnt="0"/>
      <dgm:spPr/>
    </dgm:pt>
    <dgm:pt modelId="{E747029D-60E5-4DD3-833B-0CE7419D69B3}" type="pres">
      <dgm:prSet presAssocID="{242ADCA4-52DE-443A-8A78-577AE28860B6}" presName="tx1" presStyleLbl="revTx" presStyleIdx="1" presStyleCnt="12"/>
      <dgm:spPr/>
    </dgm:pt>
    <dgm:pt modelId="{1DD228E7-7F32-4930-AEC8-2EB28E2D9380}" type="pres">
      <dgm:prSet presAssocID="{242ADCA4-52DE-443A-8A78-577AE28860B6}" presName="vert1" presStyleCnt="0"/>
      <dgm:spPr/>
    </dgm:pt>
    <dgm:pt modelId="{4C2B1A52-C7CF-4518-9774-86CA815399B1}" type="pres">
      <dgm:prSet presAssocID="{8EC0FB04-6094-4B79-85DB-5EB2F3E0B807}" presName="thickLine" presStyleLbl="alignNode1" presStyleIdx="2" presStyleCnt="12"/>
      <dgm:spPr/>
    </dgm:pt>
    <dgm:pt modelId="{5393791E-F853-470C-B1F3-2ED300373F1B}" type="pres">
      <dgm:prSet presAssocID="{8EC0FB04-6094-4B79-85DB-5EB2F3E0B807}" presName="horz1" presStyleCnt="0"/>
      <dgm:spPr/>
    </dgm:pt>
    <dgm:pt modelId="{46E6830A-7B04-46AD-BD5A-C0203B242EA3}" type="pres">
      <dgm:prSet presAssocID="{8EC0FB04-6094-4B79-85DB-5EB2F3E0B807}" presName="tx1" presStyleLbl="revTx" presStyleIdx="2" presStyleCnt="12"/>
      <dgm:spPr/>
    </dgm:pt>
    <dgm:pt modelId="{7653F622-8F11-4AC8-B5EB-63388CE3CEE2}" type="pres">
      <dgm:prSet presAssocID="{8EC0FB04-6094-4B79-85DB-5EB2F3E0B807}" presName="vert1" presStyleCnt="0"/>
      <dgm:spPr/>
    </dgm:pt>
    <dgm:pt modelId="{D5415C77-0EAF-4CB8-9874-7E4BC88F4F39}" type="pres">
      <dgm:prSet presAssocID="{C4ED289C-E1A4-4628-A497-4CA226DCDB08}" presName="thickLine" presStyleLbl="alignNode1" presStyleIdx="3" presStyleCnt="12"/>
      <dgm:spPr/>
    </dgm:pt>
    <dgm:pt modelId="{40748F23-B3C4-4E5B-A3B7-FB1298A0CA61}" type="pres">
      <dgm:prSet presAssocID="{C4ED289C-E1A4-4628-A497-4CA226DCDB08}" presName="horz1" presStyleCnt="0"/>
      <dgm:spPr/>
    </dgm:pt>
    <dgm:pt modelId="{369FE300-C33B-4558-A484-57CF2CA1EC0E}" type="pres">
      <dgm:prSet presAssocID="{C4ED289C-E1A4-4628-A497-4CA226DCDB08}" presName="tx1" presStyleLbl="revTx" presStyleIdx="3" presStyleCnt="12"/>
      <dgm:spPr/>
    </dgm:pt>
    <dgm:pt modelId="{13142A55-8486-4448-B853-FFE430C99E06}" type="pres">
      <dgm:prSet presAssocID="{C4ED289C-E1A4-4628-A497-4CA226DCDB08}" presName="vert1" presStyleCnt="0"/>
      <dgm:spPr/>
    </dgm:pt>
    <dgm:pt modelId="{8D16860D-97AC-474B-A55E-8C2DABC8AB94}" type="pres">
      <dgm:prSet presAssocID="{7D6EB413-D437-4A80-B933-EF0BAF0C0544}" presName="thickLine" presStyleLbl="alignNode1" presStyleIdx="4" presStyleCnt="12"/>
      <dgm:spPr/>
    </dgm:pt>
    <dgm:pt modelId="{DA7E885D-D72D-4444-B463-F8961290BF91}" type="pres">
      <dgm:prSet presAssocID="{7D6EB413-D437-4A80-B933-EF0BAF0C0544}" presName="horz1" presStyleCnt="0"/>
      <dgm:spPr/>
    </dgm:pt>
    <dgm:pt modelId="{F11B4116-0881-40B7-A6E0-4C3B537F96A6}" type="pres">
      <dgm:prSet presAssocID="{7D6EB413-D437-4A80-B933-EF0BAF0C0544}" presName="tx1" presStyleLbl="revTx" presStyleIdx="4" presStyleCnt="12"/>
      <dgm:spPr/>
    </dgm:pt>
    <dgm:pt modelId="{AC05811A-992F-4760-9C79-AD0310643520}" type="pres">
      <dgm:prSet presAssocID="{7D6EB413-D437-4A80-B933-EF0BAF0C0544}" presName="vert1" presStyleCnt="0"/>
      <dgm:spPr/>
    </dgm:pt>
    <dgm:pt modelId="{87BC809A-DBF5-4C00-B78A-A7A2009E9385}" type="pres">
      <dgm:prSet presAssocID="{419147C4-20EE-4E7C-9CE7-64E190369506}" presName="thickLine" presStyleLbl="alignNode1" presStyleIdx="5" presStyleCnt="12"/>
      <dgm:spPr/>
    </dgm:pt>
    <dgm:pt modelId="{E8C76977-AAB8-4184-8A71-2B85CC036553}" type="pres">
      <dgm:prSet presAssocID="{419147C4-20EE-4E7C-9CE7-64E190369506}" presName="horz1" presStyleCnt="0"/>
      <dgm:spPr/>
    </dgm:pt>
    <dgm:pt modelId="{435B15C0-C81D-4AE0-A9F4-D9F860FBA577}" type="pres">
      <dgm:prSet presAssocID="{419147C4-20EE-4E7C-9CE7-64E190369506}" presName="tx1" presStyleLbl="revTx" presStyleIdx="5" presStyleCnt="12"/>
      <dgm:spPr/>
    </dgm:pt>
    <dgm:pt modelId="{CD9F7DE2-7377-47BB-B91B-EB063E1BBB29}" type="pres">
      <dgm:prSet presAssocID="{419147C4-20EE-4E7C-9CE7-64E190369506}" presName="vert1" presStyleCnt="0"/>
      <dgm:spPr/>
    </dgm:pt>
    <dgm:pt modelId="{6D165D27-EAD3-46D9-B2A6-E86CEB7A47A3}" type="pres">
      <dgm:prSet presAssocID="{3E3666B3-6AF0-4BD7-92B9-4099A66193B8}" presName="thickLine" presStyleLbl="alignNode1" presStyleIdx="6" presStyleCnt="12"/>
      <dgm:spPr/>
    </dgm:pt>
    <dgm:pt modelId="{E8F984B3-F7E9-4C71-8162-6422234E1CFD}" type="pres">
      <dgm:prSet presAssocID="{3E3666B3-6AF0-4BD7-92B9-4099A66193B8}" presName="horz1" presStyleCnt="0"/>
      <dgm:spPr/>
    </dgm:pt>
    <dgm:pt modelId="{42C0617B-D650-402A-AF02-23F1D1BE9790}" type="pres">
      <dgm:prSet presAssocID="{3E3666B3-6AF0-4BD7-92B9-4099A66193B8}" presName="tx1" presStyleLbl="revTx" presStyleIdx="6" presStyleCnt="12"/>
      <dgm:spPr/>
    </dgm:pt>
    <dgm:pt modelId="{B0183B68-9CCC-4562-8300-07541F3869C7}" type="pres">
      <dgm:prSet presAssocID="{3E3666B3-6AF0-4BD7-92B9-4099A66193B8}" presName="vert1" presStyleCnt="0"/>
      <dgm:spPr/>
    </dgm:pt>
    <dgm:pt modelId="{8DC6F07B-2323-4FF8-9A4E-73CD44A6FEAD}" type="pres">
      <dgm:prSet presAssocID="{CBDBA020-36FA-4613-A957-9D731AB1B1CD}" presName="thickLine" presStyleLbl="alignNode1" presStyleIdx="7" presStyleCnt="12"/>
      <dgm:spPr/>
    </dgm:pt>
    <dgm:pt modelId="{DB018B46-0D57-4976-B480-6BB121A71BC9}" type="pres">
      <dgm:prSet presAssocID="{CBDBA020-36FA-4613-A957-9D731AB1B1CD}" presName="horz1" presStyleCnt="0"/>
      <dgm:spPr/>
    </dgm:pt>
    <dgm:pt modelId="{84327521-0BB2-4C6F-BB62-7DDA6FBD41FB}" type="pres">
      <dgm:prSet presAssocID="{CBDBA020-36FA-4613-A957-9D731AB1B1CD}" presName="tx1" presStyleLbl="revTx" presStyleIdx="7" presStyleCnt="12"/>
      <dgm:spPr/>
    </dgm:pt>
    <dgm:pt modelId="{61957761-FE2C-4320-BD90-A35DD3EAB74E}" type="pres">
      <dgm:prSet presAssocID="{CBDBA020-36FA-4613-A957-9D731AB1B1CD}" presName="vert1" presStyleCnt="0"/>
      <dgm:spPr/>
    </dgm:pt>
    <dgm:pt modelId="{DAA79FC7-CCC6-411C-93B8-716F4C6E8C26}" type="pres">
      <dgm:prSet presAssocID="{4AD938EC-7DB1-4E36-9E4D-9E89E1E94FD3}" presName="thickLine" presStyleLbl="alignNode1" presStyleIdx="8" presStyleCnt="12"/>
      <dgm:spPr/>
    </dgm:pt>
    <dgm:pt modelId="{37097112-0640-4702-964D-B252C263C426}" type="pres">
      <dgm:prSet presAssocID="{4AD938EC-7DB1-4E36-9E4D-9E89E1E94FD3}" presName="horz1" presStyleCnt="0"/>
      <dgm:spPr/>
    </dgm:pt>
    <dgm:pt modelId="{9AB367E3-0627-4731-8D8D-D828EA29E62B}" type="pres">
      <dgm:prSet presAssocID="{4AD938EC-7DB1-4E36-9E4D-9E89E1E94FD3}" presName="tx1" presStyleLbl="revTx" presStyleIdx="8" presStyleCnt="12"/>
      <dgm:spPr/>
    </dgm:pt>
    <dgm:pt modelId="{8E307B38-7F96-47C7-A270-D26AD76B3185}" type="pres">
      <dgm:prSet presAssocID="{4AD938EC-7DB1-4E36-9E4D-9E89E1E94FD3}" presName="vert1" presStyleCnt="0"/>
      <dgm:spPr/>
    </dgm:pt>
    <dgm:pt modelId="{CE059672-1252-4CDF-9F8B-84AFC2F7A176}" type="pres">
      <dgm:prSet presAssocID="{2DD20841-1684-4469-9E40-3E00B7DA921A}" presName="thickLine" presStyleLbl="alignNode1" presStyleIdx="9" presStyleCnt="12"/>
      <dgm:spPr/>
    </dgm:pt>
    <dgm:pt modelId="{B4490488-02B4-4539-A7B6-BDCCDC61640D}" type="pres">
      <dgm:prSet presAssocID="{2DD20841-1684-4469-9E40-3E00B7DA921A}" presName="horz1" presStyleCnt="0"/>
      <dgm:spPr/>
    </dgm:pt>
    <dgm:pt modelId="{7227BB7B-6A15-40C3-B3A2-E9BEDAA1F619}" type="pres">
      <dgm:prSet presAssocID="{2DD20841-1684-4469-9E40-3E00B7DA921A}" presName="tx1" presStyleLbl="revTx" presStyleIdx="9" presStyleCnt="12"/>
      <dgm:spPr/>
    </dgm:pt>
    <dgm:pt modelId="{71D08DFE-4F35-4619-97C6-6F118DA46371}" type="pres">
      <dgm:prSet presAssocID="{2DD20841-1684-4469-9E40-3E00B7DA921A}" presName="vert1" presStyleCnt="0"/>
      <dgm:spPr/>
    </dgm:pt>
    <dgm:pt modelId="{EFA03A3C-BF6A-44A9-87B2-C4BE9065ADFD}" type="pres">
      <dgm:prSet presAssocID="{BAFEBC87-2434-46D1-9DD6-1563D762E6F6}" presName="thickLine" presStyleLbl="alignNode1" presStyleIdx="10" presStyleCnt="12"/>
      <dgm:spPr/>
    </dgm:pt>
    <dgm:pt modelId="{276C7A58-C168-4109-BE4D-1F59ABA447E3}" type="pres">
      <dgm:prSet presAssocID="{BAFEBC87-2434-46D1-9DD6-1563D762E6F6}" presName="horz1" presStyleCnt="0"/>
      <dgm:spPr/>
    </dgm:pt>
    <dgm:pt modelId="{3F02AD04-200F-4CF6-933F-F4458D7C811F}" type="pres">
      <dgm:prSet presAssocID="{BAFEBC87-2434-46D1-9DD6-1563D762E6F6}" presName="tx1" presStyleLbl="revTx" presStyleIdx="10" presStyleCnt="12"/>
      <dgm:spPr/>
    </dgm:pt>
    <dgm:pt modelId="{AF1348DA-E9CD-4332-AFFB-F65E588DB15D}" type="pres">
      <dgm:prSet presAssocID="{BAFEBC87-2434-46D1-9DD6-1563D762E6F6}" presName="vert1" presStyleCnt="0"/>
      <dgm:spPr/>
    </dgm:pt>
    <dgm:pt modelId="{1F18E041-47D5-4FBC-A61D-4028B60238E8}" type="pres">
      <dgm:prSet presAssocID="{701E9095-09D7-4067-A08B-13A0CF024C0C}" presName="thickLine" presStyleLbl="alignNode1" presStyleIdx="11" presStyleCnt="12"/>
      <dgm:spPr/>
    </dgm:pt>
    <dgm:pt modelId="{070F0DA6-1A4B-468A-9FEF-12EB2CA2BCE0}" type="pres">
      <dgm:prSet presAssocID="{701E9095-09D7-4067-A08B-13A0CF024C0C}" presName="horz1" presStyleCnt="0"/>
      <dgm:spPr/>
    </dgm:pt>
    <dgm:pt modelId="{0B66C86E-9434-43C2-978D-F3C75F9D3709}" type="pres">
      <dgm:prSet presAssocID="{701E9095-09D7-4067-A08B-13A0CF024C0C}" presName="tx1" presStyleLbl="revTx" presStyleIdx="11" presStyleCnt="12"/>
      <dgm:spPr/>
    </dgm:pt>
    <dgm:pt modelId="{20BDFC40-CA80-4697-A930-3BC30B4B71D7}" type="pres">
      <dgm:prSet presAssocID="{701E9095-09D7-4067-A08B-13A0CF024C0C}" presName="vert1" presStyleCnt="0"/>
      <dgm:spPr/>
    </dgm:pt>
  </dgm:ptLst>
  <dgm:cxnLst>
    <dgm:cxn modelId="{72FA3105-45EF-44AF-97D2-DC17411F3AF6}" type="presOf" srcId="{5A1AAA1D-D95D-42A1-9C88-9D8F51F39349}" destId="{F96F8F4F-ABB6-4C3B-A4A1-938B2224FD00}" srcOrd="0" destOrd="0" presId="urn:microsoft.com/office/officeart/2008/layout/LinedList"/>
    <dgm:cxn modelId="{E2BD5F05-E79B-4D8C-8D57-5DD362C4DFF0}" srcId="{5A1AAA1D-D95D-42A1-9C88-9D8F51F39349}" destId="{4AD938EC-7DB1-4E36-9E4D-9E89E1E94FD3}" srcOrd="8" destOrd="0" parTransId="{BC6BEADB-ED30-40A5-9221-08DD73D57D53}" sibTransId="{BB6369CB-F9F5-4277-AD6D-289D5446625C}"/>
    <dgm:cxn modelId="{693ED506-E61F-4B43-9C14-5BEB973DDE46}" srcId="{5A1AAA1D-D95D-42A1-9C88-9D8F51F39349}" destId="{419147C4-20EE-4E7C-9CE7-64E190369506}" srcOrd="5" destOrd="0" parTransId="{8CB6CC41-48B3-432E-8CD2-607973564B7E}" sibTransId="{4AE4F56D-7397-43B3-8D5F-E56D22C6A678}"/>
    <dgm:cxn modelId="{A416770D-571C-46A5-8031-9101042F308F}" type="presOf" srcId="{3E3666B3-6AF0-4BD7-92B9-4099A66193B8}" destId="{42C0617B-D650-402A-AF02-23F1D1BE9790}" srcOrd="0" destOrd="0" presId="urn:microsoft.com/office/officeart/2008/layout/LinedList"/>
    <dgm:cxn modelId="{D815860D-21F2-45EE-BEA2-F645F5C70605}" srcId="{5A1AAA1D-D95D-42A1-9C88-9D8F51F39349}" destId="{242ADCA4-52DE-443A-8A78-577AE28860B6}" srcOrd="1" destOrd="0" parTransId="{BC20593F-3B23-497E-8D6F-E974E73A9670}" sibTransId="{DA6551AF-D78E-4C8A-9478-7F7478F0F5FE}"/>
    <dgm:cxn modelId="{53359A1F-ED21-4EE3-8FD8-36F5256FCC1A}" type="presOf" srcId="{BAFEBC87-2434-46D1-9DD6-1563D762E6F6}" destId="{3F02AD04-200F-4CF6-933F-F4458D7C811F}" srcOrd="0" destOrd="0" presId="urn:microsoft.com/office/officeart/2008/layout/LinedList"/>
    <dgm:cxn modelId="{9F38E22A-232F-4EEB-97CD-3C92AEAABAF9}" type="presOf" srcId="{419147C4-20EE-4E7C-9CE7-64E190369506}" destId="{435B15C0-C81D-4AE0-A9F4-D9F860FBA577}" srcOrd="0" destOrd="0" presId="urn:microsoft.com/office/officeart/2008/layout/LinedList"/>
    <dgm:cxn modelId="{9212F536-7DD7-4FAF-84A5-B837D8273D70}" type="presOf" srcId="{2DD20841-1684-4469-9E40-3E00B7DA921A}" destId="{7227BB7B-6A15-40C3-B3A2-E9BEDAA1F619}" srcOrd="0" destOrd="0" presId="urn:microsoft.com/office/officeart/2008/layout/LinedList"/>
    <dgm:cxn modelId="{3D235E3C-7D15-4F00-A598-E8C4279B787D}" type="presOf" srcId="{7324E59C-919B-4367-AFDA-7B470BA367A1}" destId="{8A1E0A6E-CAF0-4BB4-B377-A362A0798192}" srcOrd="0" destOrd="0" presId="urn:microsoft.com/office/officeart/2008/layout/LinedList"/>
    <dgm:cxn modelId="{451D275B-0351-4C49-91CD-4E09EAF0B93F}" srcId="{5A1AAA1D-D95D-42A1-9C88-9D8F51F39349}" destId="{CBDBA020-36FA-4613-A957-9D731AB1B1CD}" srcOrd="7" destOrd="0" parTransId="{64BFEF67-41C1-4220-85B4-6649483A0B59}" sibTransId="{C1F9418F-68B4-4240-A4F1-07E9C7103BAE}"/>
    <dgm:cxn modelId="{242BFC43-547B-492F-A2A2-342F0626ED3F}" srcId="{5A1AAA1D-D95D-42A1-9C88-9D8F51F39349}" destId="{701E9095-09D7-4067-A08B-13A0CF024C0C}" srcOrd="11" destOrd="0" parTransId="{A9208E1F-BD52-4F54-A61B-D9C2330E5584}" sibTransId="{ACCCFD96-4C83-4465-9390-AF3603570E7A}"/>
    <dgm:cxn modelId="{9AF5C247-2DE1-49EE-A158-9A34896080A3}" type="presOf" srcId="{C4ED289C-E1A4-4628-A497-4CA226DCDB08}" destId="{369FE300-C33B-4558-A484-57CF2CA1EC0E}" srcOrd="0" destOrd="0" presId="urn:microsoft.com/office/officeart/2008/layout/LinedList"/>
    <dgm:cxn modelId="{44493D4F-0F86-4D1B-8BEC-45ECA8F3D816}" type="presOf" srcId="{242ADCA4-52DE-443A-8A78-577AE28860B6}" destId="{E747029D-60E5-4DD3-833B-0CE7419D69B3}" srcOrd="0" destOrd="0" presId="urn:microsoft.com/office/officeart/2008/layout/LinedList"/>
    <dgm:cxn modelId="{B1455F73-36C9-4479-B8BE-8C1531222E25}" type="presOf" srcId="{4AD938EC-7DB1-4E36-9E4D-9E89E1E94FD3}" destId="{9AB367E3-0627-4731-8D8D-D828EA29E62B}" srcOrd="0" destOrd="0" presId="urn:microsoft.com/office/officeart/2008/layout/LinedList"/>
    <dgm:cxn modelId="{702D0876-EDED-42A7-9571-CF96149CF55C}" type="presOf" srcId="{CBDBA020-36FA-4613-A957-9D731AB1B1CD}" destId="{84327521-0BB2-4C6F-BB62-7DDA6FBD41FB}" srcOrd="0" destOrd="0" presId="urn:microsoft.com/office/officeart/2008/layout/LinedList"/>
    <dgm:cxn modelId="{FF3DC97E-7EBC-43A5-B9DB-03A007A12214}" srcId="{5A1AAA1D-D95D-42A1-9C88-9D8F51F39349}" destId="{8EC0FB04-6094-4B79-85DB-5EB2F3E0B807}" srcOrd="2" destOrd="0" parTransId="{F1675A1A-C8C6-4DE8-8006-F462B479F699}" sibTransId="{7FF71494-762B-49CF-BE4C-630829A8A056}"/>
    <dgm:cxn modelId="{E6D20282-03C6-4E3B-BC1E-61940C08363C}" type="presOf" srcId="{7D6EB413-D437-4A80-B933-EF0BAF0C0544}" destId="{F11B4116-0881-40B7-A6E0-4C3B537F96A6}" srcOrd="0" destOrd="0" presId="urn:microsoft.com/office/officeart/2008/layout/LinedList"/>
    <dgm:cxn modelId="{5D2CEC8C-3F0D-4C36-AC92-7E784CE3E119}" srcId="{5A1AAA1D-D95D-42A1-9C88-9D8F51F39349}" destId="{C4ED289C-E1A4-4628-A497-4CA226DCDB08}" srcOrd="3" destOrd="0" parTransId="{CFE98A8F-931B-4402-9AA6-B0907916E173}" sibTransId="{F3BF6EB9-67BE-43BB-985E-2DC0D4712777}"/>
    <dgm:cxn modelId="{E5D2C1B7-6A68-46A9-BF14-C306C978A45E}" srcId="{5A1AAA1D-D95D-42A1-9C88-9D8F51F39349}" destId="{2DD20841-1684-4469-9E40-3E00B7DA921A}" srcOrd="9" destOrd="0" parTransId="{AE61DF5C-CF43-49C8-80F0-E20FCA53B6B1}" sibTransId="{873C7F03-72E3-4364-9A1B-4404A707BFFF}"/>
    <dgm:cxn modelId="{95C7CFBE-9845-483D-8DE6-59B3E661FD42}" type="presOf" srcId="{8EC0FB04-6094-4B79-85DB-5EB2F3E0B807}" destId="{46E6830A-7B04-46AD-BD5A-C0203B242EA3}" srcOrd="0" destOrd="0" presId="urn:microsoft.com/office/officeart/2008/layout/LinedList"/>
    <dgm:cxn modelId="{D4AF62D3-73F6-4496-8C1E-D8F9AECE69AA}" srcId="{5A1AAA1D-D95D-42A1-9C88-9D8F51F39349}" destId="{7324E59C-919B-4367-AFDA-7B470BA367A1}" srcOrd="0" destOrd="0" parTransId="{19C8B792-F586-4311-B810-5A6BB1FDA191}" sibTransId="{3729C56A-6A31-42C9-942C-ACFC47F7A9C1}"/>
    <dgm:cxn modelId="{9FE9FED6-7BD8-48C6-AE8D-8BC46300E881}" type="presOf" srcId="{701E9095-09D7-4067-A08B-13A0CF024C0C}" destId="{0B66C86E-9434-43C2-978D-F3C75F9D3709}" srcOrd="0" destOrd="0" presId="urn:microsoft.com/office/officeart/2008/layout/LinedList"/>
    <dgm:cxn modelId="{35B869E4-02D1-4F3D-A45B-BAE995CF1D51}" srcId="{5A1AAA1D-D95D-42A1-9C88-9D8F51F39349}" destId="{BAFEBC87-2434-46D1-9DD6-1563D762E6F6}" srcOrd="10" destOrd="0" parTransId="{D23DF535-8876-4C59-8022-7B33E771D37D}" sibTransId="{D818ED34-923A-4AF5-98B5-54C7920F50A4}"/>
    <dgm:cxn modelId="{7BDF36FB-1593-411C-B093-AD6B546F9762}" srcId="{5A1AAA1D-D95D-42A1-9C88-9D8F51F39349}" destId="{3E3666B3-6AF0-4BD7-92B9-4099A66193B8}" srcOrd="6" destOrd="0" parTransId="{0FFE701E-7EDC-4980-A991-DC8365887BA5}" sibTransId="{1E4CB50F-7A2E-4E8F-8DE3-71718FAA7B96}"/>
    <dgm:cxn modelId="{9B383DFB-A264-4E85-A838-4C6CEEE08AA3}" srcId="{5A1AAA1D-D95D-42A1-9C88-9D8F51F39349}" destId="{7D6EB413-D437-4A80-B933-EF0BAF0C0544}" srcOrd="4" destOrd="0" parTransId="{7E453673-E7DD-4EF8-9B23-BD6BF8E891F3}" sibTransId="{6307E6BE-CF6D-46E4-9438-AB900A574751}"/>
    <dgm:cxn modelId="{51B87AB2-D406-46DD-AF56-E7CE5AB8E824}" type="presParOf" srcId="{F96F8F4F-ABB6-4C3B-A4A1-938B2224FD00}" destId="{4FFD3898-B3EF-4324-9723-D9874390A9E0}" srcOrd="0" destOrd="0" presId="urn:microsoft.com/office/officeart/2008/layout/LinedList"/>
    <dgm:cxn modelId="{C3FB8307-1D0F-4D54-B7B0-90F5AAE598AA}" type="presParOf" srcId="{F96F8F4F-ABB6-4C3B-A4A1-938B2224FD00}" destId="{50BDB328-06D2-45CB-ADB3-6B0F8D8F4157}" srcOrd="1" destOrd="0" presId="urn:microsoft.com/office/officeart/2008/layout/LinedList"/>
    <dgm:cxn modelId="{0480CDD7-AFBA-461F-8615-08E05487BCB2}" type="presParOf" srcId="{50BDB328-06D2-45CB-ADB3-6B0F8D8F4157}" destId="{8A1E0A6E-CAF0-4BB4-B377-A362A0798192}" srcOrd="0" destOrd="0" presId="urn:microsoft.com/office/officeart/2008/layout/LinedList"/>
    <dgm:cxn modelId="{3B12910B-7408-4073-8B45-F1EFF0B6FBBC}" type="presParOf" srcId="{50BDB328-06D2-45CB-ADB3-6B0F8D8F4157}" destId="{44754857-143A-42D5-B9ED-3B3B39A05885}" srcOrd="1" destOrd="0" presId="urn:microsoft.com/office/officeart/2008/layout/LinedList"/>
    <dgm:cxn modelId="{DB04F392-D1B5-47E8-A016-FBB57DC78768}" type="presParOf" srcId="{F96F8F4F-ABB6-4C3B-A4A1-938B2224FD00}" destId="{D1B8A960-5308-4E02-B063-6AC1CF06AA97}" srcOrd="2" destOrd="0" presId="urn:microsoft.com/office/officeart/2008/layout/LinedList"/>
    <dgm:cxn modelId="{30EC2523-3AEA-4371-9AF6-6CFAAC5DFDA5}" type="presParOf" srcId="{F96F8F4F-ABB6-4C3B-A4A1-938B2224FD00}" destId="{B4A51D61-33A2-416E-9017-9515A1C587C8}" srcOrd="3" destOrd="0" presId="urn:microsoft.com/office/officeart/2008/layout/LinedList"/>
    <dgm:cxn modelId="{3BAFEADC-8387-4295-81FE-FF586ECE2AFD}" type="presParOf" srcId="{B4A51D61-33A2-416E-9017-9515A1C587C8}" destId="{E747029D-60E5-4DD3-833B-0CE7419D69B3}" srcOrd="0" destOrd="0" presId="urn:microsoft.com/office/officeart/2008/layout/LinedList"/>
    <dgm:cxn modelId="{7225E0E6-73F5-439F-A4B4-7992B6FE59BC}" type="presParOf" srcId="{B4A51D61-33A2-416E-9017-9515A1C587C8}" destId="{1DD228E7-7F32-4930-AEC8-2EB28E2D9380}" srcOrd="1" destOrd="0" presId="urn:microsoft.com/office/officeart/2008/layout/LinedList"/>
    <dgm:cxn modelId="{436C8ECD-0FA3-47A4-AB23-59CA9B7D1CCD}" type="presParOf" srcId="{F96F8F4F-ABB6-4C3B-A4A1-938B2224FD00}" destId="{4C2B1A52-C7CF-4518-9774-86CA815399B1}" srcOrd="4" destOrd="0" presId="urn:microsoft.com/office/officeart/2008/layout/LinedList"/>
    <dgm:cxn modelId="{F6A41311-9BDC-4C84-99E2-87C526CEB580}" type="presParOf" srcId="{F96F8F4F-ABB6-4C3B-A4A1-938B2224FD00}" destId="{5393791E-F853-470C-B1F3-2ED300373F1B}" srcOrd="5" destOrd="0" presId="urn:microsoft.com/office/officeart/2008/layout/LinedList"/>
    <dgm:cxn modelId="{26295C14-207B-44D3-AAE5-C48A41A1C9A9}" type="presParOf" srcId="{5393791E-F853-470C-B1F3-2ED300373F1B}" destId="{46E6830A-7B04-46AD-BD5A-C0203B242EA3}" srcOrd="0" destOrd="0" presId="urn:microsoft.com/office/officeart/2008/layout/LinedList"/>
    <dgm:cxn modelId="{CFCACD52-7A7D-4B42-8A02-44B5099BCF48}" type="presParOf" srcId="{5393791E-F853-470C-B1F3-2ED300373F1B}" destId="{7653F622-8F11-4AC8-B5EB-63388CE3CEE2}" srcOrd="1" destOrd="0" presId="urn:microsoft.com/office/officeart/2008/layout/LinedList"/>
    <dgm:cxn modelId="{2F5DFF61-045C-40A1-A1AE-177B97381D12}" type="presParOf" srcId="{F96F8F4F-ABB6-4C3B-A4A1-938B2224FD00}" destId="{D5415C77-0EAF-4CB8-9874-7E4BC88F4F39}" srcOrd="6" destOrd="0" presId="urn:microsoft.com/office/officeart/2008/layout/LinedList"/>
    <dgm:cxn modelId="{CDAB4ED9-5613-4C62-9FC4-17EF3F47AEDE}" type="presParOf" srcId="{F96F8F4F-ABB6-4C3B-A4A1-938B2224FD00}" destId="{40748F23-B3C4-4E5B-A3B7-FB1298A0CA61}" srcOrd="7" destOrd="0" presId="urn:microsoft.com/office/officeart/2008/layout/LinedList"/>
    <dgm:cxn modelId="{95E517FA-9D00-4897-9FEE-611073412F44}" type="presParOf" srcId="{40748F23-B3C4-4E5B-A3B7-FB1298A0CA61}" destId="{369FE300-C33B-4558-A484-57CF2CA1EC0E}" srcOrd="0" destOrd="0" presId="urn:microsoft.com/office/officeart/2008/layout/LinedList"/>
    <dgm:cxn modelId="{91589A80-8CA3-4124-81A6-9206958AC3A6}" type="presParOf" srcId="{40748F23-B3C4-4E5B-A3B7-FB1298A0CA61}" destId="{13142A55-8486-4448-B853-FFE430C99E06}" srcOrd="1" destOrd="0" presId="urn:microsoft.com/office/officeart/2008/layout/LinedList"/>
    <dgm:cxn modelId="{5FBC1374-5D76-4D8C-B2FB-D5AAF4E9375E}" type="presParOf" srcId="{F96F8F4F-ABB6-4C3B-A4A1-938B2224FD00}" destId="{8D16860D-97AC-474B-A55E-8C2DABC8AB94}" srcOrd="8" destOrd="0" presId="urn:microsoft.com/office/officeart/2008/layout/LinedList"/>
    <dgm:cxn modelId="{6D3C584B-665F-4942-B608-E154CAF39D0D}" type="presParOf" srcId="{F96F8F4F-ABB6-4C3B-A4A1-938B2224FD00}" destId="{DA7E885D-D72D-4444-B463-F8961290BF91}" srcOrd="9" destOrd="0" presId="urn:microsoft.com/office/officeart/2008/layout/LinedList"/>
    <dgm:cxn modelId="{C7424ECF-094A-4612-8AA8-645B05FDE256}" type="presParOf" srcId="{DA7E885D-D72D-4444-B463-F8961290BF91}" destId="{F11B4116-0881-40B7-A6E0-4C3B537F96A6}" srcOrd="0" destOrd="0" presId="urn:microsoft.com/office/officeart/2008/layout/LinedList"/>
    <dgm:cxn modelId="{AF1AF06A-BC7E-465E-9DAE-12882A10E763}" type="presParOf" srcId="{DA7E885D-D72D-4444-B463-F8961290BF91}" destId="{AC05811A-992F-4760-9C79-AD0310643520}" srcOrd="1" destOrd="0" presId="urn:microsoft.com/office/officeart/2008/layout/LinedList"/>
    <dgm:cxn modelId="{7D154217-C52A-4727-B083-806717D9ABEF}" type="presParOf" srcId="{F96F8F4F-ABB6-4C3B-A4A1-938B2224FD00}" destId="{87BC809A-DBF5-4C00-B78A-A7A2009E9385}" srcOrd="10" destOrd="0" presId="urn:microsoft.com/office/officeart/2008/layout/LinedList"/>
    <dgm:cxn modelId="{3CE29FB9-BD15-4177-A520-08BCD16F1C8C}" type="presParOf" srcId="{F96F8F4F-ABB6-4C3B-A4A1-938B2224FD00}" destId="{E8C76977-AAB8-4184-8A71-2B85CC036553}" srcOrd="11" destOrd="0" presId="urn:microsoft.com/office/officeart/2008/layout/LinedList"/>
    <dgm:cxn modelId="{F2C0D514-92D6-4AD0-86C6-FAA13D954C00}" type="presParOf" srcId="{E8C76977-AAB8-4184-8A71-2B85CC036553}" destId="{435B15C0-C81D-4AE0-A9F4-D9F860FBA577}" srcOrd="0" destOrd="0" presId="urn:microsoft.com/office/officeart/2008/layout/LinedList"/>
    <dgm:cxn modelId="{C8CE407E-EF6E-4938-92BB-9880B1448C96}" type="presParOf" srcId="{E8C76977-AAB8-4184-8A71-2B85CC036553}" destId="{CD9F7DE2-7377-47BB-B91B-EB063E1BBB29}" srcOrd="1" destOrd="0" presId="urn:microsoft.com/office/officeart/2008/layout/LinedList"/>
    <dgm:cxn modelId="{4E9AB013-C203-4432-BA56-67BF502C490F}" type="presParOf" srcId="{F96F8F4F-ABB6-4C3B-A4A1-938B2224FD00}" destId="{6D165D27-EAD3-46D9-B2A6-E86CEB7A47A3}" srcOrd="12" destOrd="0" presId="urn:microsoft.com/office/officeart/2008/layout/LinedList"/>
    <dgm:cxn modelId="{FEF2DAB8-CFBB-47B1-B01B-42AE4EB783B0}" type="presParOf" srcId="{F96F8F4F-ABB6-4C3B-A4A1-938B2224FD00}" destId="{E8F984B3-F7E9-4C71-8162-6422234E1CFD}" srcOrd="13" destOrd="0" presId="urn:microsoft.com/office/officeart/2008/layout/LinedList"/>
    <dgm:cxn modelId="{C22391C9-C581-4E5B-88B0-ADEFA925FF56}" type="presParOf" srcId="{E8F984B3-F7E9-4C71-8162-6422234E1CFD}" destId="{42C0617B-D650-402A-AF02-23F1D1BE9790}" srcOrd="0" destOrd="0" presId="urn:microsoft.com/office/officeart/2008/layout/LinedList"/>
    <dgm:cxn modelId="{B049EDF2-9D62-4005-BA44-E2A0CC48F1B3}" type="presParOf" srcId="{E8F984B3-F7E9-4C71-8162-6422234E1CFD}" destId="{B0183B68-9CCC-4562-8300-07541F3869C7}" srcOrd="1" destOrd="0" presId="urn:microsoft.com/office/officeart/2008/layout/LinedList"/>
    <dgm:cxn modelId="{5943F61B-1C36-4FEB-9723-2A65D0B13570}" type="presParOf" srcId="{F96F8F4F-ABB6-4C3B-A4A1-938B2224FD00}" destId="{8DC6F07B-2323-4FF8-9A4E-73CD44A6FEAD}" srcOrd="14" destOrd="0" presId="urn:microsoft.com/office/officeart/2008/layout/LinedList"/>
    <dgm:cxn modelId="{352829AA-57D2-4103-9FAB-1FC970095F54}" type="presParOf" srcId="{F96F8F4F-ABB6-4C3B-A4A1-938B2224FD00}" destId="{DB018B46-0D57-4976-B480-6BB121A71BC9}" srcOrd="15" destOrd="0" presId="urn:microsoft.com/office/officeart/2008/layout/LinedList"/>
    <dgm:cxn modelId="{5B6D3E92-C282-422C-9870-14C142B0F818}" type="presParOf" srcId="{DB018B46-0D57-4976-B480-6BB121A71BC9}" destId="{84327521-0BB2-4C6F-BB62-7DDA6FBD41FB}" srcOrd="0" destOrd="0" presId="urn:microsoft.com/office/officeart/2008/layout/LinedList"/>
    <dgm:cxn modelId="{906DA71D-9AD5-4E62-8C37-7A37CF65EB3D}" type="presParOf" srcId="{DB018B46-0D57-4976-B480-6BB121A71BC9}" destId="{61957761-FE2C-4320-BD90-A35DD3EAB74E}" srcOrd="1" destOrd="0" presId="urn:microsoft.com/office/officeart/2008/layout/LinedList"/>
    <dgm:cxn modelId="{C61E5D4F-B277-4219-969C-AFF19D2C294A}" type="presParOf" srcId="{F96F8F4F-ABB6-4C3B-A4A1-938B2224FD00}" destId="{DAA79FC7-CCC6-411C-93B8-716F4C6E8C26}" srcOrd="16" destOrd="0" presId="urn:microsoft.com/office/officeart/2008/layout/LinedList"/>
    <dgm:cxn modelId="{BBB9AE55-830F-4E18-8E2E-F6744324A375}" type="presParOf" srcId="{F96F8F4F-ABB6-4C3B-A4A1-938B2224FD00}" destId="{37097112-0640-4702-964D-B252C263C426}" srcOrd="17" destOrd="0" presId="urn:microsoft.com/office/officeart/2008/layout/LinedList"/>
    <dgm:cxn modelId="{1080D23C-33AA-4473-85D8-BA03B65BC74D}" type="presParOf" srcId="{37097112-0640-4702-964D-B252C263C426}" destId="{9AB367E3-0627-4731-8D8D-D828EA29E62B}" srcOrd="0" destOrd="0" presId="urn:microsoft.com/office/officeart/2008/layout/LinedList"/>
    <dgm:cxn modelId="{C453FC21-BFD7-451C-8734-EE76540623CC}" type="presParOf" srcId="{37097112-0640-4702-964D-B252C263C426}" destId="{8E307B38-7F96-47C7-A270-D26AD76B3185}" srcOrd="1" destOrd="0" presId="urn:microsoft.com/office/officeart/2008/layout/LinedList"/>
    <dgm:cxn modelId="{D2252625-C6E8-41A6-8BA7-83FAF2C941FE}" type="presParOf" srcId="{F96F8F4F-ABB6-4C3B-A4A1-938B2224FD00}" destId="{CE059672-1252-4CDF-9F8B-84AFC2F7A176}" srcOrd="18" destOrd="0" presId="urn:microsoft.com/office/officeart/2008/layout/LinedList"/>
    <dgm:cxn modelId="{34A64D1E-5939-4BF4-B7BA-D6157400DB57}" type="presParOf" srcId="{F96F8F4F-ABB6-4C3B-A4A1-938B2224FD00}" destId="{B4490488-02B4-4539-A7B6-BDCCDC61640D}" srcOrd="19" destOrd="0" presId="urn:microsoft.com/office/officeart/2008/layout/LinedList"/>
    <dgm:cxn modelId="{F1454AEC-CF80-4D69-83A0-980576DFA5B1}" type="presParOf" srcId="{B4490488-02B4-4539-A7B6-BDCCDC61640D}" destId="{7227BB7B-6A15-40C3-B3A2-E9BEDAA1F619}" srcOrd="0" destOrd="0" presId="urn:microsoft.com/office/officeart/2008/layout/LinedList"/>
    <dgm:cxn modelId="{FED7A5BC-E2FB-4465-9372-BDB77F4244CE}" type="presParOf" srcId="{B4490488-02B4-4539-A7B6-BDCCDC61640D}" destId="{71D08DFE-4F35-4619-97C6-6F118DA46371}" srcOrd="1" destOrd="0" presId="urn:microsoft.com/office/officeart/2008/layout/LinedList"/>
    <dgm:cxn modelId="{DA27AB39-EBF4-43E8-AE17-C46723952AC6}" type="presParOf" srcId="{F96F8F4F-ABB6-4C3B-A4A1-938B2224FD00}" destId="{EFA03A3C-BF6A-44A9-87B2-C4BE9065ADFD}" srcOrd="20" destOrd="0" presId="urn:microsoft.com/office/officeart/2008/layout/LinedList"/>
    <dgm:cxn modelId="{BF3AF0B1-7AC8-4962-8696-ADBFD3E01F18}" type="presParOf" srcId="{F96F8F4F-ABB6-4C3B-A4A1-938B2224FD00}" destId="{276C7A58-C168-4109-BE4D-1F59ABA447E3}" srcOrd="21" destOrd="0" presId="urn:microsoft.com/office/officeart/2008/layout/LinedList"/>
    <dgm:cxn modelId="{AB190F02-A984-4996-8186-09AE01FDB9E9}" type="presParOf" srcId="{276C7A58-C168-4109-BE4D-1F59ABA447E3}" destId="{3F02AD04-200F-4CF6-933F-F4458D7C811F}" srcOrd="0" destOrd="0" presId="urn:microsoft.com/office/officeart/2008/layout/LinedList"/>
    <dgm:cxn modelId="{1C467E65-CBDE-45B3-99F6-94A6BB7B36F1}" type="presParOf" srcId="{276C7A58-C168-4109-BE4D-1F59ABA447E3}" destId="{AF1348DA-E9CD-4332-AFFB-F65E588DB15D}" srcOrd="1" destOrd="0" presId="urn:microsoft.com/office/officeart/2008/layout/LinedList"/>
    <dgm:cxn modelId="{A749D805-FF54-41BB-BE2B-ABC536C5B3A1}" type="presParOf" srcId="{F96F8F4F-ABB6-4C3B-A4A1-938B2224FD00}" destId="{1F18E041-47D5-4FBC-A61D-4028B60238E8}" srcOrd="22" destOrd="0" presId="urn:microsoft.com/office/officeart/2008/layout/LinedList"/>
    <dgm:cxn modelId="{DA25CABA-AFDD-4C7A-AB03-9B684ECFC43E}" type="presParOf" srcId="{F96F8F4F-ABB6-4C3B-A4A1-938B2224FD00}" destId="{070F0DA6-1A4B-468A-9FEF-12EB2CA2BCE0}" srcOrd="23" destOrd="0" presId="urn:microsoft.com/office/officeart/2008/layout/LinedList"/>
    <dgm:cxn modelId="{F76D53CA-E94C-4CE4-B4D8-65346BD84B89}" type="presParOf" srcId="{070F0DA6-1A4B-468A-9FEF-12EB2CA2BCE0}" destId="{0B66C86E-9434-43C2-978D-F3C75F9D3709}" srcOrd="0" destOrd="0" presId="urn:microsoft.com/office/officeart/2008/layout/LinedList"/>
    <dgm:cxn modelId="{5C1885B8-2630-4259-8647-58215BD34829}" type="presParOf" srcId="{070F0DA6-1A4B-468A-9FEF-12EB2CA2BCE0}" destId="{20BDFC40-CA80-4697-A930-3BC30B4B71D7}"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9435AF-0C94-4F33-A045-83A4BEA7482C}" type="doc">
      <dgm:prSet loTypeId="urn:microsoft.com/office/officeart/2005/8/layout/hierarchy1" loCatId="hierarchy" qsTypeId="urn:microsoft.com/office/officeart/2005/8/quickstyle/simple1" qsCatId="simple" csTypeId="urn:microsoft.com/office/officeart/2005/8/colors/colorful5" csCatId="colorful"/>
      <dgm:spPr/>
      <dgm:t>
        <a:bodyPr/>
        <a:lstStyle/>
        <a:p>
          <a:endParaRPr lang="en-US"/>
        </a:p>
      </dgm:t>
    </dgm:pt>
    <dgm:pt modelId="{79E60925-3400-44DB-9017-890759704FE1}">
      <dgm:prSet/>
      <dgm:spPr/>
      <dgm:t>
        <a:bodyPr/>
        <a:lstStyle/>
        <a:p>
          <a:r>
            <a:rPr lang="en-US"/>
            <a:t>I can </a:t>
          </a:r>
          <a:r>
            <a:rPr lang="en-US" b="1"/>
            <a:t>see</a:t>
          </a:r>
          <a:r>
            <a:rPr lang="en-US"/>
            <a:t> things from your point of view</a:t>
          </a:r>
        </a:p>
      </dgm:t>
    </dgm:pt>
    <dgm:pt modelId="{10D0CF2C-C7D4-49A2-AED1-CC881B527500}" type="parTrans" cxnId="{B03CB0AE-3104-4EF7-8F8A-87D581935B3C}">
      <dgm:prSet/>
      <dgm:spPr/>
      <dgm:t>
        <a:bodyPr/>
        <a:lstStyle/>
        <a:p>
          <a:endParaRPr lang="en-US"/>
        </a:p>
      </dgm:t>
    </dgm:pt>
    <dgm:pt modelId="{9769E068-5E92-40BE-A85E-F2F688276524}" type="sibTrans" cxnId="{B03CB0AE-3104-4EF7-8F8A-87D581935B3C}">
      <dgm:prSet/>
      <dgm:spPr/>
      <dgm:t>
        <a:bodyPr/>
        <a:lstStyle/>
        <a:p>
          <a:endParaRPr lang="en-US"/>
        </a:p>
      </dgm:t>
    </dgm:pt>
    <dgm:pt modelId="{6F7DAFBF-049B-4372-BD60-F5A5D245CE18}">
      <dgm:prSet/>
      <dgm:spPr/>
      <dgm:t>
        <a:bodyPr/>
        <a:lstStyle/>
        <a:p>
          <a:r>
            <a:rPr lang="en-US"/>
            <a:t>It’s as </a:t>
          </a:r>
          <a:r>
            <a:rPr lang="en-US" b="1"/>
            <a:t>clear as daylight</a:t>
          </a:r>
          <a:endParaRPr lang="en-US"/>
        </a:p>
      </dgm:t>
    </dgm:pt>
    <dgm:pt modelId="{1222B58F-720A-4DA2-8173-991139BBE5A5}" type="parTrans" cxnId="{D3AAB22A-5F5A-4D84-8F89-41B1BC225368}">
      <dgm:prSet/>
      <dgm:spPr/>
      <dgm:t>
        <a:bodyPr/>
        <a:lstStyle/>
        <a:p>
          <a:endParaRPr lang="en-US"/>
        </a:p>
      </dgm:t>
    </dgm:pt>
    <dgm:pt modelId="{972F51E0-4B0C-442E-837B-9AFE89A0AB49}" type="sibTrans" cxnId="{D3AAB22A-5F5A-4D84-8F89-41B1BC225368}">
      <dgm:prSet/>
      <dgm:spPr/>
      <dgm:t>
        <a:bodyPr/>
        <a:lstStyle/>
        <a:p>
          <a:endParaRPr lang="en-US"/>
        </a:p>
      </dgm:t>
    </dgm:pt>
    <dgm:pt modelId="{0F23BA75-4DE4-41AE-A95A-219A87889590}">
      <dgm:prSet/>
      <dgm:spPr/>
      <dgm:t>
        <a:bodyPr/>
        <a:lstStyle/>
        <a:p>
          <a:r>
            <a:rPr lang="en-US"/>
            <a:t>I can </a:t>
          </a:r>
          <a:r>
            <a:rPr lang="en-US" b="1"/>
            <a:t>see the big picture </a:t>
          </a:r>
          <a:endParaRPr lang="en-US"/>
        </a:p>
      </dgm:t>
    </dgm:pt>
    <dgm:pt modelId="{7A30B516-3F35-4174-9476-C35F5C5D5460}" type="parTrans" cxnId="{7B3B0CD1-81E9-4498-8291-E05C20FCBB6A}">
      <dgm:prSet/>
      <dgm:spPr/>
      <dgm:t>
        <a:bodyPr/>
        <a:lstStyle/>
        <a:p>
          <a:endParaRPr lang="en-US"/>
        </a:p>
      </dgm:t>
    </dgm:pt>
    <dgm:pt modelId="{DE55F256-A4FA-41C5-BD9B-832547A534F2}" type="sibTrans" cxnId="{7B3B0CD1-81E9-4498-8291-E05C20FCBB6A}">
      <dgm:prSet/>
      <dgm:spPr/>
      <dgm:t>
        <a:bodyPr/>
        <a:lstStyle/>
        <a:p>
          <a:endParaRPr lang="en-US"/>
        </a:p>
      </dgm:t>
    </dgm:pt>
    <dgm:pt modelId="{95EF5EF0-D82E-4B32-AA99-35924D60131A}">
      <dgm:prSet/>
      <dgm:spPr/>
      <dgm:t>
        <a:bodyPr/>
        <a:lstStyle/>
        <a:p>
          <a:r>
            <a:rPr lang="en-US"/>
            <a:t>(Strong Visual Images) – </a:t>
          </a:r>
          <a:r>
            <a:rPr lang="en-US" b="1"/>
            <a:t>Smoke was coming out of her ears</a:t>
          </a:r>
          <a:r>
            <a:rPr lang="en-US"/>
            <a:t>, she was so angry</a:t>
          </a:r>
        </a:p>
      </dgm:t>
    </dgm:pt>
    <dgm:pt modelId="{E4E99698-3638-4EAD-AEF9-476D2A1C7072}" type="parTrans" cxnId="{7548041C-B8F3-410B-A6AD-5B385F0258AE}">
      <dgm:prSet/>
      <dgm:spPr/>
      <dgm:t>
        <a:bodyPr/>
        <a:lstStyle/>
        <a:p>
          <a:endParaRPr lang="en-US"/>
        </a:p>
      </dgm:t>
    </dgm:pt>
    <dgm:pt modelId="{DB5366CD-53DB-425E-97E6-273CDECF5DC0}" type="sibTrans" cxnId="{7548041C-B8F3-410B-A6AD-5B385F0258AE}">
      <dgm:prSet/>
      <dgm:spPr/>
      <dgm:t>
        <a:bodyPr/>
        <a:lstStyle/>
        <a:p>
          <a:endParaRPr lang="en-US"/>
        </a:p>
      </dgm:t>
    </dgm:pt>
    <dgm:pt modelId="{9945D437-2956-45A5-B96B-1D6F0392AC66}" type="pres">
      <dgm:prSet presAssocID="{999435AF-0C94-4F33-A045-83A4BEA7482C}" presName="hierChild1" presStyleCnt="0">
        <dgm:presLayoutVars>
          <dgm:chPref val="1"/>
          <dgm:dir/>
          <dgm:animOne val="branch"/>
          <dgm:animLvl val="lvl"/>
          <dgm:resizeHandles/>
        </dgm:presLayoutVars>
      </dgm:prSet>
      <dgm:spPr/>
    </dgm:pt>
    <dgm:pt modelId="{8EA1011C-366F-443E-AC1F-E9903CB7B021}" type="pres">
      <dgm:prSet presAssocID="{79E60925-3400-44DB-9017-890759704FE1}" presName="hierRoot1" presStyleCnt="0"/>
      <dgm:spPr/>
    </dgm:pt>
    <dgm:pt modelId="{ADA7FA8A-7ADE-4966-857A-0CE510EBF750}" type="pres">
      <dgm:prSet presAssocID="{79E60925-3400-44DB-9017-890759704FE1}" presName="composite" presStyleCnt="0"/>
      <dgm:spPr/>
    </dgm:pt>
    <dgm:pt modelId="{4FB80A5A-3FDF-4C6D-856B-EBFF26223D2B}" type="pres">
      <dgm:prSet presAssocID="{79E60925-3400-44DB-9017-890759704FE1}" presName="background" presStyleLbl="node0" presStyleIdx="0" presStyleCnt="4"/>
      <dgm:spPr/>
    </dgm:pt>
    <dgm:pt modelId="{1B9E9FBA-E6D0-4AB2-8D79-DC596466AC84}" type="pres">
      <dgm:prSet presAssocID="{79E60925-3400-44DB-9017-890759704FE1}" presName="text" presStyleLbl="fgAcc0" presStyleIdx="0" presStyleCnt="4">
        <dgm:presLayoutVars>
          <dgm:chPref val="3"/>
        </dgm:presLayoutVars>
      </dgm:prSet>
      <dgm:spPr/>
    </dgm:pt>
    <dgm:pt modelId="{56715347-FCC0-40EB-B8F5-CC465388C11F}" type="pres">
      <dgm:prSet presAssocID="{79E60925-3400-44DB-9017-890759704FE1}" presName="hierChild2" presStyleCnt="0"/>
      <dgm:spPr/>
    </dgm:pt>
    <dgm:pt modelId="{B29BE86A-373B-4E46-BFFE-25266579F7A5}" type="pres">
      <dgm:prSet presAssocID="{6F7DAFBF-049B-4372-BD60-F5A5D245CE18}" presName="hierRoot1" presStyleCnt="0"/>
      <dgm:spPr/>
    </dgm:pt>
    <dgm:pt modelId="{14550AB4-1E55-4A4D-809D-1C8CC93D95C3}" type="pres">
      <dgm:prSet presAssocID="{6F7DAFBF-049B-4372-BD60-F5A5D245CE18}" presName="composite" presStyleCnt="0"/>
      <dgm:spPr/>
    </dgm:pt>
    <dgm:pt modelId="{9AA2ADA4-3CA4-487F-861A-785ECA676F7B}" type="pres">
      <dgm:prSet presAssocID="{6F7DAFBF-049B-4372-BD60-F5A5D245CE18}" presName="background" presStyleLbl="node0" presStyleIdx="1" presStyleCnt="4"/>
      <dgm:spPr/>
    </dgm:pt>
    <dgm:pt modelId="{9F303253-F379-47E5-AF55-AE557E5435E3}" type="pres">
      <dgm:prSet presAssocID="{6F7DAFBF-049B-4372-BD60-F5A5D245CE18}" presName="text" presStyleLbl="fgAcc0" presStyleIdx="1" presStyleCnt="4">
        <dgm:presLayoutVars>
          <dgm:chPref val="3"/>
        </dgm:presLayoutVars>
      </dgm:prSet>
      <dgm:spPr/>
    </dgm:pt>
    <dgm:pt modelId="{747992D7-573E-4DD9-89FE-AD5B882E9B5B}" type="pres">
      <dgm:prSet presAssocID="{6F7DAFBF-049B-4372-BD60-F5A5D245CE18}" presName="hierChild2" presStyleCnt="0"/>
      <dgm:spPr/>
    </dgm:pt>
    <dgm:pt modelId="{01E6E218-259B-441A-9C8A-581142E7176E}" type="pres">
      <dgm:prSet presAssocID="{0F23BA75-4DE4-41AE-A95A-219A87889590}" presName="hierRoot1" presStyleCnt="0"/>
      <dgm:spPr/>
    </dgm:pt>
    <dgm:pt modelId="{E93897F6-8B60-47F5-A428-88BFF04B8C3B}" type="pres">
      <dgm:prSet presAssocID="{0F23BA75-4DE4-41AE-A95A-219A87889590}" presName="composite" presStyleCnt="0"/>
      <dgm:spPr/>
    </dgm:pt>
    <dgm:pt modelId="{B6858595-2BD1-43A3-9C53-D668D9299285}" type="pres">
      <dgm:prSet presAssocID="{0F23BA75-4DE4-41AE-A95A-219A87889590}" presName="background" presStyleLbl="node0" presStyleIdx="2" presStyleCnt="4"/>
      <dgm:spPr/>
    </dgm:pt>
    <dgm:pt modelId="{4134F7D0-255E-4849-AF7F-71EBE149A493}" type="pres">
      <dgm:prSet presAssocID="{0F23BA75-4DE4-41AE-A95A-219A87889590}" presName="text" presStyleLbl="fgAcc0" presStyleIdx="2" presStyleCnt="4">
        <dgm:presLayoutVars>
          <dgm:chPref val="3"/>
        </dgm:presLayoutVars>
      </dgm:prSet>
      <dgm:spPr/>
    </dgm:pt>
    <dgm:pt modelId="{2A59DD34-7E53-463B-85EB-DCED46929868}" type="pres">
      <dgm:prSet presAssocID="{0F23BA75-4DE4-41AE-A95A-219A87889590}" presName="hierChild2" presStyleCnt="0"/>
      <dgm:spPr/>
    </dgm:pt>
    <dgm:pt modelId="{420CC357-67F4-4209-BBF5-4C87A43553FA}" type="pres">
      <dgm:prSet presAssocID="{95EF5EF0-D82E-4B32-AA99-35924D60131A}" presName="hierRoot1" presStyleCnt="0"/>
      <dgm:spPr/>
    </dgm:pt>
    <dgm:pt modelId="{A4BFB4B8-1C0B-40F5-B028-50105209C90A}" type="pres">
      <dgm:prSet presAssocID="{95EF5EF0-D82E-4B32-AA99-35924D60131A}" presName="composite" presStyleCnt="0"/>
      <dgm:spPr/>
    </dgm:pt>
    <dgm:pt modelId="{682ED641-F145-4C89-9AC6-52DC756024D5}" type="pres">
      <dgm:prSet presAssocID="{95EF5EF0-D82E-4B32-AA99-35924D60131A}" presName="background" presStyleLbl="node0" presStyleIdx="3" presStyleCnt="4"/>
      <dgm:spPr/>
    </dgm:pt>
    <dgm:pt modelId="{E12EF5ED-5710-4A2C-B3F6-E1EBA6AE32A8}" type="pres">
      <dgm:prSet presAssocID="{95EF5EF0-D82E-4B32-AA99-35924D60131A}" presName="text" presStyleLbl="fgAcc0" presStyleIdx="3" presStyleCnt="4">
        <dgm:presLayoutVars>
          <dgm:chPref val="3"/>
        </dgm:presLayoutVars>
      </dgm:prSet>
      <dgm:spPr/>
    </dgm:pt>
    <dgm:pt modelId="{03378E07-ABE4-46DA-8E27-88AAD6E8152F}" type="pres">
      <dgm:prSet presAssocID="{95EF5EF0-D82E-4B32-AA99-35924D60131A}" presName="hierChild2" presStyleCnt="0"/>
      <dgm:spPr/>
    </dgm:pt>
  </dgm:ptLst>
  <dgm:cxnLst>
    <dgm:cxn modelId="{7548041C-B8F3-410B-A6AD-5B385F0258AE}" srcId="{999435AF-0C94-4F33-A045-83A4BEA7482C}" destId="{95EF5EF0-D82E-4B32-AA99-35924D60131A}" srcOrd="3" destOrd="0" parTransId="{E4E99698-3638-4EAD-AEF9-476D2A1C7072}" sibTransId="{DB5366CD-53DB-425E-97E6-273CDECF5DC0}"/>
    <dgm:cxn modelId="{23AD5924-6CD2-4E1F-8890-48E91C043F76}" type="presOf" srcId="{999435AF-0C94-4F33-A045-83A4BEA7482C}" destId="{9945D437-2956-45A5-B96B-1D6F0392AC66}" srcOrd="0" destOrd="0" presId="urn:microsoft.com/office/officeart/2005/8/layout/hierarchy1"/>
    <dgm:cxn modelId="{04756928-26F2-404E-B245-9C8B15A14998}" type="presOf" srcId="{6F7DAFBF-049B-4372-BD60-F5A5D245CE18}" destId="{9F303253-F379-47E5-AF55-AE557E5435E3}" srcOrd="0" destOrd="0" presId="urn:microsoft.com/office/officeart/2005/8/layout/hierarchy1"/>
    <dgm:cxn modelId="{D3AAB22A-5F5A-4D84-8F89-41B1BC225368}" srcId="{999435AF-0C94-4F33-A045-83A4BEA7482C}" destId="{6F7DAFBF-049B-4372-BD60-F5A5D245CE18}" srcOrd="1" destOrd="0" parTransId="{1222B58F-720A-4DA2-8173-991139BBE5A5}" sibTransId="{972F51E0-4B0C-442E-837B-9AFE89A0AB49}"/>
    <dgm:cxn modelId="{FD3B3678-070D-4F3A-86FD-9D7402C45801}" type="presOf" srcId="{0F23BA75-4DE4-41AE-A95A-219A87889590}" destId="{4134F7D0-255E-4849-AF7F-71EBE149A493}" srcOrd="0" destOrd="0" presId="urn:microsoft.com/office/officeart/2005/8/layout/hierarchy1"/>
    <dgm:cxn modelId="{B03CB0AE-3104-4EF7-8F8A-87D581935B3C}" srcId="{999435AF-0C94-4F33-A045-83A4BEA7482C}" destId="{79E60925-3400-44DB-9017-890759704FE1}" srcOrd="0" destOrd="0" parTransId="{10D0CF2C-C7D4-49A2-AED1-CC881B527500}" sibTransId="{9769E068-5E92-40BE-A85E-F2F688276524}"/>
    <dgm:cxn modelId="{55C0C5CB-AF90-41AB-8F8E-F6366B21F3AB}" type="presOf" srcId="{79E60925-3400-44DB-9017-890759704FE1}" destId="{1B9E9FBA-E6D0-4AB2-8D79-DC596466AC84}" srcOrd="0" destOrd="0" presId="urn:microsoft.com/office/officeart/2005/8/layout/hierarchy1"/>
    <dgm:cxn modelId="{7B3B0CD1-81E9-4498-8291-E05C20FCBB6A}" srcId="{999435AF-0C94-4F33-A045-83A4BEA7482C}" destId="{0F23BA75-4DE4-41AE-A95A-219A87889590}" srcOrd="2" destOrd="0" parTransId="{7A30B516-3F35-4174-9476-C35F5C5D5460}" sibTransId="{DE55F256-A4FA-41C5-BD9B-832547A534F2}"/>
    <dgm:cxn modelId="{2D93A2E4-4BC6-44AD-B34D-050B655BDC9D}" type="presOf" srcId="{95EF5EF0-D82E-4B32-AA99-35924D60131A}" destId="{E12EF5ED-5710-4A2C-B3F6-E1EBA6AE32A8}" srcOrd="0" destOrd="0" presId="urn:microsoft.com/office/officeart/2005/8/layout/hierarchy1"/>
    <dgm:cxn modelId="{1706096A-7189-44E6-BDBD-A30A26C34546}" type="presParOf" srcId="{9945D437-2956-45A5-B96B-1D6F0392AC66}" destId="{8EA1011C-366F-443E-AC1F-E9903CB7B021}" srcOrd="0" destOrd="0" presId="urn:microsoft.com/office/officeart/2005/8/layout/hierarchy1"/>
    <dgm:cxn modelId="{02417487-471D-4143-BCB1-651A65E5CB7E}" type="presParOf" srcId="{8EA1011C-366F-443E-AC1F-E9903CB7B021}" destId="{ADA7FA8A-7ADE-4966-857A-0CE510EBF750}" srcOrd="0" destOrd="0" presId="urn:microsoft.com/office/officeart/2005/8/layout/hierarchy1"/>
    <dgm:cxn modelId="{7F2DFB4B-B8FD-4A50-9B91-5B23EF260D28}" type="presParOf" srcId="{ADA7FA8A-7ADE-4966-857A-0CE510EBF750}" destId="{4FB80A5A-3FDF-4C6D-856B-EBFF26223D2B}" srcOrd="0" destOrd="0" presId="urn:microsoft.com/office/officeart/2005/8/layout/hierarchy1"/>
    <dgm:cxn modelId="{1685E554-9B57-4D24-9EC2-97D211F6C70A}" type="presParOf" srcId="{ADA7FA8A-7ADE-4966-857A-0CE510EBF750}" destId="{1B9E9FBA-E6D0-4AB2-8D79-DC596466AC84}" srcOrd="1" destOrd="0" presId="urn:microsoft.com/office/officeart/2005/8/layout/hierarchy1"/>
    <dgm:cxn modelId="{E8AE56F0-8404-4131-85C3-81F45F493661}" type="presParOf" srcId="{8EA1011C-366F-443E-AC1F-E9903CB7B021}" destId="{56715347-FCC0-40EB-B8F5-CC465388C11F}" srcOrd="1" destOrd="0" presId="urn:microsoft.com/office/officeart/2005/8/layout/hierarchy1"/>
    <dgm:cxn modelId="{D591218B-4C32-4A3D-9D4B-18C90359E006}" type="presParOf" srcId="{9945D437-2956-45A5-B96B-1D6F0392AC66}" destId="{B29BE86A-373B-4E46-BFFE-25266579F7A5}" srcOrd="1" destOrd="0" presId="urn:microsoft.com/office/officeart/2005/8/layout/hierarchy1"/>
    <dgm:cxn modelId="{0395E878-E421-4A48-9373-D185EA8539DF}" type="presParOf" srcId="{B29BE86A-373B-4E46-BFFE-25266579F7A5}" destId="{14550AB4-1E55-4A4D-809D-1C8CC93D95C3}" srcOrd="0" destOrd="0" presId="urn:microsoft.com/office/officeart/2005/8/layout/hierarchy1"/>
    <dgm:cxn modelId="{5D3D3C92-207A-4552-8366-C9B2AA8A60DA}" type="presParOf" srcId="{14550AB4-1E55-4A4D-809D-1C8CC93D95C3}" destId="{9AA2ADA4-3CA4-487F-861A-785ECA676F7B}" srcOrd="0" destOrd="0" presId="urn:microsoft.com/office/officeart/2005/8/layout/hierarchy1"/>
    <dgm:cxn modelId="{36805B0E-99B6-4468-9781-76281B927728}" type="presParOf" srcId="{14550AB4-1E55-4A4D-809D-1C8CC93D95C3}" destId="{9F303253-F379-47E5-AF55-AE557E5435E3}" srcOrd="1" destOrd="0" presId="urn:microsoft.com/office/officeart/2005/8/layout/hierarchy1"/>
    <dgm:cxn modelId="{3CD12E65-8950-4E71-82F2-A7EF2790EBD8}" type="presParOf" srcId="{B29BE86A-373B-4E46-BFFE-25266579F7A5}" destId="{747992D7-573E-4DD9-89FE-AD5B882E9B5B}" srcOrd="1" destOrd="0" presId="urn:microsoft.com/office/officeart/2005/8/layout/hierarchy1"/>
    <dgm:cxn modelId="{088A06BA-DB99-4E6C-AA73-71E00126A861}" type="presParOf" srcId="{9945D437-2956-45A5-B96B-1D6F0392AC66}" destId="{01E6E218-259B-441A-9C8A-581142E7176E}" srcOrd="2" destOrd="0" presId="urn:microsoft.com/office/officeart/2005/8/layout/hierarchy1"/>
    <dgm:cxn modelId="{88C90856-8C49-4A9F-AE97-581E6DCF1E0B}" type="presParOf" srcId="{01E6E218-259B-441A-9C8A-581142E7176E}" destId="{E93897F6-8B60-47F5-A428-88BFF04B8C3B}" srcOrd="0" destOrd="0" presId="urn:microsoft.com/office/officeart/2005/8/layout/hierarchy1"/>
    <dgm:cxn modelId="{763F0409-A9BD-47C7-B020-D0CAFD2904F8}" type="presParOf" srcId="{E93897F6-8B60-47F5-A428-88BFF04B8C3B}" destId="{B6858595-2BD1-43A3-9C53-D668D9299285}" srcOrd="0" destOrd="0" presId="urn:microsoft.com/office/officeart/2005/8/layout/hierarchy1"/>
    <dgm:cxn modelId="{6387EE3D-BDFA-47EA-BD91-2E5F2E81CAE0}" type="presParOf" srcId="{E93897F6-8B60-47F5-A428-88BFF04B8C3B}" destId="{4134F7D0-255E-4849-AF7F-71EBE149A493}" srcOrd="1" destOrd="0" presId="urn:microsoft.com/office/officeart/2005/8/layout/hierarchy1"/>
    <dgm:cxn modelId="{EE34DFB0-EE3E-4D54-97B7-8C9B0DC2CDB9}" type="presParOf" srcId="{01E6E218-259B-441A-9C8A-581142E7176E}" destId="{2A59DD34-7E53-463B-85EB-DCED46929868}" srcOrd="1" destOrd="0" presId="urn:microsoft.com/office/officeart/2005/8/layout/hierarchy1"/>
    <dgm:cxn modelId="{F5BA5029-6EF0-4D1C-BD8C-217D7838054F}" type="presParOf" srcId="{9945D437-2956-45A5-B96B-1D6F0392AC66}" destId="{420CC357-67F4-4209-BBF5-4C87A43553FA}" srcOrd="3" destOrd="0" presId="urn:microsoft.com/office/officeart/2005/8/layout/hierarchy1"/>
    <dgm:cxn modelId="{20DABFA9-C719-4948-BA32-587E651D4C8F}" type="presParOf" srcId="{420CC357-67F4-4209-BBF5-4C87A43553FA}" destId="{A4BFB4B8-1C0B-40F5-B028-50105209C90A}" srcOrd="0" destOrd="0" presId="urn:microsoft.com/office/officeart/2005/8/layout/hierarchy1"/>
    <dgm:cxn modelId="{FA817D4C-39B6-4C9C-9988-4DE38A103975}" type="presParOf" srcId="{A4BFB4B8-1C0B-40F5-B028-50105209C90A}" destId="{682ED641-F145-4C89-9AC6-52DC756024D5}" srcOrd="0" destOrd="0" presId="urn:microsoft.com/office/officeart/2005/8/layout/hierarchy1"/>
    <dgm:cxn modelId="{C81FE3A2-389B-4BCF-A8F7-F0C459A4043C}" type="presParOf" srcId="{A4BFB4B8-1C0B-40F5-B028-50105209C90A}" destId="{E12EF5ED-5710-4A2C-B3F6-E1EBA6AE32A8}" srcOrd="1" destOrd="0" presId="urn:microsoft.com/office/officeart/2005/8/layout/hierarchy1"/>
    <dgm:cxn modelId="{5F981194-3D6C-4898-9E10-6200D4E1718A}" type="presParOf" srcId="{420CC357-67F4-4209-BBF5-4C87A43553FA}" destId="{03378E07-ABE4-46DA-8E27-88AAD6E8152F}"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F08803-5EC5-4D46-BC37-B2645DF4E82D}" type="doc">
      <dgm:prSet loTypeId="urn:microsoft.com/office/officeart/2005/8/layout/default" loCatId="list" qsTypeId="urn:microsoft.com/office/officeart/2005/8/quickstyle/simple4" qsCatId="simple" csTypeId="urn:microsoft.com/office/officeart/2005/8/colors/colorful5" csCatId="colorful"/>
      <dgm:spPr/>
      <dgm:t>
        <a:bodyPr/>
        <a:lstStyle/>
        <a:p>
          <a:endParaRPr lang="en-US"/>
        </a:p>
      </dgm:t>
    </dgm:pt>
    <dgm:pt modelId="{B8B83C07-9FB2-47DE-9A88-A717C3113476}">
      <dgm:prSet/>
      <dgm:spPr/>
      <dgm:t>
        <a:bodyPr/>
        <a:lstStyle/>
        <a:p>
          <a:r>
            <a:rPr lang="en-US"/>
            <a:t>Engineers</a:t>
          </a:r>
        </a:p>
      </dgm:t>
    </dgm:pt>
    <dgm:pt modelId="{580E52EB-B182-49F4-8354-7416D201195A}" type="parTrans" cxnId="{A21ABD42-0440-4F8E-AB99-13061426B4EB}">
      <dgm:prSet/>
      <dgm:spPr/>
      <dgm:t>
        <a:bodyPr/>
        <a:lstStyle/>
        <a:p>
          <a:endParaRPr lang="en-US"/>
        </a:p>
      </dgm:t>
    </dgm:pt>
    <dgm:pt modelId="{09E9CA82-5BFD-4D30-BA34-73A46306EB55}" type="sibTrans" cxnId="{A21ABD42-0440-4F8E-AB99-13061426B4EB}">
      <dgm:prSet/>
      <dgm:spPr/>
      <dgm:t>
        <a:bodyPr/>
        <a:lstStyle/>
        <a:p>
          <a:endParaRPr lang="en-US"/>
        </a:p>
      </dgm:t>
    </dgm:pt>
    <dgm:pt modelId="{37DD7EA3-1F33-4490-82BE-AB0C2B4C0FD6}">
      <dgm:prSet/>
      <dgm:spPr/>
      <dgm:t>
        <a:bodyPr/>
        <a:lstStyle/>
        <a:p>
          <a:r>
            <a:rPr lang="en-US"/>
            <a:t>Designers</a:t>
          </a:r>
        </a:p>
      </dgm:t>
    </dgm:pt>
    <dgm:pt modelId="{6A7D507D-648B-4ED1-9FBD-5E32AF862DC1}" type="parTrans" cxnId="{22131ACB-E0B9-45EE-AF0F-CC18795F9537}">
      <dgm:prSet/>
      <dgm:spPr/>
      <dgm:t>
        <a:bodyPr/>
        <a:lstStyle/>
        <a:p>
          <a:endParaRPr lang="en-US"/>
        </a:p>
      </dgm:t>
    </dgm:pt>
    <dgm:pt modelId="{FACA03E4-23F9-4D27-B288-B169F01496EE}" type="sibTrans" cxnId="{22131ACB-E0B9-45EE-AF0F-CC18795F9537}">
      <dgm:prSet/>
      <dgm:spPr/>
      <dgm:t>
        <a:bodyPr/>
        <a:lstStyle/>
        <a:p>
          <a:endParaRPr lang="en-US"/>
        </a:p>
      </dgm:t>
    </dgm:pt>
    <dgm:pt modelId="{09B80438-1BEF-4B35-BC70-B4F73091F360}">
      <dgm:prSet/>
      <dgm:spPr/>
      <dgm:t>
        <a:bodyPr/>
        <a:lstStyle/>
        <a:p>
          <a:r>
            <a:rPr lang="en-US"/>
            <a:t>Photographers</a:t>
          </a:r>
        </a:p>
      </dgm:t>
    </dgm:pt>
    <dgm:pt modelId="{04B0937D-27DE-4807-9CCD-22A5F5FA412A}" type="parTrans" cxnId="{7760E052-6487-40E8-BC4F-45ED38373824}">
      <dgm:prSet/>
      <dgm:spPr/>
      <dgm:t>
        <a:bodyPr/>
        <a:lstStyle/>
        <a:p>
          <a:endParaRPr lang="en-US"/>
        </a:p>
      </dgm:t>
    </dgm:pt>
    <dgm:pt modelId="{7363D9C1-2E6C-4212-B50D-8D6405163F56}" type="sibTrans" cxnId="{7760E052-6487-40E8-BC4F-45ED38373824}">
      <dgm:prSet/>
      <dgm:spPr/>
      <dgm:t>
        <a:bodyPr/>
        <a:lstStyle/>
        <a:p>
          <a:endParaRPr lang="en-US"/>
        </a:p>
      </dgm:t>
    </dgm:pt>
    <dgm:pt modelId="{7AFD2C75-6DBE-48B7-8FC0-031A66170589}">
      <dgm:prSet/>
      <dgm:spPr/>
      <dgm:t>
        <a:bodyPr/>
        <a:lstStyle/>
        <a:p>
          <a:r>
            <a:rPr lang="en-US"/>
            <a:t>Architects</a:t>
          </a:r>
        </a:p>
      </dgm:t>
    </dgm:pt>
    <dgm:pt modelId="{2C673C40-64AB-4D71-B133-E1D5126C15C6}" type="parTrans" cxnId="{8510B24A-F92A-4462-9219-5EEA21E77644}">
      <dgm:prSet/>
      <dgm:spPr/>
      <dgm:t>
        <a:bodyPr/>
        <a:lstStyle/>
        <a:p>
          <a:endParaRPr lang="en-US"/>
        </a:p>
      </dgm:t>
    </dgm:pt>
    <dgm:pt modelId="{F181D950-4F3B-4063-ABC6-8E95A8AE1F7D}" type="sibTrans" cxnId="{8510B24A-F92A-4462-9219-5EEA21E77644}">
      <dgm:prSet/>
      <dgm:spPr/>
      <dgm:t>
        <a:bodyPr/>
        <a:lstStyle/>
        <a:p>
          <a:endParaRPr lang="en-US"/>
        </a:p>
      </dgm:t>
    </dgm:pt>
    <dgm:pt modelId="{8806959E-39E9-4F86-9390-93A0C57B0138}">
      <dgm:prSet/>
      <dgm:spPr/>
      <dgm:t>
        <a:bodyPr/>
        <a:lstStyle/>
        <a:p>
          <a:r>
            <a:rPr lang="en-US"/>
            <a:t>Interior Designers</a:t>
          </a:r>
        </a:p>
      </dgm:t>
    </dgm:pt>
    <dgm:pt modelId="{04F36325-4299-4A9D-8E14-F3622323EB35}" type="parTrans" cxnId="{82E3FC7F-22EB-4D40-BE86-5327E11227A8}">
      <dgm:prSet/>
      <dgm:spPr/>
      <dgm:t>
        <a:bodyPr/>
        <a:lstStyle/>
        <a:p>
          <a:endParaRPr lang="en-US"/>
        </a:p>
      </dgm:t>
    </dgm:pt>
    <dgm:pt modelId="{78F42055-C086-4C07-A0D7-EAAC0ED84169}" type="sibTrans" cxnId="{82E3FC7F-22EB-4D40-BE86-5327E11227A8}">
      <dgm:prSet/>
      <dgm:spPr/>
      <dgm:t>
        <a:bodyPr/>
        <a:lstStyle/>
        <a:p>
          <a:endParaRPr lang="en-US"/>
        </a:p>
      </dgm:t>
    </dgm:pt>
    <dgm:pt modelId="{7D3D430C-A4E6-484D-8107-F37295C45AE3}">
      <dgm:prSet/>
      <dgm:spPr/>
      <dgm:t>
        <a:bodyPr/>
        <a:lstStyle/>
        <a:p>
          <a:r>
            <a:rPr lang="en-US"/>
            <a:t>Artists</a:t>
          </a:r>
        </a:p>
      </dgm:t>
    </dgm:pt>
    <dgm:pt modelId="{AC62F6CB-74FC-445F-893B-E810D3DE7CD4}" type="parTrans" cxnId="{4EDE7F44-BAC9-4BFF-A64E-5C80BCD87DFA}">
      <dgm:prSet/>
      <dgm:spPr/>
      <dgm:t>
        <a:bodyPr/>
        <a:lstStyle/>
        <a:p>
          <a:endParaRPr lang="en-US"/>
        </a:p>
      </dgm:t>
    </dgm:pt>
    <dgm:pt modelId="{0A758F80-765B-4986-8D9B-F8E4E5AA5B0D}" type="sibTrans" cxnId="{4EDE7F44-BAC9-4BFF-A64E-5C80BCD87DFA}">
      <dgm:prSet/>
      <dgm:spPr/>
      <dgm:t>
        <a:bodyPr/>
        <a:lstStyle/>
        <a:p>
          <a:endParaRPr lang="en-US"/>
        </a:p>
      </dgm:t>
    </dgm:pt>
    <dgm:pt modelId="{34B558CC-7C7A-48E0-A648-A43FEDB60076}" type="pres">
      <dgm:prSet presAssocID="{30F08803-5EC5-4D46-BC37-B2645DF4E82D}" presName="diagram" presStyleCnt="0">
        <dgm:presLayoutVars>
          <dgm:dir/>
          <dgm:resizeHandles val="exact"/>
        </dgm:presLayoutVars>
      </dgm:prSet>
      <dgm:spPr/>
    </dgm:pt>
    <dgm:pt modelId="{44B4DF93-0622-4D09-B409-03486C7B8D63}" type="pres">
      <dgm:prSet presAssocID="{B8B83C07-9FB2-47DE-9A88-A717C3113476}" presName="node" presStyleLbl="node1" presStyleIdx="0" presStyleCnt="6">
        <dgm:presLayoutVars>
          <dgm:bulletEnabled val="1"/>
        </dgm:presLayoutVars>
      </dgm:prSet>
      <dgm:spPr/>
    </dgm:pt>
    <dgm:pt modelId="{91FD883C-7E1D-4A6A-B243-AB2752428E2B}" type="pres">
      <dgm:prSet presAssocID="{09E9CA82-5BFD-4D30-BA34-73A46306EB55}" presName="sibTrans" presStyleCnt="0"/>
      <dgm:spPr/>
    </dgm:pt>
    <dgm:pt modelId="{3EEAFA23-ACB4-4D3F-BF0E-414338BFDC55}" type="pres">
      <dgm:prSet presAssocID="{37DD7EA3-1F33-4490-82BE-AB0C2B4C0FD6}" presName="node" presStyleLbl="node1" presStyleIdx="1" presStyleCnt="6">
        <dgm:presLayoutVars>
          <dgm:bulletEnabled val="1"/>
        </dgm:presLayoutVars>
      </dgm:prSet>
      <dgm:spPr/>
    </dgm:pt>
    <dgm:pt modelId="{1356CFB4-701B-4BD5-ABB4-854220ED1DD8}" type="pres">
      <dgm:prSet presAssocID="{FACA03E4-23F9-4D27-B288-B169F01496EE}" presName="sibTrans" presStyleCnt="0"/>
      <dgm:spPr/>
    </dgm:pt>
    <dgm:pt modelId="{4E560C20-7D14-484F-AEB0-2166A9B7ED74}" type="pres">
      <dgm:prSet presAssocID="{09B80438-1BEF-4B35-BC70-B4F73091F360}" presName="node" presStyleLbl="node1" presStyleIdx="2" presStyleCnt="6">
        <dgm:presLayoutVars>
          <dgm:bulletEnabled val="1"/>
        </dgm:presLayoutVars>
      </dgm:prSet>
      <dgm:spPr/>
    </dgm:pt>
    <dgm:pt modelId="{73F77A4B-51EB-4985-BAB2-9DD4E78EB2CD}" type="pres">
      <dgm:prSet presAssocID="{7363D9C1-2E6C-4212-B50D-8D6405163F56}" presName="sibTrans" presStyleCnt="0"/>
      <dgm:spPr/>
    </dgm:pt>
    <dgm:pt modelId="{05414D2A-35A7-4375-AE4B-D6DB9363DC13}" type="pres">
      <dgm:prSet presAssocID="{7AFD2C75-6DBE-48B7-8FC0-031A66170589}" presName="node" presStyleLbl="node1" presStyleIdx="3" presStyleCnt="6">
        <dgm:presLayoutVars>
          <dgm:bulletEnabled val="1"/>
        </dgm:presLayoutVars>
      </dgm:prSet>
      <dgm:spPr/>
    </dgm:pt>
    <dgm:pt modelId="{8026CB84-DD7F-4E1A-8C91-62C33F5C36CF}" type="pres">
      <dgm:prSet presAssocID="{F181D950-4F3B-4063-ABC6-8E95A8AE1F7D}" presName="sibTrans" presStyleCnt="0"/>
      <dgm:spPr/>
    </dgm:pt>
    <dgm:pt modelId="{6F7D34D1-17EF-46EF-BD44-F60EFD5352B0}" type="pres">
      <dgm:prSet presAssocID="{8806959E-39E9-4F86-9390-93A0C57B0138}" presName="node" presStyleLbl="node1" presStyleIdx="4" presStyleCnt="6">
        <dgm:presLayoutVars>
          <dgm:bulletEnabled val="1"/>
        </dgm:presLayoutVars>
      </dgm:prSet>
      <dgm:spPr/>
    </dgm:pt>
    <dgm:pt modelId="{07FB4053-0D3E-4DE0-ABAC-61885E252893}" type="pres">
      <dgm:prSet presAssocID="{78F42055-C086-4C07-A0D7-EAAC0ED84169}" presName="sibTrans" presStyleCnt="0"/>
      <dgm:spPr/>
    </dgm:pt>
    <dgm:pt modelId="{255E97AC-7514-4C2E-9883-29F42F187081}" type="pres">
      <dgm:prSet presAssocID="{7D3D430C-A4E6-484D-8107-F37295C45AE3}" presName="node" presStyleLbl="node1" presStyleIdx="5" presStyleCnt="6">
        <dgm:presLayoutVars>
          <dgm:bulletEnabled val="1"/>
        </dgm:presLayoutVars>
      </dgm:prSet>
      <dgm:spPr/>
    </dgm:pt>
  </dgm:ptLst>
  <dgm:cxnLst>
    <dgm:cxn modelId="{3736DA01-1FE5-4EDC-9F98-C12596C40FC2}" type="presOf" srcId="{7AFD2C75-6DBE-48B7-8FC0-031A66170589}" destId="{05414D2A-35A7-4375-AE4B-D6DB9363DC13}" srcOrd="0" destOrd="0" presId="urn:microsoft.com/office/officeart/2005/8/layout/default"/>
    <dgm:cxn modelId="{A21ABD42-0440-4F8E-AB99-13061426B4EB}" srcId="{30F08803-5EC5-4D46-BC37-B2645DF4E82D}" destId="{B8B83C07-9FB2-47DE-9A88-A717C3113476}" srcOrd="0" destOrd="0" parTransId="{580E52EB-B182-49F4-8354-7416D201195A}" sibTransId="{09E9CA82-5BFD-4D30-BA34-73A46306EB55}"/>
    <dgm:cxn modelId="{4EDE7F44-BAC9-4BFF-A64E-5C80BCD87DFA}" srcId="{30F08803-5EC5-4D46-BC37-B2645DF4E82D}" destId="{7D3D430C-A4E6-484D-8107-F37295C45AE3}" srcOrd="5" destOrd="0" parTransId="{AC62F6CB-74FC-445F-893B-E810D3DE7CD4}" sibTransId="{0A758F80-765B-4986-8D9B-F8E4E5AA5B0D}"/>
    <dgm:cxn modelId="{8510B24A-F92A-4462-9219-5EEA21E77644}" srcId="{30F08803-5EC5-4D46-BC37-B2645DF4E82D}" destId="{7AFD2C75-6DBE-48B7-8FC0-031A66170589}" srcOrd="3" destOrd="0" parTransId="{2C673C40-64AB-4D71-B133-E1D5126C15C6}" sibTransId="{F181D950-4F3B-4063-ABC6-8E95A8AE1F7D}"/>
    <dgm:cxn modelId="{29D81652-17C6-4FBE-8020-5EFF8E6832C6}" type="presOf" srcId="{8806959E-39E9-4F86-9390-93A0C57B0138}" destId="{6F7D34D1-17EF-46EF-BD44-F60EFD5352B0}" srcOrd="0" destOrd="0" presId="urn:microsoft.com/office/officeart/2005/8/layout/default"/>
    <dgm:cxn modelId="{7760E052-6487-40E8-BC4F-45ED38373824}" srcId="{30F08803-5EC5-4D46-BC37-B2645DF4E82D}" destId="{09B80438-1BEF-4B35-BC70-B4F73091F360}" srcOrd="2" destOrd="0" parTransId="{04B0937D-27DE-4807-9CCD-22A5F5FA412A}" sibTransId="{7363D9C1-2E6C-4212-B50D-8D6405163F56}"/>
    <dgm:cxn modelId="{55506358-FB07-4224-A9A9-AAB175FAF0E1}" type="presOf" srcId="{7D3D430C-A4E6-484D-8107-F37295C45AE3}" destId="{255E97AC-7514-4C2E-9883-29F42F187081}" srcOrd="0" destOrd="0" presId="urn:microsoft.com/office/officeart/2005/8/layout/default"/>
    <dgm:cxn modelId="{82E3FC7F-22EB-4D40-BE86-5327E11227A8}" srcId="{30F08803-5EC5-4D46-BC37-B2645DF4E82D}" destId="{8806959E-39E9-4F86-9390-93A0C57B0138}" srcOrd="4" destOrd="0" parTransId="{04F36325-4299-4A9D-8E14-F3622323EB35}" sibTransId="{78F42055-C086-4C07-A0D7-EAAC0ED84169}"/>
    <dgm:cxn modelId="{236E2985-64A8-435A-9B03-3A15A2EBB07E}" type="presOf" srcId="{B8B83C07-9FB2-47DE-9A88-A717C3113476}" destId="{44B4DF93-0622-4D09-B409-03486C7B8D63}" srcOrd="0" destOrd="0" presId="urn:microsoft.com/office/officeart/2005/8/layout/default"/>
    <dgm:cxn modelId="{0BDF20AF-D7DF-44B5-BF4E-48B3624893D1}" type="presOf" srcId="{09B80438-1BEF-4B35-BC70-B4F73091F360}" destId="{4E560C20-7D14-484F-AEB0-2166A9B7ED74}" srcOrd="0" destOrd="0" presId="urn:microsoft.com/office/officeart/2005/8/layout/default"/>
    <dgm:cxn modelId="{22131ACB-E0B9-45EE-AF0F-CC18795F9537}" srcId="{30F08803-5EC5-4D46-BC37-B2645DF4E82D}" destId="{37DD7EA3-1F33-4490-82BE-AB0C2B4C0FD6}" srcOrd="1" destOrd="0" parTransId="{6A7D507D-648B-4ED1-9FBD-5E32AF862DC1}" sibTransId="{FACA03E4-23F9-4D27-B288-B169F01496EE}"/>
    <dgm:cxn modelId="{E6A1F3DB-6E1C-4B7D-9922-7A08FDEF8837}" type="presOf" srcId="{30F08803-5EC5-4D46-BC37-B2645DF4E82D}" destId="{34B558CC-7C7A-48E0-A648-A43FEDB60076}" srcOrd="0" destOrd="0" presId="urn:microsoft.com/office/officeart/2005/8/layout/default"/>
    <dgm:cxn modelId="{7E4CD5E9-3FDB-4683-A4CF-DCC499792F18}" type="presOf" srcId="{37DD7EA3-1F33-4490-82BE-AB0C2B4C0FD6}" destId="{3EEAFA23-ACB4-4D3F-BF0E-414338BFDC55}" srcOrd="0" destOrd="0" presId="urn:microsoft.com/office/officeart/2005/8/layout/default"/>
    <dgm:cxn modelId="{099D9AE2-FC24-4C73-8D6C-FED002DBDF37}" type="presParOf" srcId="{34B558CC-7C7A-48E0-A648-A43FEDB60076}" destId="{44B4DF93-0622-4D09-B409-03486C7B8D63}" srcOrd="0" destOrd="0" presId="urn:microsoft.com/office/officeart/2005/8/layout/default"/>
    <dgm:cxn modelId="{64A3E13C-CAF2-430A-A98A-6E5E65191578}" type="presParOf" srcId="{34B558CC-7C7A-48E0-A648-A43FEDB60076}" destId="{91FD883C-7E1D-4A6A-B243-AB2752428E2B}" srcOrd="1" destOrd="0" presId="urn:microsoft.com/office/officeart/2005/8/layout/default"/>
    <dgm:cxn modelId="{EE2EE2EB-07D5-424F-B46C-3228496E917F}" type="presParOf" srcId="{34B558CC-7C7A-48E0-A648-A43FEDB60076}" destId="{3EEAFA23-ACB4-4D3F-BF0E-414338BFDC55}" srcOrd="2" destOrd="0" presId="urn:microsoft.com/office/officeart/2005/8/layout/default"/>
    <dgm:cxn modelId="{AD091411-3CA0-4803-BEF9-D2C908C8AD69}" type="presParOf" srcId="{34B558CC-7C7A-48E0-A648-A43FEDB60076}" destId="{1356CFB4-701B-4BD5-ABB4-854220ED1DD8}" srcOrd="3" destOrd="0" presId="urn:microsoft.com/office/officeart/2005/8/layout/default"/>
    <dgm:cxn modelId="{82B3C4DF-8550-4F9E-9E86-2571F0D9CAF9}" type="presParOf" srcId="{34B558CC-7C7A-48E0-A648-A43FEDB60076}" destId="{4E560C20-7D14-484F-AEB0-2166A9B7ED74}" srcOrd="4" destOrd="0" presId="urn:microsoft.com/office/officeart/2005/8/layout/default"/>
    <dgm:cxn modelId="{0B7B8A1A-A92E-416D-A733-4BE55707A487}" type="presParOf" srcId="{34B558CC-7C7A-48E0-A648-A43FEDB60076}" destId="{73F77A4B-51EB-4985-BAB2-9DD4E78EB2CD}" srcOrd="5" destOrd="0" presId="urn:microsoft.com/office/officeart/2005/8/layout/default"/>
    <dgm:cxn modelId="{F0C81905-EF29-4537-841B-9992A043C8CC}" type="presParOf" srcId="{34B558CC-7C7A-48E0-A648-A43FEDB60076}" destId="{05414D2A-35A7-4375-AE4B-D6DB9363DC13}" srcOrd="6" destOrd="0" presId="urn:microsoft.com/office/officeart/2005/8/layout/default"/>
    <dgm:cxn modelId="{6E603D2C-5EA9-4FCA-86D6-F783B9D7820D}" type="presParOf" srcId="{34B558CC-7C7A-48E0-A648-A43FEDB60076}" destId="{8026CB84-DD7F-4E1A-8C91-62C33F5C36CF}" srcOrd="7" destOrd="0" presId="urn:microsoft.com/office/officeart/2005/8/layout/default"/>
    <dgm:cxn modelId="{7A0EDFD1-3888-460B-89FA-7F93C3618E9D}" type="presParOf" srcId="{34B558CC-7C7A-48E0-A648-A43FEDB60076}" destId="{6F7D34D1-17EF-46EF-BD44-F60EFD5352B0}" srcOrd="8" destOrd="0" presId="urn:microsoft.com/office/officeart/2005/8/layout/default"/>
    <dgm:cxn modelId="{0B90DD1C-15B6-40FD-97A6-1B44242CD228}" type="presParOf" srcId="{34B558CC-7C7A-48E0-A648-A43FEDB60076}" destId="{07FB4053-0D3E-4DE0-ABAC-61885E252893}" srcOrd="9" destOrd="0" presId="urn:microsoft.com/office/officeart/2005/8/layout/default"/>
    <dgm:cxn modelId="{279C451C-843E-49EE-86B6-8FCA15BD6CA5}" type="presParOf" srcId="{34B558CC-7C7A-48E0-A648-A43FEDB60076}" destId="{255E97AC-7514-4C2E-9883-29F42F187081}"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9D8B0C4-FF5C-4E10-AE60-8CF1B790431A}" type="doc">
      <dgm:prSet loTypeId="urn:microsoft.com/office/officeart/2005/8/layout/matrix2" loCatId="matrix" qsTypeId="urn:microsoft.com/office/officeart/2005/8/quickstyle/simple1" qsCatId="simple" csTypeId="urn:microsoft.com/office/officeart/2005/8/colors/accent2_2" csCatId="accent2"/>
      <dgm:spPr/>
      <dgm:t>
        <a:bodyPr/>
        <a:lstStyle/>
        <a:p>
          <a:endParaRPr lang="en-US"/>
        </a:p>
      </dgm:t>
    </dgm:pt>
    <dgm:pt modelId="{3377F768-0783-4085-A969-559F1E7690CD}">
      <dgm:prSet/>
      <dgm:spPr/>
      <dgm:t>
        <a:bodyPr/>
        <a:lstStyle/>
        <a:p>
          <a:r>
            <a:rPr lang="en-US"/>
            <a:t>Their minds work almost like movie cameras.</a:t>
          </a:r>
        </a:p>
      </dgm:t>
    </dgm:pt>
    <dgm:pt modelId="{79248640-ED4B-45E9-875A-CDF77B87165D}" type="parTrans" cxnId="{D0416D22-3FEB-4B23-9FF4-FDB59487F653}">
      <dgm:prSet/>
      <dgm:spPr/>
      <dgm:t>
        <a:bodyPr/>
        <a:lstStyle/>
        <a:p>
          <a:endParaRPr lang="en-US"/>
        </a:p>
      </dgm:t>
    </dgm:pt>
    <dgm:pt modelId="{4324E442-64DD-472B-B0AD-A28688342B31}" type="sibTrans" cxnId="{D0416D22-3FEB-4B23-9FF4-FDB59487F653}">
      <dgm:prSet/>
      <dgm:spPr/>
      <dgm:t>
        <a:bodyPr/>
        <a:lstStyle/>
        <a:p>
          <a:endParaRPr lang="en-US"/>
        </a:p>
      </dgm:t>
    </dgm:pt>
    <dgm:pt modelId="{B620D30C-C3FC-4CF6-94BE-53D7BD65586E}">
      <dgm:prSet/>
      <dgm:spPr/>
      <dgm:t>
        <a:bodyPr/>
        <a:lstStyle/>
        <a:p>
          <a:r>
            <a:rPr lang="en-US"/>
            <a:t>Use very descriptive words and phrases that allow them to create a move in their minds.</a:t>
          </a:r>
        </a:p>
      </dgm:t>
    </dgm:pt>
    <dgm:pt modelId="{B22C031C-0EAC-4813-AADC-B5A7E8300F64}" type="parTrans" cxnId="{70FB8153-CF0E-4FB4-A97C-9288466439E6}">
      <dgm:prSet/>
      <dgm:spPr/>
      <dgm:t>
        <a:bodyPr/>
        <a:lstStyle/>
        <a:p>
          <a:endParaRPr lang="en-US"/>
        </a:p>
      </dgm:t>
    </dgm:pt>
    <dgm:pt modelId="{18D2B56A-93E0-47AD-BA2C-4D17E65B7A65}" type="sibTrans" cxnId="{70FB8153-CF0E-4FB4-A97C-9288466439E6}">
      <dgm:prSet/>
      <dgm:spPr/>
      <dgm:t>
        <a:bodyPr/>
        <a:lstStyle/>
        <a:p>
          <a:endParaRPr lang="en-US"/>
        </a:p>
      </dgm:t>
    </dgm:pt>
    <dgm:pt modelId="{5B462639-EEB0-499D-867C-AE0E64CB4E5B}">
      <dgm:prSet/>
      <dgm:spPr/>
      <dgm:t>
        <a:bodyPr/>
        <a:lstStyle/>
        <a:p>
          <a:r>
            <a:rPr lang="en-US"/>
            <a:t>Use lots of pictures, graphs and diagrams</a:t>
          </a:r>
        </a:p>
      </dgm:t>
    </dgm:pt>
    <dgm:pt modelId="{318F685D-7A6F-4D8B-B1F7-8D6B76B21F78}" type="parTrans" cxnId="{458B1F3D-00C6-4942-81DE-DF47D810F08E}">
      <dgm:prSet/>
      <dgm:spPr/>
      <dgm:t>
        <a:bodyPr/>
        <a:lstStyle/>
        <a:p>
          <a:endParaRPr lang="en-US"/>
        </a:p>
      </dgm:t>
    </dgm:pt>
    <dgm:pt modelId="{BFBAB6DC-33B4-4DB5-9F21-105F416DD3EA}" type="sibTrans" cxnId="{458B1F3D-00C6-4942-81DE-DF47D810F08E}">
      <dgm:prSet/>
      <dgm:spPr/>
      <dgm:t>
        <a:bodyPr/>
        <a:lstStyle/>
        <a:p>
          <a:endParaRPr lang="en-US"/>
        </a:p>
      </dgm:t>
    </dgm:pt>
    <dgm:pt modelId="{E9A56E7E-28C8-4D8B-B168-E6C2C1E52F9E}">
      <dgm:prSet/>
      <dgm:spPr/>
      <dgm:t>
        <a:bodyPr/>
        <a:lstStyle/>
        <a:p>
          <a:r>
            <a:rPr lang="en-US"/>
            <a:t>Use visual words </a:t>
          </a:r>
        </a:p>
      </dgm:t>
    </dgm:pt>
    <dgm:pt modelId="{7AD73530-5406-4355-A776-3FF975994058}" type="parTrans" cxnId="{2FEEE228-5A39-4F2B-82A0-F51A41F480AA}">
      <dgm:prSet/>
      <dgm:spPr/>
      <dgm:t>
        <a:bodyPr/>
        <a:lstStyle/>
        <a:p>
          <a:endParaRPr lang="en-US"/>
        </a:p>
      </dgm:t>
    </dgm:pt>
    <dgm:pt modelId="{97E6CC50-A6AC-4893-B961-BEBC7EB1199C}" type="sibTrans" cxnId="{2FEEE228-5A39-4F2B-82A0-F51A41F480AA}">
      <dgm:prSet/>
      <dgm:spPr/>
      <dgm:t>
        <a:bodyPr/>
        <a:lstStyle/>
        <a:p>
          <a:endParaRPr lang="en-US"/>
        </a:p>
      </dgm:t>
    </dgm:pt>
    <dgm:pt modelId="{BF0A0F93-9184-4D01-AD50-EC0331CB1FE4}" type="pres">
      <dgm:prSet presAssocID="{89D8B0C4-FF5C-4E10-AE60-8CF1B790431A}" presName="matrix" presStyleCnt="0">
        <dgm:presLayoutVars>
          <dgm:chMax val="1"/>
          <dgm:dir/>
          <dgm:resizeHandles val="exact"/>
        </dgm:presLayoutVars>
      </dgm:prSet>
      <dgm:spPr/>
    </dgm:pt>
    <dgm:pt modelId="{D547F8D2-7A66-4CD4-90C0-DF158AB943E1}" type="pres">
      <dgm:prSet presAssocID="{89D8B0C4-FF5C-4E10-AE60-8CF1B790431A}" presName="axisShape" presStyleLbl="bgShp" presStyleIdx="0" presStyleCnt="1"/>
      <dgm:spPr/>
    </dgm:pt>
    <dgm:pt modelId="{945F8D08-51CF-4D85-A452-E40C61C543D0}" type="pres">
      <dgm:prSet presAssocID="{89D8B0C4-FF5C-4E10-AE60-8CF1B790431A}" presName="rect1" presStyleLbl="node1" presStyleIdx="0" presStyleCnt="4">
        <dgm:presLayoutVars>
          <dgm:chMax val="0"/>
          <dgm:chPref val="0"/>
          <dgm:bulletEnabled val="1"/>
        </dgm:presLayoutVars>
      </dgm:prSet>
      <dgm:spPr/>
    </dgm:pt>
    <dgm:pt modelId="{0642FC6B-85BD-40E5-B1BC-744DC46AF58E}" type="pres">
      <dgm:prSet presAssocID="{89D8B0C4-FF5C-4E10-AE60-8CF1B790431A}" presName="rect2" presStyleLbl="node1" presStyleIdx="1" presStyleCnt="4">
        <dgm:presLayoutVars>
          <dgm:chMax val="0"/>
          <dgm:chPref val="0"/>
          <dgm:bulletEnabled val="1"/>
        </dgm:presLayoutVars>
      </dgm:prSet>
      <dgm:spPr/>
    </dgm:pt>
    <dgm:pt modelId="{061337C1-E973-4638-85CE-670F5BE89045}" type="pres">
      <dgm:prSet presAssocID="{89D8B0C4-FF5C-4E10-AE60-8CF1B790431A}" presName="rect3" presStyleLbl="node1" presStyleIdx="2" presStyleCnt="4">
        <dgm:presLayoutVars>
          <dgm:chMax val="0"/>
          <dgm:chPref val="0"/>
          <dgm:bulletEnabled val="1"/>
        </dgm:presLayoutVars>
      </dgm:prSet>
      <dgm:spPr/>
    </dgm:pt>
    <dgm:pt modelId="{6147A3EE-DB97-4CFC-85FD-F9C72B253101}" type="pres">
      <dgm:prSet presAssocID="{89D8B0C4-FF5C-4E10-AE60-8CF1B790431A}" presName="rect4" presStyleLbl="node1" presStyleIdx="3" presStyleCnt="4">
        <dgm:presLayoutVars>
          <dgm:chMax val="0"/>
          <dgm:chPref val="0"/>
          <dgm:bulletEnabled val="1"/>
        </dgm:presLayoutVars>
      </dgm:prSet>
      <dgm:spPr/>
    </dgm:pt>
  </dgm:ptLst>
  <dgm:cxnLst>
    <dgm:cxn modelId="{D0416D22-3FEB-4B23-9FF4-FDB59487F653}" srcId="{89D8B0C4-FF5C-4E10-AE60-8CF1B790431A}" destId="{3377F768-0783-4085-A969-559F1E7690CD}" srcOrd="0" destOrd="0" parTransId="{79248640-ED4B-45E9-875A-CDF77B87165D}" sibTransId="{4324E442-64DD-472B-B0AD-A28688342B31}"/>
    <dgm:cxn modelId="{2FEEE228-5A39-4F2B-82A0-F51A41F480AA}" srcId="{89D8B0C4-FF5C-4E10-AE60-8CF1B790431A}" destId="{E9A56E7E-28C8-4D8B-B168-E6C2C1E52F9E}" srcOrd="3" destOrd="0" parTransId="{7AD73530-5406-4355-A776-3FF975994058}" sibTransId="{97E6CC50-A6AC-4893-B961-BEBC7EB1199C}"/>
    <dgm:cxn modelId="{458B1F3D-00C6-4942-81DE-DF47D810F08E}" srcId="{89D8B0C4-FF5C-4E10-AE60-8CF1B790431A}" destId="{5B462639-EEB0-499D-867C-AE0E64CB4E5B}" srcOrd="2" destOrd="0" parTransId="{318F685D-7A6F-4D8B-B1F7-8D6B76B21F78}" sibTransId="{BFBAB6DC-33B4-4DB5-9F21-105F416DD3EA}"/>
    <dgm:cxn modelId="{70FB8153-CF0E-4FB4-A97C-9288466439E6}" srcId="{89D8B0C4-FF5C-4E10-AE60-8CF1B790431A}" destId="{B620D30C-C3FC-4CF6-94BE-53D7BD65586E}" srcOrd="1" destOrd="0" parTransId="{B22C031C-0EAC-4813-AADC-B5A7E8300F64}" sibTransId="{18D2B56A-93E0-47AD-BA2C-4D17E65B7A65}"/>
    <dgm:cxn modelId="{289E6493-E3E9-46E2-AC02-8127D97E96B2}" type="presOf" srcId="{3377F768-0783-4085-A969-559F1E7690CD}" destId="{945F8D08-51CF-4D85-A452-E40C61C543D0}" srcOrd="0" destOrd="0" presId="urn:microsoft.com/office/officeart/2005/8/layout/matrix2"/>
    <dgm:cxn modelId="{7C1D52A8-0235-4975-9666-56D7B1F286F1}" type="presOf" srcId="{E9A56E7E-28C8-4D8B-B168-E6C2C1E52F9E}" destId="{6147A3EE-DB97-4CFC-85FD-F9C72B253101}" srcOrd="0" destOrd="0" presId="urn:microsoft.com/office/officeart/2005/8/layout/matrix2"/>
    <dgm:cxn modelId="{3C9814B2-7F58-4499-B713-5403E358FEC4}" type="presOf" srcId="{89D8B0C4-FF5C-4E10-AE60-8CF1B790431A}" destId="{BF0A0F93-9184-4D01-AD50-EC0331CB1FE4}" srcOrd="0" destOrd="0" presId="urn:microsoft.com/office/officeart/2005/8/layout/matrix2"/>
    <dgm:cxn modelId="{049AEABF-254E-4F7C-9897-A3DE564F3AF2}" type="presOf" srcId="{5B462639-EEB0-499D-867C-AE0E64CB4E5B}" destId="{061337C1-E973-4638-85CE-670F5BE89045}" srcOrd="0" destOrd="0" presId="urn:microsoft.com/office/officeart/2005/8/layout/matrix2"/>
    <dgm:cxn modelId="{BEAA3EE7-5F8B-49B3-81A8-A2B7B3B0CB46}" type="presOf" srcId="{B620D30C-C3FC-4CF6-94BE-53D7BD65586E}" destId="{0642FC6B-85BD-40E5-B1BC-744DC46AF58E}" srcOrd="0" destOrd="0" presId="urn:microsoft.com/office/officeart/2005/8/layout/matrix2"/>
    <dgm:cxn modelId="{F3ADBA1B-70A2-48DB-9050-A3294AC171AE}" type="presParOf" srcId="{BF0A0F93-9184-4D01-AD50-EC0331CB1FE4}" destId="{D547F8D2-7A66-4CD4-90C0-DF158AB943E1}" srcOrd="0" destOrd="0" presId="urn:microsoft.com/office/officeart/2005/8/layout/matrix2"/>
    <dgm:cxn modelId="{AC79A45D-34AF-426C-A933-5DA244CF2C77}" type="presParOf" srcId="{BF0A0F93-9184-4D01-AD50-EC0331CB1FE4}" destId="{945F8D08-51CF-4D85-A452-E40C61C543D0}" srcOrd="1" destOrd="0" presId="urn:microsoft.com/office/officeart/2005/8/layout/matrix2"/>
    <dgm:cxn modelId="{C19AD3A0-EFC7-4E19-8C74-15C8E73ED7AC}" type="presParOf" srcId="{BF0A0F93-9184-4D01-AD50-EC0331CB1FE4}" destId="{0642FC6B-85BD-40E5-B1BC-744DC46AF58E}" srcOrd="2" destOrd="0" presId="urn:microsoft.com/office/officeart/2005/8/layout/matrix2"/>
    <dgm:cxn modelId="{F9588ADB-D96F-4380-B73F-F9B2BF340C48}" type="presParOf" srcId="{BF0A0F93-9184-4D01-AD50-EC0331CB1FE4}" destId="{061337C1-E973-4638-85CE-670F5BE89045}" srcOrd="3" destOrd="0" presId="urn:microsoft.com/office/officeart/2005/8/layout/matrix2"/>
    <dgm:cxn modelId="{52691A39-36D6-4056-A0AA-43CB2A8A35E8}" type="presParOf" srcId="{BF0A0F93-9184-4D01-AD50-EC0331CB1FE4}" destId="{6147A3EE-DB97-4CFC-85FD-F9C72B253101}" srcOrd="4" destOrd="0" presId="urn:microsoft.com/office/officeart/2005/8/layout/matrix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8A99FC2-2B52-4003-92BB-FC27C370B039}" type="doc">
      <dgm:prSet loTypeId="urn:microsoft.com/office/officeart/2008/layout/LinedList" loCatId="list" qsTypeId="urn:microsoft.com/office/officeart/2005/8/quickstyle/simple3" qsCatId="simple" csTypeId="urn:microsoft.com/office/officeart/2005/8/colors/accent2_2" csCatId="accent2"/>
      <dgm:spPr/>
      <dgm:t>
        <a:bodyPr/>
        <a:lstStyle/>
        <a:p>
          <a:endParaRPr lang="en-US"/>
        </a:p>
      </dgm:t>
    </dgm:pt>
    <dgm:pt modelId="{441BA35C-16F5-4379-B818-37A0539AB829}">
      <dgm:prSet/>
      <dgm:spPr/>
      <dgm:t>
        <a:bodyPr/>
        <a:lstStyle/>
        <a:p>
          <a:r>
            <a:rPr lang="en-US"/>
            <a:t>They Move their eyes to the side when they are deep in thought</a:t>
          </a:r>
        </a:p>
      </dgm:t>
    </dgm:pt>
    <dgm:pt modelId="{759FB675-2AD2-4C48-80D2-CAEFB24FAA96}" type="parTrans" cxnId="{106E17BA-442C-4D51-A117-F8053EC9F3C7}">
      <dgm:prSet/>
      <dgm:spPr/>
      <dgm:t>
        <a:bodyPr/>
        <a:lstStyle/>
        <a:p>
          <a:endParaRPr lang="en-US"/>
        </a:p>
      </dgm:t>
    </dgm:pt>
    <dgm:pt modelId="{55607ECA-DA23-4A5A-B6EC-0B014D525509}" type="sibTrans" cxnId="{106E17BA-442C-4D51-A117-F8053EC9F3C7}">
      <dgm:prSet/>
      <dgm:spPr/>
      <dgm:t>
        <a:bodyPr/>
        <a:lstStyle/>
        <a:p>
          <a:endParaRPr lang="en-US"/>
        </a:p>
      </dgm:t>
    </dgm:pt>
    <dgm:pt modelId="{605E26F9-1BBD-420A-BEA8-FAF39715861F}">
      <dgm:prSet/>
      <dgm:spPr/>
      <dgm:t>
        <a:bodyPr/>
        <a:lstStyle/>
        <a:p>
          <a:r>
            <a:rPr lang="en-US"/>
            <a:t>They Breathe from the middle of their chests</a:t>
          </a:r>
        </a:p>
      </dgm:t>
    </dgm:pt>
    <dgm:pt modelId="{0BEC89CF-569C-492A-AA6A-25B17E14ECC7}" type="parTrans" cxnId="{0423AF8A-36AD-4E5F-A593-F84EE098D587}">
      <dgm:prSet/>
      <dgm:spPr/>
      <dgm:t>
        <a:bodyPr/>
        <a:lstStyle/>
        <a:p>
          <a:endParaRPr lang="en-US"/>
        </a:p>
      </dgm:t>
    </dgm:pt>
    <dgm:pt modelId="{BA1A530D-D746-48A2-A63C-F1B5DB7E429E}" type="sibTrans" cxnId="{0423AF8A-36AD-4E5F-A593-F84EE098D587}">
      <dgm:prSet/>
      <dgm:spPr/>
      <dgm:t>
        <a:bodyPr/>
        <a:lstStyle/>
        <a:p>
          <a:endParaRPr lang="en-US"/>
        </a:p>
      </dgm:t>
    </dgm:pt>
    <dgm:pt modelId="{7508669D-445D-46BD-96B9-1EDD7950B6A3}">
      <dgm:prSet/>
      <dgm:spPr/>
      <dgm:t>
        <a:bodyPr/>
        <a:lstStyle/>
        <a:p>
          <a:r>
            <a:rPr lang="en-US"/>
            <a:t>They talk to themselves (they may move their lips or even talk out loud) </a:t>
          </a:r>
        </a:p>
      </dgm:t>
    </dgm:pt>
    <dgm:pt modelId="{775C7FD1-2536-40CE-9042-063526E4AA12}" type="parTrans" cxnId="{F72FB79C-8755-4A26-8075-AFEF914B10EC}">
      <dgm:prSet/>
      <dgm:spPr/>
      <dgm:t>
        <a:bodyPr/>
        <a:lstStyle/>
        <a:p>
          <a:endParaRPr lang="en-US"/>
        </a:p>
      </dgm:t>
    </dgm:pt>
    <dgm:pt modelId="{C29EF2D7-A291-49D6-8381-C28DFC6DC82B}" type="sibTrans" cxnId="{F72FB79C-8755-4A26-8075-AFEF914B10EC}">
      <dgm:prSet/>
      <dgm:spPr/>
      <dgm:t>
        <a:bodyPr/>
        <a:lstStyle/>
        <a:p>
          <a:endParaRPr lang="en-US"/>
        </a:p>
      </dgm:t>
    </dgm:pt>
    <dgm:pt modelId="{36D527E9-7040-48C9-A77D-24992EB0CC11}">
      <dgm:prSet/>
      <dgm:spPr/>
      <dgm:t>
        <a:bodyPr/>
        <a:lstStyle/>
        <a:p>
          <a:r>
            <a:rPr lang="en-US"/>
            <a:t>They are easily distracted by loud noises</a:t>
          </a:r>
        </a:p>
      </dgm:t>
    </dgm:pt>
    <dgm:pt modelId="{3465E85B-D19D-458B-8DFB-E34181EE263B}" type="parTrans" cxnId="{83401637-4448-4760-9992-41C60550395D}">
      <dgm:prSet/>
      <dgm:spPr/>
      <dgm:t>
        <a:bodyPr/>
        <a:lstStyle/>
        <a:p>
          <a:endParaRPr lang="en-US"/>
        </a:p>
      </dgm:t>
    </dgm:pt>
    <dgm:pt modelId="{4A7972B9-641E-4B51-A5C6-740DE1E3CC8D}" type="sibTrans" cxnId="{83401637-4448-4760-9992-41C60550395D}">
      <dgm:prSet/>
      <dgm:spPr/>
      <dgm:t>
        <a:bodyPr/>
        <a:lstStyle/>
        <a:p>
          <a:endParaRPr lang="en-US"/>
        </a:p>
      </dgm:t>
    </dgm:pt>
    <dgm:pt modelId="{3FDA9FFC-5E86-4E64-B3CB-A6118278FC4A}">
      <dgm:prSet/>
      <dgm:spPr/>
      <dgm:t>
        <a:bodyPr/>
        <a:lstStyle/>
        <a:p>
          <a:r>
            <a:rPr lang="en-US"/>
            <a:t>The learn by listening</a:t>
          </a:r>
        </a:p>
      </dgm:t>
    </dgm:pt>
    <dgm:pt modelId="{74C033BD-2775-45DD-A7A3-102D4DCE3211}" type="parTrans" cxnId="{45A3AB10-625B-4441-B566-07B560EFF6D0}">
      <dgm:prSet/>
      <dgm:spPr/>
      <dgm:t>
        <a:bodyPr/>
        <a:lstStyle/>
        <a:p>
          <a:endParaRPr lang="en-US"/>
        </a:p>
      </dgm:t>
    </dgm:pt>
    <dgm:pt modelId="{E83938E5-D546-44E0-AE58-4830A465B55D}" type="sibTrans" cxnId="{45A3AB10-625B-4441-B566-07B560EFF6D0}">
      <dgm:prSet/>
      <dgm:spPr/>
      <dgm:t>
        <a:bodyPr/>
        <a:lstStyle/>
        <a:p>
          <a:endParaRPr lang="en-US"/>
        </a:p>
      </dgm:t>
    </dgm:pt>
    <dgm:pt modelId="{4884DF2C-B27D-4C9A-9202-78BBA2C43F7E}">
      <dgm:prSet/>
      <dgm:spPr/>
      <dgm:t>
        <a:bodyPr/>
        <a:lstStyle/>
        <a:p>
          <a:r>
            <a:rPr lang="en-US"/>
            <a:t>They usually have beautiful, clear, resonant voices with an even and rhythmic tempo. </a:t>
          </a:r>
        </a:p>
      </dgm:t>
    </dgm:pt>
    <dgm:pt modelId="{ABE6E483-2E5E-4E2B-AEDC-5593D58EC93A}" type="parTrans" cxnId="{A5D8ED10-F81D-485D-B427-A26AB77E82B0}">
      <dgm:prSet/>
      <dgm:spPr/>
      <dgm:t>
        <a:bodyPr/>
        <a:lstStyle/>
        <a:p>
          <a:endParaRPr lang="en-US"/>
        </a:p>
      </dgm:t>
    </dgm:pt>
    <dgm:pt modelId="{6FDD8EFE-57A6-48CE-A8B5-3CF0E7A8E7C8}" type="sibTrans" cxnId="{A5D8ED10-F81D-485D-B427-A26AB77E82B0}">
      <dgm:prSet/>
      <dgm:spPr/>
      <dgm:t>
        <a:bodyPr/>
        <a:lstStyle/>
        <a:p>
          <a:endParaRPr lang="en-US"/>
        </a:p>
      </dgm:t>
    </dgm:pt>
    <dgm:pt modelId="{B7BA19E6-5294-4ADA-80A3-47EF9954F01A}">
      <dgm:prSet/>
      <dgm:spPr/>
      <dgm:t>
        <a:bodyPr/>
        <a:lstStyle/>
        <a:p>
          <a:r>
            <a:rPr lang="en-US"/>
            <a:t>When they think, they often instinctively touch their mouth or chin. I’m sure you’ve seen pictures of someone thinking. This person is usually depicted as having a finger on their chin with their eyes off to the side and up. This is an auditory modality thinker. </a:t>
          </a:r>
        </a:p>
      </dgm:t>
    </dgm:pt>
    <dgm:pt modelId="{3BD8D009-EDD3-436D-8F47-2CB45A123284}" type="parTrans" cxnId="{4667C1B8-05B7-4DF7-91FB-B708592CFED3}">
      <dgm:prSet/>
      <dgm:spPr/>
      <dgm:t>
        <a:bodyPr/>
        <a:lstStyle/>
        <a:p>
          <a:endParaRPr lang="en-US"/>
        </a:p>
      </dgm:t>
    </dgm:pt>
    <dgm:pt modelId="{741504B5-E2D9-42FE-8FE4-AA2EBECF9DD2}" type="sibTrans" cxnId="{4667C1B8-05B7-4DF7-91FB-B708592CFED3}">
      <dgm:prSet/>
      <dgm:spPr/>
      <dgm:t>
        <a:bodyPr/>
        <a:lstStyle/>
        <a:p>
          <a:endParaRPr lang="en-US"/>
        </a:p>
      </dgm:t>
    </dgm:pt>
    <dgm:pt modelId="{F9FECE69-966E-415C-A5BC-F88564C04FFF}">
      <dgm:prSet/>
      <dgm:spPr/>
      <dgm:t>
        <a:bodyPr/>
        <a:lstStyle/>
        <a:p>
          <a:r>
            <a:rPr lang="en-US"/>
            <a:t>Auditory modalities prefer to memorize steps, procedures and sequences</a:t>
          </a:r>
        </a:p>
      </dgm:t>
    </dgm:pt>
    <dgm:pt modelId="{8E911B36-89A0-4B20-9A08-FCACE523C8B6}" type="parTrans" cxnId="{6C8D71AC-6161-488C-B638-BCB3E016E5B0}">
      <dgm:prSet/>
      <dgm:spPr/>
      <dgm:t>
        <a:bodyPr/>
        <a:lstStyle/>
        <a:p>
          <a:endParaRPr lang="en-US"/>
        </a:p>
      </dgm:t>
    </dgm:pt>
    <dgm:pt modelId="{8C95B9E2-7B0A-44C8-B67A-B27C0518157E}" type="sibTrans" cxnId="{6C8D71AC-6161-488C-B638-BCB3E016E5B0}">
      <dgm:prSet/>
      <dgm:spPr/>
      <dgm:t>
        <a:bodyPr/>
        <a:lstStyle/>
        <a:p>
          <a:endParaRPr lang="en-US"/>
        </a:p>
      </dgm:t>
    </dgm:pt>
    <dgm:pt modelId="{1BBE658F-EF87-4898-A792-01E1F675D880}">
      <dgm:prSet/>
      <dgm:spPr/>
      <dgm:t>
        <a:bodyPr/>
        <a:lstStyle/>
        <a:p>
          <a:r>
            <a:rPr lang="en-US"/>
            <a:t>They like verbal praise</a:t>
          </a:r>
        </a:p>
      </dgm:t>
    </dgm:pt>
    <dgm:pt modelId="{BD5D2277-7761-4198-B7C6-7B67441F260A}" type="parTrans" cxnId="{4B102E2E-E107-469D-A437-6AF2133FA633}">
      <dgm:prSet/>
      <dgm:spPr/>
      <dgm:t>
        <a:bodyPr/>
        <a:lstStyle/>
        <a:p>
          <a:endParaRPr lang="en-US"/>
        </a:p>
      </dgm:t>
    </dgm:pt>
    <dgm:pt modelId="{889DB459-3C73-4819-8485-69FA62AADC57}" type="sibTrans" cxnId="{4B102E2E-E107-469D-A437-6AF2133FA633}">
      <dgm:prSet/>
      <dgm:spPr/>
      <dgm:t>
        <a:bodyPr/>
        <a:lstStyle/>
        <a:p>
          <a:endParaRPr lang="en-US"/>
        </a:p>
      </dgm:t>
    </dgm:pt>
    <dgm:pt modelId="{7A70C48C-B4AD-46F6-B24F-1EB53E23D6E3}">
      <dgm:prSet/>
      <dgm:spPr/>
      <dgm:t>
        <a:bodyPr/>
        <a:lstStyle/>
        <a:p>
          <a:r>
            <a:rPr lang="en-US"/>
            <a:t>They are interested in what others have to say</a:t>
          </a:r>
        </a:p>
      </dgm:t>
    </dgm:pt>
    <dgm:pt modelId="{AFE8A7C8-DD49-4852-9889-CD8AFF9522BB}" type="parTrans" cxnId="{935B8F83-4A48-40D8-B884-2E3E301A302D}">
      <dgm:prSet/>
      <dgm:spPr/>
      <dgm:t>
        <a:bodyPr/>
        <a:lstStyle/>
        <a:p>
          <a:endParaRPr lang="en-US"/>
        </a:p>
      </dgm:t>
    </dgm:pt>
    <dgm:pt modelId="{7DCD932F-764C-4643-A3CF-3764DC45FF20}" type="sibTrans" cxnId="{935B8F83-4A48-40D8-B884-2E3E301A302D}">
      <dgm:prSet/>
      <dgm:spPr/>
      <dgm:t>
        <a:bodyPr/>
        <a:lstStyle/>
        <a:p>
          <a:endParaRPr lang="en-US"/>
        </a:p>
      </dgm:t>
    </dgm:pt>
    <dgm:pt modelId="{687499DE-0F89-43C6-B6DD-EB551D0E9505}">
      <dgm:prSet/>
      <dgm:spPr/>
      <dgm:t>
        <a:bodyPr/>
        <a:lstStyle/>
        <a:p>
          <a:r>
            <a:rPr lang="en-US"/>
            <a:t>They like to listen to audio books or audio programs and learn best via the spoken word.</a:t>
          </a:r>
        </a:p>
      </dgm:t>
    </dgm:pt>
    <dgm:pt modelId="{AEAEC2A3-9552-4F2F-9FD0-83BEB7806838}" type="parTrans" cxnId="{5FD754E8-1C6F-47FC-BB54-A2A9CCBF2D1B}">
      <dgm:prSet/>
      <dgm:spPr/>
      <dgm:t>
        <a:bodyPr/>
        <a:lstStyle/>
        <a:p>
          <a:endParaRPr lang="en-US"/>
        </a:p>
      </dgm:t>
    </dgm:pt>
    <dgm:pt modelId="{4CAE51A7-FA0B-4FBB-8A74-0003E4A0CAF0}" type="sibTrans" cxnId="{5FD754E8-1C6F-47FC-BB54-A2A9CCBF2D1B}">
      <dgm:prSet/>
      <dgm:spPr/>
      <dgm:t>
        <a:bodyPr/>
        <a:lstStyle/>
        <a:p>
          <a:endParaRPr lang="en-US"/>
        </a:p>
      </dgm:t>
    </dgm:pt>
    <dgm:pt modelId="{BD10BE7A-7CA7-46AC-878D-1C91FC5480E9}" type="pres">
      <dgm:prSet presAssocID="{38A99FC2-2B52-4003-92BB-FC27C370B039}" presName="vert0" presStyleCnt="0">
        <dgm:presLayoutVars>
          <dgm:dir/>
          <dgm:animOne val="branch"/>
          <dgm:animLvl val="lvl"/>
        </dgm:presLayoutVars>
      </dgm:prSet>
      <dgm:spPr/>
    </dgm:pt>
    <dgm:pt modelId="{6DE73085-3542-4CD9-BE33-DE6FC2B1316C}" type="pres">
      <dgm:prSet presAssocID="{441BA35C-16F5-4379-B818-37A0539AB829}" presName="thickLine" presStyleLbl="alignNode1" presStyleIdx="0" presStyleCnt="11"/>
      <dgm:spPr/>
    </dgm:pt>
    <dgm:pt modelId="{CDED8B4C-D9B0-4F9D-ACBB-B13DCDEBA20E}" type="pres">
      <dgm:prSet presAssocID="{441BA35C-16F5-4379-B818-37A0539AB829}" presName="horz1" presStyleCnt="0"/>
      <dgm:spPr/>
    </dgm:pt>
    <dgm:pt modelId="{EEEF2348-2032-4CA9-89FE-4035459C3418}" type="pres">
      <dgm:prSet presAssocID="{441BA35C-16F5-4379-B818-37A0539AB829}" presName="tx1" presStyleLbl="revTx" presStyleIdx="0" presStyleCnt="11"/>
      <dgm:spPr/>
    </dgm:pt>
    <dgm:pt modelId="{E0180C80-18EB-420E-ADC9-20E3F98F7DB5}" type="pres">
      <dgm:prSet presAssocID="{441BA35C-16F5-4379-B818-37A0539AB829}" presName="vert1" presStyleCnt="0"/>
      <dgm:spPr/>
    </dgm:pt>
    <dgm:pt modelId="{99AF9CE9-0EE8-4E22-A9D5-FB401A0B70C7}" type="pres">
      <dgm:prSet presAssocID="{605E26F9-1BBD-420A-BEA8-FAF39715861F}" presName="thickLine" presStyleLbl="alignNode1" presStyleIdx="1" presStyleCnt="11"/>
      <dgm:spPr/>
    </dgm:pt>
    <dgm:pt modelId="{4AA039C4-D5E3-4B98-8C6F-7676BC7DABF1}" type="pres">
      <dgm:prSet presAssocID="{605E26F9-1BBD-420A-BEA8-FAF39715861F}" presName="horz1" presStyleCnt="0"/>
      <dgm:spPr/>
    </dgm:pt>
    <dgm:pt modelId="{9295E334-F815-44DB-9E95-7ADE10F52B7A}" type="pres">
      <dgm:prSet presAssocID="{605E26F9-1BBD-420A-BEA8-FAF39715861F}" presName="tx1" presStyleLbl="revTx" presStyleIdx="1" presStyleCnt="11"/>
      <dgm:spPr/>
    </dgm:pt>
    <dgm:pt modelId="{2AAA7923-BECD-41A5-AAE1-2E40B4ADC487}" type="pres">
      <dgm:prSet presAssocID="{605E26F9-1BBD-420A-BEA8-FAF39715861F}" presName="vert1" presStyleCnt="0"/>
      <dgm:spPr/>
    </dgm:pt>
    <dgm:pt modelId="{C603B014-0944-4E7E-887F-6A53071CBE8E}" type="pres">
      <dgm:prSet presAssocID="{7508669D-445D-46BD-96B9-1EDD7950B6A3}" presName="thickLine" presStyleLbl="alignNode1" presStyleIdx="2" presStyleCnt="11"/>
      <dgm:spPr/>
    </dgm:pt>
    <dgm:pt modelId="{45BE7C2B-8960-42A0-B112-2352ACB650E5}" type="pres">
      <dgm:prSet presAssocID="{7508669D-445D-46BD-96B9-1EDD7950B6A3}" presName="horz1" presStyleCnt="0"/>
      <dgm:spPr/>
    </dgm:pt>
    <dgm:pt modelId="{887F04F2-4020-4EB2-9710-C7BDEA12FC34}" type="pres">
      <dgm:prSet presAssocID="{7508669D-445D-46BD-96B9-1EDD7950B6A3}" presName="tx1" presStyleLbl="revTx" presStyleIdx="2" presStyleCnt="11"/>
      <dgm:spPr/>
    </dgm:pt>
    <dgm:pt modelId="{36A689F3-5665-46D0-88E3-3308D86E5AEA}" type="pres">
      <dgm:prSet presAssocID="{7508669D-445D-46BD-96B9-1EDD7950B6A3}" presName="vert1" presStyleCnt="0"/>
      <dgm:spPr/>
    </dgm:pt>
    <dgm:pt modelId="{1A7F8024-7335-482C-8C2E-A8B0964D1B1B}" type="pres">
      <dgm:prSet presAssocID="{36D527E9-7040-48C9-A77D-24992EB0CC11}" presName="thickLine" presStyleLbl="alignNode1" presStyleIdx="3" presStyleCnt="11"/>
      <dgm:spPr/>
    </dgm:pt>
    <dgm:pt modelId="{7115A123-8958-492C-85F3-A73360C47AF0}" type="pres">
      <dgm:prSet presAssocID="{36D527E9-7040-48C9-A77D-24992EB0CC11}" presName="horz1" presStyleCnt="0"/>
      <dgm:spPr/>
    </dgm:pt>
    <dgm:pt modelId="{0F7663A3-2300-4AB1-A25D-E2D9E5289D97}" type="pres">
      <dgm:prSet presAssocID="{36D527E9-7040-48C9-A77D-24992EB0CC11}" presName="tx1" presStyleLbl="revTx" presStyleIdx="3" presStyleCnt="11"/>
      <dgm:spPr/>
    </dgm:pt>
    <dgm:pt modelId="{08EE0E2F-D861-4D73-A0D9-25FC193D3806}" type="pres">
      <dgm:prSet presAssocID="{36D527E9-7040-48C9-A77D-24992EB0CC11}" presName="vert1" presStyleCnt="0"/>
      <dgm:spPr/>
    </dgm:pt>
    <dgm:pt modelId="{7A9750F9-617C-4E5D-B48E-8C88126D18C7}" type="pres">
      <dgm:prSet presAssocID="{3FDA9FFC-5E86-4E64-B3CB-A6118278FC4A}" presName="thickLine" presStyleLbl="alignNode1" presStyleIdx="4" presStyleCnt="11"/>
      <dgm:spPr/>
    </dgm:pt>
    <dgm:pt modelId="{F8C26022-4E29-48B5-A458-B2571D1364D2}" type="pres">
      <dgm:prSet presAssocID="{3FDA9FFC-5E86-4E64-B3CB-A6118278FC4A}" presName="horz1" presStyleCnt="0"/>
      <dgm:spPr/>
    </dgm:pt>
    <dgm:pt modelId="{0988D0C3-0A40-40F6-B4A2-E6F5199D70C1}" type="pres">
      <dgm:prSet presAssocID="{3FDA9FFC-5E86-4E64-B3CB-A6118278FC4A}" presName="tx1" presStyleLbl="revTx" presStyleIdx="4" presStyleCnt="11"/>
      <dgm:spPr/>
    </dgm:pt>
    <dgm:pt modelId="{2F608B01-6CA2-4E72-ACC2-24F12495EF29}" type="pres">
      <dgm:prSet presAssocID="{3FDA9FFC-5E86-4E64-B3CB-A6118278FC4A}" presName="vert1" presStyleCnt="0"/>
      <dgm:spPr/>
    </dgm:pt>
    <dgm:pt modelId="{A92796EC-16D1-4A2F-AC94-8EB99C5E986A}" type="pres">
      <dgm:prSet presAssocID="{4884DF2C-B27D-4C9A-9202-78BBA2C43F7E}" presName="thickLine" presStyleLbl="alignNode1" presStyleIdx="5" presStyleCnt="11"/>
      <dgm:spPr/>
    </dgm:pt>
    <dgm:pt modelId="{608586F5-035A-4BA7-8378-28DDEE46A60B}" type="pres">
      <dgm:prSet presAssocID="{4884DF2C-B27D-4C9A-9202-78BBA2C43F7E}" presName="horz1" presStyleCnt="0"/>
      <dgm:spPr/>
    </dgm:pt>
    <dgm:pt modelId="{762358D3-EB1B-4A4F-A098-D6C0B18EED1B}" type="pres">
      <dgm:prSet presAssocID="{4884DF2C-B27D-4C9A-9202-78BBA2C43F7E}" presName="tx1" presStyleLbl="revTx" presStyleIdx="5" presStyleCnt="11"/>
      <dgm:spPr/>
    </dgm:pt>
    <dgm:pt modelId="{D103F3BE-A6BC-4EE2-9E2C-A0901DF0282F}" type="pres">
      <dgm:prSet presAssocID="{4884DF2C-B27D-4C9A-9202-78BBA2C43F7E}" presName="vert1" presStyleCnt="0"/>
      <dgm:spPr/>
    </dgm:pt>
    <dgm:pt modelId="{ED003075-1727-4B53-B352-EF0AB145BCFC}" type="pres">
      <dgm:prSet presAssocID="{B7BA19E6-5294-4ADA-80A3-47EF9954F01A}" presName="thickLine" presStyleLbl="alignNode1" presStyleIdx="6" presStyleCnt="11"/>
      <dgm:spPr/>
    </dgm:pt>
    <dgm:pt modelId="{8F2E6E10-7FFE-497E-A042-CC156A65B69A}" type="pres">
      <dgm:prSet presAssocID="{B7BA19E6-5294-4ADA-80A3-47EF9954F01A}" presName="horz1" presStyleCnt="0"/>
      <dgm:spPr/>
    </dgm:pt>
    <dgm:pt modelId="{6276E922-2701-4C83-A519-BE882A059C6C}" type="pres">
      <dgm:prSet presAssocID="{B7BA19E6-5294-4ADA-80A3-47EF9954F01A}" presName="tx1" presStyleLbl="revTx" presStyleIdx="6" presStyleCnt="11"/>
      <dgm:spPr/>
    </dgm:pt>
    <dgm:pt modelId="{71A33CD3-2304-4BEF-9CA8-65CDE04099DC}" type="pres">
      <dgm:prSet presAssocID="{B7BA19E6-5294-4ADA-80A3-47EF9954F01A}" presName="vert1" presStyleCnt="0"/>
      <dgm:spPr/>
    </dgm:pt>
    <dgm:pt modelId="{CADB5D01-645C-4037-85A9-2B5431AA1A1D}" type="pres">
      <dgm:prSet presAssocID="{F9FECE69-966E-415C-A5BC-F88564C04FFF}" presName="thickLine" presStyleLbl="alignNode1" presStyleIdx="7" presStyleCnt="11"/>
      <dgm:spPr/>
    </dgm:pt>
    <dgm:pt modelId="{62D87107-365C-42FF-A2D3-DACF8B4D2330}" type="pres">
      <dgm:prSet presAssocID="{F9FECE69-966E-415C-A5BC-F88564C04FFF}" presName="horz1" presStyleCnt="0"/>
      <dgm:spPr/>
    </dgm:pt>
    <dgm:pt modelId="{092CE1F9-7369-423D-B243-1FEFECA13DA3}" type="pres">
      <dgm:prSet presAssocID="{F9FECE69-966E-415C-A5BC-F88564C04FFF}" presName="tx1" presStyleLbl="revTx" presStyleIdx="7" presStyleCnt="11"/>
      <dgm:spPr/>
    </dgm:pt>
    <dgm:pt modelId="{240BEB26-339B-42E7-83A3-D162366F4D34}" type="pres">
      <dgm:prSet presAssocID="{F9FECE69-966E-415C-A5BC-F88564C04FFF}" presName="vert1" presStyleCnt="0"/>
      <dgm:spPr/>
    </dgm:pt>
    <dgm:pt modelId="{A6D3736E-F47C-43E7-9D87-9042CB512FE6}" type="pres">
      <dgm:prSet presAssocID="{1BBE658F-EF87-4898-A792-01E1F675D880}" presName="thickLine" presStyleLbl="alignNode1" presStyleIdx="8" presStyleCnt="11"/>
      <dgm:spPr/>
    </dgm:pt>
    <dgm:pt modelId="{0F277F0D-A1E8-4C72-BD6C-B7F5654B5095}" type="pres">
      <dgm:prSet presAssocID="{1BBE658F-EF87-4898-A792-01E1F675D880}" presName="horz1" presStyleCnt="0"/>
      <dgm:spPr/>
    </dgm:pt>
    <dgm:pt modelId="{9A84C7FB-3CD1-42FD-B340-0559A53D2CD5}" type="pres">
      <dgm:prSet presAssocID="{1BBE658F-EF87-4898-A792-01E1F675D880}" presName="tx1" presStyleLbl="revTx" presStyleIdx="8" presStyleCnt="11"/>
      <dgm:spPr/>
    </dgm:pt>
    <dgm:pt modelId="{8DDDE31B-D670-4697-9E52-0BC6C3C7F765}" type="pres">
      <dgm:prSet presAssocID="{1BBE658F-EF87-4898-A792-01E1F675D880}" presName="vert1" presStyleCnt="0"/>
      <dgm:spPr/>
    </dgm:pt>
    <dgm:pt modelId="{638689A5-DC06-4576-AE03-673D0C6B0230}" type="pres">
      <dgm:prSet presAssocID="{7A70C48C-B4AD-46F6-B24F-1EB53E23D6E3}" presName="thickLine" presStyleLbl="alignNode1" presStyleIdx="9" presStyleCnt="11"/>
      <dgm:spPr/>
    </dgm:pt>
    <dgm:pt modelId="{FA8F27E7-1EC0-451E-BA41-B21DB360327C}" type="pres">
      <dgm:prSet presAssocID="{7A70C48C-B4AD-46F6-B24F-1EB53E23D6E3}" presName="horz1" presStyleCnt="0"/>
      <dgm:spPr/>
    </dgm:pt>
    <dgm:pt modelId="{26E995B4-A843-4833-A593-967D12765EEE}" type="pres">
      <dgm:prSet presAssocID="{7A70C48C-B4AD-46F6-B24F-1EB53E23D6E3}" presName="tx1" presStyleLbl="revTx" presStyleIdx="9" presStyleCnt="11"/>
      <dgm:spPr/>
    </dgm:pt>
    <dgm:pt modelId="{1D1EF91C-ED21-40BF-9C46-7FFD1F14A31D}" type="pres">
      <dgm:prSet presAssocID="{7A70C48C-B4AD-46F6-B24F-1EB53E23D6E3}" presName="vert1" presStyleCnt="0"/>
      <dgm:spPr/>
    </dgm:pt>
    <dgm:pt modelId="{EAAC9205-8E85-413B-8238-0351DD049739}" type="pres">
      <dgm:prSet presAssocID="{687499DE-0F89-43C6-B6DD-EB551D0E9505}" presName="thickLine" presStyleLbl="alignNode1" presStyleIdx="10" presStyleCnt="11"/>
      <dgm:spPr/>
    </dgm:pt>
    <dgm:pt modelId="{26647D55-CE4D-4086-88FA-24CD313966E5}" type="pres">
      <dgm:prSet presAssocID="{687499DE-0F89-43C6-B6DD-EB551D0E9505}" presName="horz1" presStyleCnt="0"/>
      <dgm:spPr/>
    </dgm:pt>
    <dgm:pt modelId="{28347CF6-9BA7-4F1B-8EF1-91F6054C6C91}" type="pres">
      <dgm:prSet presAssocID="{687499DE-0F89-43C6-B6DD-EB551D0E9505}" presName="tx1" presStyleLbl="revTx" presStyleIdx="10" presStyleCnt="11"/>
      <dgm:spPr/>
    </dgm:pt>
    <dgm:pt modelId="{E1F6E49C-825E-4983-B702-3CF097415D58}" type="pres">
      <dgm:prSet presAssocID="{687499DE-0F89-43C6-B6DD-EB551D0E9505}" presName="vert1" presStyleCnt="0"/>
      <dgm:spPr/>
    </dgm:pt>
  </dgm:ptLst>
  <dgm:cxnLst>
    <dgm:cxn modelId="{45A3AB10-625B-4441-B566-07B560EFF6D0}" srcId="{38A99FC2-2B52-4003-92BB-FC27C370B039}" destId="{3FDA9FFC-5E86-4E64-B3CB-A6118278FC4A}" srcOrd="4" destOrd="0" parTransId="{74C033BD-2775-45DD-A7A3-102D4DCE3211}" sibTransId="{E83938E5-D546-44E0-AE58-4830A465B55D}"/>
    <dgm:cxn modelId="{A5D8ED10-F81D-485D-B427-A26AB77E82B0}" srcId="{38A99FC2-2B52-4003-92BB-FC27C370B039}" destId="{4884DF2C-B27D-4C9A-9202-78BBA2C43F7E}" srcOrd="5" destOrd="0" parTransId="{ABE6E483-2E5E-4E2B-AEDC-5593D58EC93A}" sibTransId="{6FDD8EFE-57A6-48CE-A8B5-3CF0E7A8E7C8}"/>
    <dgm:cxn modelId="{05BAB820-558E-4E51-8282-7854F57968AD}" type="presOf" srcId="{7A70C48C-B4AD-46F6-B24F-1EB53E23D6E3}" destId="{26E995B4-A843-4833-A593-967D12765EEE}" srcOrd="0" destOrd="0" presId="urn:microsoft.com/office/officeart/2008/layout/LinedList"/>
    <dgm:cxn modelId="{D9B69624-27B3-4F74-9FBA-60831E3A2D1C}" type="presOf" srcId="{7508669D-445D-46BD-96B9-1EDD7950B6A3}" destId="{887F04F2-4020-4EB2-9710-C7BDEA12FC34}" srcOrd="0" destOrd="0" presId="urn:microsoft.com/office/officeart/2008/layout/LinedList"/>
    <dgm:cxn modelId="{3C0BA126-8455-4E6B-914F-CB9D5DBA7CD1}" type="presOf" srcId="{441BA35C-16F5-4379-B818-37A0539AB829}" destId="{EEEF2348-2032-4CA9-89FE-4035459C3418}" srcOrd="0" destOrd="0" presId="urn:microsoft.com/office/officeart/2008/layout/LinedList"/>
    <dgm:cxn modelId="{4B102E2E-E107-469D-A437-6AF2133FA633}" srcId="{38A99FC2-2B52-4003-92BB-FC27C370B039}" destId="{1BBE658F-EF87-4898-A792-01E1F675D880}" srcOrd="8" destOrd="0" parTransId="{BD5D2277-7761-4198-B7C6-7B67441F260A}" sibTransId="{889DB459-3C73-4819-8485-69FA62AADC57}"/>
    <dgm:cxn modelId="{83401637-4448-4760-9992-41C60550395D}" srcId="{38A99FC2-2B52-4003-92BB-FC27C370B039}" destId="{36D527E9-7040-48C9-A77D-24992EB0CC11}" srcOrd="3" destOrd="0" parTransId="{3465E85B-D19D-458B-8DFB-E34181EE263B}" sibTransId="{4A7972B9-641E-4B51-A5C6-740DE1E3CC8D}"/>
    <dgm:cxn modelId="{B3700A5C-8C5C-4E25-A4E8-02564CD092EB}" type="presOf" srcId="{38A99FC2-2B52-4003-92BB-FC27C370B039}" destId="{BD10BE7A-7CA7-46AC-878D-1C91FC5480E9}" srcOrd="0" destOrd="0" presId="urn:microsoft.com/office/officeart/2008/layout/LinedList"/>
    <dgm:cxn modelId="{585D234E-E5E0-421E-A697-826E3604EFAA}" type="presOf" srcId="{687499DE-0F89-43C6-B6DD-EB551D0E9505}" destId="{28347CF6-9BA7-4F1B-8EF1-91F6054C6C91}" srcOrd="0" destOrd="0" presId="urn:microsoft.com/office/officeart/2008/layout/LinedList"/>
    <dgm:cxn modelId="{E2FC516E-B9BA-4D43-9E97-EBA2B77985A5}" type="presOf" srcId="{1BBE658F-EF87-4898-A792-01E1F675D880}" destId="{9A84C7FB-3CD1-42FD-B340-0559A53D2CD5}" srcOrd="0" destOrd="0" presId="urn:microsoft.com/office/officeart/2008/layout/LinedList"/>
    <dgm:cxn modelId="{053D8673-E787-4236-9F93-F7C2D382A572}" type="presOf" srcId="{605E26F9-1BBD-420A-BEA8-FAF39715861F}" destId="{9295E334-F815-44DB-9E95-7ADE10F52B7A}" srcOrd="0" destOrd="0" presId="urn:microsoft.com/office/officeart/2008/layout/LinedList"/>
    <dgm:cxn modelId="{ED092B57-D71C-49D9-8196-B538D8A818C4}" type="presOf" srcId="{B7BA19E6-5294-4ADA-80A3-47EF9954F01A}" destId="{6276E922-2701-4C83-A519-BE882A059C6C}" srcOrd="0" destOrd="0" presId="urn:microsoft.com/office/officeart/2008/layout/LinedList"/>
    <dgm:cxn modelId="{935B8F83-4A48-40D8-B884-2E3E301A302D}" srcId="{38A99FC2-2B52-4003-92BB-FC27C370B039}" destId="{7A70C48C-B4AD-46F6-B24F-1EB53E23D6E3}" srcOrd="9" destOrd="0" parTransId="{AFE8A7C8-DD49-4852-9889-CD8AFF9522BB}" sibTransId="{7DCD932F-764C-4643-A3CF-3764DC45FF20}"/>
    <dgm:cxn modelId="{7C25108A-DED7-4496-934F-7DACB69EDBDB}" type="presOf" srcId="{4884DF2C-B27D-4C9A-9202-78BBA2C43F7E}" destId="{762358D3-EB1B-4A4F-A098-D6C0B18EED1B}" srcOrd="0" destOrd="0" presId="urn:microsoft.com/office/officeart/2008/layout/LinedList"/>
    <dgm:cxn modelId="{0423AF8A-36AD-4E5F-A593-F84EE098D587}" srcId="{38A99FC2-2B52-4003-92BB-FC27C370B039}" destId="{605E26F9-1BBD-420A-BEA8-FAF39715861F}" srcOrd="1" destOrd="0" parTransId="{0BEC89CF-569C-492A-AA6A-25B17E14ECC7}" sibTransId="{BA1A530D-D746-48A2-A63C-F1B5DB7E429E}"/>
    <dgm:cxn modelId="{83EA748B-36DD-4D5C-B18E-F488EBFE7D79}" type="presOf" srcId="{F9FECE69-966E-415C-A5BC-F88564C04FFF}" destId="{092CE1F9-7369-423D-B243-1FEFECA13DA3}" srcOrd="0" destOrd="0" presId="urn:microsoft.com/office/officeart/2008/layout/LinedList"/>
    <dgm:cxn modelId="{F72FB79C-8755-4A26-8075-AFEF914B10EC}" srcId="{38A99FC2-2B52-4003-92BB-FC27C370B039}" destId="{7508669D-445D-46BD-96B9-1EDD7950B6A3}" srcOrd="2" destOrd="0" parTransId="{775C7FD1-2536-40CE-9042-063526E4AA12}" sibTransId="{C29EF2D7-A291-49D6-8381-C28DFC6DC82B}"/>
    <dgm:cxn modelId="{FAEA1FA0-539E-4E97-AFFE-D30BC9828C4D}" type="presOf" srcId="{36D527E9-7040-48C9-A77D-24992EB0CC11}" destId="{0F7663A3-2300-4AB1-A25D-E2D9E5289D97}" srcOrd="0" destOrd="0" presId="urn:microsoft.com/office/officeart/2008/layout/LinedList"/>
    <dgm:cxn modelId="{6C8D71AC-6161-488C-B638-BCB3E016E5B0}" srcId="{38A99FC2-2B52-4003-92BB-FC27C370B039}" destId="{F9FECE69-966E-415C-A5BC-F88564C04FFF}" srcOrd="7" destOrd="0" parTransId="{8E911B36-89A0-4B20-9A08-FCACE523C8B6}" sibTransId="{8C95B9E2-7B0A-44C8-B67A-B27C0518157E}"/>
    <dgm:cxn modelId="{4667C1B8-05B7-4DF7-91FB-B708592CFED3}" srcId="{38A99FC2-2B52-4003-92BB-FC27C370B039}" destId="{B7BA19E6-5294-4ADA-80A3-47EF9954F01A}" srcOrd="6" destOrd="0" parTransId="{3BD8D009-EDD3-436D-8F47-2CB45A123284}" sibTransId="{741504B5-E2D9-42FE-8FE4-AA2EBECF9DD2}"/>
    <dgm:cxn modelId="{106E17BA-442C-4D51-A117-F8053EC9F3C7}" srcId="{38A99FC2-2B52-4003-92BB-FC27C370B039}" destId="{441BA35C-16F5-4379-B818-37A0539AB829}" srcOrd="0" destOrd="0" parTransId="{759FB675-2AD2-4C48-80D2-CAEFB24FAA96}" sibTransId="{55607ECA-DA23-4A5A-B6EC-0B014D525509}"/>
    <dgm:cxn modelId="{5FD754E8-1C6F-47FC-BB54-A2A9CCBF2D1B}" srcId="{38A99FC2-2B52-4003-92BB-FC27C370B039}" destId="{687499DE-0F89-43C6-B6DD-EB551D0E9505}" srcOrd="10" destOrd="0" parTransId="{AEAEC2A3-9552-4F2F-9FD0-83BEB7806838}" sibTransId="{4CAE51A7-FA0B-4FBB-8A74-0003E4A0CAF0}"/>
    <dgm:cxn modelId="{02D2D8F3-A8B8-4DE7-885F-028D8D0FDE09}" type="presOf" srcId="{3FDA9FFC-5E86-4E64-B3CB-A6118278FC4A}" destId="{0988D0C3-0A40-40F6-B4A2-E6F5199D70C1}" srcOrd="0" destOrd="0" presId="urn:microsoft.com/office/officeart/2008/layout/LinedList"/>
    <dgm:cxn modelId="{41B10770-9DFE-4EBA-A134-6F005C70A75C}" type="presParOf" srcId="{BD10BE7A-7CA7-46AC-878D-1C91FC5480E9}" destId="{6DE73085-3542-4CD9-BE33-DE6FC2B1316C}" srcOrd="0" destOrd="0" presId="urn:microsoft.com/office/officeart/2008/layout/LinedList"/>
    <dgm:cxn modelId="{8493B240-7AD7-4C85-B02F-091DB1393DBC}" type="presParOf" srcId="{BD10BE7A-7CA7-46AC-878D-1C91FC5480E9}" destId="{CDED8B4C-D9B0-4F9D-ACBB-B13DCDEBA20E}" srcOrd="1" destOrd="0" presId="urn:microsoft.com/office/officeart/2008/layout/LinedList"/>
    <dgm:cxn modelId="{F11F3C32-41C8-43D6-811E-7F01CA6B976C}" type="presParOf" srcId="{CDED8B4C-D9B0-4F9D-ACBB-B13DCDEBA20E}" destId="{EEEF2348-2032-4CA9-89FE-4035459C3418}" srcOrd="0" destOrd="0" presId="urn:microsoft.com/office/officeart/2008/layout/LinedList"/>
    <dgm:cxn modelId="{C8B9E4E4-F42B-47AC-A21F-76D8D039F428}" type="presParOf" srcId="{CDED8B4C-D9B0-4F9D-ACBB-B13DCDEBA20E}" destId="{E0180C80-18EB-420E-ADC9-20E3F98F7DB5}" srcOrd="1" destOrd="0" presId="urn:microsoft.com/office/officeart/2008/layout/LinedList"/>
    <dgm:cxn modelId="{FF16DA04-132B-482B-B838-5D53FF0794B4}" type="presParOf" srcId="{BD10BE7A-7CA7-46AC-878D-1C91FC5480E9}" destId="{99AF9CE9-0EE8-4E22-A9D5-FB401A0B70C7}" srcOrd="2" destOrd="0" presId="urn:microsoft.com/office/officeart/2008/layout/LinedList"/>
    <dgm:cxn modelId="{9AF0799E-3531-4C0A-926C-4F77F7434A6C}" type="presParOf" srcId="{BD10BE7A-7CA7-46AC-878D-1C91FC5480E9}" destId="{4AA039C4-D5E3-4B98-8C6F-7676BC7DABF1}" srcOrd="3" destOrd="0" presId="urn:microsoft.com/office/officeart/2008/layout/LinedList"/>
    <dgm:cxn modelId="{8B66164D-E66F-42F7-BA38-D05C666D5506}" type="presParOf" srcId="{4AA039C4-D5E3-4B98-8C6F-7676BC7DABF1}" destId="{9295E334-F815-44DB-9E95-7ADE10F52B7A}" srcOrd="0" destOrd="0" presId="urn:microsoft.com/office/officeart/2008/layout/LinedList"/>
    <dgm:cxn modelId="{9A8AA2B6-6B9F-40F2-A041-FE6592092BCD}" type="presParOf" srcId="{4AA039C4-D5E3-4B98-8C6F-7676BC7DABF1}" destId="{2AAA7923-BECD-41A5-AAE1-2E40B4ADC487}" srcOrd="1" destOrd="0" presId="urn:microsoft.com/office/officeart/2008/layout/LinedList"/>
    <dgm:cxn modelId="{0F08689B-26D6-425A-B24B-C486BF75504D}" type="presParOf" srcId="{BD10BE7A-7CA7-46AC-878D-1C91FC5480E9}" destId="{C603B014-0944-4E7E-887F-6A53071CBE8E}" srcOrd="4" destOrd="0" presId="urn:microsoft.com/office/officeart/2008/layout/LinedList"/>
    <dgm:cxn modelId="{49D32AB1-53D2-4784-A620-7419135C236F}" type="presParOf" srcId="{BD10BE7A-7CA7-46AC-878D-1C91FC5480E9}" destId="{45BE7C2B-8960-42A0-B112-2352ACB650E5}" srcOrd="5" destOrd="0" presId="urn:microsoft.com/office/officeart/2008/layout/LinedList"/>
    <dgm:cxn modelId="{7062271F-C9E6-41BD-9853-D6AA1D52E006}" type="presParOf" srcId="{45BE7C2B-8960-42A0-B112-2352ACB650E5}" destId="{887F04F2-4020-4EB2-9710-C7BDEA12FC34}" srcOrd="0" destOrd="0" presId="urn:microsoft.com/office/officeart/2008/layout/LinedList"/>
    <dgm:cxn modelId="{77EAB2FD-ABD1-4F3B-9D3A-DC86CF6B2955}" type="presParOf" srcId="{45BE7C2B-8960-42A0-B112-2352ACB650E5}" destId="{36A689F3-5665-46D0-88E3-3308D86E5AEA}" srcOrd="1" destOrd="0" presId="urn:microsoft.com/office/officeart/2008/layout/LinedList"/>
    <dgm:cxn modelId="{FFCFAC60-FDED-401E-B9AD-97271B598CA3}" type="presParOf" srcId="{BD10BE7A-7CA7-46AC-878D-1C91FC5480E9}" destId="{1A7F8024-7335-482C-8C2E-A8B0964D1B1B}" srcOrd="6" destOrd="0" presId="urn:microsoft.com/office/officeart/2008/layout/LinedList"/>
    <dgm:cxn modelId="{CC69B5AA-282F-4EC9-AC37-D0991D12F426}" type="presParOf" srcId="{BD10BE7A-7CA7-46AC-878D-1C91FC5480E9}" destId="{7115A123-8958-492C-85F3-A73360C47AF0}" srcOrd="7" destOrd="0" presId="urn:microsoft.com/office/officeart/2008/layout/LinedList"/>
    <dgm:cxn modelId="{638F6E58-83AE-4D9F-9C13-489A9E23759F}" type="presParOf" srcId="{7115A123-8958-492C-85F3-A73360C47AF0}" destId="{0F7663A3-2300-4AB1-A25D-E2D9E5289D97}" srcOrd="0" destOrd="0" presId="urn:microsoft.com/office/officeart/2008/layout/LinedList"/>
    <dgm:cxn modelId="{4EB80879-F1C3-4B6F-9860-9BE5542FE7D1}" type="presParOf" srcId="{7115A123-8958-492C-85F3-A73360C47AF0}" destId="{08EE0E2F-D861-4D73-A0D9-25FC193D3806}" srcOrd="1" destOrd="0" presId="urn:microsoft.com/office/officeart/2008/layout/LinedList"/>
    <dgm:cxn modelId="{B6A042B1-4326-4F44-8EC0-59F7ADB13716}" type="presParOf" srcId="{BD10BE7A-7CA7-46AC-878D-1C91FC5480E9}" destId="{7A9750F9-617C-4E5D-B48E-8C88126D18C7}" srcOrd="8" destOrd="0" presId="urn:microsoft.com/office/officeart/2008/layout/LinedList"/>
    <dgm:cxn modelId="{486CB8AB-50B6-4415-975A-556621147A8C}" type="presParOf" srcId="{BD10BE7A-7CA7-46AC-878D-1C91FC5480E9}" destId="{F8C26022-4E29-48B5-A458-B2571D1364D2}" srcOrd="9" destOrd="0" presId="urn:microsoft.com/office/officeart/2008/layout/LinedList"/>
    <dgm:cxn modelId="{5D25E574-321B-49EE-AEEB-6A8DACCF0666}" type="presParOf" srcId="{F8C26022-4E29-48B5-A458-B2571D1364D2}" destId="{0988D0C3-0A40-40F6-B4A2-E6F5199D70C1}" srcOrd="0" destOrd="0" presId="urn:microsoft.com/office/officeart/2008/layout/LinedList"/>
    <dgm:cxn modelId="{96EB4A0F-4ACF-45DE-AC9E-C240EAFA55CD}" type="presParOf" srcId="{F8C26022-4E29-48B5-A458-B2571D1364D2}" destId="{2F608B01-6CA2-4E72-ACC2-24F12495EF29}" srcOrd="1" destOrd="0" presId="urn:microsoft.com/office/officeart/2008/layout/LinedList"/>
    <dgm:cxn modelId="{AAEE375F-BE6C-4486-AA0A-1573BF9B2DE4}" type="presParOf" srcId="{BD10BE7A-7CA7-46AC-878D-1C91FC5480E9}" destId="{A92796EC-16D1-4A2F-AC94-8EB99C5E986A}" srcOrd="10" destOrd="0" presId="urn:microsoft.com/office/officeart/2008/layout/LinedList"/>
    <dgm:cxn modelId="{6A867CB6-05FD-4F7D-9F84-58D8BED9119A}" type="presParOf" srcId="{BD10BE7A-7CA7-46AC-878D-1C91FC5480E9}" destId="{608586F5-035A-4BA7-8378-28DDEE46A60B}" srcOrd="11" destOrd="0" presId="urn:microsoft.com/office/officeart/2008/layout/LinedList"/>
    <dgm:cxn modelId="{BF402161-F196-44A9-A33A-05A61D6E0C1C}" type="presParOf" srcId="{608586F5-035A-4BA7-8378-28DDEE46A60B}" destId="{762358D3-EB1B-4A4F-A098-D6C0B18EED1B}" srcOrd="0" destOrd="0" presId="urn:microsoft.com/office/officeart/2008/layout/LinedList"/>
    <dgm:cxn modelId="{59F78809-852D-4109-AB00-E712D04EDDB3}" type="presParOf" srcId="{608586F5-035A-4BA7-8378-28DDEE46A60B}" destId="{D103F3BE-A6BC-4EE2-9E2C-A0901DF0282F}" srcOrd="1" destOrd="0" presId="urn:microsoft.com/office/officeart/2008/layout/LinedList"/>
    <dgm:cxn modelId="{BF9740ED-6CE5-4FF4-B64B-F067AA554E1F}" type="presParOf" srcId="{BD10BE7A-7CA7-46AC-878D-1C91FC5480E9}" destId="{ED003075-1727-4B53-B352-EF0AB145BCFC}" srcOrd="12" destOrd="0" presId="urn:microsoft.com/office/officeart/2008/layout/LinedList"/>
    <dgm:cxn modelId="{059FCA8E-A68F-4EF1-84C3-2398D7F0BB16}" type="presParOf" srcId="{BD10BE7A-7CA7-46AC-878D-1C91FC5480E9}" destId="{8F2E6E10-7FFE-497E-A042-CC156A65B69A}" srcOrd="13" destOrd="0" presId="urn:microsoft.com/office/officeart/2008/layout/LinedList"/>
    <dgm:cxn modelId="{6A0278D3-45C6-4755-BBA5-0936A82C9A2E}" type="presParOf" srcId="{8F2E6E10-7FFE-497E-A042-CC156A65B69A}" destId="{6276E922-2701-4C83-A519-BE882A059C6C}" srcOrd="0" destOrd="0" presId="urn:microsoft.com/office/officeart/2008/layout/LinedList"/>
    <dgm:cxn modelId="{DD81B34F-68FE-46E0-91FB-167AC50C0F67}" type="presParOf" srcId="{8F2E6E10-7FFE-497E-A042-CC156A65B69A}" destId="{71A33CD3-2304-4BEF-9CA8-65CDE04099DC}" srcOrd="1" destOrd="0" presId="urn:microsoft.com/office/officeart/2008/layout/LinedList"/>
    <dgm:cxn modelId="{690F2F14-ECEF-43F2-9F8A-96728F842135}" type="presParOf" srcId="{BD10BE7A-7CA7-46AC-878D-1C91FC5480E9}" destId="{CADB5D01-645C-4037-85A9-2B5431AA1A1D}" srcOrd="14" destOrd="0" presId="urn:microsoft.com/office/officeart/2008/layout/LinedList"/>
    <dgm:cxn modelId="{17EFF6B7-DB68-43A5-A33F-CD3D79EA980D}" type="presParOf" srcId="{BD10BE7A-7CA7-46AC-878D-1C91FC5480E9}" destId="{62D87107-365C-42FF-A2D3-DACF8B4D2330}" srcOrd="15" destOrd="0" presId="urn:microsoft.com/office/officeart/2008/layout/LinedList"/>
    <dgm:cxn modelId="{020559BB-E2F0-4C1E-81CF-E287EAE6CE5E}" type="presParOf" srcId="{62D87107-365C-42FF-A2D3-DACF8B4D2330}" destId="{092CE1F9-7369-423D-B243-1FEFECA13DA3}" srcOrd="0" destOrd="0" presId="urn:microsoft.com/office/officeart/2008/layout/LinedList"/>
    <dgm:cxn modelId="{306B5C34-AE83-40A6-984F-FDB89BFDD055}" type="presParOf" srcId="{62D87107-365C-42FF-A2D3-DACF8B4D2330}" destId="{240BEB26-339B-42E7-83A3-D162366F4D34}" srcOrd="1" destOrd="0" presId="urn:microsoft.com/office/officeart/2008/layout/LinedList"/>
    <dgm:cxn modelId="{91EBDB9A-F24A-4CC0-9A32-818D4B1B0174}" type="presParOf" srcId="{BD10BE7A-7CA7-46AC-878D-1C91FC5480E9}" destId="{A6D3736E-F47C-43E7-9D87-9042CB512FE6}" srcOrd="16" destOrd="0" presId="urn:microsoft.com/office/officeart/2008/layout/LinedList"/>
    <dgm:cxn modelId="{F55835E5-6AD1-4E93-80E6-06156B60CAA0}" type="presParOf" srcId="{BD10BE7A-7CA7-46AC-878D-1C91FC5480E9}" destId="{0F277F0D-A1E8-4C72-BD6C-B7F5654B5095}" srcOrd="17" destOrd="0" presId="urn:microsoft.com/office/officeart/2008/layout/LinedList"/>
    <dgm:cxn modelId="{E5DA0C7B-B5CB-43DE-9790-81B24F46101D}" type="presParOf" srcId="{0F277F0D-A1E8-4C72-BD6C-B7F5654B5095}" destId="{9A84C7FB-3CD1-42FD-B340-0559A53D2CD5}" srcOrd="0" destOrd="0" presId="urn:microsoft.com/office/officeart/2008/layout/LinedList"/>
    <dgm:cxn modelId="{1DF30CA2-70EE-4E19-8827-CDBF675A946C}" type="presParOf" srcId="{0F277F0D-A1E8-4C72-BD6C-B7F5654B5095}" destId="{8DDDE31B-D670-4697-9E52-0BC6C3C7F765}" srcOrd="1" destOrd="0" presId="urn:microsoft.com/office/officeart/2008/layout/LinedList"/>
    <dgm:cxn modelId="{068BB24D-7010-4FB3-B197-BB32E84A592C}" type="presParOf" srcId="{BD10BE7A-7CA7-46AC-878D-1C91FC5480E9}" destId="{638689A5-DC06-4576-AE03-673D0C6B0230}" srcOrd="18" destOrd="0" presId="urn:microsoft.com/office/officeart/2008/layout/LinedList"/>
    <dgm:cxn modelId="{2E133B5D-EC84-4A4B-BAF1-644CD90F9861}" type="presParOf" srcId="{BD10BE7A-7CA7-46AC-878D-1C91FC5480E9}" destId="{FA8F27E7-1EC0-451E-BA41-B21DB360327C}" srcOrd="19" destOrd="0" presId="urn:microsoft.com/office/officeart/2008/layout/LinedList"/>
    <dgm:cxn modelId="{C1988311-CD04-4D3A-A8B6-A5CAEDD9DF43}" type="presParOf" srcId="{FA8F27E7-1EC0-451E-BA41-B21DB360327C}" destId="{26E995B4-A843-4833-A593-967D12765EEE}" srcOrd="0" destOrd="0" presId="urn:microsoft.com/office/officeart/2008/layout/LinedList"/>
    <dgm:cxn modelId="{ACB7EEDB-D8E5-4CF5-B98E-DED261FF8D0F}" type="presParOf" srcId="{FA8F27E7-1EC0-451E-BA41-B21DB360327C}" destId="{1D1EF91C-ED21-40BF-9C46-7FFD1F14A31D}" srcOrd="1" destOrd="0" presId="urn:microsoft.com/office/officeart/2008/layout/LinedList"/>
    <dgm:cxn modelId="{1541F6A4-D2D8-41FE-BB50-A166C7D699E7}" type="presParOf" srcId="{BD10BE7A-7CA7-46AC-878D-1C91FC5480E9}" destId="{EAAC9205-8E85-413B-8238-0351DD049739}" srcOrd="20" destOrd="0" presId="urn:microsoft.com/office/officeart/2008/layout/LinedList"/>
    <dgm:cxn modelId="{6C736F0F-2026-4B71-9DFD-2C997F7F1EFF}" type="presParOf" srcId="{BD10BE7A-7CA7-46AC-878D-1C91FC5480E9}" destId="{26647D55-CE4D-4086-88FA-24CD313966E5}" srcOrd="21" destOrd="0" presId="urn:microsoft.com/office/officeart/2008/layout/LinedList"/>
    <dgm:cxn modelId="{64950E7D-F675-40AB-B3B0-D965D62E40EB}" type="presParOf" srcId="{26647D55-CE4D-4086-88FA-24CD313966E5}" destId="{28347CF6-9BA7-4F1B-8EF1-91F6054C6C91}" srcOrd="0" destOrd="0" presId="urn:microsoft.com/office/officeart/2008/layout/LinedList"/>
    <dgm:cxn modelId="{245A3E14-46F8-4C0D-A69A-7EDD45ABB3CD}" type="presParOf" srcId="{26647D55-CE4D-4086-88FA-24CD313966E5}" destId="{E1F6E49C-825E-4983-B702-3CF097415D58}"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99435AF-0C94-4F33-A045-83A4BEA7482C}" type="doc">
      <dgm:prSet loTypeId="urn:microsoft.com/office/officeart/2005/8/layout/hierarchy1" loCatId="hierarchy" qsTypeId="urn:microsoft.com/office/officeart/2005/8/quickstyle/simple1" qsCatId="simple" csTypeId="urn:microsoft.com/office/officeart/2005/8/colors/accent4_2" csCatId="accent4" phldr="1"/>
      <dgm:spPr/>
      <dgm:t>
        <a:bodyPr/>
        <a:lstStyle/>
        <a:p>
          <a:endParaRPr lang="en-US"/>
        </a:p>
      </dgm:t>
    </dgm:pt>
    <dgm:pt modelId="{79E60925-3400-44DB-9017-890759704FE1}">
      <dgm:prSet/>
      <dgm:spPr/>
      <dgm:t>
        <a:bodyPr/>
        <a:lstStyle/>
        <a:p>
          <a:r>
            <a:rPr lang="en-US" dirty="0"/>
            <a:t>That</a:t>
          </a:r>
          <a:r>
            <a:rPr lang="en-US" baseline="0" dirty="0"/>
            <a:t> was </a:t>
          </a:r>
          <a:r>
            <a:rPr lang="en-US" b="1" baseline="0" dirty="0"/>
            <a:t>music to my ears</a:t>
          </a:r>
          <a:endParaRPr lang="en-US" b="1" dirty="0"/>
        </a:p>
      </dgm:t>
    </dgm:pt>
    <dgm:pt modelId="{10D0CF2C-C7D4-49A2-AED1-CC881B527500}" type="parTrans" cxnId="{B03CB0AE-3104-4EF7-8F8A-87D581935B3C}">
      <dgm:prSet/>
      <dgm:spPr/>
      <dgm:t>
        <a:bodyPr/>
        <a:lstStyle/>
        <a:p>
          <a:endParaRPr lang="en-US"/>
        </a:p>
      </dgm:t>
    </dgm:pt>
    <dgm:pt modelId="{9769E068-5E92-40BE-A85E-F2F688276524}" type="sibTrans" cxnId="{B03CB0AE-3104-4EF7-8F8A-87D581935B3C}">
      <dgm:prSet/>
      <dgm:spPr/>
      <dgm:t>
        <a:bodyPr/>
        <a:lstStyle/>
        <a:p>
          <a:endParaRPr lang="en-US"/>
        </a:p>
      </dgm:t>
    </dgm:pt>
    <dgm:pt modelId="{6F7DAFBF-049B-4372-BD60-F5A5D245CE18}">
      <dgm:prSet/>
      <dgm:spPr/>
      <dgm:t>
        <a:bodyPr/>
        <a:lstStyle/>
        <a:p>
          <a:r>
            <a:rPr lang="en-US" dirty="0"/>
            <a:t>We’re </a:t>
          </a:r>
          <a:r>
            <a:rPr lang="en-US" b="1" dirty="0"/>
            <a:t>in tune </a:t>
          </a:r>
          <a:r>
            <a:rPr lang="en-US" dirty="0"/>
            <a:t>with one another</a:t>
          </a:r>
        </a:p>
      </dgm:t>
    </dgm:pt>
    <dgm:pt modelId="{1222B58F-720A-4DA2-8173-991139BBE5A5}" type="parTrans" cxnId="{D3AAB22A-5F5A-4D84-8F89-41B1BC225368}">
      <dgm:prSet/>
      <dgm:spPr/>
      <dgm:t>
        <a:bodyPr/>
        <a:lstStyle/>
        <a:p>
          <a:endParaRPr lang="en-US"/>
        </a:p>
      </dgm:t>
    </dgm:pt>
    <dgm:pt modelId="{972F51E0-4B0C-442E-837B-9AFE89A0AB49}" type="sibTrans" cxnId="{D3AAB22A-5F5A-4D84-8F89-41B1BC225368}">
      <dgm:prSet/>
      <dgm:spPr/>
      <dgm:t>
        <a:bodyPr/>
        <a:lstStyle/>
        <a:p>
          <a:endParaRPr lang="en-US"/>
        </a:p>
      </dgm:t>
    </dgm:pt>
    <dgm:pt modelId="{0F23BA75-4DE4-41AE-A95A-219A87889590}">
      <dgm:prSet/>
      <dgm:spPr/>
      <dgm:t>
        <a:bodyPr/>
        <a:lstStyle/>
        <a:p>
          <a:r>
            <a:rPr lang="en-US" dirty="0"/>
            <a:t>I can </a:t>
          </a:r>
          <a:r>
            <a:rPr lang="en-US" b="1" dirty="0"/>
            <a:t>hear you loud and clear</a:t>
          </a:r>
        </a:p>
      </dgm:t>
    </dgm:pt>
    <dgm:pt modelId="{7A30B516-3F35-4174-9476-C35F5C5D5460}" type="parTrans" cxnId="{7B3B0CD1-81E9-4498-8291-E05C20FCBB6A}">
      <dgm:prSet/>
      <dgm:spPr/>
      <dgm:t>
        <a:bodyPr/>
        <a:lstStyle/>
        <a:p>
          <a:endParaRPr lang="en-US"/>
        </a:p>
      </dgm:t>
    </dgm:pt>
    <dgm:pt modelId="{DE55F256-A4FA-41C5-BD9B-832547A534F2}" type="sibTrans" cxnId="{7B3B0CD1-81E9-4498-8291-E05C20FCBB6A}">
      <dgm:prSet/>
      <dgm:spPr/>
      <dgm:t>
        <a:bodyPr/>
        <a:lstStyle/>
        <a:p>
          <a:endParaRPr lang="en-US"/>
        </a:p>
      </dgm:t>
    </dgm:pt>
    <dgm:pt modelId="{95EF5EF0-D82E-4B32-AA99-35924D60131A}">
      <dgm:prSet/>
      <dgm:spPr/>
      <dgm:t>
        <a:bodyPr/>
        <a:lstStyle/>
        <a:p>
          <a:r>
            <a:rPr lang="en-US" dirty="0"/>
            <a:t>It’s as </a:t>
          </a:r>
          <a:r>
            <a:rPr lang="en-US" b="1" dirty="0"/>
            <a:t>clear as a bell</a:t>
          </a:r>
        </a:p>
      </dgm:t>
    </dgm:pt>
    <dgm:pt modelId="{E4E99698-3638-4EAD-AEF9-476D2A1C7072}" type="parTrans" cxnId="{7548041C-B8F3-410B-A6AD-5B385F0258AE}">
      <dgm:prSet/>
      <dgm:spPr/>
      <dgm:t>
        <a:bodyPr/>
        <a:lstStyle/>
        <a:p>
          <a:endParaRPr lang="en-US"/>
        </a:p>
      </dgm:t>
    </dgm:pt>
    <dgm:pt modelId="{DB5366CD-53DB-425E-97E6-273CDECF5DC0}" type="sibTrans" cxnId="{7548041C-B8F3-410B-A6AD-5B385F0258AE}">
      <dgm:prSet/>
      <dgm:spPr/>
      <dgm:t>
        <a:bodyPr/>
        <a:lstStyle/>
        <a:p>
          <a:endParaRPr lang="en-US"/>
        </a:p>
      </dgm:t>
    </dgm:pt>
    <dgm:pt modelId="{4F2079BC-0B51-4D5D-B30B-39B1D232AC47}" type="pres">
      <dgm:prSet presAssocID="{999435AF-0C94-4F33-A045-83A4BEA7482C}" presName="hierChild1" presStyleCnt="0">
        <dgm:presLayoutVars>
          <dgm:chPref val="1"/>
          <dgm:dir/>
          <dgm:animOne val="branch"/>
          <dgm:animLvl val="lvl"/>
          <dgm:resizeHandles/>
        </dgm:presLayoutVars>
      </dgm:prSet>
      <dgm:spPr/>
    </dgm:pt>
    <dgm:pt modelId="{5098C917-D2C3-4173-BFC8-3B3FDAEB3CB5}" type="pres">
      <dgm:prSet presAssocID="{79E60925-3400-44DB-9017-890759704FE1}" presName="hierRoot1" presStyleCnt="0"/>
      <dgm:spPr/>
    </dgm:pt>
    <dgm:pt modelId="{798329EE-650F-4C57-A20F-D6A0AC8407D7}" type="pres">
      <dgm:prSet presAssocID="{79E60925-3400-44DB-9017-890759704FE1}" presName="composite" presStyleCnt="0"/>
      <dgm:spPr/>
    </dgm:pt>
    <dgm:pt modelId="{B3ABD096-BEAB-44B8-B958-9D1CE1D63E9C}" type="pres">
      <dgm:prSet presAssocID="{79E60925-3400-44DB-9017-890759704FE1}" presName="background" presStyleLbl="node0" presStyleIdx="0" presStyleCnt="4"/>
      <dgm:spPr/>
    </dgm:pt>
    <dgm:pt modelId="{6C7BAE89-B926-43A1-A007-05D8891E8E30}" type="pres">
      <dgm:prSet presAssocID="{79E60925-3400-44DB-9017-890759704FE1}" presName="text" presStyleLbl="fgAcc0" presStyleIdx="0" presStyleCnt="4">
        <dgm:presLayoutVars>
          <dgm:chPref val="3"/>
        </dgm:presLayoutVars>
      </dgm:prSet>
      <dgm:spPr/>
    </dgm:pt>
    <dgm:pt modelId="{EF074D78-B413-4867-91AF-F3C112371C11}" type="pres">
      <dgm:prSet presAssocID="{79E60925-3400-44DB-9017-890759704FE1}" presName="hierChild2" presStyleCnt="0"/>
      <dgm:spPr/>
    </dgm:pt>
    <dgm:pt modelId="{42B8D02A-769A-4A42-B064-ACB0F9AA127A}" type="pres">
      <dgm:prSet presAssocID="{6F7DAFBF-049B-4372-BD60-F5A5D245CE18}" presName="hierRoot1" presStyleCnt="0"/>
      <dgm:spPr/>
    </dgm:pt>
    <dgm:pt modelId="{F9911A6F-D764-4FAB-8827-F00E39E95C74}" type="pres">
      <dgm:prSet presAssocID="{6F7DAFBF-049B-4372-BD60-F5A5D245CE18}" presName="composite" presStyleCnt="0"/>
      <dgm:spPr/>
    </dgm:pt>
    <dgm:pt modelId="{5C6C329F-1D6D-4211-AF68-26620E68AF38}" type="pres">
      <dgm:prSet presAssocID="{6F7DAFBF-049B-4372-BD60-F5A5D245CE18}" presName="background" presStyleLbl="node0" presStyleIdx="1" presStyleCnt="4"/>
      <dgm:spPr/>
    </dgm:pt>
    <dgm:pt modelId="{9FF4BBE9-5208-4402-9B5B-410D087960BE}" type="pres">
      <dgm:prSet presAssocID="{6F7DAFBF-049B-4372-BD60-F5A5D245CE18}" presName="text" presStyleLbl="fgAcc0" presStyleIdx="1" presStyleCnt="4">
        <dgm:presLayoutVars>
          <dgm:chPref val="3"/>
        </dgm:presLayoutVars>
      </dgm:prSet>
      <dgm:spPr/>
    </dgm:pt>
    <dgm:pt modelId="{6F500EC0-9609-4DA5-8D94-D006F0D0C7A8}" type="pres">
      <dgm:prSet presAssocID="{6F7DAFBF-049B-4372-BD60-F5A5D245CE18}" presName="hierChild2" presStyleCnt="0"/>
      <dgm:spPr/>
    </dgm:pt>
    <dgm:pt modelId="{C76758D9-CF02-4DDC-A582-C3D172C97347}" type="pres">
      <dgm:prSet presAssocID="{0F23BA75-4DE4-41AE-A95A-219A87889590}" presName="hierRoot1" presStyleCnt="0"/>
      <dgm:spPr/>
    </dgm:pt>
    <dgm:pt modelId="{90A241FE-262C-4712-8887-0BACE94D9A29}" type="pres">
      <dgm:prSet presAssocID="{0F23BA75-4DE4-41AE-A95A-219A87889590}" presName="composite" presStyleCnt="0"/>
      <dgm:spPr/>
    </dgm:pt>
    <dgm:pt modelId="{F795118F-926C-44EE-9DCB-179037BA6D2E}" type="pres">
      <dgm:prSet presAssocID="{0F23BA75-4DE4-41AE-A95A-219A87889590}" presName="background" presStyleLbl="node0" presStyleIdx="2" presStyleCnt="4"/>
      <dgm:spPr/>
    </dgm:pt>
    <dgm:pt modelId="{BB55CBBF-D7A1-432C-9FBA-363DFEA52543}" type="pres">
      <dgm:prSet presAssocID="{0F23BA75-4DE4-41AE-A95A-219A87889590}" presName="text" presStyleLbl="fgAcc0" presStyleIdx="2" presStyleCnt="4">
        <dgm:presLayoutVars>
          <dgm:chPref val="3"/>
        </dgm:presLayoutVars>
      </dgm:prSet>
      <dgm:spPr/>
    </dgm:pt>
    <dgm:pt modelId="{84260D54-C220-47BA-A361-75E7E093F6E8}" type="pres">
      <dgm:prSet presAssocID="{0F23BA75-4DE4-41AE-A95A-219A87889590}" presName="hierChild2" presStyleCnt="0"/>
      <dgm:spPr/>
    </dgm:pt>
    <dgm:pt modelId="{CB2BF7E6-A922-47ED-A462-6D5B4D962543}" type="pres">
      <dgm:prSet presAssocID="{95EF5EF0-D82E-4B32-AA99-35924D60131A}" presName="hierRoot1" presStyleCnt="0"/>
      <dgm:spPr/>
    </dgm:pt>
    <dgm:pt modelId="{2DF8E82F-783D-43E2-A6E4-7C4A13E4C0FF}" type="pres">
      <dgm:prSet presAssocID="{95EF5EF0-D82E-4B32-AA99-35924D60131A}" presName="composite" presStyleCnt="0"/>
      <dgm:spPr/>
    </dgm:pt>
    <dgm:pt modelId="{723C79F2-6E21-40A6-932A-C3C744C83817}" type="pres">
      <dgm:prSet presAssocID="{95EF5EF0-D82E-4B32-AA99-35924D60131A}" presName="background" presStyleLbl="node0" presStyleIdx="3" presStyleCnt="4"/>
      <dgm:spPr/>
    </dgm:pt>
    <dgm:pt modelId="{099B568A-8403-4557-A67E-8CC65FA55965}" type="pres">
      <dgm:prSet presAssocID="{95EF5EF0-D82E-4B32-AA99-35924D60131A}" presName="text" presStyleLbl="fgAcc0" presStyleIdx="3" presStyleCnt="4">
        <dgm:presLayoutVars>
          <dgm:chPref val="3"/>
        </dgm:presLayoutVars>
      </dgm:prSet>
      <dgm:spPr/>
    </dgm:pt>
    <dgm:pt modelId="{2E2D6036-0448-4309-8093-ABF229C657E2}" type="pres">
      <dgm:prSet presAssocID="{95EF5EF0-D82E-4B32-AA99-35924D60131A}" presName="hierChild2" presStyleCnt="0"/>
      <dgm:spPr/>
    </dgm:pt>
  </dgm:ptLst>
  <dgm:cxnLst>
    <dgm:cxn modelId="{7548041C-B8F3-410B-A6AD-5B385F0258AE}" srcId="{999435AF-0C94-4F33-A045-83A4BEA7482C}" destId="{95EF5EF0-D82E-4B32-AA99-35924D60131A}" srcOrd="3" destOrd="0" parTransId="{E4E99698-3638-4EAD-AEF9-476D2A1C7072}" sibTransId="{DB5366CD-53DB-425E-97E6-273CDECF5DC0}"/>
    <dgm:cxn modelId="{D3AAB22A-5F5A-4D84-8F89-41B1BC225368}" srcId="{999435AF-0C94-4F33-A045-83A4BEA7482C}" destId="{6F7DAFBF-049B-4372-BD60-F5A5D245CE18}" srcOrd="1" destOrd="0" parTransId="{1222B58F-720A-4DA2-8173-991139BBE5A5}" sibTransId="{972F51E0-4B0C-442E-837B-9AFE89A0AB49}"/>
    <dgm:cxn modelId="{2AA51E56-E6B5-4826-8B0D-B5746B27D9A5}" type="presOf" srcId="{79E60925-3400-44DB-9017-890759704FE1}" destId="{6C7BAE89-B926-43A1-A007-05D8891E8E30}" srcOrd="0" destOrd="0" presId="urn:microsoft.com/office/officeart/2005/8/layout/hierarchy1"/>
    <dgm:cxn modelId="{72115D84-50ED-4752-B5AC-D29BE06B7FE8}" type="presOf" srcId="{999435AF-0C94-4F33-A045-83A4BEA7482C}" destId="{4F2079BC-0B51-4D5D-B30B-39B1D232AC47}" srcOrd="0" destOrd="0" presId="urn:microsoft.com/office/officeart/2005/8/layout/hierarchy1"/>
    <dgm:cxn modelId="{3676DB99-FFD7-48F3-9131-484A4BEC39AF}" type="presOf" srcId="{6F7DAFBF-049B-4372-BD60-F5A5D245CE18}" destId="{9FF4BBE9-5208-4402-9B5B-410D087960BE}" srcOrd="0" destOrd="0" presId="urn:microsoft.com/office/officeart/2005/8/layout/hierarchy1"/>
    <dgm:cxn modelId="{B03CB0AE-3104-4EF7-8F8A-87D581935B3C}" srcId="{999435AF-0C94-4F33-A045-83A4BEA7482C}" destId="{79E60925-3400-44DB-9017-890759704FE1}" srcOrd="0" destOrd="0" parTransId="{10D0CF2C-C7D4-49A2-AED1-CC881B527500}" sibTransId="{9769E068-5E92-40BE-A85E-F2F688276524}"/>
    <dgm:cxn modelId="{67926AB7-6831-4389-AB4A-5282F3D83916}" type="presOf" srcId="{95EF5EF0-D82E-4B32-AA99-35924D60131A}" destId="{099B568A-8403-4557-A67E-8CC65FA55965}" srcOrd="0" destOrd="0" presId="urn:microsoft.com/office/officeart/2005/8/layout/hierarchy1"/>
    <dgm:cxn modelId="{7B3B0CD1-81E9-4498-8291-E05C20FCBB6A}" srcId="{999435AF-0C94-4F33-A045-83A4BEA7482C}" destId="{0F23BA75-4DE4-41AE-A95A-219A87889590}" srcOrd="2" destOrd="0" parTransId="{7A30B516-3F35-4174-9476-C35F5C5D5460}" sibTransId="{DE55F256-A4FA-41C5-BD9B-832547A534F2}"/>
    <dgm:cxn modelId="{A913C8EE-B648-4427-817F-EA4E4545BBCC}" type="presOf" srcId="{0F23BA75-4DE4-41AE-A95A-219A87889590}" destId="{BB55CBBF-D7A1-432C-9FBA-363DFEA52543}" srcOrd="0" destOrd="0" presId="urn:microsoft.com/office/officeart/2005/8/layout/hierarchy1"/>
    <dgm:cxn modelId="{7CF41BBA-3C00-40B8-A5AE-FBA00EC39225}" type="presParOf" srcId="{4F2079BC-0B51-4D5D-B30B-39B1D232AC47}" destId="{5098C917-D2C3-4173-BFC8-3B3FDAEB3CB5}" srcOrd="0" destOrd="0" presId="urn:microsoft.com/office/officeart/2005/8/layout/hierarchy1"/>
    <dgm:cxn modelId="{90AAE758-3B11-436D-BCFF-06BD407B74BE}" type="presParOf" srcId="{5098C917-D2C3-4173-BFC8-3B3FDAEB3CB5}" destId="{798329EE-650F-4C57-A20F-D6A0AC8407D7}" srcOrd="0" destOrd="0" presId="urn:microsoft.com/office/officeart/2005/8/layout/hierarchy1"/>
    <dgm:cxn modelId="{A8C25B60-D973-4270-97D2-CC95C2E86F99}" type="presParOf" srcId="{798329EE-650F-4C57-A20F-D6A0AC8407D7}" destId="{B3ABD096-BEAB-44B8-B958-9D1CE1D63E9C}" srcOrd="0" destOrd="0" presId="urn:microsoft.com/office/officeart/2005/8/layout/hierarchy1"/>
    <dgm:cxn modelId="{2BD3912A-9332-468A-871E-EF0DAD1FA76C}" type="presParOf" srcId="{798329EE-650F-4C57-A20F-D6A0AC8407D7}" destId="{6C7BAE89-B926-43A1-A007-05D8891E8E30}" srcOrd="1" destOrd="0" presId="urn:microsoft.com/office/officeart/2005/8/layout/hierarchy1"/>
    <dgm:cxn modelId="{8B9D913C-8B84-46A2-821A-31DF3A5AA820}" type="presParOf" srcId="{5098C917-D2C3-4173-BFC8-3B3FDAEB3CB5}" destId="{EF074D78-B413-4867-91AF-F3C112371C11}" srcOrd="1" destOrd="0" presId="urn:microsoft.com/office/officeart/2005/8/layout/hierarchy1"/>
    <dgm:cxn modelId="{BFA1FBBE-7BB0-4D11-AA25-F101205FC29B}" type="presParOf" srcId="{4F2079BC-0B51-4D5D-B30B-39B1D232AC47}" destId="{42B8D02A-769A-4A42-B064-ACB0F9AA127A}" srcOrd="1" destOrd="0" presId="urn:microsoft.com/office/officeart/2005/8/layout/hierarchy1"/>
    <dgm:cxn modelId="{0AA6FAA6-D247-4EA5-9667-5C55ED4097EE}" type="presParOf" srcId="{42B8D02A-769A-4A42-B064-ACB0F9AA127A}" destId="{F9911A6F-D764-4FAB-8827-F00E39E95C74}" srcOrd="0" destOrd="0" presId="urn:microsoft.com/office/officeart/2005/8/layout/hierarchy1"/>
    <dgm:cxn modelId="{D81846B3-74C5-4E1A-935B-9C796330A7E6}" type="presParOf" srcId="{F9911A6F-D764-4FAB-8827-F00E39E95C74}" destId="{5C6C329F-1D6D-4211-AF68-26620E68AF38}" srcOrd="0" destOrd="0" presId="urn:microsoft.com/office/officeart/2005/8/layout/hierarchy1"/>
    <dgm:cxn modelId="{B67973EB-BE03-4FAA-A4FD-EF051FF14A7C}" type="presParOf" srcId="{F9911A6F-D764-4FAB-8827-F00E39E95C74}" destId="{9FF4BBE9-5208-4402-9B5B-410D087960BE}" srcOrd="1" destOrd="0" presId="urn:microsoft.com/office/officeart/2005/8/layout/hierarchy1"/>
    <dgm:cxn modelId="{AC959CCD-3B61-4086-B828-A8CD7CCEB086}" type="presParOf" srcId="{42B8D02A-769A-4A42-B064-ACB0F9AA127A}" destId="{6F500EC0-9609-4DA5-8D94-D006F0D0C7A8}" srcOrd="1" destOrd="0" presId="urn:microsoft.com/office/officeart/2005/8/layout/hierarchy1"/>
    <dgm:cxn modelId="{0829C983-8D6F-4C32-83DD-92CCB98D3CA8}" type="presParOf" srcId="{4F2079BC-0B51-4D5D-B30B-39B1D232AC47}" destId="{C76758D9-CF02-4DDC-A582-C3D172C97347}" srcOrd="2" destOrd="0" presId="urn:microsoft.com/office/officeart/2005/8/layout/hierarchy1"/>
    <dgm:cxn modelId="{13A0BAA8-E693-46FA-A615-9CBB13D05C58}" type="presParOf" srcId="{C76758D9-CF02-4DDC-A582-C3D172C97347}" destId="{90A241FE-262C-4712-8887-0BACE94D9A29}" srcOrd="0" destOrd="0" presId="urn:microsoft.com/office/officeart/2005/8/layout/hierarchy1"/>
    <dgm:cxn modelId="{71488290-8BB4-427C-B37B-890634C2A6C3}" type="presParOf" srcId="{90A241FE-262C-4712-8887-0BACE94D9A29}" destId="{F795118F-926C-44EE-9DCB-179037BA6D2E}" srcOrd="0" destOrd="0" presId="urn:microsoft.com/office/officeart/2005/8/layout/hierarchy1"/>
    <dgm:cxn modelId="{62C1A510-635B-4D9E-BA0D-EA5955D1BF65}" type="presParOf" srcId="{90A241FE-262C-4712-8887-0BACE94D9A29}" destId="{BB55CBBF-D7A1-432C-9FBA-363DFEA52543}" srcOrd="1" destOrd="0" presId="urn:microsoft.com/office/officeart/2005/8/layout/hierarchy1"/>
    <dgm:cxn modelId="{662FE561-0A93-411E-8848-74AC0420F297}" type="presParOf" srcId="{C76758D9-CF02-4DDC-A582-C3D172C97347}" destId="{84260D54-C220-47BA-A361-75E7E093F6E8}" srcOrd="1" destOrd="0" presId="urn:microsoft.com/office/officeart/2005/8/layout/hierarchy1"/>
    <dgm:cxn modelId="{B98C926B-537B-4347-94A5-68174BA7EA09}" type="presParOf" srcId="{4F2079BC-0B51-4D5D-B30B-39B1D232AC47}" destId="{CB2BF7E6-A922-47ED-A462-6D5B4D962543}" srcOrd="3" destOrd="0" presId="urn:microsoft.com/office/officeart/2005/8/layout/hierarchy1"/>
    <dgm:cxn modelId="{878E59A5-C3C7-411C-9457-1620E0E033EA}" type="presParOf" srcId="{CB2BF7E6-A922-47ED-A462-6D5B4D962543}" destId="{2DF8E82F-783D-43E2-A6E4-7C4A13E4C0FF}" srcOrd="0" destOrd="0" presId="urn:microsoft.com/office/officeart/2005/8/layout/hierarchy1"/>
    <dgm:cxn modelId="{AAF7D270-8231-4759-829A-2745423E3E43}" type="presParOf" srcId="{2DF8E82F-783D-43E2-A6E4-7C4A13E4C0FF}" destId="{723C79F2-6E21-40A6-932A-C3C744C83817}" srcOrd="0" destOrd="0" presId="urn:microsoft.com/office/officeart/2005/8/layout/hierarchy1"/>
    <dgm:cxn modelId="{87E747D6-0599-48BB-9B1C-199F17AEB3E6}" type="presParOf" srcId="{2DF8E82F-783D-43E2-A6E4-7C4A13E4C0FF}" destId="{099B568A-8403-4557-A67E-8CC65FA55965}" srcOrd="1" destOrd="0" presId="urn:microsoft.com/office/officeart/2005/8/layout/hierarchy1"/>
    <dgm:cxn modelId="{2C3960E9-D0D1-43E8-99F1-9C6A0A8C70D7}" type="presParOf" srcId="{CB2BF7E6-A922-47ED-A462-6D5B4D962543}" destId="{2E2D6036-0448-4309-8093-ABF229C657E2}"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9D8B0C4-FF5C-4E10-AE60-8CF1B790431A}" type="doc">
      <dgm:prSet loTypeId="urn:microsoft.com/office/officeart/2005/8/layout/matrix2" loCatId="matrix" qsTypeId="urn:microsoft.com/office/officeart/2005/8/quickstyle/simple1" qsCatId="simple" csTypeId="urn:microsoft.com/office/officeart/2005/8/colors/accent2_2" csCatId="accent2" phldr="1"/>
      <dgm:spPr/>
      <dgm:t>
        <a:bodyPr/>
        <a:lstStyle/>
        <a:p>
          <a:endParaRPr lang="en-US"/>
        </a:p>
      </dgm:t>
    </dgm:pt>
    <dgm:pt modelId="{3377F768-0783-4085-A969-559F1E7690CD}">
      <dgm:prSet/>
      <dgm:spPr>
        <a:solidFill>
          <a:schemeClr val="bg2">
            <a:lumMod val="75000"/>
          </a:schemeClr>
        </a:solidFill>
      </dgm:spPr>
      <dgm:t>
        <a:bodyPr/>
        <a:lstStyle/>
        <a:p>
          <a:r>
            <a:rPr lang="en-US" dirty="0"/>
            <a:t>Pay Attention To How Things Sound</a:t>
          </a:r>
        </a:p>
      </dgm:t>
    </dgm:pt>
    <dgm:pt modelId="{79248640-ED4B-45E9-875A-CDF77B87165D}" type="parTrans" cxnId="{D0416D22-3FEB-4B23-9FF4-FDB59487F653}">
      <dgm:prSet/>
      <dgm:spPr/>
      <dgm:t>
        <a:bodyPr/>
        <a:lstStyle/>
        <a:p>
          <a:endParaRPr lang="en-US"/>
        </a:p>
      </dgm:t>
    </dgm:pt>
    <dgm:pt modelId="{4324E442-64DD-472B-B0AD-A28688342B31}" type="sibTrans" cxnId="{D0416D22-3FEB-4B23-9FF4-FDB59487F653}">
      <dgm:prSet/>
      <dgm:spPr/>
      <dgm:t>
        <a:bodyPr/>
        <a:lstStyle/>
        <a:p>
          <a:endParaRPr lang="en-US"/>
        </a:p>
      </dgm:t>
    </dgm:pt>
    <dgm:pt modelId="{B620D30C-C3FC-4CF6-94BE-53D7BD65586E}">
      <dgm:prSet/>
      <dgm:spPr>
        <a:solidFill>
          <a:schemeClr val="tx2">
            <a:lumMod val="60000"/>
            <a:lumOff val="40000"/>
          </a:schemeClr>
        </a:solidFill>
      </dgm:spPr>
      <dgm:t>
        <a:bodyPr/>
        <a:lstStyle/>
        <a:p>
          <a:r>
            <a:rPr lang="en-US" dirty="0"/>
            <a:t>Their</a:t>
          </a:r>
          <a:r>
            <a:rPr lang="en-US" baseline="0" dirty="0"/>
            <a:t> mind works like a tape recorder </a:t>
          </a:r>
          <a:endParaRPr lang="en-US" dirty="0"/>
        </a:p>
      </dgm:t>
    </dgm:pt>
    <dgm:pt modelId="{B22C031C-0EAC-4813-AADC-B5A7E8300F64}" type="parTrans" cxnId="{70FB8153-CF0E-4FB4-A97C-9288466439E6}">
      <dgm:prSet/>
      <dgm:spPr/>
      <dgm:t>
        <a:bodyPr/>
        <a:lstStyle/>
        <a:p>
          <a:endParaRPr lang="en-US"/>
        </a:p>
      </dgm:t>
    </dgm:pt>
    <dgm:pt modelId="{18D2B56A-93E0-47AD-BA2C-4D17E65B7A65}" type="sibTrans" cxnId="{70FB8153-CF0E-4FB4-A97C-9288466439E6}">
      <dgm:prSet/>
      <dgm:spPr/>
      <dgm:t>
        <a:bodyPr/>
        <a:lstStyle/>
        <a:p>
          <a:endParaRPr lang="en-US"/>
        </a:p>
      </dgm:t>
    </dgm:pt>
    <dgm:pt modelId="{5B462639-EEB0-499D-867C-AE0E64CB4E5B}">
      <dgm:prSet/>
      <dgm:spPr>
        <a:solidFill>
          <a:schemeClr val="bg2">
            <a:lumMod val="75000"/>
          </a:schemeClr>
        </a:solidFill>
      </dgm:spPr>
      <dgm:t>
        <a:bodyPr/>
        <a:lstStyle/>
        <a:p>
          <a:r>
            <a:rPr lang="en-US" dirty="0"/>
            <a:t>Use lots of rhymes &amp; word plays </a:t>
          </a:r>
        </a:p>
      </dgm:t>
    </dgm:pt>
    <dgm:pt modelId="{318F685D-7A6F-4D8B-B1F7-8D6B76B21F78}" type="parTrans" cxnId="{458B1F3D-00C6-4942-81DE-DF47D810F08E}">
      <dgm:prSet/>
      <dgm:spPr/>
      <dgm:t>
        <a:bodyPr/>
        <a:lstStyle/>
        <a:p>
          <a:endParaRPr lang="en-US"/>
        </a:p>
      </dgm:t>
    </dgm:pt>
    <dgm:pt modelId="{BFBAB6DC-33B4-4DB5-9F21-105F416DD3EA}" type="sibTrans" cxnId="{458B1F3D-00C6-4942-81DE-DF47D810F08E}">
      <dgm:prSet/>
      <dgm:spPr/>
      <dgm:t>
        <a:bodyPr/>
        <a:lstStyle/>
        <a:p>
          <a:endParaRPr lang="en-US"/>
        </a:p>
      </dgm:t>
    </dgm:pt>
    <dgm:pt modelId="{E9A56E7E-28C8-4D8B-B168-E6C2C1E52F9E}">
      <dgm:prSet/>
      <dgm:spPr>
        <a:solidFill>
          <a:schemeClr val="bg2">
            <a:lumMod val="75000"/>
          </a:schemeClr>
        </a:solidFill>
      </dgm:spPr>
      <dgm:t>
        <a:bodyPr/>
        <a:lstStyle/>
        <a:p>
          <a:r>
            <a:rPr lang="en-US" dirty="0"/>
            <a:t>Communicate</a:t>
          </a:r>
          <a:r>
            <a:rPr lang="en-US" baseline="0" dirty="0"/>
            <a:t> via telephone or Skype – Ideal telephone coaching client </a:t>
          </a:r>
          <a:endParaRPr lang="en-US" dirty="0"/>
        </a:p>
      </dgm:t>
    </dgm:pt>
    <dgm:pt modelId="{7AD73530-5406-4355-A776-3FF975994058}" type="parTrans" cxnId="{2FEEE228-5A39-4F2B-82A0-F51A41F480AA}">
      <dgm:prSet/>
      <dgm:spPr/>
      <dgm:t>
        <a:bodyPr/>
        <a:lstStyle/>
        <a:p>
          <a:endParaRPr lang="en-US"/>
        </a:p>
      </dgm:t>
    </dgm:pt>
    <dgm:pt modelId="{97E6CC50-A6AC-4893-B961-BEBC7EB1199C}" type="sibTrans" cxnId="{2FEEE228-5A39-4F2B-82A0-F51A41F480AA}">
      <dgm:prSet/>
      <dgm:spPr/>
      <dgm:t>
        <a:bodyPr/>
        <a:lstStyle/>
        <a:p>
          <a:endParaRPr lang="en-US"/>
        </a:p>
      </dgm:t>
    </dgm:pt>
    <dgm:pt modelId="{BF0A0F93-9184-4D01-AD50-EC0331CB1FE4}" type="pres">
      <dgm:prSet presAssocID="{89D8B0C4-FF5C-4E10-AE60-8CF1B790431A}" presName="matrix" presStyleCnt="0">
        <dgm:presLayoutVars>
          <dgm:chMax val="1"/>
          <dgm:dir/>
          <dgm:resizeHandles val="exact"/>
        </dgm:presLayoutVars>
      </dgm:prSet>
      <dgm:spPr/>
    </dgm:pt>
    <dgm:pt modelId="{D547F8D2-7A66-4CD4-90C0-DF158AB943E1}" type="pres">
      <dgm:prSet presAssocID="{89D8B0C4-FF5C-4E10-AE60-8CF1B790431A}" presName="axisShape" presStyleLbl="bgShp" presStyleIdx="0" presStyleCnt="1"/>
      <dgm:spPr/>
    </dgm:pt>
    <dgm:pt modelId="{945F8D08-51CF-4D85-A452-E40C61C543D0}" type="pres">
      <dgm:prSet presAssocID="{89D8B0C4-FF5C-4E10-AE60-8CF1B790431A}" presName="rect1" presStyleLbl="node1" presStyleIdx="0" presStyleCnt="4">
        <dgm:presLayoutVars>
          <dgm:chMax val="0"/>
          <dgm:chPref val="0"/>
          <dgm:bulletEnabled val="1"/>
        </dgm:presLayoutVars>
      </dgm:prSet>
      <dgm:spPr/>
    </dgm:pt>
    <dgm:pt modelId="{0642FC6B-85BD-40E5-B1BC-744DC46AF58E}" type="pres">
      <dgm:prSet presAssocID="{89D8B0C4-FF5C-4E10-AE60-8CF1B790431A}" presName="rect2" presStyleLbl="node1" presStyleIdx="1" presStyleCnt="4">
        <dgm:presLayoutVars>
          <dgm:chMax val="0"/>
          <dgm:chPref val="0"/>
          <dgm:bulletEnabled val="1"/>
        </dgm:presLayoutVars>
      </dgm:prSet>
      <dgm:spPr/>
    </dgm:pt>
    <dgm:pt modelId="{061337C1-E973-4638-85CE-670F5BE89045}" type="pres">
      <dgm:prSet presAssocID="{89D8B0C4-FF5C-4E10-AE60-8CF1B790431A}" presName="rect3" presStyleLbl="node1" presStyleIdx="2" presStyleCnt="4">
        <dgm:presLayoutVars>
          <dgm:chMax val="0"/>
          <dgm:chPref val="0"/>
          <dgm:bulletEnabled val="1"/>
        </dgm:presLayoutVars>
      </dgm:prSet>
      <dgm:spPr/>
    </dgm:pt>
    <dgm:pt modelId="{6147A3EE-DB97-4CFC-85FD-F9C72B253101}" type="pres">
      <dgm:prSet presAssocID="{89D8B0C4-FF5C-4E10-AE60-8CF1B790431A}" presName="rect4" presStyleLbl="node1" presStyleIdx="3" presStyleCnt="4">
        <dgm:presLayoutVars>
          <dgm:chMax val="0"/>
          <dgm:chPref val="0"/>
          <dgm:bulletEnabled val="1"/>
        </dgm:presLayoutVars>
      </dgm:prSet>
      <dgm:spPr/>
    </dgm:pt>
  </dgm:ptLst>
  <dgm:cxnLst>
    <dgm:cxn modelId="{D0416D22-3FEB-4B23-9FF4-FDB59487F653}" srcId="{89D8B0C4-FF5C-4E10-AE60-8CF1B790431A}" destId="{3377F768-0783-4085-A969-559F1E7690CD}" srcOrd="0" destOrd="0" parTransId="{79248640-ED4B-45E9-875A-CDF77B87165D}" sibTransId="{4324E442-64DD-472B-B0AD-A28688342B31}"/>
    <dgm:cxn modelId="{2FEEE228-5A39-4F2B-82A0-F51A41F480AA}" srcId="{89D8B0C4-FF5C-4E10-AE60-8CF1B790431A}" destId="{E9A56E7E-28C8-4D8B-B168-E6C2C1E52F9E}" srcOrd="3" destOrd="0" parTransId="{7AD73530-5406-4355-A776-3FF975994058}" sibTransId="{97E6CC50-A6AC-4893-B961-BEBC7EB1199C}"/>
    <dgm:cxn modelId="{458B1F3D-00C6-4942-81DE-DF47D810F08E}" srcId="{89D8B0C4-FF5C-4E10-AE60-8CF1B790431A}" destId="{5B462639-EEB0-499D-867C-AE0E64CB4E5B}" srcOrd="2" destOrd="0" parTransId="{318F685D-7A6F-4D8B-B1F7-8D6B76B21F78}" sibTransId="{BFBAB6DC-33B4-4DB5-9F21-105F416DD3EA}"/>
    <dgm:cxn modelId="{70FB8153-CF0E-4FB4-A97C-9288466439E6}" srcId="{89D8B0C4-FF5C-4E10-AE60-8CF1B790431A}" destId="{B620D30C-C3FC-4CF6-94BE-53D7BD65586E}" srcOrd="1" destOrd="0" parTransId="{B22C031C-0EAC-4813-AADC-B5A7E8300F64}" sibTransId="{18D2B56A-93E0-47AD-BA2C-4D17E65B7A65}"/>
    <dgm:cxn modelId="{289E6493-E3E9-46E2-AC02-8127D97E96B2}" type="presOf" srcId="{3377F768-0783-4085-A969-559F1E7690CD}" destId="{945F8D08-51CF-4D85-A452-E40C61C543D0}" srcOrd="0" destOrd="0" presId="urn:microsoft.com/office/officeart/2005/8/layout/matrix2"/>
    <dgm:cxn modelId="{7C1D52A8-0235-4975-9666-56D7B1F286F1}" type="presOf" srcId="{E9A56E7E-28C8-4D8B-B168-E6C2C1E52F9E}" destId="{6147A3EE-DB97-4CFC-85FD-F9C72B253101}" srcOrd="0" destOrd="0" presId="urn:microsoft.com/office/officeart/2005/8/layout/matrix2"/>
    <dgm:cxn modelId="{3C9814B2-7F58-4499-B713-5403E358FEC4}" type="presOf" srcId="{89D8B0C4-FF5C-4E10-AE60-8CF1B790431A}" destId="{BF0A0F93-9184-4D01-AD50-EC0331CB1FE4}" srcOrd="0" destOrd="0" presId="urn:microsoft.com/office/officeart/2005/8/layout/matrix2"/>
    <dgm:cxn modelId="{049AEABF-254E-4F7C-9897-A3DE564F3AF2}" type="presOf" srcId="{5B462639-EEB0-499D-867C-AE0E64CB4E5B}" destId="{061337C1-E973-4638-85CE-670F5BE89045}" srcOrd="0" destOrd="0" presId="urn:microsoft.com/office/officeart/2005/8/layout/matrix2"/>
    <dgm:cxn modelId="{BEAA3EE7-5F8B-49B3-81A8-A2B7B3B0CB46}" type="presOf" srcId="{B620D30C-C3FC-4CF6-94BE-53D7BD65586E}" destId="{0642FC6B-85BD-40E5-B1BC-744DC46AF58E}" srcOrd="0" destOrd="0" presId="urn:microsoft.com/office/officeart/2005/8/layout/matrix2"/>
    <dgm:cxn modelId="{F3ADBA1B-70A2-48DB-9050-A3294AC171AE}" type="presParOf" srcId="{BF0A0F93-9184-4D01-AD50-EC0331CB1FE4}" destId="{D547F8D2-7A66-4CD4-90C0-DF158AB943E1}" srcOrd="0" destOrd="0" presId="urn:microsoft.com/office/officeart/2005/8/layout/matrix2"/>
    <dgm:cxn modelId="{AC79A45D-34AF-426C-A933-5DA244CF2C77}" type="presParOf" srcId="{BF0A0F93-9184-4D01-AD50-EC0331CB1FE4}" destId="{945F8D08-51CF-4D85-A452-E40C61C543D0}" srcOrd="1" destOrd="0" presId="urn:microsoft.com/office/officeart/2005/8/layout/matrix2"/>
    <dgm:cxn modelId="{C19AD3A0-EFC7-4E19-8C74-15C8E73ED7AC}" type="presParOf" srcId="{BF0A0F93-9184-4D01-AD50-EC0331CB1FE4}" destId="{0642FC6B-85BD-40E5-B1BC-744DC46AF58E}" srcOrd="2" destOrd="0" presId="urn:microsoft.com/office/officeart/2005/8/layout/matrix2"/>
    <dgm:cxn modelId="{F9588ADB-D96F-4380-B73F-F9B2BF340C48}" type="presParOf" srcId="{BF0A0F93-9184-4D01-AD50-EC0331CB1FE4}" destId="{061337C1-E973-4638-85CE-670F5BE89045}" srcOrd="3" destOrd="0" presId="urn:microsoft.com/office/officeart/2005/8/layout/matrix2"/>
    <dgm:cxn modelId="{52691A39-36D6-4056-A0AA-43CB2A8A35E8}" type="presParOf" srcId="{BF0A0F93-9184-4D01-AD50-EC0331CB1FE4}" destId="{6147A3EE-DB97-4CFC-85FD-F9C72B253101}" srcOrd="4" destOrd="0" presId="urn:microsoft.com/office/officeart/2005/8/layout/matrix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260821F-A4E5-44BF-B79D-ECAC8E4DB918}" type="doc">
      <dgm:prSet loTypeId="urn:microsoft.com/office/officeart/2005/8/layout/default" loCatId="list" qsTypeId="urn:microsoft.com/office/officeart/2005/8/quickstyle/simple3" qsCatId="simple" csTypeId="urn:microsoft.com/office/officeart/2005/8/colors/accent3_4" csCatId="accent3" phldr="1"/>
      <dgm:spPr/>
      <dgm:t>
        <a:bodyPr/>
        <a:lstStyle/>
        <a:p>
          <a:endParaRPr lang="en-US"/>
        </a:p>
      </dgm:t>
    </dgm:pt>
    <dgm:pt modelId="{E182DEA2-099A-41C8-932F-E24C7BBD5DE0}">
      <dgm:prSet/>
      <dgm:spPr>
        <a:solidFill>
          <a:schemeClr val="accent6"/>
        </a:solidFill>
      </dgm:spPr>
      <dgm:t>
        <a:bodyPr/>
        <a:lstStyle/>
        <a:p>
          <a:r>
            <a:rPr lang="en-US"/>
            <a:t>Sales Person</a:t>
          </a:r>
        </a:p>
      </dgm:t>
    </dgm:pt>
    <dgm:pt modelId="{612DD751-81E1-4FF1-985E-F522B6196B2A}" type="parTrans" cxnId="{EF9D3EE8-951A-41F2-9EAB-806CEBF64E43}">
      <dgm:prSet/>
      <dgm:spPr/>
      <dgm:t>
        <a:bodyPr/>
        <a:lstStyle/>
        <a:p>
          <a:endParaRPr lang="en-US"/>
        </a:p>
      </dgm:t>
    </dgm:pt>
    <dgm:pt modelId="{80CC3FE3-3822-4B59-9D34-FAE0C0241A0F}" type="sibTrans" cxnId="{EF9D3EE8-951A-41F2-9EAB-806CEBF64E43}">
      <dgm:prSet/>
      <dgm:spPr/>
      <dgm:t>
        <a:bodyPr/>
        <a:lstStyle/>
        <a:p>
          <a:endParaRPr lang="en-US"/>
        </a:p>
      </dgm:t>
    </dgm:pt>
    <dgm:pt modelId="{9D4FF0D1-7863-4290-AEB3-092A5D907B0B}">
      <dgm:prSet/>
      <dgm:spPr/>
      <dgm:t>
        <a:bodyPr/>
        <a:lstStyle/>
        <a:p>
          <a:r>
            <a:rPr lang="en-US"/>
            <a:t>Telesales</a:t>
          </a:r>
        </a:p>
      </dgm:t>
    </dgm:pt>
    <dgm:pt modelId="{157E85C8-D29E-45AA-BAFD-FA51A06045A7}" type="parTrans" cxnId="{97E4C99F-5878-4B13-8682-76A9A61376DC}">
      <dgm:prSet/>
      <dgm:spPr/>
      <dgm:t>
        <a:bodyPr/>
        <a:lstStyle/>
        <a:p>
          <a:endParaRPr lang="en-US"/>
        </a:p>
      </dgm:t>
    </dgm:pt>
    <dgm:pt modelId="{D1FD03BE-537B-4D32-88B7-5008D3D4D395}" type="sibTrans" cxnId="{97E4C99F-5878-4B13-8682-76A9A61376DC}">
      <dgm:prSet/>
      <dgm:spPr/>
      <dgm:t>
        <a:bodyPr/>
        <a:lstStyle/>
        <a:p>
          <a:endParaRPr lang="en-US"/>
        </a:p>
      </dgm:t>
    </dgm:pt>
    <dgm:pt modelId="{49AFCFF6-AC75-48C5-B9E3-04B3AFA2FC1D}">
      <dgm:prSet/>
      <dgm:spPr>
        <a:solidFill>
          <a:schemeClr val="accent5"/>
        </a:solidFill>
      </dgm:spPr>
      <dgm:t>
        <a:bodyPr/>
        <a:lstStyle/>
        <a:p>
          <a:r>
            <a:rPr lang="en-US" dirty="0"/>
            <a:t>Teacher </a:t>
          </a:r>
        </a:p>
      </dgm:t>
    </dgm:pt>
    <dgm:pt modelId="{229951E7-8265-440A-80A5-3BAED1071653}" type="parTrans" cxnId="{428A6C28-0EF9-44B9-B3ED-CE16D57E7DB0}">
      <dgm:prSet/>
      <dgm:spPr/>
      <dgm:t>
        <a:bodyPr/>
        <a:lstStyle/>
        <a:p>
          <a:endParaRPr lang="en-US"/>
        </a:p>
      </dgm:t>
    </dgm:pt>
    <dgm:pt modelId="{5EFCE1BE-E985-42FC-AA8A-4DED775D7EA1}" type="sibTrans" cxnId="{428A6C28-0EF9-44B9-B3ED-CE16D57E7DB0}">
      <dgm:prSet/>
      <dgm:spPr/>
      <dgm:t>
        <a:bodyPr/>
        <a:lstStyle/>
        <a:p>
          <a:endParaRPr lang="en-US"/>
        </a:p>
      </dgm:t>
    </dgm:pt>
    <dgm:pt modelId="{DE309F03-25B5-4C63-93B5-82104FAAC6A4}">
      <dgm:prSet/>
      <dgm:spPr>
        <a:solidFill>
          <a:schemeClr val="accent4"/>
        </a:solidFill>
      </dgm:spPr>
      <dgm:t>
        <a:bodyPr/>
        <a:lstStyle/>
        <a:p>
          <a:r>
            <a:rPr lang="en-US"/>
            <a:t>Trainer</a:t>
          </a:r>
        </a:p>
      </dgm:t>
    </dgm:pt>
    <dgm:pt modelId="{4D6819AD-BEE4-4767-BA56-26C3D8DF4899}" type="parTrans" cxnId="{70AA2319-488E-43A3-B89A-EF2CC540CEDD}">
      <dgm:prSet/>
      <dgm:spPr/>
      <dgm:t>
        <a:bodyPr/>
        <a:lstStyle/>
        <a:p>
          <a:endParaRPr lang="en-US"/>
        </a:p>
      </dgm:t>
    </dgm:pt>
    <dgm:pt modelId="{F72F7BF4-0BCC-4FE1-84DE-B870815B74E8}" type="sibTrans" cxnId="{70AA2319-488E-43A3-B89A-EF2CC540CEDD}">
      <dgm:prSet/>
      <dgm:spPr/>
      <dgm:t>
        <a:bodyPr/>
        <a:lstStyle/>
        <a:p>
          <a:endParaRPr lang="en-US"/>
        </a:p>
      </dgm:t>
    </dgm:pt>
    <dgm:pt modelId="{4510F43E-C46E-4D58-B431-65D368C6A5DF}">
      <dgm:prSet/>
      <dgm:spPr/>
      <dgm:t>
        <a:bodyPr/>
        <a:lstStyle/>
        <a:p>
          <a:r>
            <a:rPr lang="en-US"/>
            <a:t>Voice Over Artist</a:t>
          </a:r>
        </a:p>
      </dgm:t>
    </dgm:pt>
    <dgm:pt modelId="{C8E6FD43-1E40-4167-8A01-C6293EF3A673}" type="parTrans" cxnId="{67C0CC44-D8ED-44F9-B853-8DEC66B42FEF}">
      <dgm:prSet/>
      <dgm:spPr/>
      <dgm:t>
        <a:bodyPr/>
        <a:lstStyle/>
        <a:p>
          <a:endParaRPr lang="en-US"/>
        </a:p>
      </dgm:t>
    </dgm:pt>
    <dgm:pt modelId="{9EF59295-9A4A-443F-980E-D7EDEE2AA5D0}" type="sibTrans" cxnId="{67C0CC44-D8ED-44F9-B853-8DEC66B42FEF}">
      <dgm:prSet/>
      <dgm:spPr/>
      <dgm:t>
        <a:bodyPr/>
        <a:lstStyle/>
        <a:p>
          <a:endParaRPr lang="en-US"/>
        </a:p>
      </dgm:t>
    </dgm:pt>
    <dgm:pt modelId="{38A2ECAF-9F66-45FE-9112-4FEDF40FFCA3}">
      <dgm:prSet/>
      <dgm:spPr>
        <a:solidFill>
          <a:schemeClr val="accent1"/>
        </a:solidFill>
      </dgm:spPr>
      <dgm:t>
        <a:bodyPr/>
        <a:lstStyle/>
        <a:p>
          <a:r>
            <a:rPr lang="en-US" dirty="0"/>
            <a:t>Radio Presenter</a:t>
          </a:r>
        </a:p>
      </dgm:t>
    </dgm:pt>
    <dgm:pt modelId="{2E76E120-544E-4DA2-864A-813A4173C333}" type="parTrans" cxnId="{F8EAA6AC-9E77-43A5-BCC3-076F64DFD86E}">
      <dgm:prSet/>
      <dgm:spPr/>
      <dgm:t>
        <a:bodyPr/>
        <a:lstStyle/>
        <a:p>
          <a:endParaRPr lang="en-US"/>
        </a:p>
      </dgm:t>
    </dgm:pt>
    <dgm:pt modelId="{4B33B43D-0D71-4474-B91F-A8E10CFE6A6E}" type="sibTrans" cxnId="{F8EAA6AC-9E77-43A5-BCC3-076F64DFD86E}">
      <dgm:prSet/>
      <dgm:spPr/>
      <dgm:t>
        <a:bodyPr/>
        <a:lstStyle/>
        <a:p>
          <a:endParaRPr lang="en-US"/>
        </a:p>
      </dgm:t>
    </dgm:pt>
    <dgm:pt modelId="{883EF7DB-0BD2-4974-BB38-05AB944FE5BA}">
      <dgm:prSet/>
      <dgm:spPr>
        <a:solidFill>
          <a:schemeClr val="bg2">
            <a:lumMod val="75000"/>
          </a:schemeClr>
        </a:solidFill>
      </dgm:spPr>
      <dgm:t>
        <a:bodyPr/>
        <a:lstStyle/>
        <a:p>
          <a:r>
            <a:rPr lang="en-US"/>
            <a:t>Singer </a:t>
          </a:r>
        </a:p>
      </dgm:t>
    </dgm:pt>
    <dgm:pt modelId="{F38A791B-437D-4F09-9A9E-07B6286A1D09}" type="parTrans" cxnId="{54099A09-B1F0-4D93-ABF7-82BCB2389259}">
      <dgm:prSet/>
      <dgm:spPr/>
      <dgm:t>
        <a:bodyPr/>
        <a:lstStyle/>
        <a:p>
          <a:endParaRPr lang="en-US"/>
        </a:p>
      </dgm:t>
    </dgm:pt>
    <dgm:pt modelId="{1C7588B0-8871-4A56-9997-0175E4D140A8}" type="sibTrans" cxnId="{54099A09-B1F0-4D93-ABF7-82BCB2389259}">
      <dgm:prSet/>
      <dgm:spPr/>
      <dgm:t>
        <a:bodyPr/>
        <a:lstStyle/>
        <a:p>
          <a:endParaRPr lang="en-US"/>
        </a:p>
      </dgm:t>
    </dgm:pt>
    <dgm:pt modelId="{2B3AE6A0-CBBA-45F7-BD0F-A4CC818886C7}">
      <dgm:prSet/>
      <dgm:spPr>
        <a:solidFill>
          <a:schemeClr val="accent2"/>
        </a:solidFill>
      </dgm:spPr>
      <dgm:t>
        <a:bodyPr/>
        <a:lstStyle/>
        <a:p>
          <a:r>
            <a:rPr lang="en-US"/>
            <a:t>Voice Actor </a:t>
          </a:r>
        </a:p>
      </dgm:t>
    </dgm:pt>
    <dgm:pt modelId="{6123EEC4-E8DE-4054-BB56-4A2A9DA6326B}" type="parTrans" cxnId="{A120AFCF-D4ED-42A2-9F50-BE7820CC244A}">
      <dgm:prSet/>
      <dgm:spPr/>
      <dgm:t>
        <a:bodyPr/>
        <a:lstStyle/>
        <a:p>
          <a:endParaRPr lang="en-US"/>
        </a:p>
      </dgm:t>
    </dgm:pt>
    <dgm:pt modelId="{07593628-524F-42BB-8F0C-56A7D6EF7708}" type="sibTrans" cxnId="{A120AFCF-D4ED-42A2-9F50-BE7820CC244A}">
      <dgm:prSet/>
      <dgm:spPr/>
      <dgm:t>
        <a:bodyPr/>
        <a:lstStyle/>
        <a:p>
          <a:endParaRPr lang="en-US"/>
        </a:p>
      </dgm:t>
    </dgm:pt>
    <dgm:pt modelId="{948E33A5-7A71-42C3-B865-B0541BEE6D28}" type="pres">
      <dgm:prSet presAssocID="{A260821F-A4E5-44BF-B79D-ECAC8E4DB918}" presName="diagram" presStyleCnt="0">
        <dgm:presLayoutVars>
          <dgm:dir/>
          <dgm:resizeHandles val="exact"/>
        </dgm:presLayoutVars>
      </dgm:prSet>
      <dgm:spPr/>
    </dgm:pt>
    <dgm:pt modelId="{864BB230-A9F0-4CDC-9139-E11A2C06E3DC}" type="pres">
      <dgm:prSet presAssocID="{E182DEA2-099A-41C8-932F-E24C7BBD5DE0}" presName="node" presStyleLbl="node1" presStyleIdx="0" presStyleCnt="8">
        <dgm:presLayoutVars>
          <dgm:bulletEnabled val="1"/>
        </dgm:presLayoutVars>
      </dgm:prSet>
      <dgm:spPr/>
    </dgm:pt>
    <dgm:pt modelId="{EDDE0638-A983-470E-AAF3-906F76863E86}" type="pres">
      <dgm:prSet presAssocID="{80CC3FE3-3822-4B59-9D34-FAE0C0241A0F}" presName="sibTrans" presStyleCnt="0"/>
      <dgm:spPr/>
    </dgm:pt>
    <dgm:pt modelId="{C769FA15-EF54-4F52-920F-8C989BF6421C}" type="pres">
      <dgm:prSet presAssocID="{9D4FF0D1-7863-4290-AEB3-092A5D907B0B}" presName="node" presStyleLbl="node1" presStyleIdx="1" presStyleCnt="8">
        <dgm:presLayoutVars>
          <dgm:bulletEnabled val="1"/>
        </dgm:presLayoutVars>
      </dgm:prSet>
      <dgm:spPr/>
    </dgm:pt>
    <dgm:pt modelId="{02F329E6-3EE2-41BF-9569-19B353241A84}" type="pres">
      <dgm:prSet presAssocID="{D1FD03BE-537B-4D32-88B7-5008D3D4D395}" presName="sibTrans" presStyleCnt="0"/>
      <dgm:spPr/>
    </dgm:pt>
    <dgm:pt modelId="{391DF42B-95C9-4462-B4D5-E3D75FC7B23B}" type="pres">
      <dgm:prSet presAssocID="{49AFCFF6-AC75-48C5-B9E3-04B3AFA2FC1D}" presName="node" presStyleLbl="node1" presStyleIdx="2" presStyleCnt="8">
        <dgm:presLayoutVars>
          <dgm:bulletEnabled val="1"/>
        </dgm:presLayoutVars>
      </dgm:prSet>
      <dgm:spPr/>
    </dgm:pt>
    <dgm:pt modelId="{18E7023F-D2BD-4982-BFB4-89359823C322}" type="pres">
      <dgm:prSet presAssocID="{5EFCE1BE-E985-42FC-AA8A-4DED775D7EA1}" presName="sibTrans" presStyleCnt="0"/>
      <dgm:spPr/>
    </dgm:pt>
    <dgm:pt modelId="{B7C4AD1D-7CF7-4034-9DE3-4377ECE3E18D}" type="pres">
      <dgm:prSet presAssocID="{DE309F03-25B5-4C63-93B5-82104FAAC6A4}" presName="node" presStyleLbl="node1" presStyleIdx="3" presStyleCnt="8">
        <dgm:presLayoutVars>
          <dgm:bulletEnabled val="1"/>
        </dgm:presLayoutVars>
      </dgm:prSet>
      <dgm:spPr/>
    </dgm:pt>
    <dgm:pt modelId="{4EAB2527-D04F-4789-88F9-78A50712087A}" type="pres">
      <dgm:prSet presAssocID="{F72F7BF4-0BCC-4FE1-84DE-B870815B74E8}" presName="sibTrans" presStyleCnt="0"/>
      <dgm:spPr/>
    </dgm:pt>
    <dgm:pt modelId="{D3BB803E-C373-49E1-A112-6BD874F27AFF}" type="pres">
      <dgm:prSet presAssocID="{4510F43E-C46E-4D58-B431-65D368C6A5DF}" presName="node" presStyleLbl="node1" presStyleIdx="4" presStyleCnt="8">
        <dgm:presLayoutVars>
          <dgm:bulletEnabled val="1"/>
        </dgm:presLayoutVars>
      </dgm:prSet>
      <dgm:spPr/>
    </dgm:pt>
    <dgm:pt modelId="{F8FBD207-4F52-450C-84BB-9170591F3620}" type="pres">
      <dgm:prSet presAssocID="{9EF59295-9A4A-443F-980E-D7EDEE2AA5D0}" presName="sibTrans" presStyleCnt="0"/>
      <dgm:spPr/>
    </dgm:pt>
    <dgm:pt modelId="{44EAD5EA-EDB3-4A28-A08B-4142533B9398}" type="pres">
      <dgm:prSet presAssocID="{38A2ECAF-9F66-45FE-9112-4FEDF40FFCA3}" presName="node" presStyleLbl="node1" presStyleIdx="5" presStyleCnt="8">
        <dgm:presLayoutVars>
          <dgm:bulletEnabled val="1"/>
        </dgm:presLayoutVars>
      </dgm:prSet>
      <dgm:spPr/>
    </dgm:pt>
    <dgm:pt modelId="{C3C881EA-0FDC-4C10-AAE2-8784C147FAFA}" type="pres">
      <dgm:prSet presAssocID="{4B33B43D-0D71-4474-B91F-A8E10CFE6A6E}" presName="sibTrans" presStyleCnt="0"/>
      <dgm:spPr/>
    </dgm:pt>
    <dgm:pt modelId="{BACE270C-3805-406E-A165-7C1A4E5C97B3}" type="pres">
      <dgm:prSet presAssocID="{883EF7DB-0BD2-4974-BB38-05AB944FE5BA}" presName="node" presStyleLbl="node1" presStyleIdx="6" presStyleCnt="8">
        <dgm:presLayoutVars>
          <dgm:bulletEnabled val="1"/>
        </dgm:presLayoutVars>
      </dgm:prSet>
      <dgm:spPr/>
    </dgm:pt>
    <dgm:pt modelId="{EE223666-083A-44E6-B8F4-E0214EBB0628}" type="pres">
      <dgm:prSet presAssocID="{1C7588B0-8871-4A56-9997-0175E4D140A8}" presName="sibTrans" presStyleCnt="0"/>
      <dgm:spPr/>
    </dgm:pt>
    <dgm:pt modelId="{EB0DD763-B8A5-47E4-9094-B172277FF674}" type="pres">
      <dgm:prSet presAssocID="{2B3AE6A0-CBBA-45F7-BD0F-A4CC818886C7}" presName="node" presStyleLbl="node1" presStyleIdx="7" presStyleCnt="8">
        <dgm:presLayoutVars>
          <dgm:bulletEnabled val="1"/>
        </dgm:presLayoutVars>
      </dgm:prSet>
      <dgm:spPr/>
    </dgm:pt>
  </dgm:ptLst>
  <dgm:cxnLst>
    <dgm:cxn modelId="{0ED75F04-E9D4-4966-A9BD-DCA85C69DFD4}" type="presOf" srcId="{DE309F03-25B5-4C63-93B5-82104FAAC6A4}" destId="{B7C4AD1D-7CF7-4034-9DE3-4377ECE3E18D}" srcOrd="0" destOrd="0" presId="urn:microsoft.com/office/officeart/2005/8/layout/default"/>
    <dgm:cxn modelId="{54099A09-B1F0-4D93-ABF7-82BCB2389259}" srcId="{A260821F-A4E5-44BF-B79D-ECAC8E4DB918}" destId="{883EF7DB-0BD2-4974-BB38-05AB944FE5BA}" srcOrd="6" destOrd="0" parTransId="{F38A791B-437D-4F09-9A9E-07B6286A1D09}" sibTransId="{1C7588B0-8871-4A56-9997-0175E4D140A8}"/>
    <dgm:cxn modelId="{E905170C-C9BB-46F5-8678-3CEFA83565A8}" type="presOf" srcId="{E182DEA2-099A-41C8-932F-E24C7BBD5DE0}" destId="{864BB230-A9F0-4CDC-9139-E11A2C06E3DC}" srcOrd="0" destOrd="0" presId="urn:microsoft.com/office/officeart/2005/8/layout/default"/>
    <dgm:cxn modelId="{7AD2C60F-5604-48DB-894E-89B0CCF20040}" type="presOf" srcId="{A260821F-A4E5-44BF-B79D-ECAC8E4DB918}" destId="{948E33A5-7A71-42C3-B865-B0541BEE6D28}" srcOrd="0" destOrd="0" presId="urn:microsoft.com/office/officeart/2005/8/layout/default"/>
    <dgm:cxn modelId="{14F62513-9DB5-4E9F-8955-501C79B96063}" type="presOf" srcId="{4510F43E-C46E-4D58-B431-65D368C6A5DF}" destId="{D3BB803E-C373-49E1-A112-6BD874F27AFF}" srcOrd="0" destOrd="0" presId="urn:microsoft.com/office/officeart/2005/8/layout/default"/>
    <dgm:cxn modelId="{70AA2319-488E-43A3-B89A-EF2CC540CEDD}" srcId="{A260821F-A4E5-44BF-B79D-ECAC8E4DB918}" destId="{DE309F03-25B5-4C63-93B5-82104FAAC6A4}" srcOrd="3" destOrd="0" parTransId="{4D6819AD-BEE4-4767-BA56-26C3D8DF4899}" sibTransId="{F72F7BF4-0BCC-4FE1-84DE-B870815B74E8}"/>
    <dgm:cxn modelId="{9F0D3321-3BBF-4433-BF53-551560FF63EE}" type="presOf" srcId="{2B3AE6A0-CBBA-45F7-BD0F-A4CC818886C7}" destId="{EB0DD763-B8A5-47E4-9094-B172277FF674}" srcOrd="0" destOrd="0" presId="urn:microsoft.com/office/officeart/2005/8/layout/default"/>
    <dgm:cxn modelId="{428A6C28-0EF9-44B9-B3ED-CE16D57E7DB0}" srcId="{A260821F-A4E5-44BF-B79D-ECAC8E4DB918}" destId="{49AFCFF6-AC75-48C5-B9E3-04B3AFA2FC1D}" srcOrd="2" destOrd="0" parTransId="{229951E7-8265-440A-80A5-3BAED1071653}" sibTransId="{5EFCE1BE-E985-42FC-AA8A-4DED775D7EA1}"/>
    <dgm:cxn modelId="{3511D034-A79D-4971-BF9F-51EFACEA2BEB}" type="presOf" srcId="{9D4FF0D1-7863-4290-AEB3-092A5D907B0B}" destId="{C769FA15-EF54-4F52-920F-8C989BF6421C}" srcOrd="0" destOrd="0" presId="urn:microsoft.com/office/officeart/2005/8/layout/default"/>
    <dgm:cxn modelId="{67C0CC44-D8ED-44F9-B853-8DEC66B42FEF}" srcId="{A260821F-A4E5-44BF-B79D-ECAC8E4DB918}" destId="{4510F43E-C46E-4D58-B431-65D368C6A5DF}" srcOrd="4" destOrd="0" parTransId="{C8E6FD43-1E40-4167-8A01-C6293EF3A673}" sibTransId="{9EF59295-9A4A-443F-980E-D7EDEE2AA5D0}"/>
    <dgm:cxn modelId="{97E4C99F-5878-4B13-8682-76A9A61376DC}" srcId="{A260821F-A4E5-44BF-B79D-ECAC8E4DB918}" destId="{9D4FF0D1-7863-4290-AEB3-092A5D907B0B}" srcOrd="1" destOrd="0" parTransId="{157E85C8-D29E-45AA-BAFD-FA51A06045A7}" sibTransId="{D1FD03BE-537B-4D32-88B7-5008D3D4D395}"/>
    <dgm:cxn modelId="{1722C4A7-FA55-40E3-91D4-FE7A0DB134A4}" type="presOf" srcId="{49AFCFF6-AC75-48C5-B9E3-04B3AFA2FC1D}" destId="{391DF42B-95C9-4462-B4D5-E3D75FC7B23B}" srcOrd="0" destOrd="0" presId="urn:microsoft.com/office/officeart/2005/8/layout/default"/>
    <dgm:cxn modelId="{F8EAA6AC-9E77-43A5-BCC3-076F64DFD86E}" srcId="{A260821F-A4E5-44BF-B79D-ECAC8E4DB918}" destId="{38A2ECAF-9F66-45FE-9112-4FEDF40FFCA3}" srcOrd="5" destOrd="0" parTransId="{2E76E120-544E-4DA2-864A-813A4173C333}" sibTransId="{4B33B43D-0D71-4474-B91F-A8E10CFE6A6E}"/>
    <dgm:cxn modelId="{1D0892CE-7F15-48AE-8C1F-8C125AD1925C}" type="presOf" srcId="{883EF7DB-0BD2-4974-BB38-05AB944FE5BA}" destId="{BACE270C-3805-406E-A165-7C1A4E5C97B3}" srcOrd="0" destOrd="0" presId="urn:microsoft.com/office/officeart/2005/8/layout/default"/>
    <dgm:cxn modelId="{A120AFCF-D4ED-42A2-9F50-BE7820CC244A}" srcId="{A260821F-A4E5-44BF-B79D-ECAC8E4DB918}" destId="{2B3AE6A0-CBBA-45F7-BD0F-A4CC818886C7}" srcOrd="7" destOrd="0" parTransId="{6123EEC4-E8DE-4054-BB56-4A2A9DA6326B}" sibTransId="{07593628-524F-42BB-8F0C-56A7D6EF7708}"/>
    <dgm:cxn modelId="{0B8992D1-12B5-4B2C-B894-36E3E3CDD44E}" type="presOf" srcId="{38A2ECAF-9F66-45FE-9112-4FEDF40FFCA3}" destId="{44EAD5EA-EDB3-4A28-A08B-4142533B9398}" srcOrd="0" destOrd="0" presId="urn:microsoft.com/office/officeart/2005/8/layout/default"/>
    <dgm:cxn modelId="{EF9D3EE8-951A-41F2-9EAB-806CEBF64E43}" srcId="{A260821F-A4E5-44BF-B79D-ECAC8E4DB918}" destId="{E182DEA2-099A-41C8-932F-E24C7BBD5DE0}" srcOrd="0" destOrd="0" parTransId="{612DD751-81E1-4FF1-985E-F522B6196B2A}" sibTransId="{80CC3FE3-3822-4B59-9D34-FAE0C0241A0F}"/>
    <dgm:cxn modelId="{DB411BCB-3199-438C-8590-1CA25184B0F1}" type="presParOf" srcId="{948E33A5-7A71-42C3-B865-B0541BEE6D28}" destId="{864BB230-A9F0-4CDC-9139-E11A2C06E3DC}" srcOrd="0" destOrd="0" presId="urn:microsoft.com/office/officeart/2005/8/layout/default"/>
    <dgm:cxn modelId="{A693BAED-EFF3-42DA-BED3-06FA9B5C3B4B}" type="presParOf" srcId="{948E33A5-7A71-42C3-B865-B0541BEE6D28}" destId="{EDDE0638-A983-470E-AAF3-906F76863E86}" srcOrd="1" destOrd="0" presId="urn:microsoft.com/office/officeart/2005/8/layout/default"/>
    <dgm:cxn modelId="{D3B1F31B-BA74-4B4E-883E-6E3EBE6CD6D8}" type="presParOf" srcId="{948E33A5-7A71-42C3-B865-B0541BEE6D28}" destId="{C769FA15-EF54-4F52-920F-8C989BF6421C}" srcOrd="2" destOrd="0" presId="urn:microsoft.com/office/officeart/2005/8/layout/default"/>
    <dgm:cxn modelId="{4DF5AB0E-90D8-456D-AD98-07816D65D64D}" type="presParOf" srcId="{948E33A5-7A71-42C3-B865-B0541BEE6D28}" destId="{02F329E6-3EE2-41BF-9569-19B353241A84}" srcOrd="3" destOrd="0" presId="urn:microsoft.com/office/officeart/2005/8/layout/default"/>
    <dgm:cxn modelId="{564C1E64-20D8-4A74-A930-CBE3F5AE7440}" type="presParOf" srcId="{948E33A5-7A71-42C3-B865-B0541BEE6D28}" destId="{391DF42B-95C9-4462-B4D5-E3D75FC7B23B}" srcOrd="4" destOrd="0" presId="urn:microsoft.com/office/officeart/2005/8/layout/default"/>
    <dgm:cxn modelId="{AF44F673-93E6-49BF-8D63-59C75347B36C}" type="presParOf" srcId="{948E33A5-7A71-42C3-B865-B0541BEE6D28}" destId="{18E7023F-D2BD-4982-BFB4-89359823C322}" srcOrd="5" destOrd="0" presId="urn:microsoft.com/office/officeart/2005/8/layout/default"/>
    <dgm:cxn modelId="{E7E9A48A-6FDE-4B20-B3CE-437A6DEA7C9E}" type="presParOf" srcId="{948E33A5-7A71-42C3-B865-B0541BEE6D28}" destId="{B7C4AD1D-7CF7-4034-9DE3-4377ECE3E18D}" srcOrd="6" destOrd="0" presId="urn:microsoft.com/office/officeart/2005/8/layout/default"/>
    <dgm:cxn modelId="{917123A4-CD27-4E59-9FAE-ADB243F3D6CF}" type="presParOf" srcId="{948E33A5-7A71-42C3-B865-B0541BEE6D28}" destId="{4EAB2527-D04F-4789-88F9-78A50712087A}" srcOrd="7" destOrd="0" presId="urn:microsoft.com/office/officeart/2005/8/layout/default"/>
    <dgm:cxn modelId="{E95B6316-4FA4-484E-9CD0-99169CCE5A6F}" type="presParOf" srcId="{948E33A5-7A71-42C3-B865-B0541BEE6D28}" destId="{D3BB803E-C373-49E1-A112-6BD874F27AFF}" srcOrd="8" destOrd="0" presId="urn:microsoft.com/office/officeart/2005/8/layout/default"/>
    <dgm:cxn modelId="{72ED4375-31AB-4287-A87B-DE848723A7FF}" type="presParOf" srcId="{948E33A5-7A71-42C3-B865-B0541BEE6D28}" destId="{F8FBD207-4F52-450C-84BB-9170591F3620}" srcOrd="9" destOrd="0" presId="urn:microsoft.com/office/officeart/2005/8/layout/default"/>
    <dgm:cxn modelId="{9945FF0D-D6F4-4672-951D-5F39D787DC44}" type="presParOf" srcId="{948E33A5-7A71-42C3-B865-B0541BEE6D28}" destId="{44EAD5EA-EDB3-4A28-A08B-4142533B9398}" srcOrd="10" destOrd="0" presId="urn:microsoft.com/office/officeart/2005/8/layout/default"/>
    <dgm:cxn modelId="{EDC276ED-9F40-4126-860F-92B62A9F44A4}" type="presParOf" srcId="{948E33A5-7A71-42C3-B865-B0541BEE6D28}" destId="{C3C881EA-0FDC-4C10-AAE2-8784C147FAFA}" srcOrd="11" destOrd="0" presId="urn:microsoft.com/office/officeart/2005/8/layout/default"/>
    <dgm:cxn modelId="{BDA87799-6FD3-45AB-AEAA-0FD1960BC198}" type="presParOf" srcId="{948E33A5-7A71-42C3-B865-B0541BEE6D28}" destId="{BACE270C-3805-406E-A165-7C1A4E5C97B3}" srcOrd="12" destOrd="0" presId="urn:microsoft.com/office/officeart/2005/8/layout/default"/>
    <dgm:cxn modelId="{DC8B209B-7B5D-40FE-B303-9E4000E57130}" type="presParOf" srcId="{948E33A5-7A71-42C3-B865-B0541BEE6D28}" destId="{EE223666-083A-44E6-B8F4-E0214EBB0628}" srcOrd="13" destOrd="0" presId="urn:microsoft.com/office/officeart/2005/8/layout/default"/>
    <dgm:cxn modelId="{74CBD1D0-863B-46BF-9A67-9351D44EE55C}" type="presParOf" srcId="{948E33A5-7A71-42C3-B865-B0541BEE6D28}" destId="{EB0DD763-B8A5-47E4-9094-B172277FF674}" srcOrd="14"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1B0505-3E7B-4458-9044-6395F60B8E05}">
      <dsp:nvSpPr>
        <dsp:cNvPr id="0" name=""/>
        <dsp:cNvSpPr/>
      </dsp:nvSpPr>
      <dsp:spPr>
        <a:xfrm>
          <a:off x="943" y="152163"/>
          <a:ext cx="3679228" cy="2207537"/>
        </a:xfrm>
        <a:prstGeom prst="rect">
          <a:avLst/>
        </a:prstGeom>
        <a:solidFill>
          <a:schemeClr val="accent4">
            <a:hueOff val="0"/>
            <a:satOff val="0"/>
            <a:lumOff val="0"/>
            <a:alphaOff val="0"/>
          </a:schemeClr>
        </a:solidFill>
        <a:ln>
          <a:noFill/>
        </a:ln>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dsp:spPr>
      <dsp:style>
        <a:lnRef idx="0">
          <a:scrgbClr r="0" g="0" b="0"/>
        </a:lnRef>
        <a:fillRef idx="3">
          <a:scrgbClr r="0" g="0" b="0"/>
        </a:fillRef>
        <a:effectRef idx="3">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Visual (Seeing) – 40% of the population </a:t>
          </a:r>
        </a:p>
      </dsp:txBody>
      <dsp:txXfrm>
        <a:off x="943" y="152163"/>
        <a:ext cx="3679228" cy="2207537"/>
      </dsp:txXfrm>
    </dsp:sp>
    <dsp:sp modelId="{709DD365-01DE-4914-A838-6A27C7581A1F}">
      <dsp:nvSpPr>
        <dsp:cNvPr id="0" name=""/>
        <dsp:cNvSpPr/>
      </dsp:nvSpPr>
      <dsp:spPr>
        <a:xfrm>
          <a:off x="4048094" y="152163"/>
          <a:ext cx="3679228" cy="2207537"/>
        </a:xfrm>
        <a:prstGeom prst="rect">
          <a:avLst/>
        </a:prstGeom>
        <a:solidFill>
          <a:schemeClr val="accent4">
            <a:hueOff val="-2288641"/>
            <a:satOff val="-3925"/>
            <a:lumOff val="-2843"/>
            <a:alphaOff val="0"/>
          </a:schemeClr>
        </a:solidFill>
        <a:ln>
          <a:noFill/>
        </a:ln>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dsp:spPr>
      <dsp:style>
        <a:lnRef idx="0">
          <a:scrgbClr r="0" g="0" b="0"/>
        </a:lnRef>
        <a:fillRef idx="3">
          <a:scrgbClr r="0" g="0" b="0"/>
        </a:fillRef>
        <a:effectRef idx="3">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Auditory (Hearing) – 20% of the population </a:t>
          </a:r>
        </a:p>
      </dsp:txBody>
      <dsp:txXfrm>
        <a:off x="4048094" y="152163"/>
        <a:ext cx="3679228" cy="2207537"/>
      </dsp:txXfrm>
    </dsp:sp>
    <dsp:sp modelId="{BD072B85-F8F5-434D-9250-74E355421C69}">
      <dsp:nvSpPr>
        <dsp:cNvPr id="0" name=""/>
        <dsp:cNvSpPr/>
      </dsp:nvSpPr>
      <dsp:spPr>
        <a:xfrm>
          <a:off x="2024519" y="2727623"/>
          <a:ext cx="3679228" cy="2207537"/>
        </a:xfrm>
        <a:prstGeom prst="rect">
          <a:avLst/>
        </a:prstGeom>
        <a:solidFill>
          <a:schemeClr val="accent4">
            <a:hueOff val="-4577281"/>
            <a:satOff val="-7851"/>
            <a:lumOff val="-5686"/>
            <a:alphaOff val="0"/>
          </a:schemeClr>
        </a:solidFill>
        <a:ln>
          <a:noFill/>
        </a:ln>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dsp:spPr>
      <dsp:style>
        <a:lnRef idx="0">
          <a:scrgbClr r="0" g="0" b="0"/>
        </a:lnRef>
        <a:fillRef idx="3">
          <a:scrgbClr r="0" g="0" b="0"/>
        </a:fillRef>
        <a:effectRef idx="3">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Kinesthetic (Feeling) – 40% of the population</a:t>
          </a:r>
        </a:p>
      </dsp:txBody>
      <dsp:txXfrm>
        <a:off x="2024519" y="2727623"/>
        <a:ext cx="3679228" cy="220753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744C2A-3002-4DB6-9D73-668D29768794}">
      <dsp:nvSpPr>
        <dsp:cNvPr id="0" name=""/>
        <dsp:cNvSpPr/>
      </dsp:nvSpPr>
      <dsp:spPr>
        <a:xfrm>
          <a:off x="0" y="621"/>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FA4088D0-9077-4AD6-B3DA-5975DEF8166C}">
      <dsp:nvSpPr>
        <dsp:cNvPr id="0" name=""/>
        <dsp:cNvSpPr/>
      </dsp:nvSpPr>
      <dsp:spPr>
        <a:xfrm>
          <a:off x="0" y="621"/>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Breathe more deeply </a:t>
          </a:r>
        </a:p>
      </dsp:txBody>
      <dsp:txXfrm>
        <a:off x="0" y="621"/>
        <a:ext cx="7728267" cy="339072"/>
      </dsp:txXfrm>
    </dsp:sp>
    <dsp:sp modelId="{105A0D00-247E-42D4-87C8-C87E5F4FE5E3}">
      <dsp:nvSpPr>
        <dsp:cNvPr id="0" name=""/>
        <dsp:cNvSpPr/>
      </dsp:nvSpPr>
      <dsp:spPr>
        <a:xfrm>
          <a:off x="0" y="339693"/>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5FC2BBB2-B862-4CA3-B68C-3871013A44D6}">
      <dsp:nvSpPr>
        <dsp:cNvPr id="0" name=""/>
        <dsp:cNvSpPr/>
      </dsp:nvSpPr>
      <dsp:spPr>
        <a:xfrm>
          <a:off x="0" y="339693"/>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Talk slowly </a:t>
          </a:r>
        </a:p>
      </dsp:txBody>
      <dsp:txXfrm>
        <a:off x="0" y="339693"/>
        <a:ext cx="7728267" cy="339072"/>
      </dsp:txXfrm>
    </dsp:sp>
    <dsp:sp modelId="{3B2C814C-43F5-4DBA-922F-C7EDAAE15D58}">
      <dsp:nvSpPr>
        <dsp:cNvPr id="0" name=""/>
        <dsp:cNvSpPr/>
      </dsp:nvSpPr>
      <dsp:spPr>
        <a:xfrm>
          <a:off x="0" y="678765"/>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D15C7B7D-F4D4-40CA-AA6B-315CD2871840}">
      <dsp:nvSpPr>
        <dsp:cNvPr id="0" name=""/>
        <dsp:cNvSpPr/>
      </dsp:nvSpPr>
      <dsp:spPr>
        <a:xfrm>
          <a:off x="0" y="678765"/>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Respond to physical rewards and touch</a:t>
          </a:r>
        </a:p>
      </dsp:txBody>
      <dsp:txXfrm>
        <a:off x="0" y="678765"/>
        <a:ext cx="7728267" cy="339072"/>
      </dsp:txXfrm>
    </dsp:sp>
    <dsp:sp modelId="{A185AEA8-F839-47BB-B163-3C1580E11662}">
      <dsp:nvSpPr>
        <dsp:cNvPr id="0" name=""/>
        <dsp:cNvSpPr/>
      </dsp:nvSpPr>
      <dsp:spPr>
        <a:xfrm>
          <a:off x="0" y="1017837"/>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64D66984-6BCE-4800-8AEA-CE467FC19EC6}">
      <dsp:nvSpPr>
        <dsp:cNvPr id="0" name=""/>
        <dsp:cNvSpPr/>
      </dsp:nvSpPr>
      <dsp:spPr>
        <a:xfrm>
          <a:off x="0" y="1017837"/>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Stand closer to people &amp; tend to touch others more</a:t>
          </a:r>
        </a:p>
      </dsp:txBody>
      <dsp:txXfrm>
        <a:off x="0" y="1017837"/>
        <a:ext cx="7728267" cy="339072"/>
      </dsp:txXfrm>
    </dsp:sp>
    <dsp:sp modelId="{737422FF-87A1-48AE-8E8F-DECC8B33C2C4}">
      <dsp:nvSpPr>
        <dsp:cNvPr id="0" name=""/>
        <dsp:cNvSpPr/>
      </dsp:nvSpPr>
      <dsp:spPr>
        <a:xfrm>
          <a:off x="0" y="1356909"/>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573E7673-7559-4EF7-B4CD-C053661C46D4}">
      <dsp:nvSpPr>
        <dsp:cNvPr id="0" name=""/>
        <dsp:cNvSpPr/>
      </dsp:nvSpPr>
      <dsp:spPr>
        <a:xfrm>
          <a:off x="0" y="1356909"/>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Memorize by physically practicing things</a:t>
          </a:r>
        </a:p>
      </dsp:txBody>
      <dsp:txXfrm>
        <a:off x="0" y="1356909"/>
        <a:ext cx="7728267" cy="339072"/>
      </dsp:txXfrm>
    </dsp:sp>
    <dsp:sp modelId="{A3617268-FFD5-4B97-8AD1-89044D9A9CF2}">
      <dsp:nvSpPr>
        <dsp:cNvPr id="0" name=""/>
        <dsp:cNvSpPr/>
      </dsp:nvSpPr>
      <dsp:spPr>
        <a:xfrm>
          <a:off x="0" y="1695981"/>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9D190E28-431E-4484-9EF3-AD8A1CBD0F51}">
      <dsp:nvSpPr>
        <dsp:cNvPr id="0" name=""/>
        <dsp:cNvSpPr/>
      </dsp:nvSpPr>
      <dsp:spPr>
        <a:xfrm>
          <a:off x="0" y="1695981"/>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Interested in how things feel and often make purchase decisions based on their feelings</a:t>
          </a:r>
        </a:p>
      </dsp:txBody>
      <dsp:txXfrm>
        <a:off x="0" y="1695981"/>
        <a:ext cx="7728267" cy="339072"/>
      </dsp:txXfrm>
    </dsp:sp>
    <dsp:sp modelId="{5B9C9F98-AE1C-4ABB-9FAE-6FCCFBC5C916}">
      <dsp:nvSpPr>
        <dsp:cNvPr id="0" name=""/>
        <dsp:cNvSpPr/>
      </dsp:nvSpPr>
      <dsp:spPr>
        <a:xfrm>
          <a:off x="0" y="2035053"/>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D6B6C9C7-1B27-4747-A40D-9F5F38B69B71}">
      <dsp:nvSpPr>
        <dsp:cNvPr id="0" name=""/>
        <dsp:cNvSpPr/>
      </dsp:nvSpPr>
      <dsp:spPr>
        <a:xfrm>
          <a:off x="0" y="2035053"/>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Often athletes and love athletic games and competitions.</a:t>
          </a:r>
        </a:p>
      </dsp:txBody>
      <dsp:txXfrm>
        <a:off x="0" y="2035053"/>
        <a:ext cx="7728267" cy="339072"/>
      </dsp:txXfrm>
    </dsp:sp>
    <dsp:sp modelId="{E00FD77E-1BBA-4184-B846-B5BDF44827D1}">
      <dsp:nvSpPr>
        <dsp:cNvPr id="0" name=""/>
        <dsp:cNvSpPr/>
      </dsp:nvSpPr>
      <dsp:spPr>
        <a:xfrm>
          <a:off x="0" y="2374125"/>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EDE5014A-88CE-42DA-AD9C-ABD5A69266EC}">
      <dsp:nvSpPr>
        <dsp:cNvPr id="0" name=""/>
        <dsp:cNvSpPr/>
      </dsp:nvSpPr>
      <dsp:spPr>
        <a:xfrm>
          <a:off x="0" y="2374125"/>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Often also overweight. They have full, rounded bodies and can appear rather stocky</a:t>
          </a:r>
        </a:p>
      </dsp:txBody>
      <dsp:txXfrm>
        <a:off x="0" y="2374125"/>
        <a:ext cx="7728267" cy="339072"/>
      </dsp:txXfrm>
    </dsp:sp>
    <dsp:sp modelId="{FDE10E35-CE86-4B65-838C-EE54CF8313B3}">
      <dsp:nvSpPr>
        <dsp:cNvPr id="0" name=""/>
        <dsp:cNvSpPr/>
      </dsp:nvSpPr>
      <dsp:spPr>
        <a:xfrm>
          <a:off x="0" y="2713198"/>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5431CE7D-A99A-4C33-8A44-BC3D303805A4}">
      <dsp:nvSpPr>
        <dsp:cNvPr id="0" name=""/>
        <dsp:cNvSpPr/>
      </dsp:nvSpPr>
      <dsp:spPr>
        <a:xfrm>
          <a:off x="0" y="2713198"/>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Eye movements are down and to the right</a:t>
          </a:r>
        </a:p>
      </dsp:txBody>
      <dsp:txXfrm>
        <a:off x="0" y="2713198"/>
        <a:ext cx="7728267" cy="339072"/>
      </dsp:txXfrm>
    </dsp:sp>
    <dsp:sp modelId="{CCA06C89-E98B-4967-83EC-E21B72CA33C9}">
      <dsp:nvSpPr>
        <dsp:cNvPr id="0" name=""/>
        <dsp:cNvSpPr/>
      </dsp:nvSpPr>
      <dsp:spPr>
        <a:xfrm>
          <a:off x="0" y="3052270"/>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445A0596-E8EA-4692-8F3C-64C395734B70}">
      <dsp:nvSpPr>
        <dsp:cNvPr id="0" name=""/>
        <dsp:cNvSpPr/>
      </dsp:nvSpPr>
      <dsp:spPr>
        <a:xfrm>
          <a:off x="0" y="3052270"/>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Low deep voices</a:t>
          </a:r>
        </a:p>
      </dsp:txBody>
      <dsp:txXfrm>
        <a:off x="0" y="3052270"/>
        <a:ext cx="7728267" cy="339072"/>
      </dsp:txXfrm>
    </dsp:sp>
    <dsp:sp modelId="{D7294AE1-BC53-4CC1-96F9-6C4A274AF405}">
      <dsp:nvSpPr>
        <dsp:cNvPr id="0" name=""/>
        <dsp:cNvSpPr/>
      </dsp:nvSpPr>
      <dsp:spPr>
        <a:xfrm>
          <a:off x="0" y="3391342"/>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FD044460-C957-4D6B-A4C8-D224EBD6E37B}">
      <dsp:nvSpPr>
        <dsp:cNvPr id="0" name=""/>
        <dsp:cNvSpPr/>
      </dsp:nvSpPr>
      <dsp:spPr>
        <a:xfrm>
          <a:off x="0" y="3391342"/>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They speak slowly and tend to take longer pauses before replying</a:t>
          </a:r>
        </a:p>
      </dsp:txBody>
      <dsp:txXfrm>
        <a:off x="0" y="3391342"/>
        <a:ext cx="7728267" cy="339072"/>
      </dsp:txXfrm>
    </dsp:sp>
    <dsp:sp modelId="{B8DCFF0A-7B7B-45EE-BBE4-E8C84A53D8A8}">
      <dsp:nvSpPr>
        <dsp:cNvPr id="0" name=""/>
        <dsp:cNvSpPr/>
      </dsp:nvSpPr>
      <dsp:spPr>
        <a:xfrm>
          <a:off x="0" y="3730414"/>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48504B79-F7E5-45A5-85A0-458F37290F8F}">
      <dsp:nvSpPr>
        <dsp:cNvPr id="0" name=""/>
        <dsp:cNvSpPr/>
      </dsp:nvSpPr>
      <dsp:spPr>
        <a:xfrm>
          <a:off x="0" y="3730414"/>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Use hands a lot when communicating</a:t>
          </a:r>
        </a:p>
      </dsp:txBody>
      <dsp:txXfrm>
        <a:off x="0" y="3730414"/>
        <a:ext cx="7728267" cy="339072"/>
      </dsp:txXfrm>
    </dsp:sp>
    <dsp:sp modelId="{D3D3F18B-3650-4478-974E-B13C0596B08B}">
      <dsp:nvSpPr>
        <dsp:cNvPr id="0" name=""/>
        <dsp:cNvSpPr/>
      </dsp:nvSpPr>
      <dsp:spPr>
        <a:xfrm>
          <a:off x="0" y="4069486"/>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479FFAEB-F710-4645-A92B-A37711834B98}">
      <dsp:nvSpPr>
        <dsp:cNvPr id="0" name=""/>
        <dsp:cNvSpPr/>
      </dsp:nvSpPr>
      <dsp:spPr>
        <a:xfrm>
          <a:off x="0" y="4069486"/>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Tend to dress more for comfort than for fashion</a:t>
          </a:r>
        </a:p>
      </dsp:txBody>
      <dsp:txXfrm>
        <a:off x="0" y="4069486"/>
        <a:ext cx="7728267" cy="339072"/>
      </dsp:txXfrm>
    </dsp:sp>
    <dsp:sp modelId="{9406A398-CE53-4B97-88C2-29CF12CB53C0}">
      <dsp:nvSpPr>
        <dsp:cNvPr id="0" name=""/>
        <dsp:cNvSpPr/>
      </dsp:nvSpPr>
      <dsp:spPr>
        <a:xfrm>
          <a:off x="0" y="4408558"/>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1C454314-02A8-495E-9C83-C1E846E4F8ED}">
      <dsp:nvSpPr>
        <dsp:cNvPr id="0" name=""/>
        <dsp:cNvSpPr/>
      </dsp:nvSpPr>
      <dsp:spPr>
        <a:xfrm>
          <a:off x="0" y="4408558"/>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Feel changes in temperature more easily than other people</a:t>
          </a:r>
        </a:p>
      </dsp:txBody>
      <dsp:txXfrm>
        <a:off x="0" y="4408558"/>
        <a:ext cx="7728267" cy="339072"/>
      </dsp:txXfrm>
    </dsp:sp>
    <dsp:sp modelId="{A92B3324-953C-475C-8A15-ACC6CF554DE6}">
      <dsp:nvSpPr>
        <dsp:cNvPr id="0" name=""/>
        <dsp:cNvSpPr/>
      </dsp:nvSpPr>
      <dsp:spPr>
        <a:xfrm>
          <a:off x="0" y="4747630"/>
          <a:ext cx="7728267" cy="0"/>
        </a:xfrm>
        <a:prstGeom prst="line">
          <a:avLst/>
        </a:prstGeom>
        <a:solidFill>
          <a:schemeClr val="lt1">
            <a:hueOff val="0"/>
            <a:satOff val="0"/>
            <a:lumOff val="0"/>
            <a:alphaOff val="0"/>
          </a:schemeClr>
        </a:solidFill>
        <a:ln w="9525" cap="flat"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05AFF82A-73AB-42FF-8965-80EE103DC889}">
      <dsp:nvSpPr>
        <dsp:cNvPr id="0" name=""/>
        <dsp:cNvSpPr/>
      </dsp:nvSpPr>
      <dsp:spPr>
        <a:xfrm>
          <a:off x="0" y="4747630"/>
          <a:ext cx="7728267" cy="339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Decide how they feel about other people instantly</a:t>
          </a:r>
        </a:p>
      </dsp:txBody>
      <dsp:txXfrm>
        <a:off x="0" y="4747630"/>
        <a:ext cx="7728267" cy="33907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21B319-1FD3-42A0-B35F-3FB058F95A68}">
      <dsp:nvSpPr>
        <dsp:cNvPr id="0" name=""/>
        <dsp:cNvSpPr/>
      </dsp:nvSpPr>
      <dsp:spPr>
        <a:xfrm>
          <a:off x="2264" y="1945072"/>
          <a:ext cx="1616596" cy="1026538"/>
        </a:xfrm>
        <a:prstGeom prst="roundRect">
          <a:avLst>
            <a:gd name="adj" fmla="val 10000"/>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31C75F-A920-4E77-A886-1BF7B9124431}">
      <dsp:nvSpPr>
        <dsp:cNvPr id="0" name=""/>
        <dsp:cNvSpPr/>
      </dsp:nvSpPr>
      <dsp:spPr>
        <a:xfrm>
          <a:off x="181885"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t>It just doesn’t </a:t>
          </a:r>
          <a:r>
            <a:rPr lang="en-US" sz="1500" b="1" kern="1200" dirty="0"/>
            <a:t>feel</a:t>
          </a:r>
          <a:r>
            <a:rPr lang="en-US" sz="1500" b="0" kern="1200" dirty="0"/>
            <a:t> right</a:t>
          </a:r>
        </a:p>
      </dsp:txBody>
      <dsp:txXfrm>
        <a:off x="211951" y="2145778"/>
        <a:ext cx="1556464" cy="966406"/>
      </dsp:txXfrm>
    </dsp:sp>
    <dsp:sp modelId="{96EA7C4D-4407-4836-918D-8CE8E2069CFD}">
      <dsp:nvSpPr>
        <dsp:cNvPr id="0" name=""/>
        <dsp:cNvSpPr/>
      </dsp:nvSpPr>
      <dsp:spPr>
        <a:xfrm>
          <a:off x="1978104" y="1945072"/>
          <a:ext cx="1616596" cy="1026538"/>
        </a:xfrm>
        <a:prstGeom prst="roundRect">
          <a:avLst>
            <a:gd name="adj" fmla="val 10000"/>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392B25-10FA-42EA-940F-917B1C65FA3D}">
      <dsp:nvSpPr>
        <dsp:cNvPr id="0" name=""/>
        <dsp:cNvSpPr/>
      </dsp:nvSpPr>
      <dsp:spPr>
        <a:xfrm>
          <a:off x="2157726"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My</a:t>
          </a:r>
          <a:r>
            <a:rPr lang="en-US" sz="1500" kern="1200" baseline="0" dirty="0"/>
            <a:t> </a:t>
          </a:r>
          <a:r>
            <a:rPr lang="en-US" sz="1500" b="1" kern="1200" baseline="0" dirty="0"/>
            <a:t>gut instincts </a:t>
          </a:r>
          <a:r>
            <a:rPr lang="en-US" sz="1500" kern="1200" baseline="0" dirty="0"/>
            <a:t>tells me this is the right choice</a:t>
          </a:r>
          <a:endParaRPr lang="en-US" sz="1500" kern="1200" dirty="0"/>
        </a:p>
      </dsp:txBody>
      <dsp:txXfrm>
        <a:off x="2187792" y="2145778"/>
        <a:ext cx="1556464" cy="966406"/>
      </dsp:txXfrm>
    </dsp:sp>
    <dsp:sp modelId="{1C845860-0DD2-4EC5-94DB-C5D6257174DF}">
      <dsp:nvSpPr>
        <dsp:cNvPr id="0" name=""/>
        <dsp:cNvSpPr/>
      </dsp:nvSpPr>
      <dsp:spPr>
        <a:xfrm>
          <a:off x="3953944" y="1945072"/>
          <a:ext cx="1616596" cy="1026538"/>
        </a:xfrm>
        <a:prstGeom prst="roundRect">
          <a:avLst>
            <a:gd name="adj" fmla="val 10000"/>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712ABE-D342-4C9F-937C-323C9B445F7D}">
      <dsp:nvSpPr>
        <dsp:cNvPr id="0" name=""/>
        <dsp:cNvSpPr/>
      </dsp:nvSpPr>
      <dsp:spPr>
        <a:xfrm>
          <a:off x="4133566"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t>It</a:t>
          </a:r>
          <a:r>
            <a:rPr lang="en-US" sz="1500" b="1" kern="1200" baseline="0" dirty="0"/>
            <a:t> hit </a:t>
          </a:r>
          <a:r>
            <a:rPr lang="en-US" sz="1500" b="0" kern="1200" baseline="0" dirty="0"/>
            <a:t>me like a </a:t>
          </a:r>
          <a:r>
            <a:rPr lang="en-US" sz="1500" b="1" kern="1200" baseline="0" dirty="0"/>
            <a:t>ton of bricks</a:t>
          </a:r>
          <a:endParaRPr lang="en-US" sz="1500" b="1" kern="1200" dirty="0"/>
        </a:p>
      </dsp:txBody>
      <dsp:txXfrm>
        <a:off x="4163632" y="2145778"/>
        <a:ext cx="1556464" cy="966406"/>
      </dsp:txXfrm>
    </dsp:sp>
    <dsp:sp modelId="{00613A55-5B26-4873-BC7A-7E447F996233}">
      <dsp:nvSpPr>
        <dsp:cNvPr id="0" name=""/>
        <dsp:cNvSpPr/>
      </dsp:nvSpPr>
      <dsp:spPr>
        <a:xfrm>
          <a:off x="5929784" y="1945072"/>
          <a:ext cx="1616596" cy="1026538"/>
        </a:xfrm>
        <a:prstGeom prst="roundRect">
          <a:avLst>
            <a:gd name="adj" fmla="val 10000"/>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D869FF-8798-4683-9724-8E94C685A883}">
      <dsp:nvSpPr>
        <dsp:cNvPr id="0" name=""/>
        <dsp:cNvSpPr/>
      </dsp:nvSpPr>
      <dsp:spPr>
        <a:xfrm>
          <a:off x="6109406"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t>There’s</a:t>
          </a:r>
          <a:r>
            <a:rPr lang="en-US" sz="1500" b="1" kern="1200" dirty="0"/>
            <a:t> </a:t>
          </a:r>
          <a:r>
            <a:rPr lang="en-US" sz="1500" b="0" kern="1200" dirty="0"/>
            <a:t>something about him that’s</a:t>
          </a:r>
          <a:r>
            <a:rPr lang="en-US" sz="1500" b="1" kern="1200" dirty="0"/>
            <a:t> just not right</a:t>
          </a:r>
        </a:p>
      </dsp:txBody>
      <dsp:txXfrm>
        <a:off x="6139472" y="2145778"/>
        <a:ext cx="1556464" cy="96640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47F8D2-7A66-4CD4-90C0-DF158AB943E1}">
      <dsp:nvSpPr>
        <dsp:cNvPr id="0" name=""/>
        <dsp:cNvSpPr/>
      </dsp:nvSpPr>
      <dsp:spPr>
        <a:xfrm>
          <a:off x="1320471" y="0"/>
          <a:ext cx="5087324" cy="5087324"/>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5F8D08-51CF-4D85-A452-E40C61C543D0}">
      <dsp:nvSpPr>
        <dsp:cNvPr id="0" name=""/>
        <dsp:cNvSpPr/>
      </dsp:nvSpPr>
      <dsp:spPr>
        <a:xfrm>
          <a:off x="1651147" y="330676"/>
          <a:ext cx="2034929" cy="2034929"/>
        </a:xfrm>
        <a:prstGeom prst="roundRect">
          <a:avLst/>
        </a:prstGeom>
        <a:solidFill>
          <a:schemeClr val="accent5"/>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Walk them through the process step-by-step</a:t>
          </a:r>
        </a:p>
      </dsp:txBody>
      <dsp:txXfrm>
        <a:off x="1750484" y="430013"/>
        <a:ext cx="1836255" cy="1836255"/>
      </dsp:txXfrm>
    </dsp:sp>
    <dsp:sp modelId="{0642FC6B-85BD-40E5-B1BC-744DC46AF58E}">
      <dsp:nvSpPr>
        <dsp:cNvPr id="0" name=""/>
        <dsp:cNvSpPr/>
      </dsp:nvSpPr>
      <dsp:spPr>
        <a:xfrm>
          <a:off x="4042189" y="330676"/>
          <a:ext cx="2034929" cy="2034929"/>
        </a:xfrm>
        <a:prstGeom prst="roundRect">
          <a:avLst/>
        </a:prstGeom>
        <a:solidFill>
          <a:schemeClr val="accent5"/>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Create</a:t>
          </a:r>
          <a:r>
            <a:rPr lang="en-US" sz="1700" kern="1200" baseline="0" dirty="0"/>
            <a:t> experiential learning opportunities through movement, touch &amp; doing</a:t>
          </a:r>
          <a:endParaRPr lang="en-US" sz="1700" kern="1200" dirty="0"/>
        </a:p>
      </dsp:txBody>
      <dsp:txXfrm>
        <a:off x="4141526" y="430013"/>
        <a:ext cx="1836255" cy="1836255"/>
      </dsp:txXfrm>
    </dsp:sp>
    <dsp:sp modelId="{061337C1-E973-4638-85CE-670F5BE89045}">
      <dsp:nvSpPr>
        <dsp:cNvPr id="0" name=""/>
        <dsp:cNvSpPr/>
      </dsp:nvSpPr>
      <dsp:spPr>
        <a:xfrm>
          <a:off x="1651147" y="2721718"/>
          <a:ext cx="2034929" cy="2034929"/>
        </a:xfrm>
        <a:prstGeom prst="roundRect">
          <a:avLst/>
        </a:prstGeom>
        <a:solidFill>
          <a:schemeClr val="accent5"/>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Direct</a:t>
          </a:r>
          <a:r>
            <a:rPr lang="en-US" sz="1700" kern="1200" baseline="0" dirty="0"/>
            <a:t> their attention to how things feel</a:t>
          </a:r>
          <a:endParaRPr lang="en-US" sz="1700" kern="1200" dirty="0"/>
        </a:p>
      </dsp:txBody>
      <dsp:txXfrm>
        <a:off x="1750484" y="2821055"/>
        <a:ext cx="1836255" cy="1836255"/>
      </dsp:txXfrm>
    </dsp:sp>
    <dsp:sp modelId="{6147A3EE-DB97-4CFC-85FD-F9C72B253101}">
      <dsp:nvSpPr>
        <dsp:cNvPr id="0" name=""/>
        <dsp:cNvSpPr/>
      </dsp:nvSpPr>
      <dsp:spPr>
        <a:xfrm>
          <a:off x="4042189" y="2721718"/>
          <a:ext cx="2034929" cy="2034929"/>
        </a:xfrm>
        <a:prstGeom prst="roundRect">
          <a:avLst/>
        </a:prstGeom>
        <a:solidFill>
          <a:schemeClr val="accent5"/>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Focus</a:t>
          </a:r>
          <a:r>
            <a:rPr lang="en-US" sz="1700" kern="1200" baseline="0" dirty="0"/>
            <a:t> on their feelings, especially when they need to make a purchase</a:t>
          </a:r>
          <a:endParaRPr lang="en-US" sz="1700" kern="1200" dirty="0"/>
        </a:p>
      </dsp:txBody>
      <dsp:txXfrm>
        <a:off x="4141526" y="2821055"/>
        <a:ext cx="1836255" cy="18362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FD3898-B3EF-4324-9723-D9874390A9E0}">
      <dsp:nvSpPr>
        <dsp:cNvPr id="0" name=""/>
        <dsp:cNvSpPr/>
      </dsp:nvSpPr>
      <dsp:spPr>
        <a:xfrm>
          <a:off x="0" y="2484"/>
          <a:ext cx="7728267" cy="0"/>
        </a:xfrm>
        <a:prstGeom prst="line">
          <a:avLst/>
        </a:prstGeom>
        <a:solidFill>
          <a:schemeClr val="accent1">
            <a:shade val="80000"/>
            <a:hueOff val="0"/>
            <a:satOff val="0"/>
            <a:lumOff val="0"/>
            <a:alphaOff val="0"/>
          </a:schemeClr>
        </a:solidFill>
        <a:ln w="1079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1E0A6E-CAF0-4BB4-B377-A362A0798192}">
      <dsp:nvSpPr>
        <dsp:cNvPr id="0" name=""/>
        <dsp:cNvSpPr/>
      </dsp:nvSpPr>
      <dsp:spPr>
        <a:xfrm>
          <a:off x="0" y="2484"/>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Sit or stand with bodies erect</a:t>
          </a:r>
        </a:p>
      </dsp:txBody>
      <dsp:txXfrm>
        <a:off x="0" y="2484"/>
        <a:ext cx="7728267" cy="423529"/>
      </dsp:txXfrm>
    </dsp:sp>
    <dsp:sp modelId="{D1B8A960-5308-4E02-B063-6AC1CF06AA97}">
      <dsp:nvSpPr>
        <dsp:cNvPr id="0" name=""/>
        <dsp:cNvSpPr/>
      </dsp:nvSpPr>
      <dsp:spPr>
        <a:xfrm>
          <a:off x="0" y="426013"/>
          <a:ext cx="7728267" cy="0"/>
        </a:xfrm>
        <a:prstGeom prst="line">
          <a:avLst/>
        </a:prstGeom>
        <a:solidFill>
          <a:schemeClr val="accent1">
            <a:shade val="80000"/>
            <a:hueOff val="6041"/>
            <a:satOff val="162"/>
            <a:lumOff val="1768"/>
            <a:alphaOff val="0"/>
          </a:schemeClr>
        </a:solidFill>
        <a:ln w="10795" cap="flat" cmpd="sng" algn="ctr">
          <a:solidFill>
            <a:schemeClr val="accent1">
              <a:shade val="80000"/>
              <a:hueOff val="6041"/>
              <a:satOff val="162"/>
              <a:lumOff val="176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47029D-60E5-4DD3-833B-0CE7419D69B3}">
      <dsp:nvSpPr>
        <dsp:cNvPr id="0" name=""/>
        <dsp:cNvSpPr/>
      </dsp:nvSpPr>
      <dsp:spPr>
        <a:xfrm>
          <a:off x="0" y="426013"/>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Their eyes are usually focused up when they try to recall something</a:t>
          </a:r>
        </a:p>
      </dsp:txBody>
      <dsp:txXfrm>
        <a:off x="0" y="426013"/>
        <a:ext cx="7728267" cy="423529"/>
      </dsp:txXfrm>
    </dsp:sp>
    <dsp:sp modelId="{4C2B1A52-C7CF-4518-9774-86CA815399B1}">
      <dsp:nvSpPr>
        <dsp:cNvPr id="0" name=""/>
        <dsp:cNvSpPr/>
      </dsp:nvSpPr>
      <dsp:spPr>
        <a:xfrm>
          <a:off x="0" y="849543"/>
          <a:ext cx="7728267" cy="0"/>
        </a:xfrm>
        <a:prstGeom prst="line">
          <a:avLst/>
        </a:prstGeom>
        <a:solidFill>
          <a:schemeClr val="accent1">
            <a:shade val="80000"/>
            <a:hueOff val="12083"/>
            <a:satOff val="324"/>
            <a:lumOff val="3535"/>
            <a:alphaOff val="0"/>
          </a:schemeClr>
        </a:solidFill>
        <a:ln w="10795" cap="flat" cmpd="sng" algn="ctr">
          <a:solidFill>
            <a:schemeClr val="accent1">
              <a:shade val="80000"/>
              <a:hueOff val="12083"/>
              <a:satOff val="324"/>
              <a:lumOff val="353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E6830A-7B04-46AD-BD5A-C0203B242EA3}">
      <dsp:nvSpPr>
        <dsp:cNvPr id="0" name=""/>
        <dsp:cNvSpPr/>
      </dsp:nvSpPr>
      <dsp:spPr>
        <a:xfrm>
          <a:off x="0" y="849543"/>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Sit forward in their chairs with shoulders hunched and neck forward</a:t>
          </a:r>
        </a:p>
      </dsp:txBody>
      <dsp:txXfrm>
        <a:off x="0" y="849543"/>
        <a:ext cx="7728267" cy="423529"/>
      </dsp:txXfrm>
    </dsp:sp>
    <dsp:sp modelId="{D5415C77-0EAF-4CB8-9874-7E4BC88F4F39}">
      <dsp:nvSpPr>
        <dsp:cNvPr id="0" name=""/>
        <dsp:cNvSpPr/>
      </dsp:nvSpPr>
      <dsp:spPr>
        <a:xfrm>
          <a:off x="0" y="1273073"/>
          <a:ext cx="7728267" cy="0"/>
        </a:xfrm>
        <a:prstGeom prst="line">
          <a:avLst/>
        </a:prstGeom>
        <a:solidFill>
          <a:schemeClr val="accent1">
            <a:shade val="80000"/>
            <a:hueOff val="18124"/>
            <a:satOff val="486"/>
            <a:lumOff val="5303"/>
            <a:alphaOff val="0"/>
          </a:schemeClr>
        </a:solidFill>
        <a:ln w="10795" cap="flat" cmpd="sng" algn="ctr">
          <a:solidFill>
            <a:schemeClr val="accent1">
              <a:shade val="80000"/>
              <a:hueOff val="18124"/>
              <a:satOff val="486"/>
              <a:lumOff val="530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9FE300-C33B-4558-A484-57CF2CA1EC0E}">
      <dsp:nvSpPr>
        <dsp:cNvPr id="0" name=""/>
        <dsp:cNvSpPr/>
      </dsp:nvSpPr>
      <dsp:spPr>
        <a:xfrm>
          <a:off x="0" y="1273073"/>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Usually neat &amp; organized</a:t>
          </a:r>
        </a:p>
      </dsp:txBody>
      <dsp:txXfrm>
        <a:off x="0" y="1273073"/>
        <a:ext cx="7728267" cy="423529"/>
      </dsp:txXfrm>
    </dsp:sp>
    <dsp:sp modelId="{8D16860D-97AC-474B-A55E-8C2DABC8AB94}">
      <dsp:nvSpPr>
        <dsp:cNvPr id="0" name=""/>
        <dsp:cNvSpPr/>
      </dsp:nvSpPr>
      <dsp:spPr>
        <a:xfrm>
          <a:off x="0" y="1696602"/>
          <a:ext cx="7728267" cy="0"/>
        </a:xfrm>
        <a:prstGeom prst="line">
          <a:avLst/>
        </a:prstGeom>
        <a:solidFill>
          <a:schemeClr val="accent1">
            <a:shade val="80000"/>
            <a:hueOff val="24165"/>
            <a:satOff val="648"/>
            <a:lumOff val="7071"/>
            <a:alphaOff val="0"/>
          </a:schemeClr>
        </a:solidFill>
        <a:ln w="10795" cap="flat" cmpd="sng" algn="ctr">
          <a:solidFill>
            <a:schemeClr val="accent1">
              <a:shade val="80000"/>
              <a:hueOff val="24165"/>
              <a:satOff val="648"/>
              <a:lumOff val="707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1B4116-0881-40B7-A6E0-4C3B537F96A6}">
      <dsp:nvSpPr>
        <dsp:cNvPr id="0" name=""/>
        <dsp:cNvSpPr/>
      </dsp:nvSpPr>
      <dsp:spPr>
        <a:xfrm>
          <a:off x="0" y="1696602"/>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Well groomed and pay attention to detail</a:t>
          </a:r>
        </a:p>
      </dsp:txBody>
      <dsp:txXfrm>
        <a:off x="0" y="1696602"/>
        <a:ext cx="7728267" cy="423529"/>
      </dsp:txXfrm>
    </dsp:sp>
    <dsp:sp modelId="{87BC809A-DBF5-4C00-B78A-A7A2009E9385}">
      <dsp:nvSpPr>
        <dsp:cNvPr id="0" name=""/>
        <dsp:cNvSpPr/>
      </dsp:nvSpPr>
      <dsp:spPr>
        <a:xfrm>
          <a:off x="0" y="2120132"/>
          <a:ext cx="7728267" cy="0"/>
        </a:xfrm>
        <a:prstGeom prst="line">
          <a:avLst/>
        </a:prstGeom>
        <a:solidFill>
          <a:schemeClr val="accent1">
            <a:shade val="80000"/>
            <a:hueOff val="30206"/>
            <a:satOff val="810"/>
            <a:lumOff val="8839"/>
            <a:alphaOff val="0"/>
          </a:schemeClr>
        </a:solidFill>
        <a:ln w="10795" cap="flat" cmpd="sng" algn="ctr">
          <a:solidFill>
            <a:schemeClr val="accent1">
              <a:shade val="80000"/>
              <a:hueOff val="30206"/>
              <a:satOff val="810"/>
              <a:lumOff val="883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5B15C0-C81D-4AE0-A9F4-D9F860FBA577}">
      <dsp:nvSpPr>
        <dsp:cNvPr id="0" name=""/>
        <dsp:cNvSpPr/>
      </dsp:nvSpPr>
      <dsp:spPr>
        <a:xfrm>
          <a:off x="0" y="2120132"/>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Memorize and learn best through pictures</a:t>
          </a:r>
        </a:p>
      </dsp:txBody>
      <dsp:txXfrm>
        <a:off x="0" y="2120132"/>
        <a:ext cx="7728267" cy="423529"/>
      </dsp:txXfrm>
    </dsp:sp>
    <dsp:sp modelId="{6D165D27-EAD3-46D9-B2A6-E86CEB7A47A3}">
      <dsp:nvSpPr>
        <dsp:cNvPr id="0" name=""/>
        <dsp:cNvSpPr/>
      </dsp:nvSpPr>
      <dsp:spPr>
        <a:xfrm>
          <a:off x="0" y="2543662"/>
          <a:ext cx="7728267" cy="0"/>
        </a:xfrm>
        <a:prstGeom prst="line">
          <a:avLst/>
        </a:prstGeom>
        <a:solidFill>
          <a:schemeClr val="accent1">
            <a:shade val="80000"/>
            <a:hueOff val="36248"/>
            <a:satOff val="973"/>
            <a:lumOff val="10606"/>
            <a:alphaOff val="0"/>
          </a:schemeClr>
        </a:solidFill>
        <a:ln w="10795" cap="flat" cmpd="sng" algn="ctr">
          <a:solidFill>
            <a:schemeClr val="accent1">
              <a:shade val="80000"/>
              <a:hueOff val="36248"/>
              <a:satOff val="973"/>
              <a:lumOff val="1060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C0617B-D650-402A-AF02-23F1D1BE9790}">
      <dsp:nvSpPr>
        <dsp:cNvPr id="0" name=""/>
        <dsp:cNvSpPr/>
      </dsp:nvSpPr>
      <dsp:spPr>
        <a:xfrm>
          <a:off x="0" y="2543662"/>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Less distracted than auditory and kinesthetic learners</a:t>
          </a:r>
        </a:p>
      </dsp:txBody>
      <dsp:txXfrm>
        <a:off x="0" y="2543662"/>
        <a:ext cx="7728267" cy="423529"/>
      </dsp:txXfrm>
    </dsp:sp>
    <dsp:sp modelId="{8DC6F07B-2323-4FF8-9A4E-73CD44A6FEAD}">
      <dsp:nvSpPr>
        <dsp:cNvPr id="0" name=""/>
        <dsp:cNvSpPr/>
      </dsp:nvSpPr>
      <dsp:spPr>
        <a:xfrm>
          <a:off x="0" y="2967191"/>
          <a:ext cx="7728267" cy="0"/>
        </a:xfrm>
        <a:prstGeom prst="line">
          <a:avLst/>
        </a:prstGeom>
        <a:solidFill>
          <a:schemeClr val="accent1">
            <a:shade val="80000"/>
            <a:hueOff val="42289"/>
            <a:satOff val="1135"/>
            <a:lumOff val="12374"/>
            <a:alphaOff val="0"/>
          </a:schemeClr>
        </a:solidFill>
        <a:ln w="10795" cap="flat" cmpd="sng" algn="ctr">
          <a:solidFill>
            <a:schemeClr val="accent1">
              <a:shade val="80000"/>
              <a:hueOff val="42289"/>
              <a:satOff val="1135"/>
              <a:lumOff val="1237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327521-0BB2-4C6F-BB62-7DDA6FBD41FB}">
      <dsp:nvSpPr>
        <dsp:cNvPr id="0" name=""/>
        <dsp:cNvSpPr/>
      </dsp:nvSpPr>
      <dsp:spPr>
        <a:xfrm>
          <a:off x="0" y="2967191"/>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Have trouble remembering verbal instructions because their minds tend to wander </a:t>
          </a:r>
        </a:p>
      </dsp:txBody>
      <dsp:txXfrm>
        <a:off x="0" y="2967191"/>
        <a:ext cx="7728267" cy="423529"/>
      </dsp:txXfrm>
    </dsp:sp>
    <dsp:sp modelId="{DAA79FC7-CCC6-411C-93B8-716F4C6E8C26}">
      <dsp:nvSpPr>
        <dsp:cNvPr id="0" name=""/>
        <dsp:cNvSpPr/>
      </dsp:nvSpPr>
      <dsp:spPr>
        <a:xfrm>
          <a:off x="0" y="3390721"/>
          <a:ext cx="7728267" cy="0"/>
        </a:xfrm>
        <a:prstGeom prst="line">
          <a:avLst/>
        </a:prstGeom>
        <a:solidFill>
          <a:schemeClr val="accent1">
            <a:shade val="80000"/>
            <a:hueOff val="48330"/>
            <a:satOff val="1297"/>
            <a:lumOff val="14142"/>
            <a:alphaOff val="0"/>
          </a:schemeClr>
        </a:solidFill>
        <a:ln w="10795" cap="flat" cmpd="sng" algn="ctr">
          <a:solidFill>
            <a:schemeClr val="accent1">
              <a:shade val="80000"/>
              <a:hueOff val="48330"/>
              <a:satOff val="1297"/>
              <a:lumOff val="1414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B367E3-0627-4731-8D8D-D828EA29E62B}">
      <dsp:nvSpPr>
        <dsp:cNvPr id="0" name=""/>
        <dsp:cNvSpPr/>
      </dsp:nvSpPr>
      <dsp:spPr>
        <a:xfrm>
          <a:off x="0" y="3390721"/>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Like eye to eye contact when communicating. </a:t>
          </a:r>
        </a:p>
      </dsp:txBody>
      <dsp:txXfrm>
        <a:off x="0" y="3390721"/>
        <a:ext cx="7728267" cy="423529"/>
      </dsp:txXfrm>
    </dsp:sp>
    <dsp:sp modelId="{CE059672-1252-4CDF-9F8B-84AFC2F7A176}">
      <dsp:nvSpPr>
        <dsp:cNvPr id="0" name=""/>
        <dsp:cNvSpPr/>
      </dsp:nvSpPr>
      <dsp:spPr>
        <a:xfrm>
          <a:off x="0" y="3814250"/>
          <a:ext cx="7728267" cy="0"/>
        </a:xfrm>
        <a:prstGeom prst="line">
          <a:avLst/>
        </a:prstGeom>
        <a:solidFill>
          <a:schemeClr val="accent1">
            <a:shade val="80000"/>
            <a:hueOff val="54371"/>
            <a:satOff val="1459"/>
            <a:lumOff val="15910"/>
            <a:alphaOff val="0"/>
          </a:schemeClr>
        </a:solidFill>
        <a:ln w="10795" cap="flat" cmpd="sng" algn="ctr">
          <a:solidFill>
            <a:schemeClr val="accent1">
              <a:shade val="80000"/>
              <a:hueOff val="54371"/>
              <a:satOff val="1459"/>
              <a:lumOff val="1591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27BB7B-6A15-40C3-B3A2-E9BEDAA1F619}">
      <dsp:nvSpPr>
        <dsp:cNvPr id="0" name=""/>
        <dsp:cNvSpPr/>
      </dsp:nvSpPr>
      <dsp:spPr>
        <a:xfrm>
          <a:off x="0" y="3814250"/>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Squint their eyes and look off into the distance when trying to recall information</a:t>
          </a:r>
        </a:p>
      </dsp:txBody>
      <dsp:txXfrm>
        <a:off x="0" y="3814250"/>
        <a:ext cx="7728267" cy="423529"/>
      </dsp:txXfrm>
    </dsp:sp>
    <dsp:sp modelId="{EFA03A3C-BF6A-44A9-87B2-C4BE9065ADFD}">
      <dsp:nvSpPr>
        <dsp:cNvPr id="0" name=""/>
        <dsp:cNvSpPr/>
      </dsp:nvSpPr>
      <dsp:spPr>
        <a:xfrm>
          <a:off x="0" y="4237780"/>
          <a:ext cx="7728267" cy="0"/>
        </a:xfrm>
        <a:prstGeom prst="line">
          <a:avLst/>
        </a:prstGeom>
        <a:solidFill>
          <a:schemeClr val="accent1">
            <a:shade val="80000"/>
            <a:hueOff val="60413"/>
            <a:satOff val="1621"/>
            <a:lumOff val="17677"/>
            <a:alphaOff val="0"/>
          </a:schemeClr>
        </a:solidFill>
        <a:ln w="10795" cap="flat" cmpd="sng" algn="ctr">
          <a:solidFill>
            <a:schemeClr val="accent1">
              <a:shade val="80000"/>
              <a:hueOff val="60413"/>
              <a:satOff val="1621"/>
              <a:lumOff val="1767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02AD04-200F-4CF6-933F-F4458D7C811F}">
      <dsp:nvSpPr>
        <dsp:cNvPr id="0" name=""/>
        <dsp:cNvSpPr/>
      </dsp:nvSpPr>
      <dsp:spPr>
        <a:xfrm>
          <a:off x="0" y="4237780"/>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Voice tonality tends to be high pitched, strained or nasal</a:t>
          </a:r>
        </a:p>
      </dsp:txBody>
      <dsp:txXfrm>
        <a:off x="0" y="4237780"/>
        <a:ext cx="7728267" cy="423529"/>
      </dsp:txXfrm>
    </dsp:sp>
    <dsp:sp modelId="{1F18E041-47D5-4FBC-A61D-4028B60238E8}">
      <dsp:nvSpPr>
        <dsp:cNvPr id="0" name=""/>
        <dsp:cNvSpPr/>
      </dsp:nvSpPr>
      <dsp:spPr>
        <a:xfrm>
          <a:off x="0" y="4661310"/>
          <a:ext cx="7728267" cy="0"/>
        </a:xfrm>
        <a:prstGeom prst="line">
          <a:avLst/>
        </a:prstGeom>
        <a:solidFill>
          <a:schemeClr val="accent1">
            <a:shade val="80000"/>
            <a:hueOff val="66454"/>
            <a:satOff val="1783"/>
            <a:lumOff val="19445"/>
            <a:alphaOff val="0"/>
          </a:schemeClr>
        </a:solidFill>
        <a:ln w="10795" cap="flat" cmpd="sng" algn="ctr">
          <a:solidFill>
            <a:schemeClr val="accent1">
              <a:shade val="80000"/>
              <a:hueOff val="66454"/>
              <a:satOff val="1783"/>
              <a:lumOff val="1944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66C86E-9434-43C2-978D-F3C75F9D3709}">
      <dsp:nvSpPr>
        <dsp:cNvPr id="0" name=""/>
        <dsp:cNvSpPr/>
      </dsp:nvSpPr>
      <dsp:spPr>
        <a:xfrm>
          <a:off x="0" y="4661310"/>
          <a:ext cx="7728267" cy="4235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Tend to be fast talkers</a:t>
          </a:r>
        </a:p>
      </dsp:txBody>
      <dsp:txXfrm>
        <a:off x="0" y="4661310"/>
        <a:ext cx="7728267" cy="4235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80A5A-3FDF-4C6D-856B-EBFF26223D2B}">
      <dsp:nvSpPr>
        <dsp:cNvPr id="0" name=""/>
        <dsp:cNvSpPr/>
      </dsp:nvSpPr>
      <dsp:spPr>
        <a:xfrm>
          <a:off x="2264" y="1945072"/>
          <a:ext cx="1616596" cy="1026538"/>
        </a:xfrm>
        <a:prstGeom prst="roundRect">
          <a:avLst>
            <a:gd name="adj" fmla="val 10000"/>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9E9FBA-E6D0-4AB2-8D79-DC596466AC84}">
      <dsp:nvSpPr>
        <dsp:cNvPr id="0" name=""/>
        <dsp:cNvSpPr/>
      </dsp:nvSpPr>
      <dsp:spPr>
        <a:xfrm>
          <a:off x="181885"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I can </a:t>
          </a:r>
          <a:r>
            <a:rPr lang="en-US" sz="1200" b="1" kern="1200"/>
            <a:t>see</a:t>
          </a:r>
          <a:r>
            <a:rPr lang="en-US" sz="1200" kern="1200"/>
            <a:t> things from your point of view</a:t>
          </a:r>
        </a:p>
      </dsp:txBody>
      <dsp:txXfrm>
        <a:off x="211951" y="2145778"/>
        <a:ext cx="1556464" cy="966406"/>
      </dsp:txXfrm>
    </dsp:sp>
    <dsp:sp modelId="{9AA2ADA4-3CA4-487F-861A-785ECA676F7B}">
      <dsp:nvSpPr>
        <dsp:cNvPr id="0" name=""/>
        <dsp:cNvSpPr/>
      </dsp:nvSpPr>
      <dsp:spPr>
        <a:xfrm>
          <a:off x="1978104" y="1945072"/>
          <a:ext cx="1616596" cy="1026538"/>
        </a:xfrm>
        <a:prstGeom prst="roundRect">
          <a:avLst>
            <a:gd name="adj" fmla="val 10000"/>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303253-F379-47E5-AF55-AE557E5435E3}">
      <dsp:nvSpPr>
        <dsp:cNvPr id="0" name=""/>
        <dsp:cNvSpPr/>
      </dsp:nvSpPr>
      <dsp:spPr>
        <a:xfrm>
          <a:off x="2157726"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It’s as </a:t>
          </a:r>
          <a:r>
            <a:rPr lang="en-US" sz="1200" b="1" kern="1200"/>
            <a:t>clear as daylight</a:t>
          </a:r>
          <a:endParaRPr lang="en-US" sz="1200" kern="1200"/>
        </a:p>
      </dsp:txBody>
      <dsp:txXfrm>
        <a:off x="2187792" y="2145778"/>
        <a:ext cx="1556464" cy="966406"/>
      </dsp:txXfrm>
    </dsp:sp>
    <dsp:sp modelId="{B6858595-2BD1-43A3-9C53-D668D9299285}">
      <dsp:nvSpPr>
        <dsp:cNvPr id="0" name=""/>
        <dsp:cNvSpPr/>
      </dsp:nvSpPr>
      <dsp:spPr>
        <a:xfrm>
          <a:off x="3953944" y="1945072"/>
          <a:ext cx="1616596" cy="1026538"/>
        </a:xfrm>
        <a:prstGeom prst="roundRect">
          <a:avLst>
            <a:gd name="adj" fmla="val 10000"/>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34F7D0-255E-4849-AF7F-71EBE149A493}">
      <dsp:nvSpPr>
        <dsp:cNvPr id="0" name=""/>
        <dsp:cNvSpPr/>
      </dsp:nvSpPr>
      <dsp:spPr>
        <a:xfrm>
          <a:off x="4133566"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I can </a:t>
          </a:r>
          <a:r>
            <a:rPr lang="en-US" sz="1200" b="1" kern="1200"/>
            <a:t>see the big picture </a:t>
          </a:r>
          <a:endParaRPr lang="en-US" sz="1200" kern="1200"/>
        </a:p>
      </dsp:txBody>
      <dsp:txXfrm>
        <a:off x="4163632" y="2145778"/>
        <a:ext cx="1556464" cy="966406"/>
      </dsp:txXfrm>
    </dsp:sp>
    <dsp:sp modelId="{682ED641-F145-4C89-9AC6-52DC756024D5}">
      <dsp:nvSpPr>
        <dsp:cNvPr id="0" name=""/>
        <dsp:cNvSpPr/>
      </dsp:nvSpPr>
      <dsp:spPr>
        <a:xfrm>
          <a:off x="5929784" y="1945072"/>
          <a:ext cx="1616596" cy="1026538"/>
        </a:xfrm>
        <a:prstGeom prst="roundRect">
          <a:avLst>
            <a:gd name="adj" fmla="val 10000"/>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2EF5ED-5710-4A2C-B3F6-E1EBA6AE32A8}">
      <dsp:nvSpPr>
        <dsp:cNvPr id="0" name=""/>
        <dsp:cNvSpPr/>
      </dsp:nvSpPr>
      <dsp:spPr>
        <a:xfrm>
          <a:off x="6109406"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a:t>(Strong Visual Images) – </a:t>
          </a:r>
          <a:r>
            <a:rPr lang="en-US" sz="1200" b="1" kern="1200"/>
            <a:t>Smoke was coming out of her ears</a:t>
          </a:r>
          <a:r>
            <a:rPr lang="en-US" sz="1200" kern="1200"/>
            <a:t>, she was so angry</a:t>
          </a:r>
        </a:p>
      </dsp:txBody>
      <dsp:txXfrm>
        <a:off x="6139472" y="2145778"/>
        <a:ext cx="1556464" cy="9664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B4DF93-0622-4D09-B409-03486C7B8D63}">
      <dsp:nvSpPr>
        <dsp:cNvPr id="0" name=""/>
        <dsp:cNvSpPr/>
      </dsp:nvSpPr>
      <dsp:spPr>
        <a:xfrm>
          <a:off x="754858" y="1270"/>
          <a:ext cx="2664205" cy="1598523"/>
        </a:xfrm>
        <a:prstGeom prst="rect">
          <a:avLst/>
        </a:prstGeom>
        <a:solidFill>
          <a:schemeClr val="accent5">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t>Engineers</a:t>
          </a:r>
        </a:p>
      </dsp:txBody>
      <dsp:txXfrm>
        <a:off x="754858" y="1270"/>
        <a:ext cx="2664205" cy="1598523"/>
      </dsp:txXfrm>
    </dsp:sp>
    <dsp:sp modelId="{3EEAFA23-ACB4-4D3F-BF0E-414338BFDC55}">
      <dsp:nvSpPr>
        <dsp:cNvPr id="0" name=""/>
        <dsp:cNvSpPr/>
      </dsp:nvSpPr>
      <dsp:spPr>
        <a:xfrm>
          <a:off x="3685484" y="1270"/>
          <a:ext cx="2664205" cy="1598523"/>
        </a:xfrm>
        <a:prstGeom prst="rect">
          <a:avLst/>
        </a:prstGeom>
        <a:solidFill>
          <a:schemeClr val="accent5">
            <a:hueOff val="-607935"/>
            <a:satOff val="643"/>
            <a:lumOff val="-118"/>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t>Designers</a:t>
          </a:r>
        </a:p>
      </dsp:txBody>
      <dsp:txXfrm>
        <a:off x="3685484" y="1270"/>
        <a:ext cx="2664205" cy="1598523"/>
      </dsp:txXfrm>
    </dsp:sp>
    <dsp:sp modelId="{4E560C20-7D14-484F-AEB0-2166A9B7ED74}">
      <dsp:nvSpPr>
        <dsp:cNvPr id="0" name=""/>
        <dsp:cNvSpPr/>
      </dsp:nvSpPr>
      <dsp:spPr>
        <a:xfrm>
          <a:off x="754858" y="1866214"/>
          <a:ext cx="2664205" cy="1598523"/>
        </a:xfrm>
        <a:prstGeom prst="rect">
          <a:avLst/>
        </a:prstGeom>
        <a:solidFill>
          <a:schemeClr val="accent5">
            <a:hueOff val="-1215869"/>
            <a:satOff val="1285"/>
            <a:lumOff val="-236"/>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t>Photographers</a:t>
          </a:r>
        </a:p>
      </dsp:txBody>
      <dsp:txXfrm>
        <a:off x="754858" y="1866214"/>
        <a:ext cx="2664205" cy="1598523"/>
      </dsp:txXfrm>
    </dsp:sp>
    <dsp:sp modelId="{05414D2A-35A7-4375-AE4B-D6DB9363DC13}">
      <dsp:nvSpPr>
        <dsp:cNvPr id="0" name=""/>
        <dsp:cNvSpPr/>
      </dsp:nvSpPr>
      <dsp:spPr>
        <a:xfrm>
          <a:off x="3685484" y="1866214"/>
          <a:ext cx="2664205" cy="1598523"/>
        </a:xfrm>
        <a:prstGeom prst="rect">
          <a:avLst/>
        </a:prstGeom>
        <a:solidFill>
          <a:schemeClr val="accent5">
            <a:hueOff val="-1823804"/>
            <a:satOff val="1928"/>
            <a:lumOff val="-353"/>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t>Architects</a:t>
          </a:r>
        </a:p>
      </dsp:txBody>
      <dsp:txXfrm>
        <a:off x="3685484" y="1866214"/>
        <a:ext cx="2664205" cy="1598523"/>
      </dsp:txXfrm>
    </dsp:sp>
    <dsp:sp modelId="{6F7D34D1-17EF-46EF-BD44-F60EFD5352B0}">
      <dsp:nvSpPr>
        <dsp:cNvPr id="0" name=""/>
        <dsp:cNvSpPr/>
      </dsp:nvSpPr>
      <dsp:spPr>
        <a:xfrm>
          <a:off x="754858" y="3731158"/>
          <a:ext cx="2664205" cy="1598523"/>
        </a:xfrm>
        <a:prstGeom prst="rect">
          <a:avLst/>
        </a:prstGeom>
        <a:solidFill>
          <a:schemeClr val="accent5">
            <a:hueOff val="-2431738"/>
            <a:satOff val="2570"/>
            <a:lumOff val="-471"/>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t>Interior Designers</a:t>
          </a:r>
        </a:p>
      </dsp:txBody>
      <dsp:txXfrm>
        <a:off x="754858" y="3731158"/>
        <a:ext cx="2664205" cy="1598523"/>
      </dsp:txXfrm>
    </dsp:sp>
    <dsp:sp modelId="{255E97AC-7514-4C2E-9883-29F42F187081}">
      <dsp:nvSpPr>
        <dsp:cNvPr id="0" name=""/>
        <dsp:cNvSpPr/>
      </dsp:nvSpPr>
      <dsp:spPr>
        <a:xfrm>
          <a:off x="3685484" y="3731158"/>
          <a:ext cx="2664205" cy="1598523"/>
        </a:xfrm>
        <a:prstGeom prst="rect">
          <a:avLst/>
        </a:prstGeom>
        <a:solidFill>
          <a:schemeClr val="accent5">
            <a:hueOff val="-3039673"/>
            <a:satOff val="3213"/>
            <a:lumOff val="-589"/>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a:t>Artists</a:t>
          </a:r>
        </a:p>
      </dsp:txBody>
      <dsp:txXfrm>
        <a:off x="3685484" y="3731158"/>
        <a:ext cx="2664205" cy="15985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47F8D2-7A66-4CD4-90C0-DF158AB943E1}">
      <dsp:nvSpPr>
        <dsp:cNvPr id="0" name=""/>
        <dsp:cNvSpPr/>
      </dsp:nvSpPr>
      <dsp:spPr>
        <a:xfrm>
          <a:off x="1320471" y="0"/>
          <a:ext cx="5087324" cy="5087324"/>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5F8D08-51CF-4D85-A452-E40C61C543D0}">
      <dsp:nvSpPr>
        <dsp:cNvPr id="0" name=""/>
        <dsp:cNvSpPr/>
      </dsp:nvSpPr>
      <dsp:spPr>
        <a:xfrm>
          <a:off x="1651147" y="330676"/>
          <a:ext cx="2034929" cy="2034929"/>
        </a:xfrm>
        <a:prstGeom prst="round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Their minds work almost like movie cameras.</a:t>
          </a:r>
        </a:p>
      </dsp:txBody>
      <dsp:txXfrm>
        <a:off x="1750484" y="430013"/>
        <a:ext cx="1836255" cy="1836255"/>
      </dsp:txXfrm>
    </dsp:sp>
    <dsp:sp modelId="{0642FC6B-85BD-40E5-B1BC-744DC46AF58E}">
      <dsp:nvSpPr>
        <dsp:cNvPr id="0" name=""/>
        <dsp:cNvSpPr/>
      </dsp:nvSpPr>
      <dsp:spPr>
        <a:xfrm>
          <a:off x="4042189" y="330676"/>
          <a:ext cx="2034929" cy="2034929"/>
        </a:xfrm>
        <a:prstGeom prst="round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Use very descriptive words and phrases that allow them to create a move in their minds.</a:t>
          </a:r>
        </a:p>
      </dsp:txBody>
      <dsp:txXfrm>
        <a:off x="4141526" y="430013"/>
        <a:ext cx="1836255" cy="1836255"/>
      </dsp:txXfrm>
    </dsp:sp>
    <dsp:sp modelId="{061337C1-E973-4638-85CE-670F5BE89045}">
      <dsp:nvSpPr>
        <dsp:cNvPr id="0" name=""/>
        <dsp:cNvSpPr/>
      </dsp:nvSpPr>
      <dsp:spPr>
        <a:xfrm>
          <a:off x="1651147" y="2721718"/>
          <a:ext cx="2034929" cy="2034929"/>
        </a:xfrm>
        <a:prstGeom prst="round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Use lots of pictures, graphs and diagrams</a:t>
          </a:r>
        </a:p>
      </dsp:txBody>
      <dsp:txXfrm>
        <a:off x="1750484" y="2821055"/>
        <a:ext cx="1836255" cy="1836255"/>
      </dsp:txXfrm>
    </dsp:sp>
    <dsp:sp modelId="{6147A3EE-DB97-4CFC-85FD-F9C72B253101}">
      <dsp:nvSpPr>
        <dsp:cNvPr id="0" name=""/>
        <dsp:cNvSpPr/>
      </dsp:nvSpPr>
      <dsp:spPr>
        <a:xfrm>
          <a:off x="4042189" y="2721718"/>
          <a:ext cx="2034929" cy="2034929"/>
        </a:xfrm>
        <a:prstGeom prst="round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Use visual words </a:t>
          </a:r>
        </a:p>
      </dsp:txBody>
      <dsp:txXfrm>
        <a:off x="4141526" y="2821055"/>
        <a:ext cx="1836255" cy="183625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E73085-3542-4CD9-BE33-DE6FC2B1316C}">
      <dsp:nvSpPr>
        <dsp:cNvPr id="0" name=""/>
        <dsp:cNvSpPr/>
      </dsp:nvSpPr>
      <dsp:spPr>
        <a:xfrm>
          <a:off x="0" y="2484"/>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EEEF2348-2032-4CA9-89FE-4035459C3418}">
      <dsp:nvSpPr>
        <dsp:cNvPr id="0" name=""/>
        <dsp:cNvSpPr/>
      </dsp:nvSpPr>
      <dsp:spPr>
        <a:xfrm>
          <a:off x="0" y="2484"/>
          <a:ext cx="7728267" cy="462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They Move their eyes to the side when they are deep in thought</a:t>
          </a:r>
        </a:p>
      </dsp:txBody>
      <dsp:txXfrm>
        <a:off x="0" y="2484"/>
        <a:ext cx="7728267" cy="462032"/>
      </dsp:txXfrm>
    </dsp:sp>
    <dsp:sp modelId="{99AF9CE9-0EE8-4E22-A9D5-FB401A0B70C7}">
      <dsp:nvSpPr>
        <dsp:cNvPr id="0" name=""/>
        <dsp:cNvSpPr/>
      </dsp:nvSpPr>
      <dsp:spPr>
        <a:xfrm>
          <a:off x="0" y="464516"/>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9295E334-F815-44DB-9E95-7ADE10F52B7A}">
      <dsp:nvSpPr>
        <dsp:cNvPr id="0" name=""/>
        <dsp:cNvSpPr/>
      </dsp:nvSpPr>
      <dsp:spPr>
        <a:xfrm>
          <a:off x="0" y="464516"/>
          <a:ext cx="7728267" cy="462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They Breathe from the middle of their chests</a:t>
          </a:r>
        </a:p>
      </dsp:txBody>
      <dsp:txXfrm>
        <a:off x="0" y="464516"/>
        <a:ext cx="7728267" cy="462032"/>
      </dsp:txXfrm>
    </dsp:sp>
    <dsp:sp modelId="{C603B014-0944-4E7E-887F-6A53071CBE8E}">
      <dsp:nvSpPr>
        <dsp:cNvPr id="0" name=""/>
        <dsp:cNvSpPr/>
      </dsp:nvSpPr>
      <dsp:spPr>
        <a:xfrm>
          <a:off x="0" y="926548"/>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887F04F2-4020-4EB2-9710-C7BDEA12FC34}">
      <dsp:nvSpPr>
        <dsp:cNvPr id="0" name=""/>
        <dsp:cNvSpPr/>
      </dsp:nvSpPr>
      <dsp:spPr>
        <a:xfrm>
          <a:off x="0" y="926548"/>
          <a:ext cx="7728267" cy="462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They talk to themselves (they may move their lips or even talk out loud) </a:t>
          </a:r>
        </a:p>
      </dsp:txBody>
      <dsp:txXfrm>
        <a:off x="0" y="926548"/>
        <a:ext cx="7728267" cy="462032"/>
      </dsp:txXfrm>
    </dsp:sp>
    <dsp:sp modelId="{1A7F8024-7335-482C-8C2E-A8B0964D1B1B}">
      <dsp:nvSpPr>
        <dsp:cNvPr id="0" name=""/>
        <dsp:cNvSpPr/>
      </dsp:nvSpPr>
      <dsp:spPr>
        <a:xfrm>
          <a:off x="0" y="1388581"/>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0F7663A3-2300-4AB1-A25D-E2D9E5289D97}">
      <dsp:nvSpPr>
        <dsp:cNvPr id="0" name=""/>
        <dsp:cNvSpPr/>
      </dsp:nvSpPr>
      <dsp:spPr>
        <a:xfrm>
          <a:off x="0" y="1388581"/>
          <a:ext cx="7728267" cy="462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They are easily distracted by loud noises</a:t>
          </a:r>
        </a:p>
      </dsp:txBody>
      <dsp:txXfrm>
        <a:off x="0" y="1388581"/>
        <a:ext cx="7728267" cy="462032"/>
      </dsp:txXfrm>
    </dsp:sp>
    <dsp:sp modelId="{7A9750F9-617C-4E5D-B48E-8C88126D18C7}">
      <dsp:nvSpPr>
        <dsp:cNvPr id="0" name=""/>
        <dsp:cNvSpPr/>
      </dsp:nvSpPr>
      <dsp:spPr>
        <a:xfrm>
          <a:off x="0" y="1850613"/>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0988D0C3-0A40-40F6-B4A2-E6F5199D70C1}">
      <dsp:nvSpPr>
        <dsp:cNvPr id="0" name=""/>
        <dsp:cNvSpPr/>
      </dsp:nvSpPr>
      <dsp:spPr>
        <a:xfrm>
          <a:off x="0" y="1850613"/>
          <a:ext cx="7728267" cy="462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The learn by listening</a:t>
          </a:r>
        </a:p>
      </dsp:txBody>
      <dsp:txXfrm>
        <a:off x="0" y="1850613"/>
        <a:ext cx="7728267" cy="462032"/>
      </dsp:txXfrm>
    </dsp:sp>
    <dsp:sp modelId="{A92796EC-16D1-4A2F-AC94-8EB99C5E986A}">
      <dsp:nvSpPr>
        <dsp:cNvPr id="0" name=""/>
        <dsp:cNvSpPr/>
      </dsp:nvSpPr>
      <dsp:spPr>
        <a:xfrm>
          <a:off x="0" y="2312645"/>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762358D3-EB1B-4A4F-A098-D6C0B18EED1B}">
      <dsp:nvSpPr>
        <dsp:cNvPr id="0" name=""/>
        <dsp:cNvSpPr/>
      </dsp:nvSpPr>
      <dsp:spPr>
        <a:xfrm>
          <a:off x="0" y="2312645"/>
          <a:ext cx="7728267" cy="462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They usually have beautiful, clear, resonant voices with an even and rhythmic tempo. </a:t>
          </a:r>
        </a:p>
      </dsp:txBody>
      <dsp:txXfrm>
        <a:off x="0" y="2312645"/>
        <a:ext cx="7728267" cy="462032"/>
      </dsp:txXfrm>
    </dsp:sp>
    <dsp:sp modelId="{ED003075-1727-4B53-B352-EF0AB145BCFC}">
      <dsp:nvSpPr>
        <dsp:cNvPr id="0" name=""/>
        <dsp:cNvSpPr/>
      </dsp:nvSpPr>
      <dsp:spPr>
        <a:xfrm>
          <a:off x="0" y="2774678"/>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6276E922-2701-4C83-A519-BE882A059C6C}">
      <dsp:nvSpPr>
        <dsp:cNvPr id="0" name=""/>
        <dsp:cNvSpPr/>
      </dsp:nvSpPr>
      <dsp:spPr>
        <a:xfrm>
          <a:off x="0" y="2774678"/>
          <a:ext cx="7728267" cy="462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When they think, they often instinctively touch their mouth or chin. I’m sure you’ve seen pictures of someone thinking. This person is usually depicted as having a finger on their chin with their eyes off to the side and up. This is an auditory modality thinker. </a:t>
          </a:r>
        </a:p>
      </dsp:txBody>
      <dsp:txXfrm>
        <a:off x="0" y="2774678"/>
        <a:ext cx="7728267" cy="462032"/>
      </dsp:txXfrm>
    </dsp:sp>
    <dsp:sp modelId="{CADB5D01-645C-4037-85A9-2B5431AA1A1D}">
      <dsp:nvSpPr>
        <dsp:cNvPr id="0" name=""/>
        <dsp:cNvSpPr/>
      </dsp:nvSpPr>
      <dsp:spPr>
        <a:xfrm>
          <a:off x="0" y="3236710"/>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092CE1F9-7369-423D-B243-1FEFECA13DA3}">
      <dsp:nvSpPr>
        <dsp:cNvPr id="0" name=""/>
        <dsp:cNvSpPr/>
      </dsp:nvSpPr>
      <dsp:spPr>
        <a:xfrm>
          <a:off x="0" y="3236710"/>
          <a:ext cx="7728267" cy="462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Auditory modalities prefer to memorize steps, procedures and sequences</a:t>
          </a:r>
        </a:p>
      </dsp:txBody>
      <dsp:txXfrm>
        <a:off x="0" y="3236710"/>
        <a:ext cx="7728267" cy="462032"/>
      </dsp:txXfrm>
    </dsp:sp>
    <dsp:sp modelId="{A6D3736E-F47C-43E7-9D87-9042CB512FE6}">
      <dsp:nvSpPr>
        <dsp:cNvPr id="0" name=""/>
        <dsp:cNvSpPr/>
      </dsp:nvSpPr>
      <dsp:spPr>
        <a:xfrm>
          <a:off x="0" y="3698742"/>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9A84C7FB-3CD1-42FD-B340-0559A53D2CD5}">
      <dsp:nvSpPr>
        <dsp:cNvPr id="0" name=""/>
        <dsp:cNvSpPr/>
      </dsp:nvSpPr>
      <dsp:spPr>
        <a:xfrm>
          <a:off x="0" y="3698742"/>
          <a:ext cx="7728267" cy="462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They like verbal praise</a:t>
          </a:r>
        </a:p>
      </dsp:txBody>
      <dsp:txXfrm>
        <a:off x="0" y="3698742"/>
        <a:ext cx="7728267" cy="462032"/>
      </dsp:txXfrm>
    </dsp:sp>
    <dsp:sp modelId="{638689A5-DC06-4576-AE03-673D0C6B0230}">
      <dsp:nvSpPr>
        <dsp:cNvPr id="0" name=""/>
        <dsp:cNvSpPr/>
      </dsp:nvSpPr>
      <dsp:spPr>
        <a:xfrm>
          <a:off x="0" y="4160775"/>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26E995B4-A843-4833-A593-967D12765EEE}">
      <dsp:nvSpPr>
        <dsp:cNvPr id="0" name=""/>
        <dsp:cNvSpPr/>
      </dsp:nvSpPr>
      <dsp:spPr>
        <a:xfrm>
          <a:off x="0" y="4160775"/>
          <a:ext cx="7728267" cy="462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They are interested in what others have to say</a:t>
          </a:r>
        </a:p>
      </dsp:txBody>
      <dsp:txXfrm>
        <a:off x="0" y="4160775"/>
        <a:ext cx="7728267" cy="462032"/>
      </dsp:txXfrm>
    </dsp:sp>
    <dsp:sp modelId="{EAAC9205-8E85-413B-8238-0351DD049739}">
      <dsp:nvSpPr>
        <dsp:cNvPr id="0" name=""/>
        <dsp:cNvSpPr/>
      </dsp:nvSpPr>
      <dsp:spPr>
        <a:xfrm>
          <a:off x="0" y="4622807"/>
          <a:ext cx="7728267" cy="0"/>
        </a:xfrm>
        <a:prstGeom prst="line">
          <a:avLst/>
        </a:prstGeom>
        <a:solidFill>
          <a:schemeClr val="accent2">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28347CF6-9BA7-4F1B-8EF1-91F6054C6C91}">
      <dsp:nvSpPr>
        <dsp:cNvPr id="0" name=""/>
        <dsp:cNvSpPr/>
      </dsp:nvSpPr>
      <dsp:spPr>
        <a:xfrm>
          <a:off x="0" y="4622807"/>
          <a:ext cx="7728267" cy="4620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They like to listen to audio books or audio programs and learn best via the spoken word.</a:t>
          </a:r>
        </a:p>
      </dsp:txBody>
      <dsp:txXfrm>
        <a:off x="0" y="4622807"/>
        <a:ext cx="7728267" cy="46203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ABD096-BEAB-44B8-B958-9D1CE1D63E9C}">
      <dsp:nvSpPr>
        <dsp:cNvPr id="0" name=""/>
        <dsp:cNvSpPr/>
      </dsp:nvSpPr>
      <dsp:spPr>
        <a:xfrm>
          <a:off x="2264" y="1945072"/>
          <a:ext cx="1616596" cy="1026538"/>
        </a:xfrm>
        <a:prstGeom prst="roundRect">
          <a:avLst>
            <a:gd name="adj" fmla="val 10000"/>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7BAE89-B926-43A1-A007-05D8891E8E30}">
      <dsp:nvSpPr>
        <dsp:cNvPr id="0" name=""/>
        <dsp:cNvSpPr/>
      </dsp:nvSpPr>
      <dsp:spPr>
        <a:xfrm>
          <a:off x="181885"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That</a:t>
          </a:r>
          <a:r>
            <a:rPr lang="en-US" sz="1900" kern="1200" baseline="0" dirty="0"/>
            <a:t> was </a:t>
          </a:r>
          <a:r>
            <a:rPr lang="en-US" sz="1900" b="1" kern="1200" baseline="0" dirty="0"/>
            <a:t>music to my ears</a:t>
          </a:r>
          <a:endParaRPr lang="en-US" sz="1900" b="1" kern="1200" dirty="0"/>
        </a:p>
      </dsp:txBody>
      <dsp:txXfrm>
        <a:off x="211951" y="2145778"/>
        <a:ext cx="1556464" cy="966406"/>
      </dsp:txXfrm>
    </dsp:sp>
    <dsp:sp modelId="{5C6C329F-1D6D-4211-AF68-26620E68AF38}">
      <dsp:nvSpPr>
        <dsp:cNvPr id="0" name=""/>
        <dsp:cNvSpPr/>
      </dsp:nvSpPr>
      <dsp:spPr>
        <a:xfrm>
          <a:off x="1978104" y="1945072"/>
          <a:ext cx="1616596" cy="1026538"/>
        </a:xfrm>
        <a:prstGeom prst="roundRect">
          <a:avLst>
            <a:gd name="adj" fmla="val 10000"/>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F4BBE9-5208-4402-9B5B-410D087960BE}">
      <dsp:nvSpPr>
        <dsp:cNvPr id="0" name=""/>
        <dsp:cNvSpPr/>
      </dsp:nvSpPr>
      <dsp:spPr>
        <a:xfrm>
          <a:off x="2157726"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We’re </a:t>
          </a:r>
          <a:r>
            <a:rPr lang="en-US" sz="1900" b="1" kern="1200" dirty="0"/>
            <a:t>in tune </a:t>
          </a:r>
          <a:r>
            <a:rPr lang="en-US" sz="1900" kern="1200" dirty="0"/>
            <a:t>with one another</a:t>
          </a:r>
        </a:p>
      </dsp:txBody>
      <dsp:txXfrm>
        <a:off x="2187792" y="2145778"/>
        <a:ext cx="1556464" cy="966406"/>
      </dsp:txXfrm>
    </dsp:sp>
    <dsp:sp modelId="{F795118F-926C-44EE-9DCB-179037BA6D2E}">
      <dsp:nvSpPr>
        <dsp:cNvPr id="0" name=""/>
        <dsp:cNvSpPr/>
      </dsp:nvSpPr>
      <dsp:spPr>
        <a:xfrm>
          <a:off x="3953944" y="1945072"/>
          <a:ext cx="1616596" cy="1026538"/>
        </a:xfrm>
        <a:prstGeom prst="roundRect">
          <a:avLst>
            <a:gd name="adj" fmla="val 10000"/>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55CBBF-D7A1-432C-9FBA-363DFEA52543}">
      <dsp:nvSpPr>
        <dsp:cNvPr id="0" name=""/>
        <dsp:cNvSpPr/>
      </dsp:nvSpPr>
      <dsp:spPr>
        <a:xfrm>
          <a:off x="4133566"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I can </a:t>
          </a:r>
          <a:r>
            <a:rPr lang="en-US" sz="1900" b="1" kern="1200" dirty="0"/>
            <a:t>hear you loud and clear</a:t>
          </a:r>
        </a:p>
      </dsp:txBody>
      <dsp:txXfrm>
        <a:off x="4163632" y="2145778"/>
        <a:ext cx="1556464" cy="966406"/>
      </dsp:txXfrm>
    </dsp:sp>
    <dsp:sp modelId="{723C79F2-6E21-40A6-932A-C3C744C83817}">
      <dsp:nvSpPr>
        <dsp:cNvPr id="0" name=""/>
        <dsp:cNvSpPr/>
      </dsp:nvSpPr>
      <dsp:spPr>
        <a:xfrm>
          <a:off x="5929784" y="1945072"/>
          <a:ext cx="1616596" cy="1026538"/>
        </a:xfrm>
        <a:prstGeom prst="roundRect">
          <a:avLst>
            <a:gd name="adj" fmla="val 10000"/>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9B568A-8403-4557-A67E-8CC65FA55965}">
      <dsp:nvSpPr>
        <dsp:cNvPr id="0" name=""/>
        <dsp:cNvSpPr/>
      </dsp:nvSpPr>
      <dsp:spPr>
        <a:xfrm>
          <a:off x="6109406" y="2115712"/>
          <a:ext cx="1616596" cy="1026538"/>
        </a:xfrm>
        <a:prstGeom prst="roundRect">
          <a:avLst>
            <a:gd name="adj" fmla="val 10000"/>
          </a:avLst>
        </a:prstGeom>
        <a:solidFill>
          <a:schemeClr val="lt1">
            <a:alpha val="90000"/>
            <a:hueOff val="0"/>
            <a:satOff val="0"/>
            <a:lumOff val="0"/>
            <a:alphaOff val="0"/>
          </a:schemeClr>
        </a:solidFill>
        <a:ln w="1079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It’s as </a:t>
          </a:r>
          <a:r>
            <a:rPr lang="en-US" sz="1900" b="1" kern="1200" dirty="0"/>
            <a:t>clear as a bell</a:t>
          </a:r>
        </a:p>
      </dsp:txBody>
      <dsp:txXfrm>
        <a:off x="6139472" y="2145778"/>
        <a:ext cx="1556464" cy="96640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47F8D2-7A66-4CD4-90C0-DF158AB943E1}">
      <dsp:nvSpPr>
        <dsp:cNvPr id="0" name=""/>
        <dsp:cNvSpPr/>
      </dsp:nvSpPr>
      <dsp:spPr>
        <a:xfrm>
          <a:off x="1320471" y="0"/>
          <a:ext cx="5087324" cy="5087324"/>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5F8D08-51CF-4D85-A452-E40C61C543D0}">
      <dsp:nvSpPr>
        <dsp:cNvPr id="0" name=""/>
        <dsp:cNvSpPr/>
      </dsp:nvSpPr>
      <dsp:spPr>
        <a:xfrm>
          <a:off x="1651147" y="330676"/>
          <a:ext cx="2034929" cy="2034929"/>
        </a:xfrm>
        <a:prstGeom prst="roundRect">
          <a:avLst/>
        </a:prstGeom>
        <a:solidFill>
          <a:schemeClr val="bg2">
            <a:lumMod val="75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Pay Attention To How Things Sound</a:t>
          </a:r>
        </a:p>
      </dsp:txBody>
      <dsp:txXfrm>
        <a:off x="1750484" y="430013"/>
        <a:ext cx="1836255" cy="1836255"/>
      </dsp:txXfrm>
    </dsp:sp>
    <dsp:sp modelId="{0642FC6B-85BD-40E5-B1BC-744DC46AF58E}">
      <dsp:nvSpPr>
        <dsp:cNvPr id="0" name=""/>
        <dsp:cNvSpPr/>
      </dsp:nvSpPr>
      <dsp:spPr>
        <a:xfrm>
          <a:off x="4042189" y="330676"/>
          <a:ext cx="2034929" cy="2034929"/>
        </a:xfrm>
        <a:prstGeom prst="roundRect">
          <a:avLst/>
        </a:prstGeom>
        <a:solidFill>
          <a:schemeClr val="tx2">
            <a:lumMod val="60000"/>
            <a:lumOff val="40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Their</a:t>
          </a:r>
          <a:r>
            <a:rPr lang="en-US" sz="2000" kern="1200" baseline="0" dirty="0"/>
            <a:t> mind works like a tape recorder </a:t>
          </a:r>
          <a:endParaRPr lang="en-US" sz="2000" kern="1200" dirty="0"/>
        </a:p>
      </dsp:txBody>
      <dsp:txXfrm>
        <a:off x="4141526" y="430013"/>
        <a:ext cx="1836255" cy="1836255"/>
      </dsp:txXfrm>
    </dsp:sp>
    <dsp:sp modelId="{061337C1-E973-4638-85CE-670F5BE89045}">
      <dsp:nvSpPr>
        <dsp:cNvPr id="0" name=""/>
        <dsp:cNvSpPr/>
      </dsp:nvSpPr>
      <dsp:spPr>
        <a:xfrm>
          <a:off x="1651147" y="2721718"/>
          <a:ext cx="2034929" cy="2034929"/>
        </a:xfrm>
        <a:prstGeom prst="roundRect">
          <a:avLst/>
        </a:prstGeom>
        <a:solidFill>
          <a:schemeClr val="bg2">
            <a:lumMod val="75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Use lots of rhymes &amp; word plays </a:t>
          </a:r>
        </a:p>
      </dsp:txBody>
      <dsp:txXfrm>
        <a:off x="1750484" y="2821055"/>
        <a:ext cx="1836255" cy="1836255"/>
      </dsp:txXfrm>
    </dsp:sp>
    <dsp:sp modelId="{6147A3EE-DB97-4CFC-85FD-F9C72B253101}">
      <dsp:nvSpPr>
        <dsp:cNvPr id="0" name=""/>
        <dsp:cNvSpPr/>
      </dsp:nvSpPr>
      <dsp:spPr>
        <a:xfrm>
          <a:off x="4042189" y="2721718"/>
          <a:ext cx="2034929" cy="2034929"/>
        </a:xfrm>
        <a:prstGeom prst="roundRect">
          <a:avLst/>
        </a:prstGeom>
        <a:solidFill>
          <a:schemeClr val="bg2">
            <a:lumMod val="75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Communicate</a:t>
          </a:r>
          <a:r>
            <a:rPr lang="en-US" sz="2000" kern="1200" baseline="0" dirty="0"/>
            <a:t> via telephone or Skype – Ideal telephone coaching client </a:t>
          </a:r>
          <a:endParaRPr lang="en-US" sz="2000" kern="1200" dirty="0"/>
        </a:p>
      </dsp:txBody>
      <dsp:txXfrm>
        <a:off x="4141526" y="2821055"/>
        <a:ext cx="1836255" cy="183625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4BB230-A9F0-4CDC-9139-E11A2C06E3DC}">
      <dsp:nvSpPr>
        <dsp:cNvPr id="0" name=""/>
        <dsp:cNvSpPr/>
      </dsp:nvSpPr>
      <dsp:spPr>
        <a:xfrm>
          <a:off x="0" y="128578"/>
          <a:ext cx="2415083" cy="1449050"/>
        </a:xfrm>
        <a:prstGeom prst="rect">
          <a:avLst/>
        </a:prstGeom>
        <a:solidFill>
          <a:schemeClr val="accent6"/>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a:t>Sales Person</a:t>
          </a:r>
        </a:p>
      </dsp:txBody>
      <dsp:txXfrm>
        <a:off x="0" y="128578"/>
        <a:ext cx="2415083" cy="1449050"/>
      </dsp:txXfrm>
    </dsp:sp>
    <dsp:sp modelId="{C769FA15-EF54-4F52-920F-8C989BF6421C}">
      <dsp:nvSpPr>
        <dsp:cNvPr id="0" name=""/>
        <dsp:cNvSpPr/>
      </dsp:nvSpPr>
      <dsp:spPr>
        <a:xfrm>
          <a:off x="2656591" y="128578"/>
          <a:ext cx="2415083" cy="1449050"/>
        </a:xfrm>
        <a:prstGeom prst="rect">
          <a:avLst/>
        </a:prstGeom>
        <a:solidFill>
          <a:schemeClr val="accent3">
            <a:shade val="50000"/>
            <a:hueOff val="-101069"/>
            <a:satOff val="-470"/>
            <a:lumOff val="11102"/>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a:t>Telesales</a:t>
          </a:r>
        </a:p>
      </dsp:txBody>
      <dsp:txXfrm>
        <a:off x="2656591" y="128578"/>
        <a:ext cx="2415083" cy="1449050"/>
      </dsp:txXfrm>
    </dsp:sp>
    <dsp:sp modelId="{391DF42B-95C9-4462-B4D5-E3D75FC7B23B}">
      <dsp:nvSpPr>
        <dsp:cNvPr id="0" name=""/>
        <dsp:cNvSpPr/>
      </dsp:nvSpPr>
      <dsp:spPr>
        <a:xfrm>
          <a:off x="5313183" y="128578"/>
          <a:ext cx="2415083" cy="1449050"/>
        </a:xfrm>
        <a:prstGeom prst="rect">
          <a:avLst/>
        </a:prstGeom>
        <a:solidFill>
          <a:schemeClr val="accent5"/>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Teacher </a:t>
          </a:r>
        </a:p>
      </dsp:txBody>
      <dsp:txXfrm>
        <a:off x="5313183" y="128578"/>
        <a:ext cx="2415083" cy="1449050"/>
      </dsp:txXfrm>
    </dsp:sp>
    <dsp:sp modelId="{B7C4AD1D-7CF7-4034-9DE3-4377ECE3E18D}">
      <dsp:nvSpPr>
        <dsp:cNvPr id="0" name=""/>
        <dsp:cNvSpPr/>
      </dsp:nvSpPr>
      <dsp:spPr>
        <a:xfrm>
          <a:off x="0" y="1819136"/>
          <a:ext cx="2415083" cy="1449050"/>
        </a:xfrm>
        <a:prstGeom prst="rect">
          <a:avLst/>
        </a:prstGeom>
        <a:solidFill>
          <a:schemeClr val="accent4"/>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a:t>Trainer</a:t>
          </a:r>
        </a:p>
      </dsp:txBody>
      <dsp:txXfrm>
        <a:off x="0" y="1819136"/>
        <a:ext cx="2415083" cy="1449050"/>
      </dsp:txXfrm>
    </dsp:sp>
    <dsp:sp modelId="{D3BB803E-C373-49E1-A112-6BD874F27AFF}">
      <dsp:nvSpPr>
        <dsp:cNvPr id="0" name=""/>
        <dsp:cNvSpPr/>
      </dsp:nvSpPr>
      <dsp:spPr>
        <a:xfrm>
          <a:off x="2656591" y="1819136"/>
          <a:ext cx="2415083" cy="1449050"/>
        </a:xfrm>
        <a:prstGeom prst="rect">
          <a:avLst/>
        </a:prstGeom>
        <a:solidFill>
          <a:schemeClr val="accent3">
            <a:shade val="50000"/>
            <a:hueOff val="-404275"/>
            <a:satOff val="-1879"/>
            <a:lumOff val="44409"/>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a:t>Voice Over Artist</a:t>
          </a:r>
        </a:p>
      </dsp:txBody>
      <dsp:txXfrm>
        <a:off x="2656591" y="1819136"/>
        <a:ext cx="2415083" cy="1449050"/>
      </dsp:txXfrm>
    </dsp:sp>
    <dsp:sp modelId="{44EAD5EA-EDB3-4A28-A08B-4142533B9398}">
      <dsp:nvSpPr>
        <dsp:cNvPr id="0" name=""/>
        <dsp:cNvSpPr/>
      </dsp:nvSpPr>
      <dsp:spPr>
        <a:xfrm>
          <a:off x="5313183" y="1819136"/>
          <a:ext cx="2415083" cy="1449050"/>
        </a:xfrm>
        <a:prstGeom prst="rect">
          <a:avLst/>
        </a:prstGeom>
        <a:solidFill>
          <a:schemeClr val="accent1"/>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Radio Presenter</a:t>
          </a:r>
        </a:p>
      </dsp:txBody>
      <dsp:txXfrm>
        <a:off x="5313183" y="1819136"/>
        <a:ext cx="2415083" cy="1449050"/>
      </dsp:txXfrm>
    </dsp:sp>
    <dsp:sp modelId="{BACE270C-3805-406E-A165-7C1A4E5C97B3}">
      <dsp:nvSpPr>
        <dsp:cNvPr id="0" name=""/>
        <dsp:cNvSpPr/>
      </dsp:nvSpPr>
      <dsp:spPr>
        <a:xfrm>
          <a:off x="1328295" y="3509695"/>
          <a:ext cx="2415083" cy="1449050"/>
        </a:xfrm>
        <a:prstGeom prst="rect">
          <a:avLst/>
        </a:prstGeom>
        <a:solidFill>
          <a:schemeClr val="bg2">
            <a:lumMod val="7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a:t>Singer </a:t>
          </a:r>
        </a:p>
      </dsp:txBody>
      <dsp:txXfrm>
        <a:off x="1328295" y="3509695"/>
        <a:ext cx="2415083" cy="1449050"/>
      </dsp:txXfrm>
    </dsp:sp>
    <dsp:sp modelId="{EB0DD763-B8A5-47E4-9094-B172277FF674}">
      <dsp:nvSpPr>
        <dsp:cNvPr id="0" name=""/>
        <dsp:cNvSpPr/>
      </dsp:nvSpPr>
      <dsp:spPr>
        <a:xfrm>
          <a:off x="3984887" y="3509695"/>
          <a:ext cx="2415083" cy="1449050"/>
        </a:xfrm>
        <a:prstGeom prst="rect">
          <a:avLst/>
        </a:prstGeom>
        <a:solidFill>
          <a:schemeClr val="accent2"/>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a:t>Voice Actor </a:t>
          </a:r>
        </a:p>
      </dsp:txBody>
      <dsp:txXfrm>
        <a:off x="3984887" y="3509695"/>
        <a:ext cx="2415083" cy="144905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2D4DCC0-467A-42E7-BF61-A7118C5AB5B1}" type="datetimeFigureOut">
              <a:rPr lang="en-US" smtClean="0"/>
              <a:t>9/1/2022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C61E64A-ECAA-4BE2-88D6-55862AD0442C}" type="slidenum">
              <a:rPr lang="en-US" smtClean="0"/>
              <a:t>‹#›</a:t>
            </a:fld>
            <a:endParaRPr lang="en-US"/>
          </a:p>
        </p:txBody>
      </p:sp>
    </p:spTree>
    <p:extLst>
      <p:ext uri="{BB962C8B-B14F-4D97-AF65-F5344CB8AC3E}">
        <p14:creationId xmlns:p14="http://schemas.microsoft.com/office/powerpoint/2010/main" val="2663428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lesson, we will be discussing how people take in and process information. Armed with this knowledge, you will be a much better communicator. </a:t>
            </a:r>
          </a:p>
        </p:txBody>
      </p:sp>
      <p:sp>
        <p:nvSpPr>
          <p:cNvPr id="4" name="Slide Number Placeholder 3"/>
          <p:cNvSpPr>
            <a:spLocks noGrp="1"/>
          </p:cNvSpPr>
          <p:nvPr>
            <p:ph type="sldNum" sz="quarter" idx="10"/>
          </p:nvPr>
        </p:nvSpPr>
        <p:spPr/>
        <p:txBody>
          <a:bodyPr/>
          <a:lstStyle/>
          <a:p>
            <a:fld id="{6C61E64A-ECAA-4BE2-88D6-55862AD0442C}" type="slidenum">
              <a:rPr lang="en-US" smtClean="0"/>
              <a:t>1</a:t>
            </a:fld>
            <a:endParaRPr lang="en-US"/>
          </a:p>
        </p:txBody>
      </p:sp>
    </p:spTree>
    <p:extLst>
      <p:ext uri="{BB962C8B-B14F-4D97-AF65-F5344CB8AC3E}">
        <p14:creationId xmlns:p14="http://schemas.microsoft.com/office/powerpoint/2010/main" val="22328874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occupations that suit a auditory modality client are:</a:t>
            </a:r>
          </a:p>
          <a:p>
            <a:pPr marL="171450" indent="-171450">
              <a:buFont typeface="Arial" panose="020B0604020202020204" pitchFamily="34" charset="0"/>
              <a:buChar char="•"/>
            </a:pPr>
            <a:r>
              <a:rPr lang="en-US" dirty="0"/>
              <a:t>Sales person</a:t>
            </a:r>
          </a:p>
          <a:p>
            <a:pPr marL="171450" indent="-171450">
              <a:buFont typeface="Arial" panose="020B0604020202020204" pitchFamily="34" charset="0"/>
              <a:buChar char="•"/>
            </a:pPr>
            <a:r>
              <a:rPr lang="en-US" dirty="0"/>
              <a:t>A job in </a:t>
            </a:r>
            <a:r>
              <a:rPr lang="en-US" dirty="0" err="1"/>
              <a:t>telesales</a:t>
            </a:r>
            <a:endParaRPr lang="en-US" dirty="0"/>
          </a:p>
          <a:p>
            <a:pPr marL="171450" indent="-171450">
              <a:buFont typeface="Arial" panose="020B0604020202020204" pitchFamily="34" charset="0"/>
              <a:buChar char="•"/>
            </a:pPr>
            <a:r>
              <a:rPr lang="en-US" dirty="0"/>
              <a:t>Teacher</a:t>
            </a:r>
          </a:p>
          <a:p>
            <a:pPr marL="171450" indent="-171450">
              <a:buFont typeface="Arial" panose="020B0604020202020204" pitchFamily="34" charset="0"/>
              <a:buChar char="•"/>
            </a:pPr>
            <a:r>
              <a:rPr lang="en-US" dirty="0"/>
              <a:t>Trainer</a:t>
            </a:r>
          </a:p>
          <a:p>
            <a:pPr marL="171450" indent="-171450">
              <a:buFont typeface="Arial" panose="020B0604020202020204" pitchFamily="34" charset="0"/>
              <a:buChar char="•"/>
            </a:pPr>
            <a:r>
              <a:rPr lang="en-US" dirty="0"/>
              <a:t>Voice over artists</a:t>
            </a:r>
          </a:p>
          <a:p>
            <a:pPr marL="171450" indent="-171450">
              <a:buFont typeface="Arial" panose="020B0604020202020204" pitchFamily="34" charset="0"/>
              <a:buChar char="•"/>
            </a:pPr>
            <a:r>
              <a:rPr lang="en-US" dirty="0"/>
              <a:t>Radio presenter</a:t>
            </a:r>
          </a:p>
          <a:p>
            <a:pPr marL="171450" indent="-171450">
              <a:buFont typeface="Arial" panose="020B0604020202020204" pitchFamily="34" charset="0"/>
              <a:buChar char="•"/>
            </a:pPr>
            <a:r>
              <a:rPr lang="en-US" dirty="0"/>
              <a:t>Singer</a:t>
            </a:r>
          </a:p>
          <a:p>
            <a:pPr marL="171450" indent="-171450">
              <a:buFont typeface="Arial" panose="020B0604020202020204" pitchFamily="34" charset="0"/>
              <a:buChar char="•"/>
            </a:pPr>
            <a:r>
              <a:rPr lang="en-US" dirty="0"/>
              <a:t>Voice actor</a:t>
            </a:r>
          </a:p>
        </p:txBody>
      </p:sp>
      <p:sp>
        <p:nvSpPr>
          <p:cNvPr id="4" name="Slide Number Placeholder 3"/>
          <p:cNvSpPr>
            <a:spLocks noGrp="1"/>
          </p:cNvSpPr>
          <p:nvPr>
            <p:ph type="sldNum" sz="quarter" idx="10"/>
          </p:nvPr>
        </p:nvSpPr>
        <p:spPr/>
        <p:txBody>
          <a:bodyPr/>
          <a:lstStyle/>
          <a:p>
            <a:fld id="{6C61E64A-ECAA-4BE2-88D6-55862AD0442C}" type="slidenum">
              <a:rPr lang="en-US" smtClean="0"/>
              <a:t>10</a:t>
            </a:fld>
            <a:endParaRPr lang="en-US"/>
          </a:p>
        </p:txBody>
      </p:sp>
    </p:spTree>
    <p:extLst>
      <p:ext uri="{BB962C8B-B14F-4D97-AF65-F5344CB8AC3E}">
        <p14:creationId xmlns:p14="http://schemas.microsoft.com/office/powerpoint/2010/main" val="9981814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Kinesthetic people take in information from the outside world and then process it based on their </a:t>
            </a:r>
            <a:r>
              <a:rPr lang="en-US" b="1" dirty="0"/>
              <a:t>feelings </a:t>
            </a:r>
            <a:r>
              <a:rPr lang="en-US" dirty="0"/>
              <a:t>rather than what they see of hear.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Characteristics Of The Kinesthetic Modality are: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Breathe more deeply – of you pay attention, you will see their belly rise and fall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They talk more slowly than either visual or auditory modalities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Respond to physical rewards and touch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Stand closer to people than visual or auditory modalities and tend to touch others more, especially when emphasizing a point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Memorize by physically practicing things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Interested in how things feel and often make purchase decisions based on their feelings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Often athletes and love athletic games and competitions.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Ironically, they are often also overweight. They have full, rounded bodies and can appear rather stocky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Eye movements are down and to the right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Low deep voices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They speak slowly and tend to take longer pauses before replying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Use hands a lot when communicating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Tend to dress more for comfort than for fashion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Feel changes in temperature more easily than other people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Decide how they feel about other people instantly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6C61E64A-ECAA-4BE2-88D6-55862AD0442C}" type="slidenum">
              <a:rPr lang="en-US" smtClean="0"/>
              <a:t>11</a:t>
            </a:fld>
            <a:endParaRPr lang="en-US"/>
          </a:p>
        </p:txBody>
      </p:sp>
    </p:spTree>
    <p:extLst>
      <p:ext uri="{BB962C8B-B14F-4D97-AF65-F5344CB8AC3E}">
        <p14:creationId xmlns:p14="http://schemas.microsoft.com/office/powerpoint/2010/main" val="10144724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are some examples of kinesthetic modality language</a:t>
            </a:r>
          </a:p>
          <a:p>
            <a:endParaRPr lang="en-US" dirty="0"/>
          </a:p>
          <a:p>
            <a:r>
              <a:rPr lang="en-US" dirty="0"/>
              <a:t>“It just doesn’t feel right.”</a:t>
            </a:r>
          </a:p>
          <a:p>
            <a:endParaRPr lang="en-US" dirty="0"/>
          </a:p>
          <a:p>
            <a:r>
              <a:rPr lang="en-US" dirty="0"/>
              <a:t>“My gut instinct tells me this is the right choice.”</a:t>
            </a:r>
          </a:p>
          <a:p>
            <a:endParaRPr lang="en-US" dirty="0"/>
          </a:p>
          <a:p>
            <a:r>
              <a:rPr lang="en-US" dirty="0"/>
              <a:t>“Please back off. I need my space.”</a:t>
            </a:r>
          </a:p>
          <a:p>
            <a:endParaRPr lang="en-US" dirty="0"/>
          </a:p>
          <a:p>
            <a:r>
              <a:rPr lang="en-US" dirty="0"/>
              <a:t>“It must me like a ton of bricks.” </a:t>
            </a:r>
          </a:p>
          <a:p>
            <a:endParaRPr lang="en-US" dirty="0"/>
          </a:p>
          <a:p>
            <a:r>
              <a:rPr lang="en-US" dirty="0"/>
              <a:t>“There’s something about him that’s just not right.”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6C61E64A-ECAA-4BE2-88D6-55862AD0442C}" type="slidenum">
              <a:rPr lang="en-US" smtClean="0"/>
              <a:t>12</a:t>
            </a:fld>
            <a:endParaRPr lang="en-US"/>
          </a:p>
        </p:txBody>
      </p:sp>
    </p:spTree>
    <p:extLst>
      <p:ext uri="{BB962C8B-B14F-4D97-AF65-F5344CB8AC3E}">
        <p14:creationId xmlns:p14="http://schemas.microsoft.com/office/powerpoint/2010/main" val="8113587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Use “Feeling” language when communicating with a kinesthetic person, like “I feel so stressed.” or “I Can’t seem to get a handle on this problem” or “She just pushes my buttons.”</a:t>
            </a:r>
          </a:p>
          <a:p>
            <a:endParaRPr lang="en-US" dirty="0"/>
          </a:p>
          <a:p>
            <a:r>
              <a:rPr lang="en-US" dirty="0"/>
              <a:t>When teaching or instructing the kinesthetic person, you can:</a:t>
            </a:r>
          </a:p>
          <a:p>
            <a:pPr marL="171450" indent="-171450">
              <a:buFont typeface="Arial" panose="020B0604020202020204" pitchFamily="34" charset="0"/>
              <a:buChar char="•"/>
            </a:pPr>
            <a:r>
              <a:rPr lang="en-US" dirty="0"/>
              <a:t>Walk them through the process step-by-step</a:t>
            </a:r>
          </a:p>
          <a:p>
            <a:pPr marL="171450" indent="-171450">
              <a:buFont typeface="Arial" panose="020B0604020202020204" pitchFamily="34" charset="0"/>
              <a:buChar char="•"/>
            </a:pPr>
            <a:r>
              <a:rPr lang="en-US" dirty="0"/>
              <a:t>Create experiential learning opportunities through movement, touch and doing.</a:t>
            </a:r>
          </a:p>
          <a:p>
            <a:pPr marL="171450" indent="-171450">
              <a:buFont typeface="Arial" panose="020B0604020202020204" pitchFamily="34" charset="0"/>
              <a:buChar char="•"/>
            </a:pPr>
            <a:r>
              <a:rPr lang="en-US" dirty="0"/>
              <a:t>Direct their attention to how things feel </a:t>
            </a:r>
          </a:p>
          <a:p>
            <a:endParaRPr lang="en-US" dirty="0"/>
          </a:p>
        </p:txBody>
      </p:sp>
      <p:sp>
        <p:nvSpPr>
          <p:cNvPr id="4" name="Slide Number Placeholder 3"/>
          <p:cNvSpPr>
            <a:spLocks noGrp="1"/>
          </p:cNvSpPr>
          <p:nvPr>
            <p:ph type="sldNum" sz="quarter" idx="10"/>
          </p:nvPr>
        </p:nvSpPr>
        <p:spPr/>
        <p:txBody>
          <a:bodyPr/>
          <a:lstStyle/>
          <a:p>
            <a:fld id="{6C61E64A-ECAA-4BE2-88D6-55862AD0442C}" type="slidenum">
              <a:rPr lang="en-US" smtClean="0"/>
              <a:t>13</a:t>
            </a:fld>
            <a:endParaRPr lang="en-US"/>
          </a:p>
        </p:txBody>
      </p:sp>
    </p:spTree>
    <p:extLst>
      <p:ext uri="{BB962C8B-B14F-4D97-AF65-F5344CB8AC3E}">
        <p14:creationId xmlns:p14="http://schemas.microsoft.com/office/powerpoint/2010/main" val="36783095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very first session, you’re going to use the V-A-K modality worksheet to determine what the client’s primary modality is and then use that as a basis for communicating with them based on what you’ve been taught in this lesson. </a:t>
            </a:r>
          </a:p>
          <a:p>
            <a:endParaRPr lang="en-US" dirty="0"/>
          </a:p>
          <a:p>
            <a:r>
              <a:rPr lang="en-US" dirty="0"/>
              <a:t>For now, I want you to download this worksheet and print out it out and use it to determine your primary modality. You can also print out additional copies and work out the modalities for your family members and others you interact with on a regular basis like your boss or co-workers. </a:t>
            </a:r>
          </a:p>
          <a:p>
            <a:endParaRPr lang="en-US" dirty="0"/>
          </a:p>
          <a:p>
            <a:r>
              <a:rPr lang="en-US" dirty="0"/>
              <a:t>In the next lesson, we’re going to be speaking about some universal laws that govern our lives. These laws are like gravity, they are unchangeable and once you learn to work in harmony with them, your life will become much easier and more pleasurable. </a:t>
            </a:r>
          </a:p>
        </p:txBody>
      </p:sp>
      <p:sp>
        <p:nvSpPr>
          <p:cNvPr id="4" name="Slide Number Placeholder 3"/>
          <p:cNvSpPr>
            <a:spLocks noGrp="1"/>
          </p:cNvSpPr>
          <p:nvPr>
            <p:ph type="sldNum" sz="quarter" idx="10"/>
          </p:nvPr>
        </p:nvSpPr>
        <p:spPr/>
        <p:txBody>
          <a:bodyPr/>
          <a:lstStyle/>
          <a:p>
            <a:fld id="{6C61E64A-ECAA-4BE2-88D6-55862AD0442C}" type="slidenum">
              <a:rPr lang="en-US" smtClean="0"/>
              <a:t>14</a:t>
            </a:fld>
            <a:endParaRPr lang="en-US"/>
          </a:p>
        </p:txBody>
      </p:sp>
    </p:spTree>
    <p:extLst>
      <p:ext uri="{BB962C8B-B14F-4D97-AF65-F5344CB8AC3E}">
        <p14:creationId xmlns:p14="http://schemas.microsoft.com/office/powerpoint/2010/main" val="4064195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take information in from the outside world through our senses and primarily in one of 3 ways: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40% of the population are visual which means that they take in information primarily through their sense of sight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 20% of the population are auditory which means they take in information primarily through their sense of hearing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 40% of the population are kinesthetic which means they take in information primarily through the sense of touch and physical movement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6C61E64A-ECAA-4BE2-88D6-55862AD0442C}" type="slidenum">
              <a:rPr lang="en-US" smtClean="0"/>
              <a:t>2</a:t>
            </a:fld>
            <a:endParaRPr lang="en-US"/>
          </a:p>
        </p:txBody>
      </p:sp>
    </p:spTree>
    <p:extLst>
      <p:ext uri="{BB962C8B-B14F-4D97-AF65-F5344CB8AC3E}">
        <p14:creationId xmlns:p14="http://schemas.microsoft.com/office/powerpoint/2010/main" val="2630484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Visual people take in information from the outside world and process it as images in order to make sense of it. </a:t>
            </a:r>
          </a:p>
          <a:p>
            <a:endParaRPr lang="en-US" dirty="0"/>
          </a:p>
          <a:p>
            <a:r>
              <a:rPr lang="en-US" dirty="0"/>
              <a:t>Here are some characteristics of the visual modality, that is people who take in information primarily through sight:</a:t>
            </a:r>
          </a:p>
          <a:p>
            <a:pPr marL="171450" indent="-171450">
              <a:buFont typeface="Arial" panose="020B0604020202020204" pitchFamily="34" charset="0"/>
              <a:buChar char="•"/>
            </a:pPr>
            <a:r>
              <a:rPr lang="en-US" dirty="0"/>
              <a:t>Sit or stand with bodies erect</a:t>
            </a:r>
          </a:p>
          <a:p>
            <a:pPr marL="171450" indent="-171450">
              <a:buFont typeface="Arial" panose="020B0604020202020204" pitchFamily="34" charset="0"/>
              <a:buChar char="•"/>
            </a:pPr>
            <a:r>
              <a:rPr lang="en-US" dirty="0"/>
              <a:t>Their eyes are usually focused up when they try to recall something</a:t>
            </a:r>
          </a:p>
          <a:p>
            <a:pPr marL="171450" indent="-171450">
              <a:buFont typeface="Arial" panose="020B0604020202020204" pitchFamily="34" charset="0"/>
              <a:buChar char="•"/>
            </a:pPr>
            <a:r>
              <a:rPr lang="en-US" dirty="0"/>
              <a:t>Sit forward in their chairs</a:t>
            </a:r>
          </a:p>
          <a:p>
            <a:pPr marL="171450" indent="-171450">
              <a:buFont typeface="Arial" panose="020B0604020202020204" pitchFamily="34" charset="0"/>
              <a:buChar char="•"/>
            </a:pPr>
            <a:r>
              <a:rPr lang="en-US" dirty="0"/>
              <a:t>Usually neat &amp; organized</a:t>
            </a:r>
          </a:p>
          <a:p>
            <a:pPr marL="171450" indent="-171450">
              <a:buFont typeface="Arial" panose="020B0604020202020204" pitchFamily="34" charset="0"/>
              <a:buChar char="•"/>
            </a:pPr>
            <a:r>
              <a:rPr lang="en-US" dirty="0"/>
              <a:t>Well groomed and pay attention to detail</a:t>
            </a:r>
          </a:p>
          <a:p>
            <a:pPr marL="171450" indent="-171450">
              <a:buFont typeface="Arial" panose="020B0604020202020204" pitchFamily="34" charset="0"/>
              <a:buChar char="•"/>
            </a:pPr>
            <a:r>
              <a:rPr lang="en-US" dirty="0"/>
              <a:t>Memorize and learn best through pictures</a:t>
            </a:r>
          </a:p>
          <a:p>
            <a:pPr marL="171450" indent="-171450">
              <a:buFont typeface="Arial" panose="020B0604020202020204" pitchFamily="34" charset="0"/>
              <a:buChar char="•"/>
            </a:pPr>
            <a:r>
              <a:rPr lang="en-US" dirty="0"/>
              <a:t>Less distracted than auditory and kinesthetic learners</a:t>
            </a:r>
          </a:p>
          <a:p>
            <a:pPr marL="171450" indent="-171450">
              <a:buFont typeface="Arial" panose="020B0604020202020204" pitchFamily="34" charset="0"/>
              <a:buChar char="•"/>
            </a:pPr>
            <a:r>
              <a:rPr lang="en-US" dirty="0"/>
              <a:t>Visual learners have trouble remembering verbal instructions because their minds tend to wander </a:t>
            </a:r>
          </a:p>
          <a:p>
            <a:pPr marL="171450" indent="-171450">
              <a:buFont typeface="Arial" panose="020B0604020202020204" pitchFamily="34" charset="0"/>
              <a:buChar char="•"/>
            </a:pPr>
            <a:r>
              <a:rPr lang="en-US" dirty="0"/>
              <a:t>Like eye to eye contact when communicating. </a:t>
            </a:r>
          </a:p>
          <a:p>
            <a:pPr marL="171450" indent="-171450">
              <a:buFont typeface="Arial" panose="020B0604020202020204" pitchFamily="34" charset="0"/>
              <a:buChar char="•"/>
            </a:pPr>
            <a:r>
              <a:rPr lang="en-US" dirty="0"/>
              <a:t>Shoulders hunched and neck forward</a:t>
            </a:r>
          </a:p>
          <a:p>
            <a:pPr marL="171450" indent="-171450">
              <a:buFont typeface="Arial" panose="020B0604020202020204" pitchFamily="34" charset="0"/>
              <a:buChar char="•"/>
            </a:pPr>
            <a:r>
              <a:rPr lang="en-US" dirty="0"/>
              <a:t>Squint their eyes and look off into the distance when trying to recall information</a:t>
            </a:r>
          </a:p>
          <a:p>
            <a:pPr marL="171450" indent="-171450">
              <a:buFont typeface="Arial" panose="020B0604020202020204" pitchFamily="34" charset="0"/>
              <a:buChar char="•"/>
            </a:pPr>
            <a:r>
              <a:rPr lang="en-US" dirty="0"/>
              <a:t>Voice tonality tends to be high pitched, strained or nasal</a:t>
            </a:r>
          </a:p>
          <a:p>
            <a:pPr marL="171450" indent="-171450">
              <a:buFont typeface="Arial" panose="020B0604020202020204" pitchFamily="34" charset="0"/>
              <a:buChar char="•"/>
            </a:pPr>
            <a:r>
              <a:rPr lang="en-US" dirty="0"/>
              <a:t>Tend to be fast talkers</a:t>
            </a:r>
          </a:p>
          <a:p>
            <a:endParaRPr lang="en-US" dirty="0"/>
          </a:p>
        </p:txBody>
      </p:sp>
      <p:sp>
        <p:nvSpPr>
          <p:cNvPr id="4" name="Slide Number Placeholder 3"/>
          <p:cNvSpPr>
            <a:spLocks noGrp="1"/>
          </p:cNvSpPr>
          <p:nvPr>
            <p:ph type="sldNum" sz="quarter" idx="10"/>
          </p:nvPr>
        </p:nvSpPr>
        <p:spPr/>
        <p:txBody>
          <a:bodyPr/>
          <a:lstStyle/>
          <a:p>
            <a:fld id="{6C61E64A-ECAA-4BE2-88D6-55862AD0442C}" type="slidenum">
              <a:rPr lang="en-US" smtClean="0"/>
              <a:t>3</a:t>
            </a:fld>
            <a:endParaRPr lang="en-US"/>
          </a:p>
        </p:txBody>
      </p:sp>
    </p:spTree>
    <p:extLst>
      <p:ext uri="{BB962C8B-B14F-4D97-AF65-F5344CB8AC3E}">
        <p14:creationId xmlns:p14="http://schemas.microsoft.com/office/powerpoint/2010/main" val="1329246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huge clue as to whether someone is a visual person is the language they use.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They’ll use words and phrases like “I can see things from your point of view.” or “I clearly remember the look of horror on his face when the Doctor told him that he had stage 4 cancer.”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phrases a visual person is likely to use:</a:t>
            </a:r>
          </a:p>
          <a:p>
            <a:r>
              <a:rPr lang="en-US" dirty="0"/>
              <a:t>I can </a:t>
            </a:r>
            <a:r>
              <a:rPr lang="en-US" b="1" dirty="0"/>
              <a:t>see</a:t>
            </a:r>
            <a:r>
              <a:rPr lang="en-US" dirty="0"/>
              <a:t> things from your point of view</a:t>
            </a:r>
          </a:p>
          <a:p>
            <a:r>
              <a:rPr lang="en-US" dirty="0"/>
              <a:t>It’s as </a:t>
            </a:r>
            <a:r>
              <a:rPr lang="en-US" b="1" dirty="0"/>
              <a:t>clear as daylight</a:t>
            </a:r>
          </a:p>
          <a:p>
            <a:r>
              <a:rPr lang="en-US" dirty="0"/>
              <a:t>I can </a:t>
            </a:r>
            <a:r>
              <a:rPr lang="en-US" b="1" dirty="0"/>
              <a:t>see the big picture </a:t>
            </a:r>
          </a:p>
          <a:p>
            <a:r>
              <a:rPr lang="en-US" dirty="0"/>
              <a:t>(Strong Visual Images) – </a:t>
            </a:r>
            <a:r>
              <a:rPr lang="en-US" b="1" dirty="0"/>
              <a:t>Smoke was coming out of her ears</a:t>
            </a:r>
            <a:r>
              <a:rPr lang="en-US" dirty="0"/>
              <a:t>, she was so angry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6C61E64A-ECAA-4BE2-88D6-55862AD0442C}" type="slidenum">
              <a:rPr lang="en-US" smtClean="0"/>
              <a:t>4</a:t>
            </a:fld>
            <a:endParaRPr lang="en-US"/>
          </a:p>
        </p:txBody>
      </p:sp>
    </p:spTree>
    <p:extLst>
      <p:ext uri="{BB962C8B-B14F-4D97-AF65-F5344CB8AC3E}">
        <p14:creationId xmlns:p14="http://schemas.microsoft.com/office/powerpoint/2010/main" val="1834273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Occupations and hobbies for a person with a visual modality are:</a:t>
            </a:r>
          </a:p>
          <a:p>
            <a:pPr marL="171450" indent="-171450">
              <a:buFont typeface="Arial" panose="020B0604020202020204" pitchFamily="34" charset="0"/>
              <a:buChar char="•"/>
            </a:pPr>
            <a:r>
              <a:rPr lang="en-US" dirty="0"/>
              <a:t>Engineers</a:t>
            </a:r>
          </a:p>
          <a:p>
            <a:pPr marL="171450" indent="-171450">
              <a:buFont typeface="Arial" panose="020B0604020202020204" pitchFamily="34" charset="0"/>
              <a:buChar char="•"/>
            </a:pPr>
            <a:r>
              <a:rPr lang="en-US" dirty="0"/>
              <a:t>Designers</a:t>
            </a:r>
          </a:p>
          <a:p>
            <a:pPr marL="171450" indent="-171450">
              <a:buFont typeface="Arial" panose="020B0604020202020204" pitchFamily="34" charset="0"/>
              <a:buChar char="•"/>
            </a:pPr>
            <a:r>
              <a:rPr lang="en-US" dirty="0"/>
              <a:t>Photographers</a:t>
            </a:r>
          </a:p>
          <a:p>
            <a:pPr marL="171450" indent="-171450">
              <a:buFont typeface="Arial" panose="020B0604020202020204" pitchFamily="34" charset="0"/>
              <a:buChar char="•"/>
            </a:pPr>
            <a:r>
              <a:rPr lang="en-US" dirty="0"/>
              <a:t>Architects</a:t>
            </a:r>
          </a:p>
          <a:p>
            <a:pPr marL="171450" indent="-171450">
              <a:buFont typeface="Arial" panose="020B0604020202020204" pitchFamily="34" charset="0"/>
              <a:buChar char="•"/>
            </a:pPr>
            <a:r>
              <a:rPr lang="en-US" dirty="0"/>
              <a:t>Interior Designers</a:t>
            </a:r>
          </a:p>
          <a:p>
            <a:pPr marL="171450" indent="-171450">
              <a:buFont typeface="Arial" panose="020B0604020202020204" pitchFamily="34" charset="0"/>
              <a:buChar char="•"/>
            </a:pPr>
            <a:r>
              <a:rPr lang="en-US" dirty="0"/>
              <a:t>Artists</a:t>
            </a:r>
          </a:p>
        </p:txBody>
      </p:sp>
      <p:sp>
        <p:nvSpPr>
          <p:cNvPr id="4" name="Slide Number Placeholder 3"/>
          <p:cNvSpPr>
            <a:spLocks noGrp="1"/>
          </p:cNvSpPr>
          <p:nvPr>
            <p:ph type="sldNum" sz="quarter" idx="10"/>
          </p:nvPr>
        </p:nvSpPr>
        <p:spPr/>
        <p:txBody>
          <a:bodyPr/>
          <a:lstStyle/>
          <a:p>
            <a:fld id="{6C61E64A-ECAA-4BE2-88D6-55862AD0442C}" type="slidenum">
              <a:rPr lang="en-US" smtClean="0"/>
              <a:t>5</a:t>
            </a:fld>
            <a:endParaRPr lang="en-US"/>
          </a:p>
        </p:txBody>
      </p:sp>
    </p:spTree>
    <p:extLst>
      <p:ext uri="{BB962C8B-B14F-4D97-AF65-F5344CB8AC3E}">
        <p14:creationId xmlns:p14="http://schemas.microsoft.com/office/powerpoint/2010/main" val="2766248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Their minds work almost like movie cameras.  When you talk to them, use your words to create “mental movies” for them and use the types of words that they use.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say you’re working with client who primary modality is visual and one of the goals the client has set is to travel to Bali, for example. In helping them to visualize their trip their you can say something like </a:t>
            </a:r>
            <a:r>
              <a:rPr lang="en-US" i="1" dirty="0"/>
              <a:t>“Imagine watching the sunrise over the ocean and the sky filled with pink or orange hues and how the still and peaceful ocean acts like a mirror to the colorful sky.”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Or if you’re trying to motivate them to ask for a raise, you can say something like </a:t>
            </a:r>
            <a:r>
              <a:rPr lang="en-US" i="1" dirty="0"/>
              <a:t>“Just imagine how everyone will </a:t>
            </a:r>
            <a:r>
              <a:rPr lang="en-US" b="1" i="1" dirty="0"/>
              <a:t>see</a:t>
            </a:r>
            <a:r>
              <a:rPr lang="en-US" i="1" dirty="0"/>
              <a:t> you once you get this raise.”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doing presentations or teaching the visual modality, it’s always a good idea to use lots of pictures, graphs and diagrams.  </a:t>
            </a:r>
          </a:p>
          <a:p>
            <a:endParaRPr lang="en-US" dirty="0"/>
          </a:p>
        </p:txBody>
      </p:sp>
      <p:sp>
        <p:nvSpPr>
          <p:cNvPr id="4" name="Slide Number Placeholder 3"/>
          <p:cNvSpPr>
            <a:spLocks noGrp="1"/>
          </p:cNvSpPr>
          <p:nvPr>
            <p:ph type="sldNum" sz="quarter" idx="10"/>
          </p:nvPr>
        </p:nvSpPr>
        <p:spPr/>
        <p:txBody>
          <a:bodyPr/>
          <a:lstStyle/>
          <a:p>
            <a:fld id="{6C61E64A-ECAA-4BE2-88D6-55862AD0442C}" type="slidenum">
              <a:rPr lang="en-US" smtClean="0"/>
              <a:t>6</a:t>
            </a:fld>
            <a:endParaRPr lang="en-US"/>
          </a:p>
        </p:txBody>
      </p:sp>
    </p:spTree>
    <p:extLst>
      <p:ext uri="{BB962C8B-B14F-4D97-AF65-F5344CB8AC3E}">
        <p14:creationId xmlns:p14="http://schemas.microsoft.com/office/powerpoint/2010/main" val="2798531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Characteristics Of The Auditory Modality are:</a:t>
            </a:r>
          </a:p>
          <a:p>
            <a:pPr marL="171450" indent="-171450">
              <a:buFont typeface="Arial" panose="020B0604020202020204" pitchFamily="34" charset="0"/>
              <a:buChar char="•"/>
            </a:pPr>
            <a:r>
              <a:rPr lang="en-US" dirty="0"/>
              <a:t>They Move their eyes to the side when they are deep in thought</a:t>
            </a:r>
          </a:p>
          <a:p>
            <a:pPr marL="171450" indent="-171450">
              <a:buFont typeface="Arial" panose="020B0604020202020204" pitchFamily="34" charset="0"/>
              <a:buChar char="•"/>
            </a:pPr>
            <a:r>
              <a:rPr lang="en-US" dirty="0"/>
              <a:t>They Breathe from the middle of their chests</a:t>
            </a:r>
          </a:p>
          <a:p>
            <a:pPr marL="171450" indent="-171450">
              <a:buFont typeface="Arial" panose="020B0604020202020204" pitchFamily="34" charset="0"/>
              <a:buChar char="•"/>
            </a:pPr>
            <a:r>
              <a:rPr lang="en-US" dirty="0"/>
              <a:t>They talk to themselves (they may move their lips or even talk out loud) </a:t>
            </a:r>
          </a:p>
          <a:p>
            <a:pPr marL="171450" indent="-171450">
              <a:buFont typeface="Arial" panose="020B0604020202020204" pitchFamily="34" charset="0"/>
              <a:buChar char="•"/>
            </a:pPr>
            <a:r>
              <a:rPr lang="en-US" dirty="0"/>
              <a:t>They are easily distracted by loud noises</a:t>
            </a:r>
          </a:p>
          <a:p>
            <a:pPr marL="171450" indent="-171450">
              <a:buFont typeface="Arial" panose="020B0604020202020204" pitchFamily="34" charset="0"/>
              <a:buChar char="•"/>
            </a:pPr>
            <a:r>
              <a:rPr lang="en-US" dirty="0"/>
              <a:t>The learn by listening</a:t>
            </a:r>
          </a:p>
          <a:p>
            <a:pPr marL="171450" indent="-171450">
              <a:buFont typeface="Arial" panose="020B0604020202020204" pitchFamily="34" charset="0"/>
              <a:buChar char="•"/>
            </a:pPr>
            <a:r>
              <a:rPr lang="en-US" dirty="0"/>
              <a:t>They usually have beautiful, clear, resonant voices with an even and rhythmic tempo. </a:t>
            </a:r>
          </a:p>
          <a:p>
            <a:pPr marL="171450" indent="-171450">
              <a:buFont typeface="Arial" panose="020B0604020202020204" pitchFamily="34" charset="0"/>
              <a:buChar char="•"/>
            </a:pPr>
            <a:r>
              <a:rPr lang="en-US" dirty="0"/>
              <a:t>When they think, they often instinctively touch their mouth or chin. I’m sure you’ve seen pictures of someone thinking. This person is usually depicted as having a finger on their chin with their eyes off to the side and up. This is an auditory modality thinker. </a:t>
            </a:r>
          </a:p>
          <a:p>
            <a:pPr marL="171450" indent="-171450">
              <a:buFont typeface="Arial" panose="020B0604020202020204" pitchFamily="34" charset="0"/>
              <a:buChar char="•"/>
            </a:pPr>
            <a:r>
              <a:rPr lang="en-US" dirty="0"/>
              <a:t>Auditory modalities prefer to memorize steps, procedures and sequences</a:t>
            </a:r>
          </a:p>
          <a:p>
            <a:pPr marL="171450" indent="-171450">
              <a:buFont typeface="Arial" panose="020B0604020202020204" pitchFamily="34" charset="0"/>
              <a:buChar char="•"/>
            </a:pPr>
            <a:r>
              <a:rPr lang="en-US" dirty="0"/>
              <a:t>They like verbal praise</a:t>
            </a:r>
          </a:p>
          <a:p>
            <a:pPr marL="171450" indent="-171450">
              <a:buFont typeface="Arial" panose="020B0604020202020204" pitchFamily="34" charset="0"/>
              <a:buChar char="•"/>
            </a:pPr>
            <a:r>
              <a:rPr lang="en-US" dirty="0"/>
              <a:t>They are interested in what others have to say</a:t>
            </a:r>
          </a:p>
          <a:p>
            <a:pPr marL="171450" indent="-171450">
              <a:buFont typeface="Arial" panose="020B0604020202020204" pitchFamily="34" charset="0"/>
              <a:buChar char="•"/>
            </a:pPr>
            <a:r>
              <a:rPr lang="en-US" dirty="0"/>
              <a:t>They like to listen to audio books or audio programs and learn best via the spoken word. </a:t>
            </a:r>
          </a:p>
          <a:p>
            <a:endParaRPr lang="en-US" dirty="0"/>
          </a:p>
        </p:txBody>
      </p:sp>
      <p:sp>
        <p:nvSpPr>
          <p:cNvPr id="4" name="Slide Number Placeholder 3"/>
          <p:cNvSpPr>
            <a:spLocks noGrp="1"/>
          </p:cNvSpPr>
          <p:nvPr>
            <p:ph type="sldNum" sz="quarter" idx="10"/>
          </p:nvPr>
        </p:nvSpPr>
        <p:spPr/>
        <p:txBody>
          <a:bodyPr/>
          <a:lstStyle/>
          <a:p>
            <a:fld id="{6C61E64A-ECAA-4BE2-88D6-55862AD0442C}" type="slidenum">
              <a:rPr lang="en-US" smtClean="0"/>
              <a:t>7</a:t>
            </a:fld>
            <a:endParaRPr lang="en-US"/>
          </a:p>
        </p:txBody>
      </p:sp>
    </p:spTree>
    <p:extLst>
      <p:ext uri="{BB962C8B-B14F-4D97-AF65-F5344CB8AC3E}">
        <p14:creationId xmlns:p14="http://schemas.microsoft.com/office/powerpoint/2010/main" val="3301036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Common Expressions For The Auditory Person is “That was music to my ears.” or “We’re in tune with each other.” “I can hear you loud and clear.” “It’s as clear as a bell.”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6C61E64A-ECAA-4BE2-88D6-55862AD0442C}" type="slidenum">
              <a:rPr lang="en-US" smtClean="0"/>
              <a:t>8</a:t>
            </a:fld>
            <a:endParaRPr lang="en-US"/>
          </a:p>
        </p:txBody>
      </p:sp>
    </p:spTree>
    <p:extLst>
      <p:ext uri="{BB962C8B-B14F-4D97-AF65-F5344CB8AC3E}">
        <p14:creationId xmlns:p14="http://schemas.microsoft.com/office/powerpoint/2010/main" val="735323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key to communicating with someone who has an auditory modality is to pay attention to how things sound. So let’s go back to the same example of a vacation on Bali and see how we could re-word it for the auditory modality person.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“Can you just imagine how wonderful it will be to hear the sound of the ocean as you fall asleep after an amazing day doing all sorts of fun and exciting things.”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Now let’s reword the getting a raise example we used with the visual learner. </a:t>
            </a:r>
            <a:r>
              <a:rPr lang="en-US" i="1" dirty="0"/>
              <a:t>“I can just hear the praise people are going to lavish on you when you get that raise.”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They listen to </a:t>
            </a:r>
            <a:r>
              <a:rPr lang="en-US" i="1" dirty="0"/>
              <a:t>how</a:t>
            </a:r>
            <a:r>
              <a:rPr lang="en-US" dirty="0"/>
              <a:t> you say things. How you say what you say is more important to them than the actual content of the words.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Earlier, we compared the visual modality client’s mind to a video camera. The auditory modality clients’ mind is like a tape recorder.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Auditory learners like rhymes and word plays and prefer to communicate via phone or in person where they can hear the other person’s voice. They make great telephone coaching clients. </a:t>
            </a:r>
          </a:p>
          <a:p>
            <a:endParaRPr lang="en-US" dirty="0"/>
          </a:p>
        </p:txBody>
      </p:sp>
      <p:sp>
        <p:nvSpPr>
          <p:cNvPr id="4" name="Slide Number Placeholder 3"/>
          <p:cNvSpPr>
            <a:spLocks noGrp="1"/>
          </p:cNvSpPr>
          <p:nvPr>
            <p:ph type="sldNum" sz="quarter" idx="10"/>
          </p:nvPr>
        </p:nvSpPr>
        <p:spPr/>
        <p:txBody>
          <a:bodyPr/>
          <a:lstStyle/>
          <a:p>
            <a:fld id="{6C61E64A-ECAA-4BE2-88D6-55862AD0442C}" type="slidenum">
              <a:rPr lang="en-US" smtClean="0"/>
              <a:t>9</a:t>
            </a:fld>
            <a:endParaRPr lang="en-US"/>
          </a:p>
        </p:txBody>
      </p:sp>
    </p:spTree>
    <p:extLst>
      <p:ext uri="{BB962C8B-B14F-4D97-AF65-F5344CB8AC3E}">
        <p14:creationId xmlns:p14="http://schemas.microsoft.com/office/powerpoint/2010/main" val="2726201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9/1/2022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86924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9/1/2022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797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9/1/2022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79869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9/1/2022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30595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2">
                    <a:lumMod val="7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9/1/2022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73582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9/1/2022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38659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9/1/2022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67565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9/1/2022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95565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9/1/2022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6975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9/1/2022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07646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9/1/2022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032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smtClean="0"/>
              <a:pPr/>
              <a:t>9/1/2022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41203040"/>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notesSlide" Target="../notesSlides/notesSlide10.xml"/><Relationship Id="rId7" Type="http://schemas.openxmlformats.org/officeDocument/2006/relationships/diagramColors" Target="../diagrams/colors9.xml"/><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1.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notesSlide" Target="../notesSlides/notesSlide11.xml"/><Relationship Id="rId7" Type="http://schemas.openxmlformats.org/officeDocument/2006/relationships/diagramColors" Target="../diagrams/colors10.xml"/><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2.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notesSlide" Target="../notesSlides/notesSlide12.xml"/><Relationship Id="rId7" Type="http://schemas.openxmlformats.org/officeDocument/2006/relationships/diagramColors" Target="../diagrams/colors11.xml"/><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3.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notesSlide" Target="../notesSlides/notesSlide13.xml"/><Relationship Id="rId7" Type="http://schemas.openxmlformats.org/officeDocument/2006/relationships/diagramColors" Target="../diagrams/colors12.xml"/><Relationship Id="rId2" Type="http://schemas.openxmlformats.org/officeDocument/2006/relationships/slideLayout" Target="../slideLayouts/slideLayout2.xml"/><Relationship Id="rId1" Type="http://schemas.openxmlformats.org/officeDocument/2006/relationships/tags" Target="../tags/tag13.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2.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3.xml"/><Relationship Id="rId7" Type="http://schemas.openxmlformats.org/officeDocument/2006/relationships/diagramColors" Target="../diagrams/colors2.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notesSlide" Target="../notesSlides/notesSlide4.xml"/><Relationship Id="rId7" Type="http://schemas.openxmlformats.org/officeDocument/2006/relationships/diagramColors" Target="../diagrams/colors3.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notesSlide" Target="../notesSlides/notesSlide5.xml"/><Relationship Id="rId7" Type="http://schemas.openxmlformats.org/officeDocument/2006/relationships/diagramColors" Target="../diagrams/colors4.xml"/><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notesSlide" Target="../notesSlides/notesSlide6.xml"/><Relationship Id="rId7" Type="http://schemas.openxmlformats.org/officeDocument/2006/relationships/diagramColors" Target="../diagrams/colors5.xml"/><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notesSlide" Target="../notesSlides/notesSlide7.xml"/><Relationship Id="rId7" Type="http://schemas.openxmlformats.org/officeDocument/2006/relationships/diagramColors" Target="../diagrams/colors6.xml"/><Relationship Id="rId2" Type="http://schemas.openxmlformats.org/officeDocument/2006/relationships/slideLayout" Target="../slideLayouts/slideLayout2.xml"/><Relationship Id="rId1" Type="http://schemas.openxmlformats.org/officeDocument/2006/relationships/tags" Target="../tags/tag7.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8.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notesSlide" Target="../notesSlides/notesSlide8.xml"/><Relationship Id="rId7" Type="http://schemas.openxmlformats.org/officeDocument/2006/relationships/diagramColors" Target="../diagrams/colors7.xml"/><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9.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notesSlide" Target="../notesSlides/notesSlide9.xml"/><Relationship Id="rId7" Type="http://schemas.openxmlformats.org/officeDocument/2006/relationships/diagramColors" Target="../diagrams/colors8.xml"/><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4AC96-6A0F-479A-BF68-47967056D3FC}"/>
              </a:ext>
            </a:extLst>
          </p:cNvPr>
          <p:cNvSpPr>
            <a:spLocks noGrp="1"/>
          </p:cNvSpPr>
          <p:nvPr>
            <p:ph type="ctrTitle"/>
          </p:nvPr>
        </p:nvSpPr>
        <p:spPr/>
        <p:txBody>
          <a:bodyPr/>
          <a:lstStyle/>
          <a:p>
            <a:pPr algn="ctr"/>
            <a:r>
              <a:rPr lang="en-US" dirty="0"/>
              <a:t>V.A.K Modalities</a:t>
            </a:r>
          </a:p>
        </p:txBody>
      </p:sp>
      <p:sp>
        <p:nvSpPr>
          <p:cNvPr id="3" name="Subtitle 2">
            <a:extLst>
              <a:ext uri="{FF2B5EF4-FFF2-40B4-BE49-F238E27FC236}">
                <a16:creationId xmlns:a16="http://schemas.microsoft.com/office/drawing/2014/main" id="{FC300A56-DBC6-4819-AA47-9027163136D7}"/>
              </a:ext>
            </a:extLst>
          </p:cNvPr>
          <p:cNvSpPr>
            <a:spLocks noGrp="1"/>
          </p:cNvSpPr>
          <p:nvPr>
            <p:ph type="subTitle" idx="1"/>
          </p:nvPr>
        </p:nvSpPr>
        <p:spPr/>
        <p:txBody>
          <a:bodyPr>
            <a:normAutofit/>
          </a:bodyPr>
          <a:lstStyle/>
          <a:p>
            <a:pPr algn="ctr"/>
            <a:r>
              <a:rPr lang="en-US" sz="3600" dirty="0"/>
              <a:t>[[Name Of The Program]]</a:t>
            </a:r>
          </a:p>
        </p:txBody>
      </p:sp>
    </p:spTree>
    <p:custDataLst>
      <p:tags r:id="rId1"/>
    </p:custDataLst>
    <p:extLst>
      <p:ext uri="{BB962C8B-B14F-4D97-AF65-F5344CB8AC3E}">
        <p14:creationId xmlns:p14="http://schemas.microsoft.com/office/powerpoint/2010/main" val="77909012"/>
      </p:ext>
    </p:extLst>
  </p:cSld>
  <p:clrMapOvr>
    <a:masterClrMapping/>
  </p:clrMapOvr>
  <mc:AlternateContent xmlns:mc="http://schemas.openxmlformats.org/markup-compatibility/2006" xmlns:p14="http://schemas.microsoft.com/office/powerpoint/2010/main">
    <mc:Choice Requires="p14">
      <p:transition spd="slow" p14:dur="2000" advTm="8244"/>
    </mc:Choice>
    <mc:Fallback xmlns="">
      <p:transition spd="slow" advTm="8244"/>
    </mc:Fallback>
  </mc:AlternateContent>
  <p:extLst>
    <p:ext uri="{E180D4A7-C9FB-4DFB-919C-405C955672EB}">
      <p14:showEvtLst xmlns:p14="http://schemas.microsoft.com/office/powerpoint/2010/main">
        <p14:playEvt time="429" objId="4"/>
        <p14:stopEvt time="8244" objId="4"/>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C0984-D7A2-4AF3-927D-457AEC6E063C}"/>
              </a:ext>
            </a:extLst>
          </p:cNvPr>
          <p:cNvSpPr>
            <a:spLocks noGrp="1"/>
          </p:cNvSpPr>
          <p:nvPr>
            <p:ph type="title"/>
          </p:nvPr>
        </p:nvSpPr>
        <p:spPr/>
        <p:txBody>
          <a:bodyPr>
            <a:normAutofit/>
          </a:bodyPr>
          <a:lstStyle/>
          <a:p>
            <a:r>
              <a:rPr lang="en-US" dirty="0"/>
              <a:t>Occupations That Suit The Auditory Modality Client </a:t>
            </a:r>
          </a:p>
        </p:txBody>
      </p:sp>
      <p:graphicFrame>
        <p:nvGraphicFramePr>
          <p:cNvPr id="5" name="Content Placeholder 2">
            <a:extLst>
              <a:ext uri="{FF2B5EF4-FFF2-40B4-BE49-F238E27FC236}">
                <a16:creationId xmlns:a16="http://schemas.microsoft.com/office/drawing/2014/main" id="{A6C5E2D1-FEB9-4C96-AD37-12587C449AC0}"/>
              </a:ext>
            </a:extLst>
          </p:cNvPr>
          <p:cNvGraphicFramePr>
            <a:graphicFrameLocks noGrp="1"/>
          </p:cNvGraphicFramePr>
          <p:nvPr>
            <p:ph idx="1"/>
            <p:extLst>
              <p:ext uri="{D42A27DB-BD31-4B8C-83A1-F6EECF244321}">
                <p14:modId xmlns:p14="http://schemas.microsoft.com/office/powerpoint/2010/main" val="1837556373"/>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531238579"/>
      </p:ext>
    </p:extLst>
  </p:cSld>
  <p:clrMapOvr>
    <a:masterClrMapping/>
  </p:clrMapOvr>
  <mc:AlternateContent xmlns:mc="http://schemas.openxmlformats.org/markup-compatibility/2006" xmlns:p14="http://schemas.microsoft.com/office/powerpoint/2010/main">
    <mc:Choice Requires="p14">
      <p:transition spd="slow" p14:dur="2000" advTm="18145"/>
    </mc:Choice>
    <mc:Fallback xmlns="">
      <p:transition spd="slow" advTm="18145"/>
    </mc:Fallback>
  </mc:AlternateContent>
  <p:extLst>
    <p:ext uri="{E180D4A7-C9FB-4DFB-919C-405C955672EB}">
      <p14:showEvtLst xmlns:p14="http://schemas.microsoft.com/office/powerpoint/2010/main">
        <p14:playEvt time="577" objId="3"/>
        <p14:stopEvt time="13656" objId="3"/>
      </p14:showEvtLst>
    </p:ext>
  </p:extLs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58FEB-9C23-4FA3-8307-42C524C070CD}"/>
              </a:ext>
            </a:extLst>
          </p:cNvPr>
          <p:cNvSpPr>
            <a:spLocks noGrp="1"/>
          </p:cNvSpPr>
          <p:nvPr>
            <p:ph type="title"/>
          </p:nvPr>
        </p:nvSpPr>
        <p:spPr/>
        <p:txBody>
          <a:bodyPr>
            <a:normAutofit/>
          </a:bodyPr>
          <a:lstStyle/>
          <a:p>
            <a:r>
              <a:rPr lang="en-US" dirty="0"/>
              <a:t>Some Characteristics Of  The Of Kinesthetic People are:</a:t>
            </a:r>
            <a:br>
              <a:rPr lang="en-US" dirty="0"/>
            </a:br>
            <a:endParaRPr lang="en-US" dirty="0"/>
          </a:p>
        </p:txBody>
      </p:sp>
      <p:graphicFrame>
        <p:nvGraphicFramePr>
          <p:cNvPr id="5" name="Content Placeholder 2">
            <a:extLst>
              <a:ext uri="{FF2B5EF4-FFF2-40B4-BE49-F238E27FC236}">
                <a16:creationId xmlns:a16="http://schemas.microsoft.com/office/drawing/2014/main" id="{127B3CC2-9274-4C7F-B016-2B521083CCF5}"/>
              </a:ext>
            </a:extLst>
          </p:cNvPr>
          <p:cNvGraphicFramePr>
            <a:graphicFrameLocks noGrp="1"/>
          </p:cNvGraphicFramePr>
          <p:nvPr>
            <p:ph idx="1"/>
            <p:extLst>
              <p:ext uri="{D42A27DB-BD31-4B8C-83A1-F6EECF244321}">
                <p14:modId xmlns:p14="http://schemas.microsoft.com/office/powerpoint/2010/main" val="2275867692"/>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00554557"/>
      </p:ext>
    </p:extLst>
  </p:cSld>
  <p:clrMapOvr>
    <a:masterClrMapping/>
  </p:clrMapOvr>
  <mc:AlternateContent xmlns:mc="http://schemas.openxmlformats.org/markup-compatibility/2006" xmlns:p14="http://schemas.microsoft.com/office/powerpoint/2010/main">
    <mc:Choice Requires="p14">
      <p:transition spd="slow" p14:dur="2000" advTm="68884"/>
    </mc:Choice>
    <mc:Fallback xmlns="">
      <p:transition spd="slow" advTm="68884"/>
    </mc:Fallback>
  </mc:AlternateContent>
  <p:extLst>
    <p:ext uri="{E180D4A7-C9FB-4DFB-919C-405C955672EB}">
      <p14:showEvtLst xmlns:p14="http://schemas.microsoft.com/office/powerpoint/2010/main">
        <p14:playEvt time="505" objId="3"/>
        <p14:stopEvt time="63812" objId="3"/>
      </p14:showEvtLst>
    </p:ext>
  </p:extLs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74EA2-3947-4066-9006-FFA42249432D}"/>
              </a:ext>
            </a:extLst>
          </p:cNvPr>
          <p:cNvSpPr>
            <a:spLocks noGrp="1"/>
          </p:cNvSpPr>
          <p:nvPr>
            <p:ph type="title"/>
          </p:nvPr>
        </p:nvSpPr>
        <p:spPr>
          <a:xfrm>
            <a:off x="252919" y="1123837"/>
            <a:ext cx="2947482" cy="4601183"/>
          </a:xfrm>
        </p:spPr>
        <p:txBody>
          <a:bodyPr>
            <a:normAutofit/>
          </a:bodyPr>
          <a:lstStyle/>
          <a:p>
            <a:r>
              <a:rPr lang="en-US"/>
              <a:t>Kinesthetic Modality Language</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2945484511"/>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4252687792"/>
      </p:ext>
    </p:extLst>
  </p:cSld>
  <p:clrMapOvr>
    <a:masterClrMapping/>
  </p:clrMapOvr>
  <mc:AlternateContent xmlns:mc="http://schemas.openxmlformats.org/markup-compatibility/2006" xmlns:p14="http://schemas.microsoft.com/office/powerpoint/2010/main">
    <mc:Choice Requires="p14">
      <p:transition spd="slow" p14:dur="2000" advTm="16767"/>
    </mc:Choice>
    <mc:Fallback xmlns="">
      <p:transition spd="slow" advTm="16767"/>
    </mc:Fallback>
  </mc:AlternateContent>
  <p:extLst>
    <p:ext uri="{E180D4A7-C9FB-4DFB-919C-405C955672EB}">
      <p14:showEvtLst xmlns:p14="http://schemas.microsoft.com/office/powerpoint/2010/main">
        <p14:playEvt time="1094" objId="3"/>
        <p14:stopEvt time="15192" objId="3"/>
      </p14:showEvtLst>
    </p:ext>
  </p:extLs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CB218-67CA-40D9-8923-7B4478C1940C}"/>
              </a:ext>
            </a:extLst>
          </p:cNvPr>
          <p:cNvSpPr>
            <a:spLocks noGrp="1"/>
          </p:cNvSpPr>
          <p:nvPr>
            <p:ph type="title"/>
          </p:nvPr>
        </p:nvSpPr>
        <p:spPr/>
        <p:txBody>
          <a:bodyPr>
            <a:normAutofit/>
          </a:bodyPr>
          <a:lstStyle/>
          <a:p>
            <a:r>
              <a:rPr lang="en-US" dirty="0"/>
              <a:t>How To Communicate With Kinesthetic  Modality Clients </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1283935445"/>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977636807"/>
      </p:ext>
    </p:extLst>
  </p:cSld>
  <p:clrMapOvr>
    <a:masterClrMapping/>
  </p:clrMapOvr>
  <mc:AlternateContent xmlns:mc="http://schemas.openxmlformats.org/markup-compatibility/2006" xmlns:p14="http://schemas.microsoft.com/office/powerpoint/2010/main">
    <mc:Choice Requires="p14">
      <p:transition spd="slow" p14:dur="2000" advTm="23822"/>
    </mc:Choice>
    <mc:Fallback xmlns="">
      <p:transition spd="slow" advTm="23822"/>
    </mc:Fallback>
  </mc:AlternateContent>
  <p:extLst>
    <p:ext uri="{E180D4A7-C9FB-4DFB-919C-405C955672EB}">
      <p14:showEvtLst xmlns:p14="http://schemas.microsoft.com/office/powerpoint/2010/main">
        <p14:playEvt time="524" objId="3"/>
        <p14:stopEvt time="21799" objId="3"/>
      </p14:showEvtLst>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C96C2-5E33-481E-A1D3-17FAB41DBC3B}"/>
              </a:ext>
            </a:extLst>
          </p:cNvPr>
          <p:cNvSpPr>
            <a:spLocks noGrp="1"/>
          </p:cNvSpPr>
          <p:nvPr>
            <p:ph type="title"/>
          </p:nvPr>
        </p:nvSpPr>
        <p:spPr/>
        <p:txBody>
          <a:bodyPr/>
          <a:lstStyle/>
          <a:p>
            <a:r>
              <a:rPr lang="en-US" dirty="0"/>
              <a:t>How To Use the V-A-K Modalities To Build Rapport </a:t>
            </a:r>
          </a:p>
        </p:txBody>
      </p:sp>
      <p:pic>
        <p:nvPicPr>
          <p:cNvPr id="5" name="Content Placeholder 4" descr="A close up of a logo&#10;&#10;Description generated with very high confidence">
            <a:extLst>
              <a:ext uri="{FF2B5EF4-FFF2-40B4-BE49-F238E27FC236}">
                <a16:creationId xmlns:a16="http://schemas.microsoft.com/office/drawing/2014/main" id="{807FFC10-DFF8-4117-A128-C4F24C15D050}"/>
              </a:ext>
            </a:extLst>
          </p:cNvPr>
          <p:cNvPicPr>
            <a:picLocks noGrp="1" noChangeAspect="1"/>
          </p:cNvPicPr>
          <p:nvPr>
            <p:ph idx="1"/>
          </p:nvPr>
        </p:nvPicPr>
        <p:blipFill>
          <a:blip r:embed="rId4"/>
          <a:stretch>
            <a:fillRect/>
          </a:stretch>
        </p:blipFill>
        <p:spPr>
          <a:xfrm>
            <a:off x="5500941" y="1443285"/>
            <a:ext cx="4050793" cy="3961905"/>
          </a:xfrm>
        </p:spPr>
      </p:pic>
    </p:spTree>
    <p:custDataLst>
      <p:tags r:id="rId1"/>
    </p:custDataLst>
    <p:extLst>
      <p:ext uri="{BB962C8B-B14F-4D97-AF65-F5344CB8AC3E}">
        <p14:creationId xmlns:p14="http://schemas.microsoft.com/office/powerpoint/2010/main" val="2259521248"/>
      </p:ext>
    </p:extLst>
  </p:cSld>
  <p:clrMapOvr>
    <a:masterClrMapping/>
  </p:clrMapOvr>
  <mc:AlternateContent xmlns:mc="http://schemas.openxmlformats.org/markup-compatibility/2006" xmlns:p14="http://schemas.microsoft.com/office/powerpoint/2010/main">
    <mc:Choice Requires="p14">
      <p:transition spd="slow" p14:dur="2000" advTm="41266"/>
    </mc:Choice>
    <mc:Fallback xmlns="">
      <p:transition spd="slow" advTm="41266"/>
    </mc:Fallback>
  </mc:AlternateContent>
  <p:extLst>
    <p:ext uri="{E180D4A7-C9FB-4DFB-919C-405C955672EB}">
      <p14:showEvtLst xmlns:p14="http://schemas.microsoft.com/office/powerpoint/2010/main">
        <p14:playEvt time="518" objId="3"/>
        <p14:stopEvt time="40160" objId="3"/>
      </p14:showEvtLst>
    </p:ext>
  </p:extLs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34DFD-71B3-4CB7-9B63-13C893C02402}"/>
              </a:ext>
            </a:extLst>
          </p:cNvPr>
          <p:cNvSpPr>
            <a:spLocks noGrp="1"/>
          </p:cNvSpPr>
          <p:nvPr>
            <p:ph type="title"/>
          </p:nvPr>
        </p:nvSpPr>
        <p:spPr/>
        <p:txBody>
          <a:bodyPr>
            <a:normAutofit/>
          </a:bodyPr>
          <a:lstStyle/>
          <a:p>
            <a:r>
              <a:rPr lang="en-US" dirty="0"/>
              <a:t>We Take In Information From The Outside World In 3 Ways: </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3941448287"/>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876198517"/>
      </p:ext>
    </p:extLst>
  </p:cSld>
  <p:clrMapOvr>
    <a:masterClrMapping/>
  </p:clrMapOvr>
  <mc:AlternateContent xmlns:mc="http://schemas.openxmlformats.org/markup-compatibility/2006" xmlns:p14="http://schemas.microsoft.com/office/powerpoint/2010/main">
    <mc:Choice Requires="p14">
      <p:transition spd="slow" p14:dur="2000" advTm="26152"/>
    </mc:Choice>
    <mc:Fallback xmlns="">
      <p:transition spd="slow" advTm="26152"/>
    </mc:Fallback>
  </mc:AlternateContent>
  <p:extLst>
    <p:ext uri="{E180D4A7-C9FB-4DFB-919C-405C955672EB}">
      <p14:showEvtLst xmlns:p14="http://schemas.microsoft.com/office/powerpoint/2010/main">
        <p14:playEvt time="615" objId="3"/>
        <p14:stopEvt time="26152" objId="3"/>
      </p14:showEvtLst>
    </p:ext>
  </p:extLs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CDF52-CA15-4F2F-A054-D227F6A82BE7}"/>
              </a:ext>
            </a:extLst>
          </p:cNvPr>
          <p:cNvSpPr>
            <a:spLocks noGrp="1"/>
          </p:cNvSpPr>
          <p:nvPr>
            <p:ph type="title"/>
          </p:nvPr>
        </p:nvSpPr>
        <p:spPr/>
        <p:txBody>
          <a:bodyPr>
            <a:normAutofit/>
          </a:bodyPr>
          <a:lstStyle/>
          <a:p>
            <a:r>
              <a:rPr lang="en-US" dirty="0"/>
              <a:t>Characteristics Of The Visual Modality: </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326068680"/>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112518841"/>
      </p:ext>
    </p:extLst>
  </p:cSld>
  <p:clrMapOvr>
    <a:masterClrMapping/>
  </p:clrMapOvr>
  <mc:AlternateContent xmlns:mc="http://schemas.openxmlformats.org/markup-compatibility/2006" xmlns:p14="http://schemas.microsoft.com/office/powerpoint/2010/main">
    <mc:Choice Requires="p14">
      <p:transition spd="slow" p14:dur="2000" advTm="53720"/>
    </mc:Choice>
    <mc:Fallback xmlns="">
      <p:transition spd="slow" advTm="53720"/>
    </mc:Fallback>
  </mc:AlternateContent>
  <p:extLst>
    <p:ext uri="{E180D4A7-C9FB-4DFB-919C-405C955672EB}">
      <p14:showEvtLst xmlns:p14="http://schemas.microsoft.com/office/powerpoint/2010/main">
        <p14:playEvt time="581" objId="3"/>
        <p14:stopEvt time="52328" objId="3"/>
      </p14:showEvtLst>
    </p:ext>
  </p:extLs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74EA2-3947-4066-9006-FFA42249432D}"/>
              </a:ext>
            </a:extLst>
          </p:cNvPr>
          <p:cNvSpPr>
            <a:spLocks noGrp="1"/>
          </p:cNvSpPr>
          <p:nvPr>
            <p:ph type="title"/>
          </p:nvPr>
        </p:nvSpPr>
        <p:spPr>
          <a:xfrm>
            <a:off x="252919" y="1123837"/>
            <a:ext cx="2947482" cy="4601183"/>
          </a:xfrm>
        </p:spPr>
        <p:txBody>
          <a:bodyPr>
            <a:normAutofit/>
          </a:bodyPr>
          <a:lstStyle/>
          <a:p>
            <a:r>
              <a:rPr lang="en-US"/>
              <a:t>Visual Modality Language</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3762930586"/>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782864900"/>
      </p:ext>
    </p:extLst>
  </p:cSld>
  <p:clrMapOvr>
    <a:masterClrMapping/>
  </p:clrMapOvr>
  <mc:AlternateContent xmlns:mc="http://schemas.openxmlformats.org/markup-compatibility/2006" xmlns:p14="http://schemas.microsoft.com/office/powerpoint/2010/main">
    <mc:Choice Requires="p14">
      <p:transition spd="slow" p14:dur="2000" advTm="28958"/>
    </mc:Choice>
    <mc:Fallback xmlns="">
      <p:transition spd="slow" advTm="28958"/>
    </mc:Fallback>
  </mc:AlternateContent>
  <p:extLst>
    <p:ext uri="{E180D4A7-C9FB-4DFB-919C-405C955672EB}">
      <p14:showEvtLst xmlns:p14="http://schemas.microsoft.com/office/powerpoint/2010/main">
        <p14:playEvt time="530" objId="3"/>
        <p14:stopEvt time="26952" objId="3"/>
      </p14:showEvtLst>
    </p:ext>
  </p:extLs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06458-C464-423E-9472-16E6E4F190AC}"/>
              </a:ext>
            </a:extLst>
          </p:cNvPr>
          <p:cNvSpPr>
            <a:spLocks noGrp="1"/>
          </p:cNvSpPr>
          <p:nvPr>
            <p:ph type="title"/>
          </p:nvPr>
        </p:nvSpPr>
        <p:spPr/>
        <p:txBody>
          <a:bodyPr>
            <a:normAutofit/>
          </a:bodyPr>
          <a:lstStyle/>
          <a:p>
            <a:r>
              <a:rPr lang="en-US">
                <a:solidFill>
                  <a:schemeClr val="bg1"/>
                </a:solidFill>
              </a:rPr>
              <a:t>Occupations &amp; Hobbies That Suit A Visual Modality:</a:t>
            </a:r>
          </a:p>
        </p:txBody>
      </p:sp>
      <p:graphicFrame>
        <p:nvGraphicFramePr>
          <p:cNvPr id="7" name="Content Placeholder 2"/>
          <p:cNvGraphicFramePr>
            <a:graphicFrameLocks noGrp="1"/>
          </p:cNvGraphicFramePr>
          <p:nvPr>
            <p:ph idx="1"/>
            <p:extLst>
              <p:ext uri="{D42A27DB-BD31-4B8C-83A1-F6EECF244321}">
                <p14:modId xmlns:p14="http://schemas.microsoft.com/office/powerpoint/2010/main" val="3394736965"/>
              </p:ext>
            </p:extLst>
          </p:nvPr>
        </p:nvGraphicFramePr>
        <p:xfrm>
          <a:off x="4059935" y="758952"/>
          <a:ext cx="7104549" cy="533095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950204793"/>
      </p:ext>
    </p:extLst>
  </p:cSld>
  <p:clrMapOvr>
    <a:masterClrMapping/>
  </p:clrMapOvr>
  <mc:AlternateContent xmlns:mc="http://schemas.openxmlformats.org/markup-compatibility/2006" xmlns:p14="http://schemas.microsoft.com/office/powerpoint/2010/main">
    <mc:Choice Requires="p14">
      <p:transition spd="slow" p14:dur="2000" advTm="11616"/>
    </mc:Choice>
    <mc:Fallback xmlns="">
      <p:transition spd="slow" advTm="11616"/>
    </mc:Fallback>
  </mc:AlternateContent>
  <p:extLst>
    <p:ext uri="{E180D4A7-C9FB-4DFB-919C-405C955672EB}">
      <p14:showEvtLst xmlns:p14="http://schemas.microsoft.com/office/powerpoint/2010/main">
        <p14:playEvt time="491" objId="3"/>
        <p14:stopEvt time="9806" objId="3"/>
      </p14:showEvtLst>
    </p:ext>
  </p:extLs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CB218-67CA-40D9-8923-7B4478C1940C}"/>
              </a:ext>
            </a:extLst>
          </p:cNvPr>
          <p:cNvSpPr>
            <a:spLocks noGrp="1"/>
          </p:cNvSpPr>
          <p:nvPr>
            <p:ph type="title"/>
          </p:nvPr>
        </p:nvSpPr>
        <p:spPr/>
        <p:txBody>
          <a:bodyPr>
            <a:normAutofit/>
          </a:bodyPr>
          <a:lstStyle/>
          <a:p>
            <a:r>
              <a:rPr lang="en-US" dirty="0"/>
              <a:t>How To Communicate With Visual Modality Clients </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1195813532"/>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497660305"/>
      </p:ext>
    </p:extLst>
  </p:cSld>
  <p:clrMapOvr>
    <a:masterClrMapping/>
  </p:clrMapOvr>
  <mc:AlternateContent xmlns:mc="http://schemas.openxmlformats.org/markup-compatibility/2006" xmlns:p14="http://schemas.microsoft.com/office/powerpoint/2010/main">
    <mc:Choice Requires="p14">
      <p:transition spd="slow" p14:dur="2000" advTm="46437"/>
    </mc:Choice>
    <mc:Fallback xmlns="">
      <p:transition spd="slow" advTm="46437"/>
    </mc:Fallback>
  </mc:AlternateContent>
  <p:extLst>
    <p:ext uri="{E180D4A7-C9FB-4DFB-919C-405C955672EB}">
      <p14:showEvtLst xmlns:p14="http://schemas.microsoft.com/office/powerpoint/2010/main">
        <p14:playEvt time="454" objId="3"/>
        <p14:stopEvt time="44323" objId="3"/>
      </p14:showEvtLst>
    </p:ext>
  </p:extLs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316D7-A4F1-49C1-8E85-916817239092}"/>
              </a:ext>
            </a:extLst>
          </p:cNvPr>
          <p:cNvSpPr>
            <a:spLocks noGrp="1"/>
          </p:cNvSpPr>
          <p:nvPr>
            <p:ph type="title"/>
          </p:nvPr>
        </p:nvSpPr>
        <p:spPr/>
        <p:txBody>
          <a:bodyPr>
            <a:normAutofit/>
          </a:bodyPr>
          <a:lstStyle/>
          <a:p>
            <a:r>
              <a:rPr lang="en-US" dirty="0"/>
              <a:t>Some Characteristics of The Auditory Modality Are: </a:t>
            </a:r>
          </a:p>
        </p:txBody>
      </p:sp>
      <p:graphicFrame>
        <p:nvGraphicFramePr>
          <p:cNvPr id="5" name="Content Placeholder 2">
            <a:extLst>
              <a:ext uri="{FF2B5EF4-FFF2-40B4-BE49-F238E27FC236}">
                <a16:creationId xmlns:a16="http://schemas.microsoft.com/office/drawing/2014/main" id="{C8468F9A-1966-460C-AFF7-AA2B9C1250DD}"/>
              </a:ext>
            </a:extLst>
          </p:cNvPr>
          <p:cNvGraphicFramePr>
            <a:graphicFrameLocks noGrp="1"/>
          </p:cNvGraphicFramePr>
          <p:nvPr>
            <p:ph idx="1"/>
            <p:extLst>
              <p:ext uri="{D42A27DB-BD31-4B8C-83A1-F6EECF244321}">
                <p14:modId xmlns:p14="http://schemas.microsoft.com/office/powerpoint/2010/main" val="685856191"/>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21646918"/>
      </p:ext>
    </p:extLst>
  </p:cSld>
  <p:clrMapOvr>
    <a:masterClrMapping/>
  </p:clrMapOvr>
  <mc:AlternateContent xmlns:mc="http://schemas.openxmlformats.org/markup-compatibility/2006" xmlns:p14="http://schemas.microsoft.com/office/powerpoint/2010/main">
    <mc:Choice Requires="p14">
      <p:transition spd="slow" p14:dur="2000" advTm="50066"/>
    </mc:Choice>
    <mc:Fallback xmlns="">
      <p:transition spd="slow" advTm="50066"/>
    </mc:Fallback>
  </mc:AlternateContent>
  <p:extLst>
    <p:ext uri="{E180D4A7-C9FB-4DFB-919C-405C955672EB}">
      <p14:showEvtLst xmlns:p14="http://schemas.microsoft.com/office/powerpoint/2010/main">
        <p14:playEvt time="572" objId="3"/>
        <p14:stopEvt time="48780" objId="3"/>
      </p14:showEvtLst>
    </p:ext>
  </p:extLs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74EA2-3947-4066-9006-FFA42249432D}"/>
              </a:ext>
            </a:extLst>
          </p:cNvPr>
          <p:cNvSpPr>
            <a:spLocks noGrp="1"/>
          </p:cNvSpPr>
          <p:nvPr>
            <p:ph type="title"/>
          </p:nvPr>
        </p:nvSpPr>
        <p:spPr>
          <a:xfrm>
            <a:off x="252919" y="1123837"/>
            <a:ext cx="2947482" cy="4601183"/>
          </a:xfrm>
        </p:spPr>
        <p:txBody>
          <a:bodyPr>
            <a:normAutofit/>
          </a:bodyPr>
          <a:lstStyle/>
          <a:p>
            <a:r>
              <a:rPr lang="en-US"/>
              <a:t>Auditory Modality Language</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3812218626"/>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481942133"/>
      </p:ext>
    </p:extLst>
  </p:cSld>
  <p:clrMapOvr>
    <a:masterClrMapping/>
  </p:clrMapOvr>
  <mc:AlternateContent xmlns:mc="http://schemas.openxmlformats.org/markup-compatibility/2006" xmlns:p14="http://schemas.microsoft.com/office/powerpoint/2010/main">
    <mc:Choice Requires="p14">
      <p:transition spd="slow" p14:dur="2000" advTm="14201"/>
    </mc:Choice>
    <mc:Fallback xmlns="">
      <p:transition spd="slow" advTm="14201"/>
    </mc:Fallback>
  </mc:AlternateContent>
  <p:extLst>
    <p:ext uri="{E180D4A7-C9FB-4DFB-919C-405C955672EB}">
      <p14:showEvtLst xmlns:p14="http://schemas.microsoft.com/office/powerpoint/2010/main">
        <p14:playEvt time="914" objId="3"/>
        <p14:stopEvt time="11456" objId="3"/>
      </p14:showEvtLst>
    </p:ext>
  </p:extLs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CB218-67CA-40D9-8923-7B4478C1940C}"/>
              </a:ext>
            </a:extLst>
          </p:cNvPr>
          <p:cNvSpPr>
            <a:spLocks noGrp="1"/>
          </p:cNvSpPr>
          <p:nvPr>
            <p:ph type="title"/>
          </p:nvPr>
        </p:nvSpPr>
        <p:spPr/>
        <p:txBody>
          <a:bodyPr>
            <a:normAutofit/>
          </a:bodyPr>
          <a:lstStyle/>
          <a:p>
            <a:r>
              <a:rPr lang="en-US" dirty="0"/>
              <a:t>How To Communicate With Auditory Modality Clients </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4266017048"/>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73125805"/>
      </p:ext>
    </p:extLst>
  </p:cSld>
  <p:clrMapOvr>
    <a:masterClrMapping/>
  </p:clrMapOvr>
  <mc:AlternateContent xmlns:mc="http://schemas.openxmlformats.org/markup-compatibility/2006" xmlns:p14="http://schemas.microsoft.com/office/powerpoint/2010/main">
    <mc:Choice Requires="p14">
      <p:transition spd="slow" p14:dur="2000" advTm="59837"/>
    </mc:Choice>
    <mc:Fallback xmlns="">
      <p:transition spd="slow" advTm="59837"/>
    </mc:Fallback>
  </mc:AlternateContent>
  <p:extLst>
    <p:ext uri="{E180D4A7-C9FB-4DFB-919C-405C955672EB}">
      <p14:showEvtLst xmlns:p14="http://schemas.microsoft.com/office/powerpoint/2010/main">
        <p14:playEvt time="1371" objId="3"/>
        <p14:stopEvt time="58020" objId="3"/>
      </p14:showEvtLst>
    </p:ext>
  </p:extLst>
</p:sld>
</file>

<file path=ppt/tags/tag1.xml><?xml version="1.0" encoding="utf-8"?>
<p:tagLst xmlns:a="http://schemas.openxmlformats.org/drawingml/2006/main" xmlns:r="http://schemas.openxmlformats.org/officeDocument/2006/relationships" xmlns:p="http://schemas.openxmlformats.org/presentationml/2006/main">
  <p:tag name="TIMING" val="|0.3"/>
</p:tagLst>
</file>

<file path=ppt/tags/tag10.xml><?xml version="1.0" encoding="utf-8"?>
<p:tagLst xmlns:a="http://schemas.openxmlformats.org/drawingml/2006/main" xmlns:r="http://schemas.openxmlformats.org/officeDocument/2006/relationships" xmlns:p="http://schemas.openxmlformats.org/presentationml/2006/main">
  <p:tag name="TIMING" val="|0.5"/>
</p:tagLst>
</file>

<file path=ppt/tags/tag11.xml><?xml version="1.0" encoding="utf-8"?>
<p:tagLst xmlns:a="http://schemas.openxmlformats.org/drawingml/2006/main" xmlns:r="http://schemas.openxmlformats.org/officeDocument/2006/relationships" xmlns:p="http://schemas.openxmlformats.org/presentationml/2006/main">
  <p:tag name="TIMING" val="|0.4"/>
</p:tagLst>
</file>

<file path=ppt/tags/tag12.xml><?xml version="1.0" encoding="utf-8"?>
<p:tagLst xmlns:a="http://schemas.openxmlformats.org/drawingml/2006/main" xmlns:r="http://schemas.openxmlformats.org/officeDocument/2006/relationships" xmlns:p="http://schemas.openxmlformats.org/presentationml/2006/main">
  <p:tag name="TIMING" val="|1"/>
</p:tagLst>
</file>

<file path=ppt/tags/tag13.xml><?xml version="1.0" encoding="utf-8"?>
<p:tagLst xmlns:a="http://schemas.openxmlformats.org/drawingml/2006/main" xmlns:r="http://schemas.openxmlformats.org/officeDocument/2006/relationships" xmlns:p="http://schemas.openxmlformats.org/presentationml/2006/main">
  <p:tag name="TIMING" val="|0.5"/>
</p:tagLst>
</file>

<file path=ppt/tags/tag14.xml><?xml version="1.0" encoding="utf-8"?>
<p:tagLst xmlns:a="http://schemas.openxmlformats.org/drawingml/2006/main" xmlns:r="http://schemas.openxmlformats.org/officeDocument/2006/relationships" xmlns:p="http://schemas.openxmlformats.org/presentationml/2006/main">
  <p:tag name="TIMING" val="|0.4"/>
</p:tagLst>
</file>

<file path=ppt/tags/tag2.xml><?xml version="1.0" encoding="utf-8"?>
<p:tagLst xmlns:a="http://schemas.openxmlformats.org/drawingml/2006/main" xmlns:r="http://schemas.openxmlformats.org/officeDocument/2006/relationships" xmlns:p="http://schemas.openxmlformats.org/presentationml/2006/main">
  <p:tag name="TIMING" val="|0.5"/>
</p:tagLst>
</file>

<file path=ppt/tags/tag3.xml><?xml version="1.0" encoding="utf-8"?>
<p:tagLst xmlns:a="http://schemas.openxmlformats.org/drawingml/2006/main" xmlns:r="http://schemas.openxmlformats.org/officeDocument/2006/relationships" xmlns:p="http://schemas.openxmlformats.org/presentationml/2006/main">
  <p:tag name="TIMING" val="|0.5"/>
</p:tagLst>
</file>

<file path=ppt/tags/tag4.xml><?xml version="1.0" encoding="utf-8"?>
<p:tagLst xmlns:a="http://schemas.openxmlformats.org/drawingml/2006/main" xmlns:r="http://schemas.openxmlformats.org/officeDocument/2006/relationships" xmlns:p="http://schemas.openxmlformats.org/presentationml/2006/main">
  <p:tag name="TIMING" val="|0.5"/>
</p:tagLst>
</file>

<file path=ppt/tags/tag5.xml><?xml version="1.0" encoding="utf-8"?>
<p:tagLst xmlns:a="http://schemas.openxmlformats.org/drawingml/2006/main" xmlns:r="http://schemas.openxmlformats.org/officeDocument/2006/relationships" xmlns:p="http://schemas.openxmlformats.org/presentationml/2006/main">
  <p:tag name="TIMING" val="|0.4"/>
</p:tagLst>
</file>

<file path=ppt/tags/tag6.xml><?xml version="1.0" encoding="utf-8"?>
<p:tagLst xmlns:a="http://schemas.openxmlformats.org/drawingml/2006/main" xmlns:r="http://schemas.openxmlformats.org/officeDocument/2006/relationships" xmlns:p="http://schemas.openxmlformats.org/presentationml/2006/main">
  <p:tag name="TIMING" val="|0.4"/>
</p:tagLst>
</file>

<file path=ppt/tags/tag7.xml><?xml version="1.0" encoding="utf-8"?>
<p:tagLst xmlns:a="http://schemas.openxmlformats.org/drawingml/2006/main" xmlns:r="http://schemas.openxmlformats.org/officeDocument/2006/relationships" xmlns:p="http://schemas.openxmlformats.org/presentationml/2006/main">
  <p:tag name="TIMING" val="|0.5"/>
</p:tagLst>
</file>

<file path=ppt/tags/tag8.xml><?xml version="1.0" encoding="utf-8"?>
<p:tagLst xmlns:a="http://schemas.openxmlformats.org/drawingml/2006/main" xmlns:r="http://schemas.openxmlformats.org/officeDocument/2006/relationships" xmlns:p="http://schemas.openxmlformats.org/presentationml/2006/main">
  <p:tag name="TIMING" val="|0.8"/>
</p:tagLst>
</file>

<file path=ppt/tags/tag9.xml><?xml version="1.0" encoding="utf-8"?>
<p:tagLst xmlns:a="http://schemas.openxmlformats.org/drawingml/2006/main" xmlns:r="http://schemas.openxmlformats.org/officeDocument/2006/relationships" xmlns:p="http://schemas.openxmlformats.org/presentationml/2006/main">
  <p:tag name="TIMING" val="|1.3"/>
</p:tagLst>
</file>

<file path=ppt/theme/theme1.xml><?xml version="1.0" encoding="utf-8"?>
<a:theme xmlns:a="http://schemas.openxmlformats.org/drawingml/2006/main" name="Fram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18A1B607-7BAE-46D6-8090-545AC7BDD7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Vapor Trail</Template>
  <TotalTime>9</TotalTime>
  <Words>2184</Words>
  <Application>Microsoft Office PowerPoint</Application>
  <PresentationFormat>Widescreen</PresentationFormat>
  <Paragraphs>232</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Corbel</vt:lpstr>
      <vt:lpstr>Wingdings 2</vt:lpstr>
      <vt:lpstr>Frame</vt:lpstr>
      <vt:lpstr>V.A.K Modalities</vt:lpstr>
      <vt:lpstr>We Take In Information From The Outside World In 3 Ways: </vt:lpstr>
      <vt:lpstr>Characteristics Of The Visual Modality: </vt:lpstr>
      <vt:lpstr>Visual Modality Language</vt:lpstr>
      <vt:lpstr>Occupations &amp; Hobbies That Suit A Visual Modality:</vt:lpstr>
      <vt:lpstr>How To Communicate With Visual Modality Clients </vt:lpstr>
      <vt:lpstr>Some Characteristics of The Auditory Modality Are: </vt:lpstr>
      <vt:lpstr>Auditory Modality Language</vt:lpstr>
      <vt:lpstr>How To Communicate With Auditory Modality Clients </vt:lpstr>
      <vt:lpstr>Occupations That Suit The Auditory Modality Client </vt:lpstr>
      <vt:lpstr>Some Characteristics Of  The Of Kinesthetic People are: </vt:lpstr>
      <vt:lpstr>Kinesthetic Modality Language</vt:lpstr>
      <vt:lpstr>How To Communicate With Kinesthetic  Modality Clients </vt:lpstr>
      <vt:lpstr>How To Use the V-A-K Modalities To Build Rapport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V.A.K Modalities</dc:title>
  <dc:creator>sadiyya patel</dc:creator>
  <cp:lastModifiedBy>sadiyya patel</cp:lastModifiedBy>
  <cp:revision>1</cp:revision>
  <dcterms:created xsi:type="dcterms:W3CDTF">2020-03-26T15:57:12Z</dcterms:created>
  <dcterms:modified xsi:type="dcterms:W3CDTF">2022-09-01T06:57:22Z</dcterms:modified>
</cp:coreProperties>
</file>