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82" r:id="rId1"/>
  </p:sldMasterIdLst>
  <p:notesMasterIdLst>
    <p:notesMasterId r:id="rId17"/>
  </p:notesMasterIdLst>
  <p:sldIdLst>
    <p:sldId id="256" r:id="rId2"/>
    <p:sldId id="285" r:id="rId3"/>
    <p:sldId id="290" r:id="rId4"/>
    <p:sldId id="291" r:id="rId5"/>
    <p:sldId id="293" r:id="rId6"/>
    <p:sldId id="294" r:id="rId7"/>
    <p:sldId id="299" r:id="rId8"/>
    <p:sldId id="300" r:id="rId9"/>
    <p:sldId id="296" r:id="rId10"/>
    <p:sldId id="297" r:id="rId11"/>
    <p:sldId id="292" r:id="rId12"/>
    <p:sldId id="303" r:id="rId13"/>
    <p:sldId id="287" r:id="rId14"/>
    <p:sldId id="288" r:id="rId15"/>
    <p:sldId id="295" r:id="rId1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84B8CC-7270-4987-BA1B-F6D0442B5C82}" v="2" dt="2022-08-29T14:17:37.1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90" autoAdjust="0"/>
    <p:restoredTop sz="64260" autoAdjust="0"/>
  </p:normalViewPr>
  <p:slideViewPr>
    <p:cSldViewPr snapToGrid="0">
      <p:cViewPr varScale="1">
        <p:scale>
          <a:sx n="53" d="100"/>
          <a:sy n="53" d="100"/>
        </p:scale>
        <p:origin x="92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diyya patel" userId="e861c9b54cf89ba7" providerId="LiveId" clId="{DF4AD82E-5585-4311-85A3-8ACA9F9DCE15}"/>
    <pc:docChg chg="modSld">
      <pc:chgData name="sadiyya patel" userId="e861c9b54cf89ba7" providerId="LiveId" clId="{DF4AD82E-5585-4311-85A3-8ACA9F9DCE15}" dt="2018-06-09T08:14:22.515" v="1" actId="1076"/>
      <pc:docMkLst>
        <pc:docMk/>
      </pc:docMkLst>
      <pc:sldChg chg="addSp modSp modAnim">
        <pc:chgData name="sadiyya patel" userId="e861c9b54cf89ba7" providerId="LiveId" clId="{DF4AD82E-5585-4311-85A3-8ACA9F9DCE15}" dt="2018-06-09T08:14:22.515" v="1" actId="1076"/>
        <pc:sldMkLst>
          <pc:docMk/>
          <pc:sldMk cId="3287262667" sldId="297"/>
        </pc:sldMkLst>
        <pc:picChg chg="add mod">
          <ac:chgData name="sadiyya patel" userId="e861c9b54cf89ba7" providerId="LiveId" clId="{DF4AD82E-5585-4311-85A3-8ACA9F9DCE15}" dt="2018-06-09T08:14:22.515" v="1" actId="1076"/>
          <ac:picMkLst>
            <pc:docMk/>
            <pc:sldMk cId="3287262667" sldId="297"/>
            <ac:picMk id="3" creationId="{39B581B5-3A6F-4F42-AB82-3B7AF3E95D87}"/>
          </ac:picMkLst>
        </pc:picChg>
      </pc:sldChg>
    </pc:docChg>
  </pc:docChgLst>
  <pc:docChgLst>
    <pc:chgData name="sadiyya patel" userId="e861c9b54cf89ba7" providerId="LiveId" clId="{9F8246BD-4923-49F9-AC23-18156AD426FB}"/>
    <pc:docChg chg="undo custSel addSld delSld modSld">
      <pc:chgData name="sadiyya patel" userId="e861c9b54cf89ba7" providerId="LiveId" clId="{9F8246BD-4923-49F9-AC23-18156AD426FB}" dt="2018-04-28T17:48:30.685" v="116" actId="1076"/>
      <pc:docMkLst>
        <pc:docMk/>
      </pc:docMkLst>
      <pc:sldChg chg="addSp delSp modSp delAnim modAnim">
        <pc:chgData name="sadiyya patel" userId="e861c9b54cf89ba7" providerId="LiveId" clId="{9F8246BD-4923-49F9-AC23-18156AD426FB}" dt="2018-04-28T17:42:55.993" v="88" actId="1076"/>
        <pc:sldMkLst>
          <pc:docMk/>
          <pc:sldMk cId="77909012" sldId="256"/>
        </pc:sldMkLst>
        <pc:picChg chg="add del mod">
          <ac:chgData name="sadiyya patel" userId="e861c9b54cf89ba7" providerId="LiveId" clId="{9F8246BD-4923-49F9-AC23-18156AD426FB}" dt="2018-04-28T17:35:07.531" v="32" actId="478"/>
          <ac:picMkLst>
            <pc:docMk/>
            <pc:sldMk cId="77909012" sldId="256"/>
            <ac:picMk id="4" creationId="{167B6FBA-7B94-4627-A359-8766710297C8}"/>
          </ac:picMkLst>
        </pc:picChg>
        <pc:picChg chg="add del mod">
          <ac:chgData name="sadiyya patel" userId="e861c9b54cf89ba7" providerId="LiveId" clId="{9F8246BD-4923-49F9-AC23-18156AD426FB}" dt="2018-04-28T17:42:02.047" v="78" actId="478"/>
          <ac:picMkLst>
            <pc:docMk/>
            <pc:sldMk cId="77909012" sldId="256"/>
            <ac:picMk id="5" creationId="{C4101713-6D4C-4BA9-B992-75CA64311960}"/>
          </ac:picMkLst>
        </pc:picChg>
        <pc:picChg chg="add mod">
          <ac:chgData name="sadiyya patel" userId="e861c9b54cf89ba7" providerId="LiveId" clId="{9F8246BD-4923-49F9-AC23-18156AD426FB}" dt="2018-04-28T17:42:55.993" v="88" actId="1076"/>
          <ac:picMkLst>
            <pc:docMk/>
            <pc:sldMk cId="77909012" sldId="256"/>
            <ac:picMk id="6" creationId="{2499F189-7D92-49DF-BDCA-A62C435ADA74}"/>
          </ac:picMkLst>
        </pc:picChg>
      </pc:sldChg>
      <pc:sldChg chg="addSp delSp modSp delAnim modAnim">
        <pc:chgData name="sadiyya patel" userId="e861c9b54cf89ba7" providerId="LiveId" clId="{9F8246BD-4923-49F9-AC23-18156AD426FB}" dt="2018-04-28T17:43:09.737" v="90" actId="1076"/>
        <pc:sldMkLst>
          <pc:docMk/>
          <pc:sldMk cId="82240372" sldId="285"/>
        </pc:sldMkLst>
        <pc:picChg chg="add del mod">
          <ac:chgData name="sadiyya patel" userId="e861c9b54cf89ba7" providerId="LiveId" clId="{9F8246BD-4923-49F9-AC23-18156AD426FB}" dt="2018-04-28T17:35:13.211" v="33" actId="478"/>
          <ac:picMkLst>
            <pc:docMk/>
            <pc:sldMk cId="82240372" sldId="285"/>
            <ac:picMk id="3" creationId="{029F2CB2-F3A3-4004-B01B-24D0183C5513}"/>
          </ac:picMkLst>
        </pc:picChg>
        <pc:picChg chg="add del mod">
          <ac:chgData name="sadiyya patel" userId="e861c9b54cf89ba7" providerId="LiveId" clId="{9F8246BD-4923-49F9-AC23-18156AD426FB}" dt="2018-04-28T17:42:05.226" v="79" actId="478"/>
          <ac:picMkLst>
            <pc:docMk/>
            <pc:sldMk cId="82240372" sldId="285"/>
            <ac:picMk id="4" creationId="{9D59FC91-AA80-4048-9C82-3D37A7CB48E6}"/>
          </ac:picMkLst>
        </pc:picChg>
        <pc:picChg chg="add mod">
          <ac:chgData name="sadiyya patel" userId="e861c9b54cf89ba7" providerId="LiveId" clId="{9F8246BD-4923-49F9-AC23-18156AD426FB}" dt="2018-04-28T17:43:09.737" v="90" actId="1076"/>
          <ac:picMkLst>
            <pc:docMk/>
            <pc:sldMk cId="82240372" sldId="285"/>
            <ac:picMk id="6" creationId="{97698591-0DD3-46B5-B08E-CEA2AB657B87}"/>
          </ac:picMkLst>
        </pc:picChg>
      </pc:sldChg>
      <pc:sldChg chg="addSp delSp modSp delAnim modAnim">
        <pc:chgData name="sadiyya patel" userId="e861c9b54cf89ba7" providerId="LiveId" clId="{9F8246BD-4923-49F9-AC23-18156AD426FB}" dt="2018-04-28T17:47:50.039" v="112" actId="1076"/>
        <pc:sldMkLst>
          <pc:docMk/>
          <pc:sldMk cId="3513613459" sldId="287"/>
        </pc:sldMkLst>
        <pc:picChg chg="add del mod">
          <ac:chgData name="sadiyya patel" userId="e861c9b54cf89ba7" providerId="LiveId" clId="{9F8246BD-4923-49F9-AC23-18156AD426FB}" dt="2018-04-28T17:35:50.135" v="46" actId="478"/>
          <ac:picMkLst>
            <pc:docMk/>
            <pc:sldMk cId="3513613459" sldId="287"/>
            <ac:picMk id="3" creationId="{6248864B-47C7-4480-AA16-66AACE21610C}"/>
          </ac:picMkLst>
        </pc:picChg>
        <pc:picChg chg="add del mod">
          <ac:chgData name="sadiyya patel" userId="e861c9b54cf89ba7" providerId="LiveId" clId="{9F8246BD-4923-49F9-AC23-18156AD426FB}" dt="2018-04-28T17:40:22.099" v="75" actId="478"/>
          <ac:picMkLst>
            <pc:docMk/>
            <pc:sldMk cId="3513613459" sldId="287"/>
            <ac:picMk id="4" creationId="{ACA160FF-9ED6-4DCE-9C83-78EBEAA0C658}"/>
          </ac:picMkLst>
        </pc:picChg>
        <pc:picChg chg="add mod">
          <ac:chgData name="sadiyya patel" userId="e861c9b54cf89ba7" providerId="LiveId" clId="{9F8246BD-4923-49F9-AC23-18156AD426FB}" dt="2018-04-28T17:47:50.039" v="112" actId="1076"/>
          <ac:picMkLst>
            <pc:docMk/>
            <pc:sldMk cId="3513613459" sldId="287"/>
            <ac:picMk id="6" creationId="{A656D7BC-9188-4AE0-AA89-403DEAEC5BA9}"/>
          </ac:picMkLst>
        </pc:picChg>
      </pc:sldChg>
      <pc:sldChg chg="addSp delSp modSp delAnim modAnim">
        <pc:chgData name="sadiyya patel" userId="e861c9b54cf89ba7" providerId="LiveId" clId="{9F8246BD-4923-49F9-AC23-18156AD426FB}" dt="2018-04-28T17:48:12.267" v="114" actId="1076"/>
        <pc:sldMkLst>
          <pc:docMk/>
          <pc:sldMk cId="503609560" sldId="288"/>
        </pc:sldMkLst>
        <pc:picChg chg="add del mod">
          <ac:chgData name="sadiyya patel" userId="e861c9b54cf89ba7" providerId="LiveId" clId="{9F8246BD-4923-49F9-AC23-18156AD426FB}" dt="2018-04-28T17:35:52.436" v="47" actId="478"/>
          <ac:picMkLst>
            <pc:docMk/>
            <pc:sldMk cId="503609560" sldId="288"/>
            <ac:picMk id="2" creationId="{7107D39F-8C7B-4CC8-AF59-B2ED0D130F61}"/>
          </ac:picMkLst>
        </pc:picChg>
        <pc:picChg chg="add mod">
          <ac:chgData name="sadiyya patel" userId="e861c9b54cf89ba7" providerId="LiveId" clId="{9F8246BD-4923-49F9-AC23-18156AD426FB}" dt="2018-04-28T17:48:12.267" v="114" actId="1076"/>
          <ac:picMkLst>
            <pc:docMk/>
            <pc:sldMk cId="503609560" sldId="288"/>
            <ac:picMk id="4" creationId="{1F1EE58C-789A-428C-A2A6-B33BFF4DFE6B}"/>
          </ac:picMkLst>
        </pc:picChg>
      </pc:sldChg>
      <pc:sldChg chg="addSp delSp modSp delAnim modAnim">
        <pc:chgData name="sadiyya patel" userId="e861c9b54cf89ba7" providerId="LiveId" clId="{9F8246BD-4923-49F9-AC23-18156AD426FB}" dt="2018-04-28T17:43:23.319" v="92" actId="1076"/>
        <pc:sldMkLst>
          <pc:docMk/>
          <pc:sldMk cId="3307830128" sldId="290"/>
        </pc:sldMkLst>
        <pc:picChg chg="add del mod">
          <ac:chgData name="sadiyya patel" userId="e861c9b54cf89ba7" providerId="LiveId" clId="{9F8246BD-4923-49F9-AC23-18156AD426FB}" dt="2018-04-28T17:35:15.845" v="34" actId="478"/>
          <ac:picMkLst>
            <pc:docMk/>
            <pc:sldMk cId="3307830128" sldId="290"/>
            <ac:picMk id="2" creationId="{3B71FAB5-E6DA-445B-A2B2-06BD61F41DA1}"/>
          </ac:picMkLst>
        </pc:picChg>
        <pc:picChg chg="add del mod">
          <ac:chgData name="sadiyya patel" userId="e861c9b54cf89ba7" providerId="LiveId" clId="{9F8246BD-4923-49F9-AC23-18156AD426FB}" dt="2018-04-28T17:42:08.063" v="80" actId="478"/>
          <ac:picMkLst>
            <pc:docMk/>
            <pc:sldMk cId="3307830128" sldId="290"/>
            <ac:picMk id="3" creationId="{E6F13986-36BB-4474-B598-768046215833}"/>
          </ac:picMkLst>
        </pc:picChg>
        <pc:picChg chg="add mod">
          <ac:chgData name="sadiyya patel" userId="e861c9b54cf89ba7" providerId="LiveId" clId="{9F8246BD-4923-49F9-AC23-18156AD426FB}" dt="2018-04-28T17:43:23.319" v="92" actId="1076"/>
          <ac:picMkLst>
            <pc:docMk/>
            <pc:sldMk cId="3307830128" sldId="290"/>
            <ac:picMk id="4" creationId="{520ED3C9-5901-44FC-A99C-D4C6A6B29FAE}"/>
          </ac:picMkLst>
        </pc:picChg>
      </pc:sldChg>
      <pc:sldChg chg="addSp delSp modSp delAnim modAnim">
        <pc:chgData name="sadiyya patel" userId="e861c9b54cf89ba7" providerId="LiveId" clId="{9F8246BD-4923-49F9-AC23-18156AD426FB}" dt="2018-04-28T17:43:41.370" v="94" actId="1076"/>
        <pc:sldMkLst>
          <pc:docMk/>
          <pc:sldMk cId="1103437090" sldId="291"/>
        </pc:sldMkLst>
        <pc:picChg chg="add del mod">
          <ac:chgData name="sadiyya patel" userId="e861c9b54cf89ba7" providerId="LiveId" clId="{9F8246BD-4923-49F9-AC23-18156AD426FB}" dt="2018-04-28T17:35:18.072" v="35" actId="478"/>
          <ac:picMkLst>
            <pc:docMk/>
            <pc:sldMk cId="1103437090" sldId="291"/>
            <ac:picMk id="2" creationId="{7A3E4FB9-FFCF-40D2-B6ED-25D1F867CCE0}"/>
          </ac:picMkLst>
        </pc:picChg>
        <pc:picChg chg="add del mod">
          <ac:chgData name="sadiyya patel" userId="e861c9b54cf89ba7" providerId="LiveId" clId="{9F8246BD-4923-49F9-AC23-18156AD426FB}" dt="2018-04-28T17:42:10.688" v="81" actId="478"/>
          <ac:picMkLst>
            <pc:docMk/>
            <pc:sldMk cId="1103437090" sldId="291"/>
            <ac:picMk id="3" creationId="{E65A74FA-E25E-42C7-A4AE-2A64467C3783}"/>
          </ac:picMkLst>
        </pc:picChg>
        <pc:picChg chg="add mod">
          <ac:chgData name="sadiyya patel" userId="e861c9b54cf89ba7" providerId="LiveId" clId="{9F8246BD-4923-49F9-AC23-18156AD426FB}" dt="2018-04-28T17:43:41.370" v="94" actId="1076"/>
          <ac:picMkLst>
            <pc:docMk/>
            <pc:sldMk cId="1103437090" sldId="291"/>
            <ac:picMk id="4" creationId="{D93A5C75-ECBB-4CBD-B83A-A0E9568E4795}"/>
          </ac:picMkLst>
        </pc:picChg>
      </pc:sldChg>
      <pc:sldChg chg="addSp delSp modSp delAnim modAnim">
        <pc:chgData name="sadiyya patel" userId="e861c9b54cf89ba7" providerId="LiveId" clId="{9F8246BD-4923-49F9-AC23-18156AD426FB}" dt="2018-04-28T17:45:39.953" v="108" actId="1076"/>
        <pc:sldMkLst>
          <pc:docMk/>
          <pc:sldMk cId="3583844401" sldId="292"/>
        </pc:sldMkLst>
        <pc:picChg chg="add del mod">
          <ac:chgData name="sadiyya patel" userId="e861c9b54cf89ba7" providerId="LiveId" clId="{9F8246BD-4923-49F9-AC23-18156AD426FB}" dt="2018-04-28T17:35:45.852" v="44" actId="478"/>
          <ac:picMkLst>
            <pc:docMk/>
            <pc:sldMk cId="3583844401" sldId="292"/>
            <ac:picMk id="3" creationId="{3B0802CF-12B2-454C-99B9-807E48835582}"/>
          </ac:picMkLst>
        </pc:picChg>
        <pc:picChg chg="add del mod">
          <ac:chgData name="sadiyya patel" userId="e861c9b54cf89ba7" providerId="LiveId" clId="{9F8246BD-4923-49F9-AC23-18156AD426FB}" dt="2018-04-28T17:40:32.797" v="76" actId="478"/>
          <ac:picMkLst>
            <pc:docMk/>
            <pc:sldMk cId="3583844401" sldId="292"/>
            <ac:picMk id="4" creationId="{16C44416-97BB-45CA-8E2A-2434E8703716}"/>
          </ac:picMkLst>
        </pc:picChg>
        <pc:picChg chg="add mod">
          <ac:chgData name="sadiyya patel" userId="e861c9b54cf89ba7" providerId="LiveId" clId="{9F8246BD-4923-49F9-AC23-18156AD426FB}" dt="2018-04-28T17:45:39.953" v="108" actId="1076"/>
          <ac:picMkLst>
            <pc:docMk/>
            <pc:sldMk cId="3583844401" sldId="292"/>
            <ac:picMk id="5" creationId="{4F58C5BF-2F5B-4CE6-AEBA-6CB4C8235BC9}"/>
          </ac:picMkLst>
        </pc:picChg>
      </pc:sldChg>
      <pc:sldChg chg="addSp delSp modSp delAnim modAnim">
        <pc:chgData name="sadiyya patel" userId="e861c9b54cf89ba7" providerId="LiveId" clId="{9F8246BD-4923-49F9-AC23-18156AD426FB}" dt="2018-04-28T17:44:02.295" v="96" actId="1076"/>
        <pc:sldMkLst>
          <pc:docMk/>
          <pc:sldMk cId="3805564503" sldId="293"/>
        </pc:sldMkLst>
        <pc:picChg chg="add del mod">
          <ac:chgData name="sadiyya patel" userId="e861c9b54cf89ba7" providerId="LiveId" clId="{9F8246BD-4923-49F9-AC23-18156AD426FB}" dt="2018-04-28T17:35:20.599" v="36" actId="478"/>
          <ac:picMkLst>
            <pc:docMk/>
            <pc:sldMk cId="3805564503" sldId="293"/>
            <ac:picMk id="3" creationId="{E7AE928F-643D-4C10-B4F9-17F654DD135B}"/>
          </ac:picMkLst>
        </pc:picChg>
        <pc:picChg chg="add del mod">
          <ac:chgData name="sadiyya patel" userId="e861c9b54cf89ba7" providerId="LiveId" clId="{9F8246BD-4923-49F9-AC23-18156AD426FB}" dt="2018-04-28T17:42:13.016" v="82" actId="478"/>
          <ac:picMkLst>
            <pc:docMk/>
            <pc:sldMk cId="3805564503" sldId="293"/>
            <ac:picMk id="4" creationId="{4E3AEAFB-5048-496E-970B-F65F2DAD5DD9}"/>
          </ac:picMkLst>
        </pc:picChg>
        <pc:picChg chg="add mod">
          <ac:chgData name="sadiyya patel" userId="e861c9b54cf89ba7" providerId="LiveId" clId="{9F8246BD-4923-49F9-AC23-18156AD426FB}" dt="2018-04-28T17:44:02.295" v="96" actId="1076"/>
          <ac:picMkLst>
            <pc:docMk/>
            <pc:sldMk cId="3805564503" sldId="293"/>
            <ac:picMk id="5" creationId="{DD089208-0E20-40A8-8F7C-362579C1165D}"/>
          </ac:picMkLst>
        </pc:picChg>
      </pc:sldChg>
      <pc:sldChg chg="addSp delSp modSp delAnim modAnim">
        <pc:chgData name="sadiyya patel" userId="e861c9b54cf89ba7" providerId="LiveId" clId="{9F8246BD-4923-49F9-AC23-18156AD426FB}" dt="2018-04-28T17:44:19.405" v="98" actId="1076"/>
        <pc:sldMkLst>
          <pc:docMk/>
          <pc:sldMk cId="4154553732" sldId="294"/>
        </pc:sldMkLst>
        <pc:picChg chg="add del mod">
          <ac:chgData name="sadiyya patel" userId="e861c9b54cf89ba7" providerId="LiveId" clId="{9F8246BD-4923-49F9-AC23-18156AD426FB}" dt="2018-04-28T17:35:22.765" v="37" actId="478"/>
          <ac:picMkLst>
            <pc:docMk/>
            <pc:sldMk cId="4154553732" sldId="294"/>
            <ac:picMk id="3" creationId="{DCF233BA-AEE8-43D4-A5BB-570E9310477D}"/>
          </ac:picMkLst>
        </pc:picChg>
        <pc:picChg chg="add del mod">
          <ac:chgData name="sadiyya patel" userId="e861c9b54cf89ba7" providerId="LiveId" clId="{9F8246BD-4923-49F9-AC23-18156AD426FB}" dt="2018-04-28T17:42:15.106" v="83" actId="478"/>
          <ac:picMkLst>
            <pc:docMk/>
            <pc:sldMk cId="4154553732" sldId="294"/>
            <ac:picMk id="4" creationId="{5ADCAA39-A993-43AD-9969-515E818E2328}"/>
          </ac:picMkLst>
        </pc:picChg>
        <pc:picChg chg="add mod">
          <ac:chgData name="sadiyya patel" userId="e861c9b54cf89ba7" providerId="LiveId" clId="{9F8246BD-4923-49F9-AC23-18156AD426FB}" dt="2018-04-28T17:44:19.405" v="98" actId="1076"/>
          <ac:picMkLst>
            <pc:docMk/>
            <pc:sldMk cId="4154553732" sldId="294"/>
            <ac:picMk id="6" creationId="{45FB35BF-9F81-4257-9C0B-47FBE9223BE1}"/>
          </ac:picMkLst>
        </pc:picChg>
      </pc:sldChg>
      <pc:sldChg chg="addSp delSp modSp delAnim modAnim">
        <pc:chgData name="sadiyya patel" userId="e861c9b54cf89ba7" providerId="LiveId" clId="{9F8246BD-4923-49F9-AC23-18156AD426FB}" dt="2018-04-28T17:48:30.685" v="116" actId="1076"/>
        <pc:sldMkLst>
          <pc:docMk/>
          <pc:sldMk cId="3301947273" sldId="295"/>
        </pc:sldMkLst>
        <pc:picChg chg="add del mod">
          <ac:chgData name="sadiyya patel" userId="e861c9b54cf89ba7" providerId="LiveId" clId="{9F8246BD-4923-49F9-AC23-18156AD426FB}" dt="2018-04-28T17:35:56" v="48" actId="478"/>
          <ac:picMkLst>
            <pc:docMk/>
            <pc:sldMk cId="3301947273" sldId="295"/>
            <ac:picMk id="3" creationId="{1F07F079-CFF7-4FD4-A586-415D4062CB6B}"/>
          </ac:picMkLst>
        </pc:picChg>
        <pc:picChg chg="add mod">
          <ac:chgData name="sadiyya patel" userId="e861c9b54cf89ba7" providerId="LiveId" clId="{9F8246BD-4923-49F9-AC23-18156AD426FB}" dt="2018-04-28T17:48:30.685" v="116" actId="1076"/>
          <ac:picMkLst>
            <pc:docMk/>
            <pc:sldMk cId="3301947273" sldId="295"/>
            <ac:picMk id="4" creationId="{910F6D5E-17A4-483E-AD05-C0141CFF8302}"/>
          </ac:picMkLst>
        </pc:picChg>
      </pc:sldChg>
      <pc:sldChg chg="addSp delSp modSp delAnim modAnim">
        <pc:chgData name="sadiyya patel" userId="e861c9b54cf89ba7" providerId="LiveId" clId="{9F8246BD-4923-49F9-AC23-18156AD426FB}" dt="2018-04-28T17:45:09.905" v="104" actId="1076"/>
        <pc:sldMkLst>
          <pc:docMk/>
          <pc:sldMk cId="1626769423" sldId="296"/>
        </pc:sldMkLst>
        <pc:picChg chg="add del mod">
          <ac:chgData name="sadiyya patel" userId="e861c9b54cf89ba7" providerId="LiveId" clId="{9F8246BD-4923-49F9-AC23-18156AD426FB}" dt="2018-04-28T17:35:40.987" v="42" actId="478"/>
          <ac:picMkLst>
            <pc:docMk/>
            <pc:sldMk cId="1626769423" sldId="296"/>
            <ac:picMk id="3" creationId="{ED3F9333-4420-4AF6-8C86-E04942343FAF}"/>
          </ac:picMkLst>
        </pc:picChg>
        <pc:picChg chg="add del mod">
          <ac:chgData name="sadiyya patel" userId="e861c9b54cf89ba7" providerId="LiveId" clId="{9F8246BD-4923-49F9-AC23-18156AD426FB}" dt="2018-04-28T17:40:43.190" v="77" actId="478"/>
          <ac:picMkLst>
            <pc:docMk/>
            <pc:sldMk cId="1626769423" sldId="296"/>
            <ac:picMk id="4" creationId="{864BB9C7-FB8E-4E75-B30A-B873FC071794}"/>
          </ac:picMkLst>
        </pc:picChg>
        <pc:picChg chg="add mod">
          <ac:chgData name="sadiyya patel" userId="e861c9b54cf89ba7" providerId="LiveId" clId="{9F8246BD-4923-49F9-AC23-18156AD426FB}" dt="2018-04-28T17:45:09.905" v="104" actId="1076"/>
          <ac:picMkLst>
            <pc:docMk/>
            <pc:sldMk cId="1626769423" sldId="296"/>
            <ac:picMk id="6" creationId="{31A24028-071E-404C-98A6-598030D8C2A4}"/>
          </ac:picMkLst>
        </pc:picChg>
      </pc:sldChg>
      <pc:sldChg chg="addSp delSp modSp delAnim modAnim">
        <pc:chgData name="sadiyya patel" userId="e861c9b54cf89ba7" providerId="LiveId" clId="{9F8246BD-4923-49F9-AC23-18156AD426FB}" dt="2018-04-28T17:45:26.757" v="106" actId="1076"/>
        <pc:sldMkLst>
          <pc:docMk/>
          <pc:sldMk cId="3287262667" sldId="297"/>
        </pc:sldMkLst>
        <pc:picChg chg="add del mod">
          <ac:chgData name="sadiyya patel" userId="e861c9b54cf89ba7" providerId="LiveId" clId="{9F8246BD-4923-49F9-AC23-18156AD426FB}" dt="2018-04-28T17:35:43.749" v="43" actId="478"/>
          <ac:picMkLst>
            <pc:docMk/>
            <pc:sldMk cId="3287262667" sldId="297"/>
            <ac:picMk id="3" creationId="{EFF47E3C-E8C1-4064-B5CA-1AE6C8D09130}"/>
          </ac:picMkLst>
        </pc:picChg>
        <pc:picChg chg="add del mod">
          <ac:chgData name="sadiyya patel" userId="e861c9b54cf89ba7" providerId="LiveId" clId="{9F8246BD-4923-49F9-AC23-18156AD426FB}" dt="2018-04-28T17:42:27.832" v="86" actId="478"/>
          <ac:picMkLst>
            <pc:docMk/>
            <pc:sldMk cId="3287262667" sldId="297"/>
            <ac:picMk id="4" creationId="{67A3B1AF-E090-4A70-84C3-7A370A07037D}"/>
          </ac:picMkLst>
        </pc:picChg>
        <pc:picChg chg="add mod">
          <ac:chgData name="sadiyya patel" userId="e861c9b54cf89ba7" providerId="LiveId" clId="{9F8246BD-4923-49F9-AC23-18156AD426FB}" dt="2018-04-28T17:45:26.757" v="106" actId="1076"/>
          <ac:picMkLst>
            <pc:docMk/>
            <pc:sldMk cId="3287262667" sldId="297"/>
            <ac:picMk id="6" creationId="{AB15FF95-D1E4-4F91-B364-C2D1224AB5C8}"/>
          </ac:picMkLst>
        </pc:picChg>
      </pc:sldChg>
      <pc:sldChg chg="addSp delSp modSp delAnim modAnim">
        <pc:chgData name="sadiyya patel" userId="e861c9b54cf89ba7" providerId="LiveId" clId="{9F8246BD-4923-49F9-AC23-18156AD426FB}" dt="2018-04-28T17:44:35.889" v="100" actId="1076"/>
        <pc:sldMkLst>
          <pc:docMk/>
          <pc:sldMk cId="2047989357" sldId="299"/>
        </pc:sldMkLst>
        <pc:picChg chg="add del mod">
          <ac:chgData name="sadiyya patel" userId="e861c9b54cf89ba7" providerId="LiveId" clId="{9F8246BD-4923-49F9-AC23-18156AD426FB}" dt="2018-04-28T17:35:25.249" v="38" actId="478"/>
          <ac:picMkLst>
            <pc:docMk/>
            <pc:sldMk cId="2047989357" sldId="299"/>
            <ac:picMk id="3" creationId="{6CB27906-F360-4DB6-81B0-79EB3B2E8304}"/>
          </ac:picMkLst>
        </pc:picChg>
        <pc:picChg chg="add del mod">
          <ac:chgData name="sadiyya patel" userId="e861c9b54cf89ba7" providerId="LiveId" clId="{9F8246BD-4923-49F9-AC23-18156AD426FB}" dt="2018-04-28T17:42:17.178" v="84" actId="478"/>
          <ac:picMkLst>
            <pc:docMk/>
            <pc:sldMk cId="2047989357" sldId="299"/>
            <ac:picMk id="4" creationId="{8360D93A-4C59-4DCF-94CC-4624B58BE225}"/>
          </ac:picMkLst>
        </pc:picChg>
        <pc:picChg chg="add mod">
          <ac:chgData name="sadiyya patel" userId="e861c9b54cf89ba7" providerId="LiveId" clId="{9F8246BD-4923-49F9-AC23-18156AD426FB}" dt="2018-04-28T17:44:35.889" v="100" actId="1076"/>
          <ac:picMkLst>
            <pc:docMk/>
            <pc:sldMk cId="2047989357" sldId="299"/>
            <ac:picMk id="6" creationId="{6F259167-A28B-48D1-8F78-37F90B58D84A}"/>
          </ac:picMkLst>
        </pc:picChg>
      </pc:sldChg>
      <pc:sldChg chg="addSp delSp modSp delAnim modAnim">
        <pc:chgData name="sadiyya patel" userId="e861c9b54cf89ba7" providerId="LiveId" clId="{9F8246BD-4923-49F9-AC23-18156AD426FB}" dt="2018-04-28T17:44:50.960" v="102" actId="1076"/>
        <pc:sldMkLst>
          <pc:docMk/>
          <pc:sldMk cId="984457141" sldId="300"/>
        </pc:sldMkLst>
        <pc:picChg chg="add del mod">
          <ac:chgData name="sadiyya patel" userId="e861c9b54cf89ba7" providerId="LiveId" clId="{9F8246BD-4923-49F9-AC23-18156AD426FB}" dt="2018-04-28T17:35:27.571" v="39" actId="478"/>
          <ac:picMkLst>
            <pc:docMk/>
            <pc:sldMk cId="984457141" sldId="300"/>
            <ac:picMk id="2" creationId="{CE6D4E04-4E1A-4A23-8BE5-6126E289525D}"/>
          </ac:picMkLst>
        </pc:picChg>
        <pc:picChg chg="add del mod">
          <ac:chgData name="sadiyya patel" userId="e861c9b54cf89ba7" providerId="LiveId" clId="{9F8246BD-4923-49F9-AC23-18156AD426FB}" dt="2018-04-28T17:42:19.280" v="85" actId="478"/>
          <ac:picMkLst>
            <pc:docMk/>
            <pc:sldMk cId="984457141" sldId="300"/>
            <ac:picMk id="3" creationId="{B7757164-2371-4027-854A-151EA7E2C061}"/>
          </ac:picMkLst>
        </pc:picChg>
        <pc:picChg chg="add mod">
          <ac:chgData name="sadiyya patel" userId="e861c9b54cf89ba7" providerId="LiveId" clId="{9F8246BD-4923-49F9-AC23-18156AD426FB}" dt="2018-04-28T17:44:50.960" v="102" actId="1076"/>
          <ac:picMkLst>
            <pc:docMk/>
            <pc:sldMk cId="984457141" sldId="300"/>
            <ac:picMk id="9" creationId="{B26881B5-0776-4D3B-BFD6-6F55C2E60134}"/>
          </ac:picMkLst>
        </pc:picChg>
      </pc:sldChg>
      <pc:sldChg chg="addSp delSp modSp delAnim modAnim">
        <pc:chgData name="sadiyya patel" userId="e861c9b54cf89ba7" providerId="LiveId" clId="{9F8246BD-4923-49F9-AC23-18156AD426FB}" dt="2018-04-28T17:46:23.907" v="110" actId="478"/>
        <pc:sldMkLst>
          <pc:docMk/>
          <pc:sldMk cId="4087771534" sldId="303"/>
        </pc:sldMkLst>
        <pc:picChg chg="add del mod">
          <ac:chgData name="sadiyya patel" userId="e861c9b54cf89ba7" providerId="LiveId" clId="{9F8246BD-4923-49F9-AC23-18156AD426FB}" dt="2018-04-28T17:35:48.170" v="45" actId="478"/>
          <ac:picMkLst>
            <pc:docMk/>
            <pc:sldMk cId="4087771534" sldId="303"/>
            <ac:picMk id="2" creationId="{886DEF77-85AE-4707-B135-1A33144C5E2F}"/>
          </ac:picMkLst>
        </pc:picChg>
        <pc:picChg chg="add del mod">
          <ac:chgData name="sadiyya patel" userId="e861c9b54cf89ba7" providerId="LiveId" clId="{9F8246BD-4923-49F9-AC23-18156AD426FB}" dt="2018-04-28T17:40:18.143" v="74" actId="478"/>
          <ac:picMkLst>
            <pc:docMk/>
            <pc:sldMk cId="4087771534" sldId="303"/>
            <ac:picMk id="3" creationId="{91D4F289-520C-4294-8989-C2B35BA5DD6B}"/>
          </ac:picMkLst>
        </pc:picChg>
        <pc:picChg chg="add del mod">
          <ac:chgData name="sadiyya patel" userId="e861c9b54cf89ba7" providerId="LiveId" clId="{9F8246BD-4923-49F9-AC23-18156AD426FB}" dt="2018-04-28T17:46:23.907" v="110" actId="478"/>
          <ac:picMkLst>
            <pc:docMk/>
            <pc:sldMk cId="4087771534" sldId="303"/>
            <ac:picMk id="4" creationId="{9516EA0B-110B-4EB2-941A-25DB0FADAAEA}"/>
          </ac:picMkLst>
        </pc:picChg>
      </pc:sldChg>
    </pc:docChg>
  </pc:docChgLst>
  <pc:docChgLst>
    <pc:chgData name="sadiyya patel" userId="e861c9b54cf89ba7" providerId="LiveId" clId="{F084B8CC-7270-4987-BA1B-F6D0442B5C82}"/>
    <pc:docChg chg="undo custSel modSld">
      <pc:chgData name="sadiyya patel" userId="e861c9b54cf89ba7" providerId="LiveId" clId="{F084B8CC-7270-4987-BA1B-F6D0442B5C82}" dt="2022-08-29T14:21:14.225" v="66" actId="26606"/>
      <pc:docMkLst>
        <pc:docMk/>
      </pc:docMkLst>
      <pc:sldChg chg="addSp delSp modSp mod delDesignElem">
        <pc:chgData name="sadiyya patel" userId="e861c9b54cf89ba7" providerId="LiveId" clId="{F084B8CC-7270-4987-BA1B-F6D0442B5C82}" dt="2022-08-29T14:18:17.626" v="52" actId="20577"/>
        <pc:sldMkLst>
          <pc:docMk/>
          <pc:sldMk cId="77909012" sldId="256"/>
        </pc:sldMkLst>
        <pc:spChg chg="mod">
          <ac:chgData name="sadiyya patel" userId="e861c9b54cf89ba7" providerId="LiveId" clId="{F084B8CC-7270-4987-BA1B-F6D0442B5C82}" dt="2022-08-29T14:18:17.626" v="52" actId="20577"/>
          <ac:spMkLst>
            <pc:docMk/>
            <pc:sldMk cId="77909012" sldId="256"/>
            <ac:spMk id="2" creationId="{F274AC96-6A0F-479A-BF68-47967056D3FC}"/>
          </ac:spMkLst>
        </pc:spChg>
        <pc:spChg chg="mod">
          <ac:chgData name="sadiyya patel" userId="e861c9b54cf89ba7" providerId="LiveId" clId="{F084B8CC-7270-4987-BA1B-F6D0442B5C82}" dt="2022-08-29T14:17:41.930" v="12" actId="26606"/>
          <ac:spMkLst>
            <pc:docMk/>
            <pc:sldMk cId="77909012" sldId="256"/>
            <ac:spMk id="3" creationId="{FC300A56-DBC6-4819-AA47-9027163136D7}"/>
          </ac:spMkLst>
        </pc:spChg>
        <pc:spChg chg="add">
          <ac:chgData name="sadiyya patel" userId="e861c9b54cf89ba7" providerId="LiveId" clId="{F084B8CC-7270-4987-BA1B-F6D0442B5C82}" dt="2022-08-29T14:17:41.930" v="12" actId="26606"/>
          <ac:spMkLst>
            <pc:docMk/>
            <pc:sldMk cId="77909012" sldId="256"/>
            <ac:spMk id="7" creationId="{E770CA6A-B3B0-4826-A91F-B2B1F8922026}"/>
          </ac:spMkLst>
        </pc:spChg>
        <pc:spChg chg="del">
          <ac:chgData name="sadiyya patel" userId="e861c9b54cf89ba7" providerId="LiveId" clId="{F084B8CC-7270-4987-BA1B-F6D0442B5C82}" dt="2022-08-29T14:17:35.801" v="4"/>
          <ac:spMkLst>
            <pc:docMk/>
            <pc:sldMk cId="77909012" sldId="256"/>
            <ac:spMk id="8" creationId="{90EB472E-7CA6-4C2D-81E9-CD39A44F0B83}"/>
          </ac:spMkLst>
        </pc:spChg>
        <pc:spChg chg="del">
          <ac:chgData name="sadiyya patel" userId="e861c9b54cf89ba7" providerId="LiveId" clId="{F084B8CC-7270-4987-BA1B-F6D0442B5C82}" dt="2022-08-29T14:17:35.801" v="4"/>
          <ac:spMkLst>
            <pc:docMk/>
            <pc:sldMk cId="77909012" sldId="256"/>
            <ac:spMk id="10" creationId="{AE0A0486-F672-4FEF-A0A9-E6C3B7E3A545}"/>
          </ac:spMkLst>
        </pc:spChg>
        <pc:spChg chg="del">
          <ac:chgData name="sadiyya patel" userId="e861c9b54cf89ba7" providerId="LiveId" clId="{F084B8CC-7270-4987-BA1B-F6D0442B5C82}" dt="2022-08-29T14:17:35.801" v="4"/>
          <ac:spMkLst>
            <pc:docMk/>
            <pc:sldMk cId="77909012" sldId="256"/>
            <ac:spMk id="12" creationId="{4689BC21-5566-4B70-91EA-44B4299CB337}"/>
          </ac:spMkLst>
        </pc:spChg>
        <pc:spChg chg="del">
          <ac:chgData name="sadiyya patel" userId="e861c9b54cf89ba7" providerId="LiveId" clId="{F084B8CC-7270-4987-BA1B-F6D0442B5C82}" dt="2022-08-29T14:17:35.801" v="4"/>
          <ac:spMkLst>
            <pc:docMk/>
            <pc:sldMk cId="77909012" sldId="256"/>
            <ac:spMk id="14" creationId="{7F1FCE6A-97BC-41EB-809A-50936E0F940B}"/>
          </ac:spMkLst>
        </pc:spChg>
        <pc:picChg chg="add">
          <ac:chgData name="sadiyya patel" userId="e861c9b54cf89ba7" providerId="LiveId" clId="{F084B8CC-7270-4987-BA1B-F6D0442B5C82}" dt="2022-08-29T14:17:41.930" v="12" actId="26606"/>
          <ac:picMkLst>
            <pc:docMk/>
            <pc:sldMk cId="77909012" sldId="256"/>
            <ac:picMk id="11" creationId="{25128BB7-D1A3-4F7F-98A3-10B5DCE17448}"/>
          </ac:picMkLst>
        </pc:picChg>
        <pc:cxnChg chg="add">
          <ac:chgData name="sadiyya patel" userId="e861c9b54cf89ba7" providerId="LiveId" clId="{F084B8CC-7270-4987-BA1B-F6D0442B5C82}" dt="2022-08-29T14:17:41.930" v="12" actId="26606"/>
          <ac:cxnSpMkLst>
            <pc:docMk/>
            <pc:sldMk cId="77909012" sldId="256"/>
            <ac:cxnSpMk id="9" creationId="{6FE641DB-A503-41DE-ACA6-36B41C6C2BE9}"/>
          </ac:cxnSpMkLst>
        </pc:cxnChg>
      </pc:sldChg>
      <pc:sldChg chg="modSp mod">
        <pc:chgData name="sadiyya patel" userId="e861c9b54cf89ba7" providerId="LiveId" clId="{F084B8CC-7270-4987-BA1B-F6D0442B5C82}" dt="2022-08-29T14:18:25.027" v="53" actId="26606"/>
        <pc:sldMkLst>
          <pc:docMk/>
          <pc:sldMk cId="82240372" sldId="285"/>
        </pc:sldMkLst>
        <pc:spChg chg="mod">
          <ac:chgData name="sadiyya patel" userId="e861c9b54cf89ba7" providerId="LiveId" clId="{F084B8CC-7270-4987-BA1B-F6D0442B5C82}" dt="2022-08-29T14:18:25.027" v="53" actId="26606"/>
          <ac:spMkLst>
            <pc:docMk/>
            <pc:sldMk cId="82240372" sldId="285"/>
            <ac:spMk id="2" creationId="{C002FD3C-643C-4893-A26C-B55BDA44CCD2}"/>
          </ac:spMkLst>
        </pc:spChg>
        <pc:graphicFrameChg chg="mod modGraphic">
          <ac:chgData name="sadiyya patel" userId="e861c9b54cf89ba7" providerId="LiveId" clId="{F084B8CC-7270-4987-BA1B-F6D0442B5C82}" dt="2022-08-29T14:18:25.027" v="53" actId="26606"/>
          <ac:graphicFrameMkLst>
            <pc:docMk/>
            <pc:sldMk cId="82240372" sldId="285"/>
            <ac:graphicFrameMk id="5" creationId="{61479D87-7019-4429-89EA-C19E8775725C}"/>
          </ac:graphicFrameMkLst>
        </pc:graphicFrameChg>
      </pc:sldChg>
      <pc:sldChg chg="addSp modSp mod">
        <pc:chgData name="sadiyya patel" userId="e861c9b54cf89ba7" providerId="LiveId" clId="{F084B8CC-7270-4987-BA1B-F6D0442B5C82}" dt="2022-08-29T14:20:53.422" v="65" actId="26606"/>
        <pc:sldMkLst>
          <pc:docMk/>
          <pc:sldMk cId="3513613459" sldId="287"/>
        </pc:sldMkLst>
        <pc:spChg chg="mod">
          <ac:chgData name="sadiyya patel" userId="e861c9b54cf89ba7" providerId="LiveId" clId="{F084B8CC-7270-4987-BA1B-F6D0442B5C82}" dt="2022-08-29T14:20:53.422" v="65" actId="26606"/>
          <ac:spMkLst>
            <pc:docMk/>
            <pc:sldMk cId="3513613459" sldId="287"/>
            <ac:spMk id="2" creationId="{1C09763D-8B81-47C6-8300-66F506BB9D36}"/>
          </ac:spMkLst>
        </pc:spChg>
        <pc:spChg chg="add">
          <ac:chgData name="sadiyya patel" userId="e861c9b54cf89ba7" providerId="LiveId" clId="{F084B8CC-7270-4987-BA1B-F6D0442B5C82}" dt="2022-08-29T14:20:53.422" v="65" actId="26606"/>
          <ac:spMkLst>
            <pc:docMk/>
            <pc:sldMk cId="3513613459" sldId="287"/>
            <ac:spMk id="10" creationId="{B781DC51-1D15-43A2-AB4F-2051C5F1C49C}"/>
          </ac:spMkLst>
        </pc:spChg>
        <pc:spChg chg="add">
          <ac:chgData name="sadiyya patel" userId="e861c9b54cf89ba7" providerId="LiveId" clId="{F084B8CC-7270-4987-BA1B-F6D0442B5C82}" dt="2022-08-29T14:20:53.422" v="65" actId="26606"/>
          <ac:spMkLst>
            <pc:docMk/>
            <pc:sldMk cId="3513613459" sldId="287"/>
            <ac:spMk id="12" creationId="{41008B81-C8A4-4EEF-A211-877A35E98ABC}"/>
          </ac:spMkLst>
        </pc:spChg>
        <pc:graphicFrameChg chg="mod modGraphic">
          <ac:chgData name="sadiyya patel" userId="e861c9b54cf89ba7" providerId="LiveId" clId="{F084B8CC-7270-4987-BA1B-F6D0442B5C82}" dt="2022-08-29T14:20:53.422" v="65" actId="26606"/>
          <ac:graphicFrameMkLst>
            <pc:docMk/>
            <pc:sldMk cId="3513613459" sldId="287"/>
            <ac:graphicFrameMk id="5" creationId="{DEF3F967-6E70-499D-BA9C-1277556675EC}"/>
          </ac:graphicFrameMkLst>
        </pc:graphicFrameChg>
        <pc:picChg chg="add">
          <ac:chgData name="sadiyya patel" userId="e861c9b54cf89ba7" providerId="LiveId" clId="{F084B8CC-7270-4987-BA1B-F6D0442B5C82}" dt="2022-08-29T14:20:53.422" v="65" actId="26606"/>
          <ac:picMkLst>
            <pc:docMk/>
            <pc:sldMk cId="3513613459" sldId="287"/>
            <ac:picMk id="14" creationId="{C82B94A0-9C04-497F-9F2A-234AC715BC13}"/>
          </ac:picMkLst>
        </pc:picChg>
        <pc:picChg chg="add">
          <ac:chgData name="sadiyya patel" userId="e861c9b54cf89ba7" providerId="LiveId" clId="{F084B8CC-7270-4987-BA1B-F6D0442B5C82}" dt="2022-08-29T14:20:53.422" v="65" actId="26606"/>
          <ac:picMkLst>
            <pc:docMk/>
            <pc:sldMk cId="3513613459" sldId="287"/>
            <ac:picMk id="16" creationId="{369CB58F-9DB1-495E-8241-D899410449CB}"/>
          </ac:picMkLst>
        </pc:picChg>
      </pc:sldChg>
      <pc:sldChg chg="delSp delDesignElem">
        <pc:chgData name="sadiyya patel" userId="e861c9b54cf89ba7" providerId="LiveId" clId="{F084B8CC-7270-4987-BA1B-F6D0442B5C82}" dt="2022-08-29T14:17:35.801" v="4"/>
        <pc:sldMkLst>
          <pc:docMk/>
          <pc:sldMk cId="1103437090" sldId="291"/>
        </pc:sldMkLst>
        <pc:spChg chg="del">
          <ac:chgData name="sadiyya patel" userId="e861c9b54cf89ba7" providerId="LiveId" clId="{F084B8CC-7270-4987-BA1B-F6D0442B5C82}" dt="2022-08-29T14:17:35.801" v="4"/>
          <ac:spMkLst>
            <pc:docMk/>
            <pc:sldMk cId="1103437090" sldId="291"/>
            <ac:spMk id="7" creationId="{051E3431-CE8A-4FA3-92ED-72D1E007B338}"/>
          </ac:spMkLst>
        </pc:spChg>
        <pc:spChg chg="del">
          <ac:chgData name="sadiyya patel" userId="e861c9b54cf89ba7" providerId="LiveId" clId="{F084B8CC-7270-4987-BA1B-F6D0442B5C82}" dt="2022-08-29T14:17:35.801" v="4"/>
          <ac:spMkLst>
            <pc:docMk/>
            <pc:sldMk cId="1103437090" sldId="291"/>
            <ac:spMk id="8" creationId="{287ACA9C-6281-4732-9DE5-95D5F9BEA7AD}"/>
          </ac:spMkLst>
        </pc:spChg>
        <pc:spChg chg="del">
          <ac:chgData name="sadiyya patel" userId="e861c9b54cf89ba7" providerId="LiveId" clId="{F084B8CC-7270-4987-BA1B-F6D0442B5C82}" dt="2022-08-29T14:17:35.801" v="4"/>
          <ac:spMkLst>
            <pc:docMk/>
            <pc:sldMk cId="1103437090" sldId="291"/>
            <ac:spMk id="14" creationId="{D1628877-E08F-4E76-A6D9-CAFB570DB8D3}"/>
          </ac:spMkLst>
        </pc:spChg>
        <pc:spChg chg="del">
          <ac:chgData name="sadiyya patel" userId="e861c9b54cf89ba7" providerId="LiveId" clId="{F084B8CC-7270-4987-BA1B-F6D0442B5C82}" dt="2022-08-29T14:17:35.801" v="4"/>
          <ac:spMkLst>
            <pc:docMk/>
            <pc:sldMk cId="1103437090" sldId="291"/>
            <ac:spMk id="16" creationId="{57587975-CDAC-4067-A9DD-FF1F73F8494E}"/>
          </ac:spMkLst>
        </pc:spChg>
      </pc:sldChg>
      <pc:sldChg chg="modSp mod">
        <pc:chgData name="sadiyya patel" userId="e861c9b54cf89ba7" providerId="LiveId" clId="{F084B8CC-7270-4987-BA1B-F6D0442B5C82}" dt="2022-08-29T14:20:14.219" v="61" actId="1076"/>
        <pc:sldMkLst>
          <pc:docMk/>
          <pc:sldMk cId="3583844401" sldId="292"/>
        </pc:sldMkLst>
        <pc:spChg chg="mod">
          <ac:chgData name="sadiyya patel" userId="e861c9b54cf89ba7" providerId="LiveId" clId="{F084B8CC-7270-4987-BA1B-F6D0442B5C82}" dt="2022-08-29T14:20:14.219" v="61" actId="1076"/>
          <ac:spMkLst>
            <pc:docMk/>
            <pc:sldMk cId="3583844401" sldId="292"/>
            <ac:spMk id="2" creationId="{37728117-28FD-4363-AB81-3117D7BD3101}"/>
          </ac:spMkLst>
        </pc:spChg>
        <pc:picChg chg="mod">
          <ac:chgData name="sadiyya patel" userId="e861c9b54cf89ba7" providerId="LiveId" clId="{F084B8CC-7270-4987-BA1B-F6D0442B5C82}" dt="2022-08-29T14:17:37.182" v="11"/>
          <ac:picMkLst>
            <pc:docMk/>
            <pc:sldMk cId="3583844401" sldId="292"/>
            <ac:picMk id="9" creationId="{92594621-7048-439C-9255-AB9C774DD380}"/>
          </ac:picMkLst>
        </pc:picChg>
      </pc:sldChg>
      <pc:sldChg chg="addSp delSp modSp mod">
        <pc:chgData name="sadiyya patel" userId="e861c9b54cf89ba7" providerId="LiveId" clId="{F084B8CC-7270-4987-BA1B-F6D0442B5C82}" dt="2022-08-29T14:18:49.555" v="56" actId="26606"/>
        <pc:sldMkLst>
          <pc:docMk/>
          <pc:sldMk cId="3805564503" sldId="293"/>
        </pc:sldMkLst>
        <pc:spChg chg="mod">
          <ac:chgData name="sadiyya patel" userId="e861c9b54cf89ba7" providerId="LiveId" clId="{F084B8CC-7270-4987-BA1B-F6D0442B5C82}" dt="2022-08-29T14:18:49.555" v="56" actId="26606"/>
          <ac:spMkLst>
            <pc:docMk/>
            <pc:sldMk cId="3805564503" sldId="293"/>
            <ac:spMk id="2" creationId="{20B898AE-BCA6-4741-9D01-0062B38F57F2}"/>
          </ac:spMkLst>
        </pc:spChg>
        <pc:spChg chg="add del">
          <ac:chgData name="sadiyya patel" userId="e861c9b54cf89ba7" providerId="LiveId" clId="{F084B8CC-7270-4987-BA1B-F6D0442B5C82}" dt="2022-08-29T14:18:49.555" v="56" actId="26606"/>
          <ac:spMkLst>
            <pc:docMk/>
            <pc:sldMk cId="3805564503" sldId="293"/>
            <ac:spMk id="19" creationId="{8F6538AB-4B84-4D7A-BE7C-273BC7B5F988}"/>
          </ac:spMkLst>
        </pc:spChg>
        <pc:graphicFrameChg chg="mod modGraphic">
          <ac:chgData name="sadiyya patel" userId="e861c9b54cf89ba7" providerId="LiveId" clId="{F084B8CC-7270-4987-BA1B-F6D0442B5C82}" dt="2022-08-29T14:18:49.555" v="56" actId="26606"/>
          <ac:graphicFrameMkLst>
            <pc:docMk/>
            <pc:sldMk cId="3805564503" sldId="293"/>
            <ac:graphicFrameMk id="17" creationId="{99672FF8-F814-40B7-B213-4B82524EA16B}"/>
          </ac:graphicFrameMkLst>
        </pc:graphicFrameChg>
        <pc:picChg chg="add del">
          <ac:chgData name="sadiyya patel" userId="e861c9b54cf89ba7" providerId="LiveId" clId="{F084B8CC-7270-4987-BA1B-F6D0442B5C82}" dt="2022-08-29T14:18:49.555" v="56" actId="26606"/>
          <ac:picMkLst>
            <pc:docMk/>
            <pc:sldMk cId="3805564503" sldId="293"/>
            <ac:picMk id="20" creationId="{01E03986-69AA-486A-86D9-6B02E48BAF04}"/>
          </ac:picMkLst>
        </pc:picChg>
      </pc:sldChg>
      <pc:sldChg chg="delSp modSp mod delDesignElem">
        <pc:chgData name="sadiyya patel" userId="e861c9b54cf89ba7" providerId="LiveId" clId="{F084B8CC-7270-4987-BA1B-F6D0442B5C82}" dt="2022-08-29T14:17:35.977" v="7" actId="27636"/>
        <pc:sldMkLst>
          <pc:docMk/>
          <pc:sldMk cId="4154553732" sldId="294"/>
        </pc:sldMkLst>
        <pc:spChg chg="mod">
          <ac:chgData name="sadiyya patel" userId="e861c9b54cf89ba7" providerId="LiveId" clId="{F084B8CC-7270-4987-BA1B-F6D0442B5C82}" dt="2022-08-29T14:17:35.977" v="7" actId="27636"/>
          <ac:spMkLst>
            <pc:docMk/>
            <pc:sldMk cId="4154553732" sldId="294"/>
            <ac:spMk id="2" creationId="{20B898AE-BCA6-4741-9D01-0062B38F57F2}"/>
          </ac:spMkLst>
        </pc:spChg>
        <pc:spChg chg="del">
          <ac:chgData name="sadiyya patel" userId="e861c9b54cf89ba7" providerId="LiveId" clId="{F084B8CC-7270-4987-BA1B-F6D0442B5C82}" dt="2022-08-29T14:17:35.801" v="4"/>
          <ac:spMkLst>
            <pc:docMk/>
            <pc:sldMk cId="4154553732" sldId="294"/>
            <ac:spMk id="10" creationId="{051E3431-CE8A-4FA3-92ED-72D1E007B338}"/>
          </ac:spMkLst>
        </pc:spChg>
        <pc:spChg chg="del">
          <ac:chgData name="sadiyya patel" userId="e861c9b54cf89ba7" providerId="LiveId" clId="{F084B8CC-7270-4987-BA1B-F6D0442B5C82}" dt="2022-08-29T14:17:35.801" v="4"/>
          <ac:spMkLst>
            <pc:docMk/>
            <pc:sldMk cId="4154553732" sldId="294"/>
            <ac:spMk id="12" creationId="{287ACA9C-6281-4732-9DE5-95D5F9BEA7AD}"/>
          </ac:spMkLst>
        </pc:spChg>
        <pc:spChg chg="del">
          <ac:chgData name="sadiyya patel" userId="e861c9b54cf89ba7" providerId="LiveId" clId="{F084B8CC-7270-4987-BA1B-F6D0442B5C82}" dt="2022-08-29T14:17:35.801" v="4"/>
          <ac:spMkLst>
            <pc:docMk/>
            <pc:sldMk cId="4154553732" sldId="294"/>
            <ac:spMk id="14" creationId="{09D36375-10CF-4BCB-83A0-471B053D851C}"/>
          </ac:spMkLst>
        </pc:spChg>
        <pc:spChg chg="del">
          <ac:chgData name="sadiyya patel" userId="e861c9b54cf89ba7" providerId="LiveId" clId="{F084B8CC-7270-4987-BA1B-F6D0442B5C82}" dt="2022-08-29T14:17:35.801" v="4"/>
          <ac:spMkLst>
            <pc:docMk/>
            <pc:sldMk cId="4154553732" sldId="294"/>
            <ac:spMk id="16" creationId="{1F2DF315-8C60-424C-8737-1A5E8FDC88AB}"/>
          </ac:spMkLst>
        </pc:spChg>
      </pc:sldChg>
      <pc:sldChg chg="modSp mod">
        <pc:chgData name="sadiyya patel" userId="e861c9b54cf89ba7" providerId="LiveId" clId="{F084B8CC-7270-4987-BA1B-F6D0442B5C82}" dt="2022-08-29T14:21:14.225" v="66" actId="26606"/>
        <pc:sldMkLst>
          <pc:docMk/>
          <pc:sldMk cId="3301947273" sldId="295"/>
        </pc:sldMkLst>
        <pc:spChg chg="mod">
          <ac:chgData name="sadiyya patel" userId="e861c9b54cf89ba7" providerId="LiveId" clId="{F084B8CC-7270-4987-BA1B-F6D0442B5C82}" dt="2022-08-29T14:21:14.225" v="66" actId="26606"/>
          <ac:spMkLst>
            <pc:docMk/>
            <pc:sldMk cId="3301947273" sldId="295"/>
            <ac:spMk id="2" creationId="{B944D3CB-0F6E-43CD-93E2-71A4EDD07F31}"/>
          </ac:spMkLst>
        </pc:spChg>
        <pc:graphicFrameChg chg="mod modGraphic">
          <ac:chgData name="sadiyya patel" userId="e861c9b54cf89ba7" providerId="LiveId" clId="{F084B8CC-7270-4987-BA1B-F6D0442B5C82}" dt="2022-08-29T14:21:14.225" v="66" actId="26606"/>
          <ac:graphicFrameMkLst>
            <pc:docMk/>
            <pc:sldMk cId="3301947273" sldId="295"/>
            <ac:graphicFrameMk id="5" creationId="{011E236A-ACE1-4FDA-A01B-1BDE63850F62}"/>
          </ac:graphicFrameMkLst>
        </pc:graphicFrameChg>
      </pc:sldChg>
      <pc:sldChg chg="addSp delSp modSp mod delDesignElem">
        <pc:chgData name="sadiyya patel" userId="e861c9b54cf89ba7" providerId="LiveId" clId="{F084B8CC-7270-4987-BA1B-F6D0442B5C82}" dt="2022-08-29T14:19:49.010" v="59" actId="1076"/>
        <pc:sldMkLst>
          <pc:docMk/>
          <pc:sldMk cId="1626769423" sldId="296"/>
        </pc:sldMkLst>
        <pc:spChg chg="mod">
          <ac:chgData name="sadiyya patel" userId="e861c9b54cf89ba7" providerId="LiveId" clId="{F084B8CC-7270-4987-BA1B-F6D0442B5C82}" dt="2022-08-29T14:19:49.010" v="59" actId="1076"/>
          <ac:spMkLst>
            <pc:docMk/>
            <pc:sldMk cId="1626769423" sldId="296"/>
            <ac:spMk id="2" creationId="{9E8DEB9D-1309-4B92-BE30-0E630714A10D}"/>
          </ac:spMkLst>
        </pc:spChg>
        <pc:spChg chg="add">
          <ac:chgData name="sadiyya patel" userId="e861c9b54cf89ba7" providerId="LiveId" clId="{F084B8CC-7270-4987-BA1B-F6D0442B5C82}" dt="2022-08-29T14:19:27.298" v="57" actId="26606"/>
          <ac:spMkLst>
            <pc:docMk/>
            <pc:sldMk cId="1626769423" sldId="296"/>
            <ac:spMk id="7" creationId="{5B015324-98EE-4370-8001-85C1278A18ED}"/>
          </ac:spMkLst>
        </pc:spChg>
        <pc:spChg chg="add del">
          <ac:chgData name="sadiyya patel" userId="e861c9b54cf89ba7" providerId="LiveId" clId="{F084B8CC-7270-4987-BA1B-F6D0442B5C82}" dt="2022-08-29T14:19:35.464" v="58" actId="478"/>
          <ac:spMkLst>
            <pc:docMk/>
            <pc:sldMk cId="1626769423" sldId="296"/>
            <ac:spMk id="9" creationId="{5751630E-4017-E18B-E21C-329CDD002FA2}"/>
          </ac:spMkLst>
        </pc:spChg>
        <pc:spChg chg="del">
          <ac:chgData name="sadiyya patel" userId="e861c9b54cf89ba7" providerId="LiveId" clId="{F084B8CC-7270-4987-BA1B-F6D0442B5C82}" dt="2022-08-29T14:17:35.801" v="4"/>
          <ac:spMkLst>
            <pc:docMk/>
            <pc:sldMk cId="1626769423" sldId="296"/>
            <ac:spMk id="10" creationId="{46D56025-432C-47A6-AE3E-5E57DF3E0B0B}"/>
          </ac:spMkLst>
        </pc:spChg>
        <pc:spChg chg="del">
          <ac:chgData name="sadiyya patel" userId="e861c9b54cf89ba7" providerId="LiveId" clId="{F084B8CC-7270-4987-BA1B-F6D0442B5C82}" dt="2022-08-29T14:17:35.801" v="4"/>
          <ac:spMkLst>
            <pc:docMk/>
            <pc:sldMk cId="1626769423" sldId="296"/>
            <ac:spMk id="12" creationId="{72D1A8B8-7523-49FA-B7DD-AE0B2271C7F9}"/>
          </ac:spMkLst>
        </pc:spChg>
        <pc:spChg chg="del">
          <ac:chgData name="sadiyya patel" userId="e861c9b54cf89ba7" providerId="LiveId" clId="{F084B8CC-7270-4987-BA1B-F6D0442B5C82}" dt="2022-08-29T14:17:35.801" v="4"/>
          <ac:spMkLst>
            <pc:docMk/>
            <pc:sldMk cId="1626769423" sldId="296"/>
            <ac:spMk id="14" creationId="{6A0CEB20-2839-496C-922D-A386524F398B}"/>
          </ac:spMkLst>
        </pc:spChg>
        <pc:spChg chg="del">
          <ac:chgData name="sadiyya patel" userId="e861c9b54cf89ba7" providerId="LiveId" clId="{F084B8CC-7270-4987-BA1B-F6D0442B5C82}" dt="2022-08-29T14:17:35.801" v="4"/>
          <ac:spMkLst>
            <pc:docMk/>
            <pc:sldMk cId="1626769423" sldId="296"/>
            <ac:spMk id="16" creationId="{4EE33FA5-2378-4F59-8611-CE0F9CA505A9}"/>
          </ac:spMkLst>
        </pc:spChg>
        <pc:spChg chg="del">
          <ac:chgData name="sadiyya patel" userId="e861c9b54cf89ba7" providerId="LiveId" clId="{F084B8CC-7270-4987-BA1B-F6D0442B5C82}" dt="2022-08-29T14:17:35.801" v="4"/>
          <ac:spMkLst>
            <pc:docMk/>
            <pc:sldMk cId="1626769423" sldId="296"/>
            <ac:spMk id="18" creationId="{1C368AEB-D83A-432D-818C-3575285B69C7}"/>
          </ac:spMkLst>
        </pc:spChg>
        <pc:picChg chg="mod">
          <ac:chgData name="sadiyya patel" userId="e861c9b54cf89ba7" providerId="LiveId" clId="{F084B8CC-7270-4987-BA1B-F6D0442B5C82}" dt="2022-08-29T14:19:27.298" v="57" actId="26606"/>
          <ac:picMkLst>
            <pc:docMk/>
            <pc:sldMk cId="1626769423" sldId="296"/>
            <ac:picMk id="5" creationId="{F63F14FE-DE02-4B35-AE08-C1C697A48BD3}"/>
          </ac:picMkLst>
        </pc:picChg>
        <pc:picChg chg="add">
          <ac:chgData name="sadiyya patel" userId="e861c9b54cf89ba7" providerId="LiveId" clId="{F084B8CC-7270-4987-BA1B-F6D0442B5C82}" dt="2022-08-29T14:19:27.298" v="57" actId="26606"/>
          <ac:picMkLst>
            <pc:docMk/>
            <pc:sldMk cId="1626769423" sldId="296"/>
            <ac:picMk id="8" creationId="{14E49BFF-40A2-4616-8638-9CBE4EC1F6AA}"/>
          </ac:picMkLst>
        </pc:picChg>
      </pc:sldChg>
      <pc:sldChg chg="modSp mod">
        <pc:chgData name="sadiyya patel" userId="e861c9b54cf89ba7" providerId="LiveId" clId="{F084B8CC-7270-4987-BA1B-F6D0442B5C82}" dt="2022-08-29T14:20:00.334" v="60" actId="26606"/>
        <pc:sldMkLst>
          <pc:docMk/>
          <pc:sldMk cId="3287262667" sldId="297"/>
        </pc:sldMkLst>
        <pc:spChg chg="mod">
          <ac:chgData name="sadiyya patel" userId="e861c9b54cf89ba7" providerId="LiveId" clId="{F084B8CC-7270-4987-BA1B-F6D0442B5C82}" dt="2022-08-29T14:20:00.334" v="60" actId="26606"/>
          <ac:spMkLst>
            <pc:docMk/>
            <pc:sldMk cId="3287262667" sldId="297"/>
            <ac:spMk id="2" creationId="{C9CA51B9-D492-4823-813A-CEDE2DEA8F58}"/>
          </ac:spMkLst>
        </pc:spChg>
        <pc:graphicFrameChg chg="mod modGraphic">
          <ac:chgData name="sadiyya patel" userId="e861c9b54cf89ba7" providerId="LiveId" clId="{F084B8CC-7270-4987-BA1B-F6D0442B5C82}" dt="2022-08-29T14:20:00.334" v="60" actId="26606"/>
          <ac:graphicFrameMkLst>
            <pc:docMk/>
            <pc:sldMk cId="3287262667" sldId="297"/>
            <ac:graphicFrameMk id="5" creationId="{4118A80E-4696-4EBC-9D05-4448474FCD26}"/>
          </ac:graphicFrameMkLst>
        </pc:graphicFrameChg>
      </pc:sldChg>
      <pc:sldChg chg="modSp mod">
        <pc:chgData name="sadiyya patel" userId="e861c9b54cf89ba7" providerId="LiveId" clId="{F084B8CC-7270-4987-BA1B-F6D0442B5C82}" dt="2022-08-29T14:17:35.977" v="8" actId="27636"/>
        <pc:sldMkLst>
          <pc:docMk/>
          <pc:sldMk cId="2047989357" sldId="299"/>
        </pc:sldMkLst>
        <pc:spChg chg="mod">
          <ac:chgData name="sadiyya patel" userId="e861c9b54cf89ba7" providerId="LiveId" clId="{F084B8CC-7270-4987-BA1B-F6D0442B5C82}" dt="2022-08-29T14:17:35.977" v="8" actId="27636"/>
          <ac:spMkLst>
            <pc:docMk/>
            <pc:sldMk cId="2047989357" sldId="299"/>
            <ac:spMk id="2" creationId="{BBF3529F-F759-4E9A-9AA5-A0A1E1A49087}"/>
          </ac:spMkLst>
        </pc:spChg>
      </pc:sldChg>
      <pc:sldChg chg="modSp">
        <pc:chgData name="sadiyya patel" userId="e861c9b54cf89ba7" providerId="LiveId" clId="{F084B8CC-7270-4987-BA1B-F6D0442B5C82}" dt="2022-08-29T14:17:37.182" v="11"/>
        <pc:sldMkLst>
          <pc:docMk/>
          <pc:sldMk cId="984457141" sldId="300"/>
        </pc:sldMkLst>
        <pc:spChg chg="mod">
          <ac:chgData name="sadiyya patel" userId="e861c9b54cf89ba7" providerId="LiveId" clId="{F084B8CC-7270-4987-BA1B-F6D0442B5C82}" dt="2022-08-29T14:17:37.182" v="11"/>
          <ac:spMkLst>
            <pc:docMk/>
            <pc:sldMk cId="984457141" sldId="300"/>
            <ac:spMk id="4" creationId="{64B36795-F2FD-4EA2-82CD-48DE44DD3435}"/>
          </ac:spMkLst>
        </pc:spChg>
        <pc:spChg chg="mod">
          <ac:chgData name="sadiyya patel" userId="e861c9b54cf89ba7" providerId="LiveId" clId="{F084B8CC-7270-4987-BA1B-F6D0442B5C82}" dt="2022-08-29T14:17:37.182" v="11"/>
          <ac:spMkLst>
            <pc:docMk/>
            <pc:sldMk cId="984457141" sldId="300"/>
            <ac:spMk id="5" creationId="{4758D971-7CF7-4516-BA4E-176F287AE0F5}"/>
          </ac:spMkLst>
        </pc:spChg>
        <pc:spChg chg="mod">
          <ac:chgData name="sadiyya patel" userId="e861c9b54cf89ba7" providerId="LiveId" clId="{F084B8CC-7270-4987-BA1B-F6D0442B5C82}" dt="2022-08-29T14:17:37.182" v="11"/>
          <ac:spMkLst>
            <pc:docMk/>
            <pc:sldMk cId="984457141" sldId="300"/>
            <ac:spMk id="6" creationId="{A3D79724-A056-4A15-96C5-1DFFABD6572B}"/>
          </ac:spMkLst>
        </pc:spChg>
        <pc:spChg chg="mod">
          <ac:chgData name="sadiyya patel" userId="e861c9b54cf89ba7" providerId="LiveId" clId="{F084B8CC-7270-4987-BA1B-F6D0442B5C82}" dt="2022-08-29T14:17:37.182" v="11"/>
          <ac:spMkLst>
            <pc:docMk/>
            <pc:sldMk cId="984457141" sldId="300"/>
            <ac:spMk id="7" creationId="{337BA3DE-0613-43A2-AACB-9C5A40882FB5}"/>
          </ac:spMkLst>
        </pc:spChg>
        <pc:spChg chg="mod">
          <ac:chgData name="sadiyya patel" userId="e861c9b54cf89ba7" providerId="LiveId" clId="{F084B8CC-7270-4987-BA1B-F6D0442B5C82}" dt="2022-08-29T14:17:37.182" v="11"/>
          <ac:spMkLst>
            <pc:docMk/>
            <pc:sldMk cId="984457141" sldId="300"/>
            <ac:spMk id="8" creationId="{201E4C67-3C23-4D49-9D00-676C2FDB8E76}"/>
          </ac:spMkLst>
        </pc:spChg>
      </pc:sldChg>
      <pc:sldChg chg="addSp modSp mod setBg">
        <pc:chgData name="sadiyya patel" userId="e861c9b54cf89ba7" providerId="LiveId" clId="{F084B8CC-7270-4987-BA1B-F6D0442B5C82}" dt="2022-08-29T14:20:21.258" v="62" actId="26606"/>
        <pc:sldMkLst>
          <pc:docMk/>
          <pc:sldMk cId="4087771534" sldId="303"/>
        </pc:sldMkLst>
        <pc:spChg chg="add">
          <ac:chgData name="sadiyya patel" userId="e861c9b54cf89ba7" providerId="LiveId" clId="{F084B8CC-7270-4987-BA1B-F6D0442B5C82}" dt="2022-08-29T14:20:21.258" v="62" actId="26606"/>
          <ac:spMkLst>
            <pc:docMk/>
            <pc:sldMk cId="4087771534" sldId="303"/>
            <ac:spMk id="7" creationId="{6DC4C138-BBE2-4601-9B27-F6960A44C582}"/>
          </ac:spMkLst>
        </pc:spChg>
        <pc:spChg chg="add">
          <ac:chgData name="sadiyya patel" userId="e861c9b54cf89ba7" providerId="LiveId" clId="{F084B8CC-7270-4987-BA1B-F6D0442B5C82}" dt="2022-08-29T14:20:21.258" v="62" actId="26606"/>
          <ac:spMkLst>
            <pc:docMk/>
            <pc:sldMk cId="4087771534" sldId="303"/>
            <ac:spMk id="8" creationId="{F6555DCA-BE6B-44B7-A0E9-3DF12F930625}"/>
          </ac:spMkLst>
        </pc:spChg>
        <pc:spChg chg="add">
          <ac:chgData name="sadiyya patel" userId="e861c9b54cf89ba7" providerId="LiveId" clId="{F084B8CC-7270-4987-BA1B-F6D0442B5C82}" dt="2022-08-29T14:20:21.258" v="62" actId="26606"/>
          <ac:spMkLst>
            <pc:docMk/>
            <pc:sldMk cId="4087771534" sldId="303"/>
            <ac:spMk id="14" creationId="{7907E280-0DE1-4EDB-A8C9-5C995CAC3C9F}"/>
          </ac:spMkLst>
        </pc:spChg>
        <pc:picChg chg="mod">
          <ac:chgData name="sadiyya patel" userId="e861c9b54cf89ba7" providerId="LiveId" clId="{F084B8CC-7270-4987-BA1B-F6D0442B5C82}" dt="2022-08-29T14:20:21.258" v="62" actId="26606"/>
          <ac:picMkLst>
            <pc:docMk/>
            <pc:sldMk cId="4087771534" sldId="303"/>
            <ac:picMk id="5" creationId="{D5FA9FB0-B93A-4801-9074-7C1F11711CE0}"/>
          </ac:picMkLst>
        </pc:picChg>
      </pc:sldChg>
    </pc:docChg>
  </pc:docChgLst>
  <pc:docChgLst>
    <pc:chgData name="sadiyya patel" userId="e861c9b54cf89ba7" providerId="LiveId" clId="{1133C3B6-2F6F-4D20-B4A2-B049AED1D1D0}"/>
    <pc:docChg chg="undo custSel delSld modSld">
      <pc:chgData name="sadiyya patel" userId="e861c9b54cf89ba7" providerId="LiveId" clId="{1133C3B6-2F6F-4D20-B4A2-B049AED1D1D0}" dt="2018-05-18T17:28:13.733" v="40" actId="313"/>
      <pc:docMkLst>
        <pc:docMk/>
      </pc:docMkLst>
      <pc:sldChg chg="modSp">
        <pc:chgData name="sadiyya patel" userId="e861c9b54cf89ba7" providerId="LiveId" clId="{1133C3B6-2F6F-4D20-B4A2-B049AED1D1D0}" dt="2018-04-30T12:38:05.470" v="23" actId="20577"/>
        <pc:sldMkLst>
          <pc:docMk/>
          <pc:sldMk cId="77909012" sldId="256"/>
        </pc:sldMkLst>
        <pc:spChg chg="mod">
          <ac:chgData name="sadiyya patel" userId="e861c9b54cf89ba7" providerId="LiveId" clId="{1133C3B6-2F6F-4D20-B4A2-B049AED1D1D0}" dt="2018-04-30T12:38:05.470" v="23" actId="20577"/>
          <ac:spMkLst>
            <pc:docMk/>
            <pc:sldMk cId="77909012" sldId="256"/>
            <ac:spMk id="2" creationId="{F274AC96-6A0F-479A-BF68-47967056D3FC}"/>
          </ac:spMkLst>
        </pc:spChg>
      </pc:sldChg>
      <pc:sldChg chg="modNotesTx">
        <pc:chgData name="sadiyya patel" userId="e861c9b54cf89ba7" providerId="LiveId" clId="{1133C3B6-2F6F-4D20-B4A2-B049AED1D1D0}" dt="2018-05-18T17:28:13.733" v="40" actId="313"/>
        <pc:sldMkLst>
          <pc:docMk/>
          <pc:sldMk cId="4154553732" sldId="294"/>
        </pc:sldMkLst>
      </pc:sldChg>
      <pc:sldChg chg="addSp delSp modSp delAnim modAnim">
        <pc:chgData name="sadiyya patel" userId="e861c9b54cf89ba7" providerId="LiveId" clId="{1133C3B6-2F6F-4D20-B4A2-B049AED1D1D0}" dt="2018-05-04T09:25:33.596" v="33" actId="478"/>
        <pc:sldMkLst>
          <pc:docMk/>
          <pc:sldMk cId="3287262667" sldId="297"/>
        </pc:sldMkLst>
        <pc:picChg chg="add del mod">
          <ac:chgData name="sadiyya patel" userId="e861c9b54cf89ba7" providerId="LiveId" clId="{1133C3B6-2F6F-4D20-B4A2-B049AED1D1D0}" dt="2018-05-04T09:24:47.319" v="29" actId="478"/>
          <ac:picMkLst>
            <pc:docMk/>
            <pc:sldMk cId="3287262667" sldId="297"/>
            <ac:picMk id="3" creationId="{D4C9B362-F414-44D2-9A80-689BCDE81710}"/>
          </ac:picMkLst>
        </pc:picChg>
        <pc:picChg chg="add del mod">
          <ac:chgData name="sadiyya patel" userId="e861c9b54cf89ba7" providerId="LiveId" clId="{1133C3B6-2F6F-4D20-B4A2-B049AED1D1D0}" dt="2018-05-04T09:25:08.631" v="31" actId="478"/>
          <ac:picMkLst>
            <pc:docMk/>
            <pc:sldMk cId="3287262667" sldId="297"/>
            <ac:picMk id="4" creationId="{1B4177AA-6A96-4324-B224-7054D55B2466}"/>
          </ac:picMkLst>
        </pc:picChg>
        <pc:picChg chg="del">
          <ac:chgData name="sadiyya patel" userId="e861c9b54cf89ba7" providerId="LiveId" clId="{1133C3B6-2F6F-4D20-B4A2-B049AED1D1D0}" dt="2018-05-04T09:24:16.638" v="27" actId="478"/>
          <ac:picMkLst>
            <pc:docMk/>
            <pc:sldMk cId="3287262667" sldId="297"/>
            <ac:picMk id="6" creationId="{AB15FF95-D1E4-4F91-B364-C2D1224AB5C8}"/>
          </ac:picMkLst>
        </pc:picChg>
        <pc:picChg chg="add del mod">
          <ac:chgData name="sadiyya patel" userId="e861c9b54cf89ba7" providerId="LiveId" clId="{1133C3B6-2F6F-4D20-B4A2-B049AED1D1D0}" dt="2018-05-04T09:25:33.596" v="33" actId="478"/>
          <ac:picMkLst>
            <pc:docMk/>
            <pc:sldMk cId="3287262667" sldId="297"/>
            <ac:picMk id="7" creationId="{54E6DBDB-CF7A-4A0E-87A0-8F070D0D4B86}"/>
          </ac:picMkLst>
        </pc:picChg>
      </pc:sldChg>
      <pc:sldChg chg="addSp delSp modSp addAnim delAnim modAnim">
        <pc:chgData name="sadiyya patel" userId="e861c9b54cf89ba7" providerId="LiveId" clId="{1133C3B6-2F6F-4D20-B4A2-B049AED1D1D0}" dt="2018-05-08T12:52:11.300" v="39" actId="478"/>
        <pc:sldMkLst>
          <pc:docMk/>
          <pc:sldMk cId="4087771534" sldId="303"/>
        </pc:sldMkLst>
        <pc:picChg chg="add del mod">
          <ac:chgData name="sadiyya patel" userId="e861c9b54cf89ba7" providerId="LiveId" clId="{1133C3B6-2F6F-4D20-B4A2-B049AED1D1D0}" dt="2018-05-08T12:52:11.300" v="39" actId="478"/>
          <ac:picMkLst>
            <pc:docMk/>
            <pc:sldMk cId="4087771534" sldId="303"/>
            <ac:picMk id="2" creationId="{29500AAF-7A52-45FB-B188-5D655D8C14CC}"/>
          </ac:picMkLst>
        </pc:picChg>
        <pc:picChg chg="add mod">
          <ac:chgData name="sadiyya patel" userId="e861c9b54cf89ba7" providerId="LiveId" clId="{1133C3B6-2F6F-4D20-B4A2-B049AED1D1D0}" dt="2018-05-08T12:52:10.405" v="38" actId="478"/>
          <ac:picMkLst>
            <pc:docMk/>
            <pc:sldMk cId="4087771534" sldId="303"/>
            <ac:picMk id="3" creationId="{A6E240B4-F4A0-40DA-B623-E4C8F47903E6}"/>
          </ac:picMkLst>
        </pc:picChg>
      </pc:sldChg>
    </pc:docChg>
  </pc:docChgLst>
  <pc:docChgLst>
    <pc:chgData name="sadiyya patel" userId="e861c9b54cf89ba7" providerId="LiveId" clId="{4AC14221-B21C-4EB5-BC45-D8B640BE3CCE}"/>
    <pc:docChg chg="undo custSel mod modSld">
      <pc:chgData name="sadiyya patel" userId="e861c9b54cf89ba7" providerId="LiveId" clId="{4AC14221-B21C-4EB5-BC45-D8B640BE3CCE}" dt="2020-03-26T15:54:10.933" v="98" actId="26606"/>
      <pc:docMkLst>
        <pc:docMk/>
      </pc:docMkLst>
      <pc:sldChg chg="addSp delSp modSp mod setBg delAnim">
        <pc:chgData name="sadiyya patel" userId="e861c9b54cf89ba7" providerId="LiveId" clId="{4AC14221-B21C-4EB5-BC45-D8B640BE3CCE}" dt="2020-03-26T15:54:10.933" v="98" actId="26606"/>
        <pc:sldMkLst>
          <pc:docMk/>
          <pc:sldMk cId="77909012" sldId="256"/>
        </pc:sldMkLst>
        <pc:spChg chg="mod">
          <ac:chgData name="sadiyya patel" userId="e861c9b54cf89ba7" providerId="LiveId" clId="{4AC14221-B21C-4EB5-BC45-D8B640BE3CCE}" dt="2020-03-26T15:54:10.933" v="98" actId="26606"/>
          <ac:spMkLst>
            <pc:docMk/>
            <pc:sldMk cId="77909012" sldId="256"/>
            <ac:spMk id="2" creationId="{F274AC96-6A0F-479A-BF68-47967056D3FC}"/>
          </ac:spMkLst>
        </pc:spChg>
        <pc:spChg chg="mod">
          <ac:chgData name="sadiyya patel" userId="e861c9b54cf89ba7" providerId="LiveId" clId="{4AC14221-B21C-4EB5-BC45-D8B640BE3CCE}" dt="2020-03-26T15:54:10.933" v="98" actId="26606"/>
          <ac:spMkLst>
            <pc:docMk/>
            <pc:sldMk cId="77909012" sldId="256"/>
            <ac:spMk id="3" creationId="{FC300A56-DBC6-4819-AA47-9027163136D7}"/>
          </ac:spMkLst>
        </pc:spChg>
        <pc:spChg chg="add">
          <ac:chgData name="sadiyya patel" userId="e861c9b54cf89ba7" providerId="LiveId" clId="{4AC14221-B21C-4EB5-BC45-D8B640BE3CCE}" dt="2020-03-26T15:54:10.933" v="98" actId="26606"/>
          <ac:spMkLst>
            <pc:docMk/>
            <pc:sldMk cId="77909012" sldId="256"/>
            <ac:spMk id="8" creationId="{90EB472E-7CA6-4C2D-81E9-CD39A44F0B83}"/>
          </ac:spMkLst>
        </pc:spChg>
        <pc:spChg chg="add">
          <ac:chgData name="sadiyya patel" userId="e861c9b54cf89ba7" providerId="LiveId" clId="{4AC14221-B21C-4EB5-BC45-D8B640BE3CCE}" dt="2020-03-26T15:54:10.933" v="98" actId="26606"/>
          <ac:spMkLst>
            <pc:docMk/>
            <pc:sldMk cId="77909012" sldId="256"/>
            <ac:spMk id="10" creationId="{AE0A0486-F672-4FEF-A0A9-E6C3B7E3A545}"/>
          </ac:spMkLst>
        </pc:spChg>
        <pc:spChg chg="add">
          <ac:chgData name="sadiyya patel" userId="e861c9b54cf89ba7" providerId="LiveId" clId="{4AC14221-B21C-4EB5-BC45-D8B640BE3CCE}" dt="2020-03-26T15:54:10.933" v="98" actId="26606"/>
          <ac:spMkLst>
            <pc:docMk/>
            <pc:sldMk cId="77909012" sldId="256"/>
            <ac:spMk id="12" creationId="{4689BC21-5566-4B70-91EA-44B4299CB337}"/>
          </ac:spMkLst>
        </pc:spChg>
        <pc:spChg chg="add">
          <ac:chgData name="sadiyya patel" userId="e861c9b54cf89ba7" providerId="LiveId" clId="{4AC14221-B21C-4EB5-BC45-D8B640BE3CCE}" dt="2020-03-26T15:54:10.933" v="98" actId="26606"/>
          <ac:spMkLst>
            <pc:docMk/>
            <pc:sldMk cId="77909012" sldId="256"/>
            <ac:spMk id="14" creationId="{7F1FCE6A-97BC-41EB-809A-50936E0F940B}"/>
          </ac:spMkLst>
        </pc:spChg>
        <pc:picChg chg="del">
          <ac:chgData name="sadiyya patel" userId="e861c9b54cf89ba7" providerId="LiveId" clId="{4AC14221-B21C-4EB5-BC45-D8B640BE3CCE}" dt="2020-03-26T15:49:53.481" v="0" actId="478"/>
          <ac:picMkLst>
            <pc:docMk/>
            <pc:sldMk cId="77909012" sldId="256"/>
            <ac:picMk id="6" creationId="{2499F189-7D92-49DF-BDCA-A62C435ADA74}"/>
          </ac:picMkLst>
        </pc:picChg>
      </pc:sldChg>
      <pc:sldChg chg="delSp modSp delAnim">
        <pc:chgData name="sadiyya patel" userId="e861c9b54cf89ba7" providerId="LiveId" clId="{4AC14221-B21C-4EB5-BC45-D8B640BE3CCE}" dt="2020-03-26T15:52:55.462" v="30" actId="26606"/>
        <pc:sldMkLst>
          <pc:docMk/>
          <pc:sldMk cId="82240372" sldId="285"/>
        </pc:sldMkLst>
        <pc:spChg chg="mod">
          <ac:chgData name="sadiyya patel" userId="e861c9b54cf89ba7" providerId="LiveId" clId="{4AC14221-B21C-4EB5-BC45-D8B640BE3CCE}" dt="2020-03-26T15:52:55.462" v="30" actId="26606"/>
          <ac:spMkLst>
            <pc:docMk/>
            <pc:sldMk cId="82240372" sldId="285"/>
            <ac:spMk id="2" creationId="{C002FD3C-643C-4893-A26C-B55BDA44CCD2}"/>
          </ac:spMkLst>
        </pc:spChg>
        <pc:graphicFrameChg chg="mod modGraphic">
          <ac:chgData name="sadiyya patel" userId="e861c9b54cf89ba7" providerId="LiveId" clId="{4AC14221-B21C-4EB5-BC45-D8B640BE3CCE}" dt="2020-03-26T15:52:55.462" v="30" actId="26606"/>
          <ac:graphicFrameMkLst>
            <pc:docMk/>
            <pc:sldMk cId="82240372" sldId="285"/>
            <ac:graphicFrameMk id="5" creationId="{61479D87-7019-4429-89EA-C19E8775725C}"/>
          </ac:graphicFrameMkLst>
        </pc:graphicFrameChg>
        <pc:picChg chg="del">
          <ac:chgData name="sadiyya patel" userId="e861c9b54cf89ba7" providerId="LiveId" clId="{4AC14221-B21C-4EB5-BC45-D8B640BE3CCE}" dt="2020-03-26T15:49:57.166" v="1" actId="478"/>
          <ac:picMkLst>
            <pc:docMk/>
            <pc:sldMk cId="82240372" sldId="285"/>
            <ac:picMk id="6" creationId="{97698591-0DD3-46B5-B08E-CEA2AB657B87}"/>
          </ac:picMkLst>
        </pc:picChg>
      </pc:sldChg>
      <pc:sldChg chg="delSp modSp delAnim">
        <pc:chgData name="sadiyya patel" userId="e861c9b54cf89ba7" providerId="LiveId" clId="{4AC14221-B21C-4EB5-BC45-D8B640BE3CCE}" dt="2020-03-26T15:52:04.935" v="24" actId="26606"/>
        <pc:sldMkLst>
          <pc:docMk/>
          <pc:sldMk cId="3513613459" sldId="287"/>
        </pc:sldMkLst>
        <pc:spChg chg="mod">
          <ac:chgData name="sadiyya patel" userId="e861c9b54cf89ba7" providerId="LiveId" clId="{4AC14221-B21C-4EB5-BC45-D8B640BE3CCE}" dt="2020-03-26T15:52:04.935" v="24" actId="26606"/>
          <ac:spMkLst>
            <pc:docMk/>
            <pc:sldMk cId="3513613459" sldId="287"/>
            <ac:spMk id="2" creationId="{1C09763D-8B81-47C6-8300-66F506BB9D36}"/>
          </ac:spMkLst>
        </pc:spChg>
        <pc:graphicFrameChg chg="mod modGraphic">
          <ac:chgData name="sadiyya patel" userId="e861c9b54cf89ba7" providerId="LiveId" clId="{4AC14221-B21C-4EB5-BC45-D8B640BE3CCE}" dt="2020-03-26T15:52:04.935" v="24" actId="26606"/>
          <ac:graphicFrameMkLst>
            <pc:docMk/>
            <pc:sldMk cId="3513613459" sldId="287"/>
            <ac:graphicFrameMk id="5" creationId="{DEF3F967-6E70-499D-BA9C-1277556675EC}"/>
          </ac:graphicFrameMkLst>
        </pc:graphicFrameChg>
        <pc:picChg chg="del">
          <ac:chgData name="sadiyya patel" userId="e861c9b54cf89ba7" providerId="LiveId" clId="{4AC14221-B21C-4EB5-BC45-D8B640BE3CCE}" dt="2020-03-26T15:50:53.641" v="12" actId="478"/>
          <ac:picMkLst>
            <pc:docMk/>
            <pc:sldMk cId="3513613459" sldId="287"/>
            <ac:picMk id="6" creationId="{A656D7BC-9188-4AE0-AA89-403DEAEC5BA9}"/>
          </ac:picMkLst>
        </pc:picChg>
      </pc:sldChg>
      <pc:sldChg chg="delSp delAnim">
        <pc:chgData name="sadiyya patel" userId="e861c9b54cf89ba7" providerId="LiveId" clId="{4AC14221-B21C-4EB5-BC45-D8B640BE3CCE}" dt="2020-03-26T15:50:56.015" v="13" actId="478"/>
        <pc:sldMkLst>
          <pc:docMk/>
          <pc:sldMk cId="503609560" sldId="288"/>
        </pc:sldMkLst>
        <pc:picChg chg="del">
          <ac:chgData name="sadiyya patel" userId="e861c9b54cf89ba7" providerId="LiveId" clId="{4AC14221-B21C-4EB5-BC45-D8B640BE3CCE}" dt="2020-03-26T15:50:56.015" v="13" actId="478"/>
          <ac:picMkLst>
            <pc:docMk/>
            <pc:sldMk cId="503609560" sldId="288"/>
            <ac:picMk id="4" creationId="{1F1EE58C-789A-428C-A2A6-B33BFF4DFE6B}"/>
          </ac:picMkLst>
        </pc:picChg>
      </pc:sldChg>
      <pc:sldChg chg="delSp delAnim">
        <pc:chgData name="sadiyya patel" userId="e861c9b54cf89ba7" providerId="LiveId" clId="{4AC14221-B21C-4EB5-BC45-D8B640BE3CCE}" dt="2020-03-26T15:49:59.431" v="2" actId="478"/>
        <pc:sldMkLst>
          <pc:docMk/>
          <pc:sldMk cId="3307830128" sldId="290"/>
        </pc:sldMkLst>
        <pc:picChg chg="del">
          <ac:chgData name="sadiyya patel" userId="e861c9b54cf89ba7" providerId="LiveId" clId="{4AC14221-B21C-4EB5-BC45-D8B640BE3CCE}" dt="2020-03-26T15:49:59.431" v="2" actId="478"/>
          <ac:picMkLst>
            <pc:docMk/>
            <pc:sldMk cId="3307830128" sldId="290"/>
            <ac:picMk id="4" creationId="{520ED3C9-5901-44FC-A99C-D4C6A6B29FAE}"/>
          </ac:picMkLst>
        </pc:picChg>
      </pc:sldChg>
      <pc:sldChg chg="addSp delSp modSp delAnim delDesignElem">
        <pc:chgData name="sadiyya patel" userId="e861c9b54cf89ba7" providerId="LiveId" clId="{4AC14221-B21C-4EB5-BC45-D8B640BE3CCE}" dt="2020-03-26T15:52:47.985" v="29" actId="26606"/>
        <pc:sldMkLst>
          <pc:docMk/>
          <pc:sldMk cId="1103437090" sldId="291"/>
        </pc:sldMkLst>
        <pc:spChg chg="add">
          <ac:chgData name="sadiyya patel" userId="e861c9b54cf89ba7" providerId="LiveId" clId="{4AC14221-B21C-4EB5-BC45-D8B640BE3CCE}" dt="2020-03-26T15:52:47.985" v="29" actId="26606"/>
          <ac:spMkLst>
            <pc:docMk/>
            <pc:sldMk cId="1103437090" sldId="291"/>
            <ac:spMk id="7" creationId="{051E3431-CE8A-4FA3-92ED-72D1E007B338}"/>
          </ac:spMkLst>
        </pc:spChg>
        <pc:spChg chg="add">
          <ac:chgData name="sadiyya patel" userId="e861c9b54cf89ba7" providerId="LiveId" clId="{4AC14221-B21C-4EB5-BC45-D8B640BE3CCE}" dt="2020-03-26T15:52:47.985" v="29" actId="26606"/>
          <ac:spMkLst>
            <pc:docMk/>
            <pc:sldMk cId="1103437090" sldId="291"/>
            <ac:spMk id="8" creationId="{287ACA9C-6281-4732-9DE5-95D5F9BEA7AD}"/>
          </ac:spMkLst>
        </pc:spChg>
        <pc:spChg chg="del">
          <ac:chgData name="sadiyya patel" userId="e861c9b54cf89ba7" providerId="LiveId" clId="{4AC14221-B21C-4EB5-BC45-D8B640BE3CCE}" dt="2020-03-26T15:51:32.156" v="22"/>
          <ac:spMkLst>
            <pc:docMk/>
            <pc:sldMk cId="1103437090" sldId="291"/>
            <ac:spMk id="10" creationId="{F754C990-9493-43C5-A08F-2B9A55F7DF0A}"/>
          </ac:spMkLst>
        </pc:spChg>
        <pc:spChg chg="del">
          <ac:chgData name="sadiyya patel" userId="e861c9b54cf89ba7" providerId="LiveId" clId="{4AC14221-B21C-4EB5-BC45-D8B640BE3CCE}" dt="2020-03-26T15:51:32.156" v="22"/>
          <ac:spMkLst>
            <pc:docMk/>
            <pc:sldMk cId="1103437090" sldId="291"/>
            <ac:spMk id="12" creationId="{B176A2F0-4868-448D-8624-668A960A0E45}"/>
          </ac:spMkLst>
        </pc:spChg>
        <pc:spChg chg="add">
          <ac:chgData name="sadiyya patel" userId="e861c9b54cf89ba7" providerId="LiveId" clId="{4AC14221-B21C-4EB5-BC45-D8B640BE3CCE}" dt="2020-03-26T15:52:47.985" v="29" actId="26606"/>
          <ac:spMkLst>
            <pc:docMk/>
            <pc:sldMk cId="1103437090" sldId="291"/>
            <ac:spMk id="14" creationId="{D1628877-E08F-4E76-A6D9-CAFB570DB8D3}"/>
          </ac:spMkLst>
        </pc:spChg>
        <pc:spChg chg="add">
          <ac:chgData name="sadiyya patel" userId="e861c9b54cf89ba7" providerId="LiveId" clId="{4AC14221-B21C-4EB5-BC45-D8B640BE3CCE}" dt="2020-03-26T15:52:47.985" v="29" actId="26606"/>
          <ac:spMkLst>
            <pc:docMk/>
            <pc:sldMk cId="1103437090" sldId="291"/>
            <ac:spMk id="16" creationId="{57587975-CDAC-4067-A9DD-FF1F73F8494E}"/>
          </ac:spMkLst>
        </pc:spChg>
        <pc:picChg chg="del">
          <ac:chgData name="sadiyya patel" userId="e861c9b54cf89ba7" providerId="LiveId" clId="{4AC14221-B21C-4EB5-BC45-D8B640BE3CCE}" dt="2020-03-26T15:50:02.018" v="3" actId="478"/>
          <ac:picMkLst>
            <pc:docMk/>
            <pc:sldMk cId="1103437090" sldId="291"/>
            <ac:picMk id="4" creationId="{D93A5C75-ECBB-4CBD-B83A-A0E9568E4795}"/>
          </ac:picMkLst>
        </pc:picChg>
        <pc:picChg chg="mod">
          <ac:chgData name="sadiyya patel" userId="e861c9b54cf89ba7" providerId="LiveId" clId="{4AC14221-B21C-4EB5-BC45-D8B640BE3CCE}" dt="2020-03-26T15:52:47.985" v="29" actId="26606"/>
          <ac:picMkLst>
            <pc:docMk/>
            <pc:sldMk cId="1103437090" sldId="291"/>
            <ac:picMk id="5" creationId="{05E14B42-B135-4F47-B5D2-1DB226DD2A09}"/>
          </ac:picMkLst>
        </pc:picChg>
      </pc:sldChg>
      <pc:sldChg chg="delSp delAnim">
        <pc:chgData name="sadiyya patel" userId="e861c9b54cf89ba7" providerId="LiveId" clId="{4AC14221-B21C-4EB5-BC45-D8B640BE3CCE}" dt="2020-03-26T15:50:48.039" v="10" actId="478"/>
        <pc:sldMkLst>
          <pc:docMk/>
          <pc:sldMk cId="3583844401" sldId="292"/>
        </pc:sldMkLst>
        <pc:picChg chg="del">
          <ac:chgData name="sadiyya patel" userId="e861c9b54cf89ba7" providerId="LiveId" clId="{4AC14221-B21C-4EB5-BC45-D8B640BE3CCE}" dt="2020-03-26T15:50:48.039" v="10" actId="478"/>
          <ac:picMkLst>
            <pc:docMk/>
            <pc:sldMk cId="3583844401" sldId="292"/>
            <ac:picMk id="5" creationId="{4F58C5BF-2F5B-4CE6-AEBA-6CB4C8235BC9}"/>
          </ac:picMkLst>
        </pc:picChg>
      </pc:sldChg>
      <pc:sldChg chg="delSp modSp delAnim delDesignElem">
        <pc:chgData name="sadiyya patel" userId="e861c9b54cf89ba7" providerId="LiveId" clId="{4AC14221-B21C-4EB5-BC45-D8B640BE3CCE}" dt="2020-03-26T15:52:42.399" v="28" actId="26606"/>
        <pc:sldMkLst>
          <pc:docMk/>
          <pc:sldMk cId="3805564503" sldId="293"/>
        </pc:sldMkLst>
        <pc:spChg chg="mod">
          <ac:chgData name="sadiyya patel" userId="e861c9b54cf89ba7" providerId="LiveId" clId="{4AC14221-B21C-4EB5-BC45-D8B640BE3CCE}" dt="2020-03-26T15:52:42.399" v="28" actId="26606"/>
          <ac:spMkLst>
            <pc:docMk/>
            <pc:sldMk cId="3805564503" sldId="293"/>
            <ac:spMk id="2" creationId="{20B898AE-BCA6-4741-9D01-0062B38F57F2}"/>
          </ac:spMkLst>
        </pc:spChg>
        <pc:spChg chg="del">
          <ac:chgData name="sadiyya patel" userId="e861c9b54cf89ba7" providerId="LiveId" clId="{4AC14221-B21C-4EB5-BC45-D8B640BE3CCE}" dt="2020-03-26T15:51:32.156" v="22"/>
          <ac:spMkLst>
            <pc:docMk/>
            <pc:sldMk cId="3805564503" sldId="293"/>
            <ac:spMk id="22" creationId="{A652E5D6-E378-4614-BCBD-8663DD15B353}"/>
          </ac:spMkLst>
        </pc:spChg>
        <pc:spChg chg="del">
          <ac:chgData name="sadiyya patel" userId="e861c9b54cf89ba7" providerId="LiveId" clId="{4AC14221-B21C-4EB5-BC45-D8B640BE3CCE}" dt="2020-03-26T15:51:32.156" v="22"/>
          <ac:spMkLst>
            <pc:docMk/>
            <pc:sldMk cId="3805564503" sldId="293"/>
            <ac:spMk id="24" creationId="{3A287AC3-AACF-4ADB-9F73-125E714D93CD}"/>
          </ac:spMkLst>
        </pc:spChg>
        <pc:graphicFrameChg chg="mod modGraphic">
          <ac:chgData name="sadiyya patel" userId="e861c9b54cf89ba7" providerId="LiveId" clId="{4AC14221-B21C-4EB5-BC45-D8B640BE3CCE}" dt="2020-03-26T15:52:42.399" v="28" actId="26606"/>
          <ac:graphicFrameMkLst>
            <pc:docMk/>
            <pc:sldMk cId="3805564503" sldId="293"/>
            <ac:graphicFrameMk id="17" creationId="{99672FF8-F814-40B7-B213-4B82524EA16B}"/>
          </ac:graphicFrameMkLst>
        </pc:graphicFrameChg>
        <pc:picChg chg="del">
          <ac:chgData name="sadiyya patel" userId="e861c9b54cf89ba7" providerId="LiveId" clId="{4AC14221-B21C-4EB5-BC45-D8B640BE3CCE}" dt="2020-03-26T15:50:28.660" v="4" actId="478"/>
          <ac:picMkLst>
            <pc:docMk/>
            <pc:sldMk cId="3805564503" sldId="293"/>
            <ac:picMk id="5" creationId="{DD089208-0E20-40A8-8F7C-362579C1165D}"/>
          </ac:picMkLst>
        </pc:picChg>
      </pc:sldChg>
      <pc:sldChg chg="addSp delSp delAnim delDesignElem">
        <pc:chgData name="sadiyya patel" userId="e861c9b54cf89ba7" providerId="LiveId" clId="{4AC14221-B21C-4EB5-BC45-D8B640BE3CCE}" dt="2020-03-26T15:52:35.747" v="27" actId="26606"/>
        <pc:sldMkLst>
          <pc:docMk/>
          <pc:sldMk cId="4154553732" sldId="294"/>
        </pc:sldMkLst>
        <pc:spChg chg="add">
          <ac:chgData name="sadiyya patel" userId="e861c9b54cf89ba7" providerId="LiveId" clId="{4AC14221-B21C-4EB5-BC45-D8B640BE3CCE}" dt="2020-03-26T15:52:35.747" v="27" actId="26606"/>
          <ac:spMkLst>
            <pc:docMk/>
            <pc:sldMk cId="4154553732" sldId="294"/>
            <ac:spMk id="10" creationId="{051E3431-CE8A-4FA3-92ED-72D1E007B338}"/>
          </ac:spMkLst>
        </pc:spChg>
        <pc:spChg chg="add">
          <ac:chgData name="sadiyya patel" userId="e861c9b54cf89ba7" providerId="LiveId" clId="{4AC14221-B21C-4EB5-BC45-D8B640BE3CCE}" dt="2020-03-26T15:52:35.747" v="27" actId="26606"/>
          <ac:spMkLst>
            <pc:docMk/>
            <pc:sldMk cId="4154553732" sldId="294"/>
            <ac:spMk id="12" creationId="{287ACA9C-6281-4732-9DE5-95D5F9BEA7AD}"/>
          </ac:spMkLst>
        </pc:spChg>
        <pc:spChg chg="add">
          <ac:chgData name="sadiyya patel" userId="e861c9b54cf89ba7" providerId="LiveId" clId="{4AC14221-B21C-4EB5-BC45-D8B640BE3CCE}" dt="2020-03-26T15:52:35.747" v="27" actId="26606"/>
          <ac:spMkLst>
            <pc:docMk/>
            <pc:sldMk cId="4154553732" sldId="294"/>
            <ac:spMk id="14" creationId="{09D36375-10CF-4BCB-83A0-471B053D851C}"/>
          </ac:spMkLst>
        </pc:spChg>
        <pc:spChg chg="add">
          <ac:chgData name="sadiyya patel" userId="e861c9b54cf89ba7" providerId="LiveId" clId="{4AC14221-B21C-4EB5-BC45-D8B640BE3CCE}" dt="2020-03-26T15:52:35.747" v="27" actId="26606"/>
          <ac:spMkLst>
            <pc:docMk/>
            <pc:sldMk cId="4154553732" sldId="294"/>
            <ac:spMk id="16" creationId="{1F2DF315-8C60-424C-8737-1A5E8FDC88AB}"/>
          </ac:spMkLst>
        </pc:spChg>
        <pc:spChg chg="del">
          <ac:chgData name="sadiyya patel" userId="e861c9b54cf89ba7" providerId="LiveId" clId="{4AC14221-B21C-4EB5-BC45-D8B640BE3CCE}" dt="2020-03-26T15:51:32.156" v="22"/>
          <ac:spMkLst>
            <pc:docMk/>
            <pc:sldMk cId="4154553732" sldId="294"/>
            <ac:spMk id="18" creationId="{17115F77-2FAE-4CA7-9A7F-10D5F2C8F831}"/>
          </ac:spMkLst>
        </pc:spChg>
        <pc:spChg chg="del">
          <ac:chgData name="sadiyya patel" userId="e861c9b54cf89ba7" providerId="LiveId" clId="{4AC14221-B21C-4EB5-BC45-D8B640BE3CCE}" dt="2020-03-26T15:51:32.156" v="22"/>
          <ac:spMkLst>
            <pc:docMk/>
            <pc:sldMk cId="4154553732" sldId="294"/>
            <ac:spMk id="19" creationId="{5CD4C046-A04C-46CC-AFA3-6B0621F628C8}"/>
          </ac:spMkLst>
        </pc:spChg>
        <pc:spChg chg="del">
          <ac:chgData name="sadiyya patel" userId="e861c9b54cf89ba7" providerId="LiveId" clId="{4AC14221-B21C-4EB5-BC45-D8B640BE3CCE}" dt="2020-03-26T15:51:32.156" v="22"/>
          <ac:spMkLst>
            <pc:docMk/>
            <pc:sldMk cId="4154553732" sldId="294"/>
            <ac:spMk id="20" creationId="{EB8AA617-0537-4ED7-91B6-66511A647507}"/>
          </ac:spMkLst>
        </pc:spChg>
        <pc:spChg chg="del">
          <ac:chgData name="sadiyya patel" userId="e861c9b54cf89ba7" providerId="LiveId" clId="{4AC14221-B21C-4EB5-BC45-D8B640BE3CCE}" dt="2020-03-26T15:51:32.156" v="22"/>
          <ac:spMkLst>
            <pc:docMk/>
            <pc:sldMk cId="4154553732" sldId="294"/>
            <ac:spMk id="21" creationId="{C2E8BF1F-CE61-45C5-92AC-552D23176C03}"/>
          </ac:spMkLst>
        </pc:spChg>
        <pc:picChg chg="del">
          <ac:chgData name="sadiyya patel" userId="e861c9b54cf89ba7" providerId="LiveId" clId="{4AC14221-B21C-4EB5-BC45-D8B640BE3CCE}" dt="2020-03-26T15:50:32.481" v="5" actId="478"/>
          <ac:picMkLst>
            <pc:docMk/>
            <pc:sldMk cId="4154553732" sldId="294"/>
            <ac:picMk id="6" creationId="{45FB35BF-9F81-4257-9C0B-47FBE9223BE1}"/>
          </ac:picMkLst>
        </pc:picChg>
      </pc:sldChg>
      <pc:sldChg chg="delSp modSp delAnim delDesignElem">
        <pc:chgData name="sadiyya patel" userId="e861c9b54cf89ba7" providerId="LiveId" clId="{4AC14221-B21C-4EB5-BC45-D8B640BE3CCE}" dt="2020-03-26T15:51:58.497" v="23" actId="26606"/>
        <pc:sldMkLst>
          <pc:docMk/>
          <pc:sldMk cId="3301947273" sldId="295"/>
        </pc:sldMkLst>
        <pc:spChg chg="mod">
          <ac:chgData name="sadiyya patel" userId="e861c9b54cf89ba7" providerId="LiveId" clId="{4AC14221-B21C-4EB5-BC45-D8B640BE3CCE}" dt="2020-03-26T15:51:58.497" v="23" actId="26606"/>
          <ac:spMkLst>
            <pc:docMk/>
            <pc:sldMk cId="3301947273" sldId="295"/>
            <ac:spMk id="2" creationId="{B944D3CB-0F6E-43CD-93E2-71A4EDD07F31}"/>
          </ac:spMkLst>
        </pc:spChg>
        <pc:spChg chg="del">
          <ac:chgData name="sadiyya patel" userId="e861c9b54cf89ba7" providerId="LiveId" clId="{4AC14221-B21C-4EB5-BC45-D8B640BE3CCE}" dt="2020-03-26T15:51:32.156" v="22"/>
          <ac:spMkLst>
            <pc:docMk/>
            <pc:sldMk cId="3301947273" sldId="295"/>
            <ac:spMk id="10" creationId="{A652E5D6-E378-4614-BCBD-8663DD15B353}"/>
          </ac:spMkLst>
        </pc:spChg>
        <pc:spChg chg="del">
          <ac:chgData name="sadiyya patel" userId="e861c9b54cf89ba7" providerId="LiveId" clId="{4AC14221-B21C-4EB5-BC45-D8B640BE3CCE}" dt="2020-03-26T15:51:32.156" v="22"/>
          <ac:spMkLst>
            <pc:docMk/>
            <pc:sldMk cId="3301947273" sldId="295"/>
            <ac:spMk id="12" creationId="{3A287AC3-AACF-4ADB-9F73-125E714D93CD}"/>
          </ac:spMkLst>
        </pc:spChg>
        <pc:graphicFrameChg chg="mod modGraphic">
          <ac:chgData name="sadiyya patel" userId="e861c9b54cf89ba7" providerId="LiveId" clId="{4AC14221-B21C-4EB5-BC45-D8B640BE3CCE}" dt="2020-03-26T15:51:58.497" v="23" actId="26606"/>
          <ac:graphicFrameMkLst>
            <pc:docMk/>
            <pc:sldMk cId="3301947273" sldId="295"/>
            <ac:graphicFrameMk id="5" creationId="{011E236A-ACE1-4FDA-A01B-1BDE63850F62}"/>
          </ac:graphicFrameMkLst>
        </pc:graphicFrameChg>
        <pc:picChg chg="del">
          <ac:chgData name="sadiyya patel" userId="e861c9b54cf89ba7" providerId="LiveId" clId="{4AC14221-B21C-4EB5-BC45-D8B640BE3CCE}" dt="2020-03-26T15:50:58.841" v="14" actId="478"/>
          <ac:picMkLst>
            <pc:docMk/>
            <pc:sldMk cId="3301947273" sldId="295"/>
            <ac:picMk id="4" creationId="{910F6D5E-17A4-483E-AD05-C0141CFF8302}"/>
          </ac:picMkLst>
        </pc:picChg>
      </pc:sldChg>
      <pc:sldChg chg="addSp delSp modSp mod setBg delAnim">
        <pc:chgData name="sadiyya patel" userId="e861c9b54cf89ba7" providerId="LiveId" clId="{4AC14221-B21C-4EB5-BC45-D8B640BE3CCE}" dt="2020-03-26T15:52:29.524" v="26" actId="26606"/>
        <pc:sldMkLst>
          <pc:docMk/>
          <pc:sldMk cId="1626769423" sldId="296"/>
        </pc:sldMkLst>
        <pc:spChg chg="mod">
          <ac:chgData name="sadiyya patel" userId="e861c9b54cf89ba7" providerId="LiveId" clId="{4AC14221-B21C-4EB5-BC45-D8B640BE3CCE}" dt="2020-03-26T15:52:29.524" v="26" actId="26606"/>
          <ac:spMkLst>
            <pc:docMk/>
            <pc:sldMk cId="1626769423" sldId="296"/>
            <ac:spMk id="2" creationId="{9E8DEB9D-1309-4B92-BE30-0E630714A10D}"/>
          </ac:spMkLst>
        </pc:spChg>
        <pc:spChg chg="add">
          <ac:chgData name="sadiyya patel" userId="e861c9b54cf89ba7" providerId="LiveId" clId="{4AC14221-B21C-4EB5-BC45-D8B640BE3CCE}" dt="2020-03-26T15:52:29.524" v="26" actId="26606"/>
          <ac:spMkLst>
            <pc:docMk/>
            <pc:sldMk cId="1626769423" sldId="296"/>
            <ac:spMk id="10" creationId="{46D56025-432C-47A6-AE3E-5E57DF3E0B0B}"/>
          </ac:spMkLst>
        </pc:spChg>
        <pc:spChg chg="add">
          <ac:chgData name="sadiyya patel" userId="e861c9b54cf89ba7" providerId="LiveId" clId="{4AC14221-B21C-4EB5-BC45-D8B640BE3CCE}" dt="2020-03-26T15:52:29.524" v="26" actId="26606"/>
          <ac:spMkLst>
            <pc:docMk/>
            <pc:sldMk cId="1626769423" sldId="296"/>
            <ac:spMk id="12" creationId="{72D1A8B8-7523-49FA-B7DD-AE0B2271C7F9}"/>
          </ac:spMkLst>
        </pc:spChg>
        <pc:spChg chg="add">
          <ac:chgData name="sadiyya patel" userId="e861c9b54cf89ba7" providerId="LiveId" clId="{4AC14221-B21C-4EB5-BC45-D8B640BE3CCE}" dt="2020-03-26T15:52:29.524" v="26" actId="26606"/>
          <ac:spMkLst>
            <pc:docMk/>
            <pc:sldMk cId="1626769423" sldId="296"/>
            <ac:spMk id="14" creationId="{6A0CEB20-2839-496C-922D-A386524F398B}"/>
          </ac:spMkLst>
        </pc:spChg>
        <pc:spChg chg="add">
          <ac:chgData name="sadiyya patel" userId="e861c9b54cf89ba7" providerId="LiveId" clId="{4AC14221-B21C-4EB5-BC45-D8B640BE3CCE}" dt="2020-03-26T15:52:29.524" v="26" actId="26606"/>
          <ac:spMkLst>
            <pc:docMk/>
            <pc:sldMk cId="1626769423" sldId="296"/>
            <ac:spMk id="16" creationId="{4EE33FA5-2378-4F59-8611-CE0F9CA505A9}"/>
          </ac:spMkLst>
        </pc:spChg>
        <pc:spChg chg="add">
          <ac:chgData name="sadiyya patel" userId="e861c9b54cf89ba7" providerId="LiveId" clId="{4AC14221-B21C-4EB5-BC45-D8B640BE3CCE}" dt="2020-03-26T15:52:29.524" v="26" actId="26606"/>
          <ac:spMkLst>
            <pc:docMk/>
            <pc:sldMk cId="1626769423" sldId="296"/>
            <ac:spMk id="18" creationId="{1C368AEB-D83A-432D-818C-3575285B69C7}"/>
          </ac:spMkLst>
        </pc:spChg>
        <pc:picChg chg="mod">
          <ac:chgData name="sadiyya patel" userId="e861c9b54cf89ba7" providerId="LiveId" clId="{4AC14221-B21C-4EB5-BC45-D8B640BE3CCE}" dt="2020-03-26T15:52:29.524" v="26" actId="26606"/>
          <ac:picMkLst>
            <pc:docMk/>
            <pc:sldMk cId="1626769423" sldId="296"/>
            <ac:picMk id="5" creationId="{F63F14FE-DE02-4B35-AE08-C1C697A48BD3}"/>
          </ac:picMkLst>
        </pc:picChg>
        <pc:picChg chg="del">
          <ac:chgData name="sadiyya patel" userId="e861c9b54cf89ba7" providerId="LiveId" clId="{4AC14221-B21C-4EB5-BC45-D8B640BE3CCE}" dt="2020-03-26T15:50:42.278" v="8" actId="478"/>
          <ac:picMkLst>
            <pc:docMk/>
            <pc:sldMk cId="1626769423" sldId="296"/>
            <ac:picMk id="6" creationId="{31A24028-071E-404C-98A6-598030D8C2A4}"/>
          </ac:picMkLst>
        </pc:picChg>
      </pc:sldChg>
      <pc:sldChg chg="delSp modSp delAnim delDesignElem">
        <pc:chgData name="sadiyya patel" userId="e861c9b54cf89ba7" providerId="LiveId" clId="{4AC14221-B21C-4EB5-BC45-D8B640BE3CCE}" dt="2020-03-26T15:52:21.324" v="25" actId="26606"/>
        <pc:sldMkLst>
          <pc:docMk/>
          <pc:sldMk cId="3287262667" sldId="297"/>
        </pc:sldMkLst>
        <pc:spChg chg="mod">
          <ac:chgData name="sadiyya patel" userId="e861c9b54cf89ba7" providerId="LiveId" clId="{4AC14221-B21C-4EB5-BC45-D8B640BE3CCE}" dt="2020-03-26T15:52:21.324" v="25" actId="26606"/>
          <ac:spMkLst>
            <pc:docMk/>
            <pc:sldMk cId="3287262667" sldId="297"/>
            <ac:spMk id="2" creationId="{C9CA51B9-D492-4823-813A-CEDE2DEA8F58}"/>
          </ac:spMkLst>
        </pc:spChg>
        <pc:spChg chg="del">
          <ac:chgData name="sadiyya patel" userId="e861c9b54cf89ba7" providerId="LiveId" clId="{4AC14221-B21C-4EB5-BC45-D8B640BE3CCE}" dt="2020-03-26T15:51:32.156" v="22"/>
          <ac:spMkLst>
            <pc:docMk/>
            <pc:sldMk cId="3287262667" sldId="297"/>
            <ac:spMk id="10" creationId="{A566E947-FB18-4E34-92A1-7AE6603498AE}"/>
          </ac:spMkLst>
        </pc:spChg>
        <pc:spChg chg="del">
          <ac:chgData name="sadiyya patel" userId="e861c9b54cf89ba7" providerId="LiveId" clId="{4AC14221-B21C-4EB5-BC45-D8B640BE3CCE}" dt="2020-03-26T15:51:32.156" v="22"/>
          <ac:spMkLst>
            <pc:docMk/>
            <pc:sldMk cId="3287262667" sldId="297"/>
            <ac:spMk id="12" creationId="{7E1FB687-F018-4798-90C8-38F1111E1A6B}"/>
          </ac:spMkLst>
        </pc:spChg>
        <pc:spChg chg="del">
          <ac:chgData name="sadiyya patel" userId="e861c9b54cf89ba7" providerId="LiveId" clId="{4AC14221-B21C-4EB5-BC45-D8B640BE3CCE}" dt="2020-03-26T15:51:32.156" v="22"/>
          <ac:spMkLst>
            <pc:docMk/>
            <pc:sldMk cId="3287262667" sldId="297"/>
            <ac:spMk id="14" creationId="{99BAA161-AE24-467D-9AE2-A99E23CD71CD}"/>
          </ac:spMkLst>
        </pc:spChg>
        <pc:graphicFrameChg chg="mod modGraphic">
          <ac:chgData name="sadiyya patel" userId="e861c9b54cf89ba7" providerId="LiveId" clId="{4AC14221-B21C-4EB5-BC45-D8B640BE3CCE}" dt="2020-03-26T15:52:21.324" v="25" actId="26606"/>
          <ac:graphicFrameMkLst>
            <pc:docMk/>
            <pc:sldMk cId="3287262667" sldId="297"/>
            <ac:graphicFrameMk id="5" creationId="{4118A80E-4696-4EBC-9D05-4448474FCD26}"/>
          </ac:graphicFrameMkLst>
        </pc:graphicFrameChg>
        <pc:picChg chg="del">
          <ac:chgData name="sadiyya patel" userId="e861c9b54cf89ba7" providerId="LiveId" clId="{4AC14221-B21C-4EB5-BC45-D8B640BE3CCE}" dt="2020-03-26T15:50:45.003" v="9" actId="478"/>
          <ac:picMkLst>
            <pc:docMk/>
            <pc:sldMk cId="3287262667" sldId="297"/>
            <ac:picMk id="3" creationId="{39B581B5-3A6F-4F42-AB82-3B7AF3E95D87}"/>
          </ac:picMkLst>
        </pc:picChg>
      </pc:sldChg>
      <pc:sldChg chg="delSp delAnim delDesignElem">
        <pc:chgData name="sadiyya patel" userId="e861c9b54cf89ba7" providerId="LiveId" clId="{4AC14221-B21C-4EB5-BC45-D8B640BE3CCE}" dt="2020-03-26T15:51:32.156" v="22"/>
        <pc:sldMkLst>
          <pc:docMk/>
          <pc:sldMk cId="2047989357" sldId="299"/>
        </pc:sldMkLst>
        <pc:spChg chg="del">
          <ac:chgData name="sadiyya patel" userId="e861c9b54cf89ba7" providerId="LiveId" clId="{4AC14221-B21C-4EB5-BC45-D8B640BE3CCE}" dt="2020-03-26T15:51:32.156" v="22"/>
          <ac:spMkLst>
            <pc:docMk/>
            <pc:sldMk cId="2047989357" sldId="299"/>
            <ac:spMk id="10" creationId="{17115F77-2FAE-4CA7-9A7F-10D5F2C8F831}"/>
          </ac:spMkLst>
        </pc:spChg>
        <pc:spChg chg="del">
          <ac:chgData name="sadiyya patel" userId="e861c9b54cf89ba7" providerId="LiveId" clId="{4AC14221-B21C-4EB5-BC45-D8B640BE3CCE}" dt="2020-03-26T15:51:32.156" v="22"/>
          <ac:spMkLst>
            <pc:docMk/>
            <pc:sldMk cId="2047989357" sldId="299"/>
            <ac:spMk id="12" creationId="{5CD4C046-A04C-46CC-AFA3-6B0621F628C8}"/>
          </ac:spMkLst>
        </pc:spChg>
        <pc:spChg chg="del">
          <ac:chgData name="sadiyya patel" userId="e861c9b54cf89ba7" providerId="LiveId" clId="{4AC14221-B21C-4EB5-BC45-D8B640BE3CCE}" dt="2020-03-26T15:51:32.156" v="22"/>
          <ac:spMkLst>
            <pc:docMk/>
            <pc:sldMk cId="2047989357" sldId="299"/>
            <ac:spMk id="14" creationId="{D589E016-1EE1-484C-8423-012B4B78067D}"/>
          </ac:spMkLst>
        </pc:spChg>
        <pc:spChg chg="del">
          <ac:chgData name="sadiyya patel" userId="e861c9b54cf89ba7" providerId="LiveId" clId="{4AC14221-B21C-4EB5-BC45-D8B640BE3CCE}" dt="2020-03-26T15:51:32.156" v="22"/>
          <ac:spMkLst>
            <pc:docMk/>
            <pc:sldMk cId="2047989357" sldId="299"/>
            <ac:spMk id="16" creationId="{46100866-3689-418C-84D9-07C7E2435C86}"/>
          </ac:spMkLst>
        </pc:spChg>
        <pc:picChg chg="del">
          <ac:chgData name="sadiyya patel" userId="e861c9b54cf89ba7" providerId="LiveId" clId="{4AC14221-B21C-4EB5-BC45-D8B640BE3CCE}" dt="2020-03-26T15:50:35.801" v="6" actId="478"/>
          <ac:picMkLst>
            <pc:docMk/>
            <pc:sldMk cId="2047989357" sldId="299"/>
            <ac:picMk id="6" creationId="{6F259167-A28B-48D1-8F78-37F90B58D84A}"/>
          </ac:picMkLst>
        </pc:picChg>
      </pc:sldChg>
      <pc:sldChg chg="delSp delAnim">
        <pc:chgData name="sadiyya patel" userId="e861c9b54cf89ba7" providerId="LiveId" clId="{4AC14221-B21C-4EB5-BC45-D8B640BE3CCE}" dt="2020-03-26T15:50:39.143" v="7" actId="478"/>
        <pc:sldMkLst>
          <pc:docMk/>
          <pc:sldMk cId="984457141" sldId="300"/>
        </pc:sldMkLst>
        <pc:picChg chg="del">
          <ac:chgData name="sadiyya patel" userId="e861c9b54cf89ba7" providerId="LiveId" clId="{4AC14221-B21C-4EB5-BC45-D8B640BE3CCE}" dt="2020-03-26T15:50:39.143" v="7" actId="478"/>
          <ac:picMkLst>
            <pc:docMk/>
            <pc:sldMk cId="984457141" sldId="300"/>
            <ac:picMk id="9" creationId="{B26881B5-0776-4D3B-BFD6-6F55C2E60134}"/>
          </ac:picMkLst>
        </pc:picChg>
      </pc:sldChg>
      <pc:sldChg chg="delSp delAnim delDesignElem">
        <pc:chgData name="sadiyya patel" userId="e861c9b54cf89ba7" providerId="LiveId" clId="{4AC14221-B21C-4EB5-BC45-D8B640BE3CCE}" dt="2020-03-26T15:51:32.156" v="22"/>
        <pc:sldMkLst>
          <pc:docMk/>
          <pc:sldMk cId="4087771534" sldId="303"/>
        </pc:sldMkLst>
        <pc:spChg chg="del">
          <ac:chgData name="sadiyya patel" userId="e861c9b54cf89ba7" providerId="LiveId" clId="{4AC14221-B21C-4EB5-BC45-D8B640BE3CCE}" dt="2020-03-26T15:51:32.156" v="22"/>
          <ac:spMkLst>
            <pc:docMk/>
            <pc:sldMk cId="4087771534" sldId="303"/>
            <ac:spMk id="10" creationId="{F754C990-9493-43C5-A08F-2B9A55F7DF0A}"/>
          </ac:spMkLst>
        </pc:spChg>
        <pc:spChg chg="del">
          <ac:chgData name="sadiyya patel" userId="e861c9b54cf89ba7" providerId="LiveId" clId="{4AC14221-B21C-4EB5-BC45-D8B640BE3CCE}" dt="2020-03-26T15:51:32.156" v="22"/>
          <ac:spMkLst>
            <pc:docMk/>
            <pc:sldMk cId="4087771534" sldId="303"/>
            <ac:spMk id="12" creationId="{B176A2F0-4868-448D-8624-668A960A0E45}"/>
          </ac:spMkLst>
        </pc:spChg>
        <pc:picChg chg="del">
          <ac:chgData name="sadiyya patel" userId="e861c9b54cf89ba7" providerId="LiveId" clId="{4AC14221-B21C-4EB5-BC45-D8B640BE3CCE}" dt="2020-03-26T15:50:50.781" v="11" actId="478"/>
          <ac:picMkLst>
            <pc:docMk/>
            <pc:sldMk cId="4087771534" sldId="303"/>
            <ac:picMk id="2" creationId="{29500AAF-7A52-45FB-B188-5D655D8C14CC}"/>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245B07-D681-4128-97FD-BA819C770175}" type="doc">
      <dgm:prSet loTypeId="urn:microsoft.com/office/officeart/2018/2/layout/IconVerticalSolidList" loCatId="icon" qsTypeId="urn:microsoft.com/office/officeart/2005/8/quickstyle/simple1" qsCatId="simple" csTypeId="urn:microsoft.com/office/officeart/2018/5/colors/Iconchunking_neutralbg_accent1_2" csCatId="accent1" phldr="1"/>
      <dgm:spPr/>
      <dgm:t>
        <a:bodyPr/>
        <a:lstStyle/>
        <a:p>
          <a:endParaRPr lang="en-US"/>
        </a:p>
      </dgm:t>
    </dgm:pt>
    <dgm:pt modelId="{B02C5023-1DB7-4EC6-849B-1F33DA626297}">
      <dgm:prSet/>
      <dgm:spPr/>
      <dgm:t>
        <a:bodyPr/>
        <a:lstStyle/>
        <a:p>
          <a:pPr>
            <a:lnSpc>
              <a:spcPct val="100000"/>
            </a:lnSpc>
          </a:pPr>
          <a:r>
            <a:rPr lang="en-US"/>
            <a:t>If the client does not assume personal responsibility for their behavior (and the results that accompany that behavior), they will never be able to make positive changes in their lives. </a:t>
          </a:r>
        </a:p>
      </dgm:t>
    </dgm:pt>
    <dgm:pt modelId="{20A38DF3-1F23-455F-8133-473BF785C653}" type="parTrans" cxnId="{DD57A7D8-5A43-4779-8B61-5C25A182F1E0}">
      <dgm:prSet/>
      <dgm:spPr/>
      <dgm:t>
        <a:bodyPr/>
        <a:lstStyle/>
        <a:p>
          <a:endParaRPr lang="en-US"/>
        </a:p>
      </dgm:t>
    </dgm:pt>
    <dgm:pt modelId="{0FCB9426-B312-47F5-908C-2C9D687C2379}" type="sibTrans" cxnId="{DD57A7D8-5A43-4779-8B61-5C25A182F1E0}">
      <dgm:prSet/>
      <dgm:spPr/>
      <dgm:t>
        <a:bodyPr/>
        <a:lstStyle/>
        <a:p>
          <a:endParaRPr lang="en-US"/>
        </a:p>
      </dgm:t>
    </dgm:pt>
    <dgm:pt modelId="{B3324F60-588B-4C78-87D7-F7DFEF4A9813}">
      <dgm:prSet/>
      <dgm:spPr/>
      <dgm:t>
        <a:bodyPr/>
        <a:lstStyle/>
        <a:p>
          <a:pPr>
            <a:lnSpc>
              <a:spcPct val="100000"/>
            </a:lnSpc>
          </a:pPr>
          <a:r>
            <a:rPr lang="en-US"/>
            <a:t>The client needs to understand and accept that everything in their life is the result of the actions they either have taken or they haven’t taken. Only then will they be coachable. </a:t>
          </a:r>
        </a:p>
      </dgm:t>
    </dgm:pt>
    <dgm:pt modelId="{82E6A792-E979-401C-8737-331E0CEBD441}" type="parTrans" cxnId="{AA1B5038-C7AF-4FCD-B292-D53D27039D8B}">
      <dgm:prSet/>
      <dgm:spPr/>
      <dgm:t>
        <a:bodyPr/>
        <a:lstStyle/>
        <a:p>
          <a:endParaRPr lang="en-US"/>
        </a:p>
      </dgm:t>
    </dgm:pt>
    <dgm:pt modelId="{2EAA753F-EA79-4CEF-BA1F-B97A8E2D8FB4}" type="sibTrans" cxnId="{AA1B5038-C7AF-4FCD-B292-D53D27039D8B}">
      <dgm:prSet/>
      <dgm:spPr/>
      <dgm:t>
        <a:bodyPr/>
        <a:lstStyle/>
        <a:p>
          <a:endParaRPr lang="en-US"/>
        </a:p>
      </dgm:t>
    </dgm:pt>
    <dgm:pt modelId="{28CDA845-4670-4667-99FA-F828D7DE647B}">
      <dgm:prSet/>
      <dgm:spPr/>
      <dgm:t>
        <a:bodyPr/>
        <a:lstStyle/>
        <a:p>
          <a:pPr>
            <a:lnSpc>
              <a:spcPct val="100000"/>
            </a:lnSpc>
          </a:pPr>
          <a:r>
            <a:rPr lang="en-US"/>
            <a:t>People skirt responsibility for their actions by blaming other people or circumstances for the results they are experiencing in their lives. </a:t>
          </a:r>
        </a:p>
      </dgm:t>
    </dgm:pt>
    <dgm:pt modelId="{B672D462-9B15-4DF6-9B09-11FE85AC0630}" type="parTrans" cxnId="{B9AA5CD5-9332-42FC-90AC-B2169A27348A}">
      <dgm:prSet/>
      <dgm:spPr/>
      <dgm:t>
        <a:bodyPr/>
        <a:lstStyle/>
        <a:p>
          <a:endParaRPr lang="en-US"/>
        </a:p>
      </dgm:t>
    </dgm:pt>
    <dgm:pt modelId="{B1213367-78C1-45CD-A1F8-0B6EC05D2D84}" type="sibTrans" cxnId="{B9AA5CD5-9332-42FC-90AC-B2169A27348A}">
      <dgm:prSet/>
      <dgm:spPr/>
      <dgm:t>
        <a:bodyPr/>
        <a:lstStyle/>
        <a:p>
          <a:endParaRPr lang="en-US"/>
        </a:p>
      </dgm:t>
    </dgm:pt>
    <dgm:pt modelId="{60FB0311-3553-4116-9E6A-623EABCCA95A}" type="pres">
      <dgm:prSet presAssocID="{FF245B07-D681-4128-97FD-BA819C770175}" presName="root" presStyleCnt="0">
        <dgm:presLayoutVars>
          <dgm:dir/>
          <dgm:resizeHandles val="exact"/>
        </dgm:presLayoutVars>
      </dgm:prSet>
      <dgm:spPr/>
    </dgm:pt>
    <dgm:pt modelId="{12CAC870-0708-45C1-B3ED-4BBD53B39C1E}" type="pres">
      <dgm:prSet presAssocID="{B02C5023-1DB7-4EC6-849B-1F33DA626297}" presName="compNode" presStyleCnt="0"/>
      <dgm:spPr/>
    </dgm:pt>
    <dgm:pt modelId="{6AE6E08C-0492-4612-BD63-8407BB5D0DFD}" type="pres">
      <dgm:prSet presAssocID="{B02C5023-1DB7-4EC6-849B-1F33DA626297}" presName="bgRect" presStyleLbl="bgShp" presStyleIdx="0" presStyleCnt="3"/>
      <dgm:spPr/>
    </dgm:pt>
    <dgm:pt modelId="{525331CD-60E5-4DCC-84D1-39613D92D3C6}" type="pres">
      <dgm:prSet presAssocID="{B02C5023-1DB7-4EC6-849B-1F33DA62629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ight Bulb and Gear"/>
        </a:ext>
      </dgm:extLst>
    </dgm:pt>
    <dgm:pt modelId="{45DB5B84-1576-43B1-8650-2D883D8F6B0A}" type="pres">
      <dgm:prSet presAssocID="{B02C5023-1DB7-4EC6-849B-1F33DA626297}" presName="spaceRect" presStyleCnt="0"/>
      <dgm:spPr/>
    </dgm:pt>
    <dgm:pt modelId="{91294061-9FF8-4C3F-A369-4FFC3108B4D7}" type="pres">
      <dgm:prSet presAssocID="{B02C5023-1DB7-4EC6-849B-1F33DA626297}" presName="parTx" presStyleLbl="revTx" presStyleIdx="0" presStyleCnt="3">
        <dgm:presLayoutVars>
          <dgm:chMax val="0"/>
          <dgm:chPref val="0"/>
        </dgm:presLayoutVars>
      </dgm:prSet>
      <dgm:spPr/>
    </dgm:pt>
    <dgm:pt modelId="{60294BAF-8C8E-45E4-8C6D-EE8B83B15B45}" type="pres">
      <dgm:prSet presAssocID="{0FCB9426-B312-47F5-908C-2C9D687C2379}" presName="sibTrans" presStyleCnt="0"/>
      <dgm:spPr/>
    </dgm:pt>
    <dgm:pt modelId="{7D4D44D1-3C1F-4888-B6D0-583EE2280D9A}" type="pres">
      <dgm:prSet presAssocID="{B3324F60-588B-4C78-87D7-F7DFEF4A9813}" presName="compNode" presStyleCnt="0"/>
      <dgm:spPr/>
    </dgm:pt>
    <dgm:pt modelId="{E5F90750-BFAD-431D-A9DC-8C54D353ABF9}" type="pres">
      <dgm:prSet presAssocID="{B3324F60-588B-4C78-87D7-F7DFEF4A9813}" presName="bgRect" presStyleLbl="bgShp" presStyleIdx="1" presStyleCnt="3"/>
      <dgm:spPr/>
    </dgm:pt>
    <dgm:pt modelId="{091CDFBB-2174-4B79-AE95-BC2FE6BBB5BC}" type="pres">
      <dgm:prSet presAssocID="{B3324F60-588B-4C78-87D7-F7DFEF4A981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Irritant"/>
        </a:ext>
      </dgm:extLst>
    </dgm:pt>
    <dgm:pt modelId="{07A17B5E-1EF2-40F1-9D0F-1B4A8079513E}" type="pres">
      <dgm:prSet presAssocID="{B3324F60-588B-4C78-87D7-F7DFEF4A9813}" presName="spaceRect" presStyleCnt="0"/>
      <dgm:spPr/>
    </dgm:pt>
    <dgm:pt modelId="{2F62BF42-539C-4250-80B4-416AD577AB16}" type="pres">
      <dgm:prSet presAssocID="{B3324F60-588B-4C78-87D7-F7DFEF4A9813}" presName="parTx" presStyleLbl="revTx" presStyleIdx="1" presStyleCnt="3">
        <dgm:presLayoutVars>
          <dgm:chMax val="0"/>
          <dgm:chPref val="0"/>
        </dgm:presLayoutVars>
      </dgm:prSet>
      <dgm:spPr/>
    </dgm:pt>
    <dgm:pt modelId="{D682B07E-53EF-4900-B637-57EB5D056A2B}" type="pres">
      <dgm:prSet presAssocID="{2EAA753F-EA79-4CEF-BA1F-B97A8E2D8FB4}" presName="sibTrans" presStyleCnt="0"/>
      <dgm:spPr/>
    </dgm:pt>
    <dgm:pt modelId="{18951B8A-02CB-4054-A539-17D184A1FEA0}" type="pres">
      <dgm:prSet presAssocID="{28CDA845-4670-4667-99FA-F828D7DE647B}" presName="compNode" presStyleCnt="0"/>
      <dgm:spPr/>
    </dgm:pt>
    <dgm:pt modelId="{1FE388A3-224D-4720-A9DC-57C0968EE287}" type="pres">
      <dgm:prSet presAssocID="{28CDA845-4670-4667-99FA-F828D7DE647B}" presName="bgRect" presStyleLbl="bgShp" presStyleIdx="2" presStyleCnt="3"/>
      <dgm:spPr/>
    </dgm:pt>
    <dgm:pt modelId="{6B9FA9CD-991E-493A-BC17-5F53EA32E2FF}" type="pres">
      <dgm:prSet presAssocID="{28CDA845-4670-4667-99FA-F828D7DE647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oup"/>
        </a:ext>
      </dgm:extLst>
    </dgm:pt>
    <dgm:pt modelId="{A30AD4C1-9C56-40E1-8AB2-4039B6FCCCCA}" type="pres">
      <dgm:prSet presAssocID="{28CDA845-4670-4667-99FA-F828D7DE647B}" presName="spaceRect" presStyleCnt="0"/>
      <dgm:spPr/>
    </dgm:pt>
    <dgm:pt modelId="{08C0F3CB-4F1B-4379-973F-36A8906CAAEE}" type="pres">
      <dgm:prSet presAssocID="{28CDA845-4670-4667-99FA-F828D7DE647B}" presName="parTx" presStyleLbl="revTx" presStyleIdx="2" presStyleCnt="3">
        <dgm:presLayoutVars>
          <dgm:chMax val="0"/>
          <dgm:chPref val="0"/>
        </dgm:presLayoutVars>
      </dgm:prSet>
      <dgm:spPr/>
    </dgm:pt>
  </dgm:ptLst>
  <dgm:cxnLst>
    <dgm:cxn modelId="{FC521309-1D75-43FE-A2A1-2E0B01BC0FB4}" type="presOf" srcId="{28CDA845-4670-4667-99FA-F828D7DE647B}" destId="{08C0F3CB-4F1B-4379-973F-36A8906CAAEE}" srcOrd="0" destOrd="0" presId="urn:microsoft.com/office/officeart/2018/2/layout/IconVerticalSolidList"/>
    <dgm:cxn modelId="{71112220-A449-437D-972A-17C273F00587}" type="presOf" srcId="{B02C5023-1DB7-4EC6-849B-1F33DA626297}" destId="{91294061-9FF8-4C3F-A369-4FFC3108B4D7}" srcOrd="0" destOrd="0" presId="urn:microsoft.com/office/officeart/2018/2/layout/IconVerticalSolidList"/>
    <dgm:cxn modelId="{AA1B5038-C7AF-4FCD-B292-D53D27039D8B}" srcId="{FF245B07-D681-4128-97FD-BA819C770175}" destId="{B3324F60-588B-4C78-87D7-F7DFEF4A9813}" srcOrd="1" destOrd="0" parTransId="{82E6A792-E979-401C-8737-331E0CEBD441}" sibTransId="{2EAA753F-EA79-4CEF-BA1F-B97A8E2D8FB4}"/>
    <dgm:cxn modelId="{CAAA7042-4877-4AE2-AFFE-8543842A88AC}" type="presOf" srcId="{B3324F60-588B-4C78-87D7-F7DFEF4A9813}" destId="{2F62BF42-539C-4250-80B4-416AD577AB16}" srcOrd="0" destOrd="0" presId="urn:microsoft.com/office/officeart/2018/2/layout/IconVerticalSolidList"/>
    <dgm:cxn modelId="{199050C1-DB69-4C14-974A-C77AE8CFB3A2}" type="presOf" srcId="{FF245B07-D681-4128-97FD-BA819C770175}" destId="{60FB0311-3553-4116-9E6A-623EABCCA95A}" srcOrd="0" destOrd="0" presId="urn:microsoft.com/office/officeart/2018/2/layout/IconVerticalSolidList"/>
    <dgm:cxn modelId="{B9AA5CD5-9332-42FC-90AC-B2169A27348A}" srcId="{FF245B07-D681-4128-97FD-BA819C770175}" destId="{28CDA845-4670-4667-99FA-F828D7DE647B}" srcOrd="2" destOrd="0" parTransId="{B672D462-9B15-4DF6-9B09-11FE85AC0630}" sibTransId="{B1213367-78C1-45CD-A1F8-0B6EC05D2D84}"/>
    <dgm:cxn modelId="{DD57A7D8-5A43-4779-8B61-5C25A182F1E0}" srcId="{FF245B07-D681-4128-97FD-BA819C770175}" destId="{B02C5023-1DB7-4EC6-849B-1F33DA626297}" srcOrd="0" destOrd="0" parTransId="{20A38DF3-1F23-455F-8133-473BF785C653}" sibTransId="{0FCB9426-B312-47F5-908C-2C9D687C2379}"/>
    <dgm:cxn modelId="{98E1690F-A87C-455C-9D35-1CBCE9069154}" type="presParOf" srcId="{60FB0311-3553-4116-9E6A-623EABCCA95A}" destId="{12CAC870-0708-45C1-B3ED-4BBD53B39C1E}" srcOrd="0" destOrd="0" presId="urn:microsoft.com/office/officeart/2018/2/layout/IconVerticalSolidList"/>
    <dgm:cxn modelId="{D8ED2075-6047-4229-9F14-68E037670B1F}" type="presParOf" srcId="{12CAC870-0708-45C1-B3ED-4BBD53B39C1E}" destId="{6AE6E08C-0492-4612-BD63-8407BB5D0DFD}" srcOrd="0" destOrd="0" presId="urn:microsoft.com/office/officeart/2018/2/layout/IconVerticalSolidList"/>
    <dgm:cxn modelId="{A88E53BA-A5EB-4FBD-8F96-7549D0C9F839}" type="presParOf" srcId="{12CAC870-0708-45C1-B3ED-4BBD53B39C1E}" destId="{525331CD-60E5-4DCC-84D1-39613D92D3C6}" srcOrd="1" destOrd="0" presId="urn:microsoft.com/office/officeart/2018/2/layout/IconVerticalSolidList"/>
    <dgm:cxn modelId="{A7DFBB46-67D9-4E03-9ED7-37807D32BA52}" type="presParOf" srcId="{12CAC870-0708-45C1-B3ED-4BBD53B39C1E}" destId="{45DB5B84-1576-43B1-8650-2D883D8F6B0A}" srcOrd="2" destOrd="0" presId="urn:microsoft.com/office/officeart/2018/2/layout/IconVerticalSolidList"/>
    <dgm:cxn modelId="{DBFC1CAB-1115-47DA-B618-C0CD26A8469F}" type="presParOf" srcId="{12CAC870-0708-45C1-B3ED-4BBD53B39C1E}" destId="{91294061-9FF8-4C3F-A369-4FFC3108B4D7}" srcOrd="3" destOrd="0" presId="urn:microsoft.com/office/officeart/2018/2/layout/IconVerticalSolidList"/>
    <dgm:cxn modelId="{254E413F-D740-4E84-B01B-5DF941F8D34E}" type="presParOf" srcId="{60FB0311-3553-4116-9E6A-623EABCCA95A}" destId="{60294BAF-8C8E-45E4-8C6D-EE8B83B15B45}" srcOrd="1" destOrd="0" presId="urn:microsoft.com/office/officeart/2018/2/layout/IconVerticalSolidList"/>
    <dgm:cxn modelId="{2BBCA937-3C6C-4556-8D7C-9DA772733B20}" type="presParOf" srcId="{60FB0311-3553-4116-9E6A-623EABCCA95A}" destId="{7D4D44D1-3C1F-4888-B6D0-583EE2280D9A}" srcOrd="2" destOrd="0" presId="urn:microsoft.com/office/officeart/2018/2/layout/IconVerticalSolidList"/>
    <dgm:cxn modelId="{925FB24B-6F84-41FC-872D-DE02D39FEBB2}" type="presParOf" srcId="{7D4D44D1-3C1F-4888-B6D0-583EE2280D9A}" destId="{E5F90750-BFAD-431D-A9DC-8C54D353ABF9}" srcOrd="0" destOrd="0" presId="urn:microsoft.com/office/officeart/2018/2/layout/IconVerticalSolidList"/>
    <dgm:cxn modelId="{7DA2F727-2349-42AD-AC62-E24CDC9682CE}" type="presParOf" srcId="{7D4D44D1-3C1F-4888-B6D0-583EE2280D9A}" destId="{091CDFBB-2174-4B79-AE95-BC2FE6BBB5BC}" srcOrd="1" destOrd="0" presId="urn:microsoft.com/office/officeart/2018/2/layout/IconVerticalSolidList"/>
    <dgm:cxn modelId="{8A57DB4E-41C1-4465-BE81-D9CEF9F2B819}" type="presParOf" srcId="{7D4D44D1-3C1F-4888-B6D0-583EE2280D9A}" destId="{07A17B5E-1EF2-40F1-9D0F-1B4A8079513E}" srcOrd="2" destOrd="0" presId="urn:microsoft.com/office/officeart/2018/2/layout/IconVerticalSolidList"/>
    <dgm:cxn modelId="{CAAD3D18-551F-4BEC-B314-8DABF4A4FE07}" type="presParOf" srcId="{7D4D44D1-3C1F-4888-B6D0-583EE2280D9A}" destId="{2F62BF42-539C-4250-80B4-416AD577AB16}" srcOrd="3" destOrd="0" presId="urn:microsoft.com/office/officeart/2018/2/layout/IconVerticalSolidList"/>
    <dgm:cxn modelId="{8DB25130-1533-490C-A8C1-C1C43DD9511C}" type="presParOf" srcId="{60FB0311-3553-4116-9E6A-623EABCCA95A}" destId="{D682B07E-53EF-4900-B637-57EB5D056A2B}" srcOrd="3" destOrd="0" presId="urn:microsoft.com/office/officeart/2018/2/layout/IconVerticalSolidList"/>
    <dgm:cxn modelId="{92762BB7-2DE4-4E71-97DA-F5CE6DE41E5D}" type="presParOf" srcId="{60FB0311-3553-4116-9E6A-623EABCCA95A}" destId="{18951B8A-02CB-4054-A539-17D184A1FEA0}" srcOrd="4" destOrd="0" presId="urn:microsoft.com/office/officeart/2018/2/layout/IconVerticalSolidList"/>
    <dgm:cxn modelId="{45DF9724-EE7B-4AE6-B5AA-1660CE8099D2}" type="presParOf" srcId="{18951B8A-02CB-4054-A539-17D184A1FEA0}" destId="{1FE388A3-224D-4720-A9DC-57C0968EE287}" srcOrd="0" destOrd="0" presId="urn:microsoft.com/office/officeart/2018/2/layout/IconVerticalSolidList"/>
    <dgm:cxn modelId="{CCBECFFE-0829-460B-ADEE-95F75904FF7C}" type="presParOf" srcId="{18951B8A-02CB-4054-A539-17D184A1FEA0}" destId="{6B9FA9CD-991E-493A-BC17-5F53EA32E2FF}" srcOrd="1" destOrd="0" presId="urn:microsoft.com/office/officeart/2018/2/layout/IconVerticalSolidList"/>
    <dgm:cxn modelId="{21108F9E-A6B8-45EA-88EE-966E34BBD9EC}" type="presParOf" srcId="{18951B8A-02CB-4054-A539-17D184A1FEA0}" destId="{A30AD4C1-9C56-40E1-8AB2-4039B6FCCCCA}" srcOrd="2" destOrd="0" presId="urn:microsoft.com/office/officeart/2018/2/layout/IconVerticalSolidList"/>
    <dgm:cxn modelId="{F7AEEB90-7AA4-4D1F-A768-E08CF12FCF3F}" type="presParOf" srcId="{18951B8A-02CB-4054-A539-17D184A1FEA0}" destId="{08C0F3CB-4F1B-4379-973F-36A8906CAAEE}"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EB3225-ACAD-454E-B77B-90AFA6F351A4}" type="doc">
      <dgm:prSet loTypeId="urn:microsoft.com/office/officeart/2008/layout/LinedList" loCatId="list" qsTypeId="urn:microsoft.com/office/officeart/2005/8/quickstyle/simple4" qsCatId="simple" csTypeId="urn:microsoft.com/office/officeart/2005/8/colors/accent5_2" csCatId="accent5"/>
      <dgm:spPr/>
      <dgm:t>
        <a:bodyPr/>
        <a:lstStyle/>
        <a:p>
          <a:endParaRPr lang="en-US"/>
        </a:p>
      </dgm:t>
    </dgm:pt>
    <dgm:pt modelId="{153CEBD0-3021-477C-8D48-A24E8B4A8BE5}">
      <dgm:prSet/>
      <dgm:spPr/>
      <dgm:t>
        <a:bodyPr/>
        <a:lstStyle/>
        <a:p>
          <a:r>
            <a:rPr lang="en-US"/>
            <a:t>You also have to accept that the life you are currently living is the result of the choices you have made in the past. </a:t>
          </a:r>
        </a:p>
      </dgm:t>
    </dgm:pt>
    <dgm:pt modelId="{47A3383F-66DB-4020-AD50-8966562CAF09}" type="parTrans" cxnId="{CBCF4F01-0AC1-408F-8B84-464B8CA78096}">
      <dgm:prSet/>
      <dgm:spPr/>
      <dgm:t>
        <a:bodyPr/>
        <a:lstStyle/>
        <a:p>
          <a:endParaRPr lang="en-US"/>
        </a:p>
      </dgm:t>
    </dgm:pt>
    <dgm:pt modelId="{CB20B9FA-22C5-49BB-8CFB-30B0162DBEB8}" type="sibTrans" cxnId="{CBCF4F01-0AC1-408F-8B84-464B8CA78096}">
      <dgm:prSet/>
      <dgm:spPr/>
      <dgm:t>
        <a:bodyPr/>
        <a:lstStyle/>
        <a:p>
          <a:endParaRPr lang="en-US"/>
        </a:p>
      </dgm:t>
    </dgm:pt>
    <dgm:pt modelId="{58A74C00-709E-4751-B525-B5AEBC4A252C}">
      <dgm:prSet/>
      <dgm:spPr/>
      <dgm:t>
        <a:bodyPr/>
        <a:lstStyle/>
        <a:p>
          <a:r>
            <a:rPr lang="en-US"/>
            <a:t>That can be painful, but it’s also tremendously liberating because it means that from this point forward, you can make new and better choices, which will lead to new and better results. </a:t>
          </a:r>
        </a:p>
      </dgm:t>
    </dgm:pt>
    <dgm:pt modelId="{9190947A-137C-4366-9D33-0162D2D5A491}" type="parTrans" cxnId="{335085A2-C0D5-45B9-AC7E-DCBB725308F6}">
      <dgm:prSet/>
      <dgm:spPr/>
      <dgm:t>
        <a:bodyPr/>
        <a:lstStyle/>
        <a:p>
          <a:endParaRPr lang="en-US"/>
        </a:p>
      </dgm:t>
    </dgm:pt>
    <dgm:pt modelId="{A99F6ABB-F04E-405F-9F3F-82EF5C88D0CF}" type="sibTrans" cxnId="{335085A2-C0D5-45B9-AC7E-DCBB725308F6}">
      <dgm:prSet/>
      <dgm:spPr/>
      <dgm:t>
        <a:bodyPr/>
        <a:lstStyle/>
        <a:p>
          <a:endParaRPr lang="en-US"/>
        </a:p>
      </dgm:t>
    </dgm:pt>
    <dgm:pt modelId="{DC0F442F-F344-4225-87A0-CF365C6AEC5D}" type="pres">
      <dgm:prSet presAssocID="{34EB3225-ACAD-454E-B77B-90AFA6F351A4}" presName="vert0" presStyleCnt="0">
        <dgm:presLayoutVars>
          <dgm:dir/>
          <dgm:animOne val="branch"/>
          <dgm:animLvl val="lvl"/>
        </dgm:presLayoutVars>
      </dgm:prSet>
      <dgm:spPr/>
    </dgm:pt>
    <dgm:pt modelId="{FD9376B1-F685-4872-BADB-1873F770D22A}" type="pres">
      <dgm:prSet presAssocID="{153CEBD0-3021-477C-8D48-A24E8B4A8BE5}" presName="thickLine" presStyleLbl="alignNode1" presStyleIdx="0" presStyleCnt="2"/>
      <dgm:spPr/>
    </dgm:pt>
    <dgm:pt modelId="{CF8AAD0A-0942-4D9E-82CA-F7DCE67D8C13}" type="pres">
      <dgm:prSet presAssocID="{153CEBD0-3021-477C-8D48-A24E8B4A8BE5}" presName="horz1" presStyleCnt="0"/>
      <dgm:spPr/>
    </dgm:pt>
    <dgm:pt modelId="{EEE32693-6BA7-44D7-A8BA-0CF78B56607E}" type="pres">
      <dgm:prSet presAssocID="{153CEBD0-3021-477C-8D48-A24E8B4A8BE5}" presName="tx1" presStyleLbl="revTx" presStyleIdx="0" presStyleCnt="2"/>
      <dgm:spPr/>
    </dgm:pt>
    <dgm:pt modelId="{2320600F-DCE7-4D5B-98B5-CF4001CB6B7B}" type="pres">
      <dgm:prSet presAssocID="{153CEBD0-3021-477C-8D48-A24E8B4A8BE5}" presName="vert1" presStyleCnt="0"/>
      <dgm:spPr/>
    </dgm:pt>
    <dgm:pt modelId="{BDC54BCB-3A01-4359-92C2-0D3D476F12A7}" type="pres">
      <dgm:prSet presAssocID="{58A74C00-709E-4751-B525-B5AEBC4A252C}" presName="thickLine" presStyleLbl="alignNode1" presStyleIdx="1" presStyleCnt="2"/>
      <dgm:spPr/>
    </dgm:pt>
    <dgm:pt modelId="{3B112A8F-8133-4593-BE45-BA564DAC1600}" type="pres">
      <dgm:prSet presAssocID="{58A74C00-709E-4751-B525-B5AEBC4A252C}" presName="horz1" presStyleCnt="0"/>
      <dgm:spPr/>
    </dgm:pt>
    <dgm:pt modelId="{CF9077E7-8B18-45AB-9930-8D25424A38F1}" type="pres">
      <dgm:prSet presAssocID="{58A74C00-709E-4751-B525-B5AEBC4A252C}" presName="tx1" presStyleLbl="revTx" presStyleIdx="1" presStyleCnt="2"/>
      <dgm:spPr/>
    </dgm:pt>
    <dgm:pt modelId="{5EABD88B-6A06-4517-AC04-598B78222102}" type="pres">
      <dgm:prSet presAssocID="{58A74C00-709E-4751-B525-B5AEBC4A252C}" presName="vert1" presStyleCnt="0"/>
      <dgm:spPr/>
    </dgm:pt>
  </dgm:ptLst>
  <dgm:cxnLst>
    <dgm:cxn modelId="{CBCF4F01-0AC1-408F-8B84-464B8CA78096}" srcId="{34EB3225-ACAD-454E-B77B-90AFA6F351A4}" destId="{153CEBD0-3021-477C-8D48-A24E8B4A8BE5}" srcOrd="0" destOrd="0" parTransId="{47A3383F-66DB-4020-AD50-8966562CAF09}" sibTransId="{CB20B9FA-22C5-49BB-8CFB-30B0162DBEB8}"/>
    <dgm:cxn modelId="{4C7E4903-223A-40CD-8565-91699C927CA4}" type="presOf" srcId="{153CEBD0-3021-477C-8D48-A24E8B4A8BE5}" destId="{EEE32693-6BA7-44D7-A8BA-0CF78B56607E}" srcOrd="0" destOrd="0" presId="urn:microsoft.com/office/officeart/2008/layout/LinedList"/>
    <dgm:cxn modelId="{43744B28-E780-415A-8516-1377D2CC2B9C}" type="presOf" srcId="{34EB3225-ACAD-454E-B77B-90AFA6F351A4}" destId="{DC0F442F-F344-4225-87A0-CF365C6AEC5D}" srcOrd="0" destOrd="0" presId="urn:microsoft.com/office/officeart/2008/layout/LinedList"/>
    <dgm:cxn modelId="{238BA32B-009F-4F18-B929-4FA1CDCFC0A3}" type="presOf" srcId="{58A74C00-709E-4751-B525-B5AEBC4A252C}" destId="{CF9077E7-8B18-45AB-9930-8D25424A38F1}" srcOrd="0" destOrd="0" presId="urn:microsoft.com/office/officeart/2008/layout/LinedList"/>
    <dgm:cxn modelId="{335085A2-C0D5-45B9-AC7E-DCBB725308F6}" srcId="{34EB3225-ACAD-454E-B77B-90AFA6F351A4}" destId="{58A74C00-709E-4751-B525-B5AEBC4A252C}" srcOrd="1" destOrd="0" parTransId="{9190947A-137C-4366-9D33-0162D2D5A491}" sibTransId="{A99F6ABB-F04E-405F-9F3F-82EF5C88D0CF}"/>
    <dgm:cxn modelId="{87E4631B-6A7C-4092-A8A1-8E86051E63A1}" type="presParOf" srcId="{DC0F442F-F344-4225-87A0-CF365C6AEC5D}" destId="{FD9376B1-F685-4872-BADB-1873F770D22A}" srcOrd="0" destOrd="0" presId="urn:microsoft.com/office/officeart/2008/layout/LinedList"/>
    <dgm:cxn modelId="{08404C2C-D917-4173-AC3E-FB524C656DBD}" type="presParOf" srcId="{DC0F442F-F344-4225-87A0-CF365C6AEC5D}" destId="{CF8AAD0A-0942-4D9E-82CA-F7DCE67D8C13}" srcOrd="1" destOrd="0" presId="urn:microsoft.com/office/officeart/2008/layout/LinedList"/>
    <dgm:cxn modelId="{5C27978E-A2E9-4FDF-B1AF-893C1109D56F}" type="presParOf" srcId="{CF8AAD0A-0942-4D9E-82CA-F7DCE67D8C13}" destId="{EEE32693-6BA7-44D7-A8BA-0CF78B56607E}" srcOrd="0" destOrd="0" presId="urn:microsoft.com/office/officeart/2008/layout/LinedList"/>
    <dgm:cxn modelId="{0CCAA7DF-2623-4A52-83BD-B3A719F5E310}" type="presParOf" srcId="{CF8AAD0A-0942-4D9E-82CA-F7DCE67D8C13}" destId="{2320600F-DCE7-4D5B-98B5-CF4001CB6B7B}" srcOrd="1" destOrd="0" presId="urn:microsoft.com/office/officeart/2008/layout/LinedList"/>
    <dgm:cxn modelId="{F7A37DCD-DD67-4880-AA46-9C30922F8838}" type="presParOf" srcId="{DC0F442F-F344-4225-87A0-CF365C6AEC5D}" destId="{BDC54BCB-3A01-4359-92C2-0D3D476F12A7}" srcOrd="2" destOrd="0" presId="urn:microsoft.com/office/officeart/2008/layout/LinedList"/>
    <dgm:cxn modelId="{41252C1D-3F8A-46F4-94A2-BC39E5D3DF26}" type="presParOf" srcId="{DC0F442F-F344-4225-87A0-CF365C6AEC5D}" destId="{3B112A8F-8133-4593-BE45-BA564DAC1600}" srcOrd="3" destOrd="0" presId="urn:microsoft.com/office/officeart/2008/layout/LinedList"/>
    <dgm:cxn modelId="{BB979EF6-777F-4D0B-A752-115E804C9317}" type="presParOf" srcId="{3B112A8F-8133-4593-BE45-BA564DAC1600}" destId="{CF9077E7-8B18-45AB-9930-8D25424A38F1}" srcOrd="0" destOrd="0" presId="urn:microsoft.com/office/officeart/2008/layout/LinedList"/>
    <dgm:cxn modelId="{00BCB86D-20E4-44B6-8F0E-69E12FAE4354}" type="presParOf" srcId="{3B112A8F-8133-4593-BE45-BA564DAC1600}" destId="{5EABD88B-6A06-4517-AC04-598B78222102}"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86E37F5-F8E8-458C-A696-9469BFA8745E}" type="doc">
      <dgm:prSet loTypeId="urn:microsoft.com/office/officeart/2018/2/layout/IconVerticalSolidList" loCatId="icon" qsTypeId="urn:microsoft.com/office/officeart/2005/8/quickstyle/simple1" qsCatId="simple" csTypeId="urn:microsoft.com/office/officeart/2018/5/colors/Iconchunking_neutralbg_accent1_2" csCatId="accent1" phldr="1"/>
      <dgm:spPr/>
      <dgm:t>
        <a:bodyPr/>
        <a:lstStyle/>
        <a:p>
          <a:endParaRPr lang="en-US"/>
        </a:p>
      </dgm:t>
    </dgm:pt>
    <dgm:pt modelId="{504F03AE-D690-47BA-9C27-D8045AFB7652}">
      <dgm:prSet/>
      <dgm:spPr/>
      <dgm:t>
        <a:bodyPr/>
        <a:lstStyle/>
        <a:p>
          <a:pPr>
            <a:lnSpc>
              <a:spcPct val="100000"/>
            </a:lnSpc>
          </a:pPr>
          <a:r>
            <a:rPr lang="en-US"/>
            <a:t>The thoughts you think</a:t>
          </a:r>
        </a:p>
      </dgm:t>
    </dgm:pt>
    <dgm:pt modelId="{E58D21A9-B621-428B-BCE9-00ACD4B4C23D}" type="parTrans" cxnId="{71E05EFE-17D1-4BEF-AF7D-15768DA21B1A}">
      <dgm:prSet/>
      <dgm:spPr/>
      <dgm:t>
        <a:bodyPr/>
        <a:lstStyle/>
        <a:p>
          <a:endParaRPr lang="en-US"/>
        </a:p>
      </dgm:t>
    </dgm:pt>
    <dgm:pt modelId="{F621A943-05A9-4498-8997-CBA981771897}" type="sibTrans" cxnId="{71E05EFE-17D1-4BEF-AF7D-15768DA21B1A}">
      <dgm:prSet/>
      <dgm:spPr/>
      <dgm:t>
        <a:bodyPr/>
        <a:lstStyle/>
        <a:p>
          <a:endParaRPr lang="en-US"/>
        </a:p>
      </dgm:t>
    </dgm:pt>
    <dgm:pt modelId="{A1F524DF-EA41-4637-A437-44C1C34FD04F}">
      <dgm:prSet/>
      <dgm:spPr/>
      <dgm:t>
        <a:bodyPr/>
        <a:lstStyle/>
        <a:p>
          <a:pPr>
            <a:lnSpc>
              <a:spcPct val="100000"/>
            </a:lnSpc>
          </a:pPr>
          <a:r>
            <a:rPr lang="en-US"/>
            <a:t>The images you visualize and </a:t>
          </a:r>
        </a:p>
      </dgm:t>
    </dgm:pt>
    <dgm:pt modelId="{EC0E7AF7-4999-48E6-B0F1-6603BDADC1E9}" type="parTrans" cxnId="{CB42ED1D-C57C-4B35-871D-16C43C964DB1}">
      <dgm:prSet/>
      <dgm:spPr/>
      <dgm:t>
        <a:bodyPr/>
        <a:lstStyle/>
        <a:p>
          <a:endParaRPr lang="en-US"/>
        </a:p>
      </dgm:t>
    </dgm:pt>
    <dgm:pt modelId="{645FA0D3-F348-4EB7-BD04-CB7295B27F2D}" type="sibTrans" cxnId="{CB42ED1D-C57C-4B35-871D-16C43C964DB1}">
      <dgm:prSet/>
      <dgm:spPr/>
      <dgm:t>
        <a:bodyPr/>
        <a:lstStyle/>
        <a:p>
          <a:endParaRPr lang="en-US"/>
        </a:p>
      </dgm:t>
    </dgm:pt>
    <dgm:pt modelId="{9D36F8F5-1281-4297-BC6E-DE44DF844278}">
      <dgm:prSet/>
      <dgm:spPr/>
      <dgm:t>
        <a:bodyPr/>
        <a:lstStyle/>
        <a:p>
          <a:pPr>
            <a:lnSpc>
              <a:spcPct val="100000"/>
            </a:lnSpc>
          </a:pPr>
          <a:r>
            <a:rPr lang="en-US"/>
            <a:t>The actions you take ( in other words, your behavior)</a:t>
          </a:r>
        </a:p>
      </dgm:t>
    </dgm:pt>
    <dgm:pt modelId="{12661468-10CF-411B-B266-D82563685282}" type="parTrans" cxnId="{F13856B5-4CF4-4514-AFD2-97D0350E7203}">
      <dgm:prSet/>
      <dgm:spPr/>
      <dgm:t>
        <a:bodyPr/>
        <a:lstStyle/>
        <a:p>
          <a:endParaRPr lang="en-US"/>
        </a:p>
      </dgm:t>
    </dgm:pt>
    <dgm:pt modelId="{690AC2FF-7268-4BC8-81EA-19DF3E7184B7}" type="sibTrans" cxnId="{F13856B5-4CF4-4514-AFD2-97D0350E7203}">
      <dgm:prSet/>
      <dgm:spPr/>
      <dgm:t>
        <a:bodyPr/>
        <a:lstStyle/>
        <a:p>
          <a:endParaRPr lang="en-US"/>
        </a:p>
      </dgm:t>
    </dgm:pt>
    <dgm:pt modelId="{B97547C6-DA2C-4834-A27C-D032BBAB85C5}" type="pres">
      <dgm:prSet presAssocID="{A86E37F5-F8E8-458C-A696-9469BFA8745E}" presName="root" presStyleCnt="0">
        <dgm:presLayoutVars>
          <dgm:dir/>
          <dgm:resizeHandles val="exact"/>
        </dgm:presLayoutVars>
      </dgm:prSet>
      <dgm:spPr/>
    </dgm:pt>
    <dgm:pt modelId="{52F38DB7-0ACD-4F5F-B829-72EAB5B1F386}" type="pres">
      <dgm:prSet presAssocID="{504F03AE-D690-47BA-9C27-D8045AFB7652}" presName="compNode" presStyleCnt="0"/>
      <dgm:spPr/>
    </dgm:pt>
    <dgm:pt modelId="{B5F84AB5-362F-400C-8F4F-744F8B90DFC2}" type="pres">
      <dgm:prSet presAssocID="{504F03AE-D690-47BA-9C27-D8045AFB7652}" presName="bgRect" presStyleLbl="bgShp" presStyleIdx="0" presStyleCnt="3"/>
      <dgm:spPr/>
    </dgm:pt>
    <dgm:pt modelId="{C566C94C-E727-4BC8-9CD0-8B71DDC5C96F}" type="pres">
      <dgm:prSet presAssocID="{504F03AE-D690-47BA-9C27-D8045AFB765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hought bubble"/>
        </a:ext>
      </dgm:extLst>
    </dgm:pt>
    <dgm:pt modelId="{1BC6E324-A646-4362-8BCB-7AA193706B52}" type="pres">
      <dgm:prSet presAssocID="{504F03AE-D690-47BA-9C27-D8045AFB7652}" presName="spaceRect" presStyleCnt="0"/>
      <dgm:spPr/>
    </dgm:pt>
    <dgm:pt modelId="{093D24DA-7385-49EC-A6AD-FC17E124FECB}" type="pres">
      <dgm:prSet presAssocID="{504F03AE-D690-47BA-9C27-D8045AFB7652}" presName="parTx" presStyleLbl="revTx" presStyleIdx="0" presStyleCnt="3">
        <dgm:presLayoutVars>
          <dgm:chMax val="0"/>
          <dgm:chPref val="0"/>
        </dgm:presLayoutVars>
      </dgm:prSet>
      <dgm:spPr/>
    </dgm:pt>
    <dgm:pt modelId="{3717D7FE-AF0B-4639-83E4-45E5EE8C75D4}" type="pres">
      <dgm:prSet presAssocID="{F621A943-05A9-4498-8997-CBA981771897}" presName="sibTrans" presStyleCnt="0"/>
      <dgm:spPr/>
    </dgm:pt>
    <dgm:pt modelId="{79409EDA-664A-463E-BCE3-F4CED46E2CD7}" type="pres">
      <dgm:prSet presAssocID="{A1F524DF-EA41-4637-A437-44C1C34FD04F}" presName="compNode" presStyleCnt="0"/>
      <dgm:spPr/>
    </dgm:pt>
    <dgm:pt modelId="{C5696663-0CF4-4D15-A8F5-2F0614FBDA48}" type="pres">
      <dgm:prSet presAssocID="{A1F524DF-EA41-4637-A437-44C1C34FD04F}" presName="bgRect" presStyleLbl="bgShp" presStyleIdx="1" presStyleCnt="3"/>
      <dgm:spPr/>
    </dgm:pt>
    <dgm:pt modelId="{FE50F2DB-1707-4B48-9D0B-0C01ACA3F382}" type="pres">
      <dgm:prSet presAssocID="{A1F524DF-EA41-4637-A437-44C1C34FD04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Image"/>
        </a:ext>
      </dgm:extLst>
    </dgm:pt>
    <dgm:pt modelId="{9F72D5D8-713E-4146-8B64-4651F99C84E2}" type="pres">
      <dgm:prSet presAssocID="{A1F524DF-EA41-4637-A437-44C1C34FD04F}" presName="spaceRect" presStyleCnt="0"/>
      <dgm:spPr/>
    </dgm:pt>
    <dgm:pt modelId="{F36B6156-5607-4EF9-ACF8-A3BB9EF5BAE2}" type="pres">
      <dgm:prSet presAssocID="{A1F524DF-EA41-4637-A437-44C1C34FD04F}" presName="parTx" presStyleLbl="revTx" presStyleIdx="1" presStyleCnt="3">
        <dgm:presLayoutVars>
          <dgm:chMax val="0"/>
          <dgm:chPref val="0"/>
        </dgm:presLayoutVars>
      </dgm:prSet>
      <dgm:spPr/>
    </dgm:pt>
    <dgm:pt modelId="{5D47FF27-7D75-4AE3-AAD0-FF83729D647C}" type="pres">
      <dgm:prSet presAssocID="{645FA0D3-F348-4EB7-BD04-CB7295B27F2D}" presName="sibTrans" presStyleCnt="0"/>
      <dgm:spPr/>
    </dgm:pt>
    <dgm:pt modelId="{383462EA-D273-44AF-984A-E98B2E7071E9}" type="pres">
      <dgm:prSet presAssocID="{9D36F8F5-1281-4297-BC6E-DE44DF844278}" presName="compNode" presStyleCnt="0"/>
      <dgm:spPr/>
    </dgm:pt>
    <dgm:pt modelId="{90664392-B16F-4894-8D95-2D1675E234DE}" type="pres">
      <dgm:prSet presAssocID="{9D36F8F5-1281-4297-BC6E-DE44DF844278}" presName="bgRect" presStyleLbl="bgShp" presStyleIdx="2" presStyleCnt="3"/>
      <dgm:spPr/>
    </dgm:pt>
    <dgm:pt modelId="{CEF52A84-2163-4106-85FB-F738B9D81F8D}" type="pres">
      <dgm:prSet presAssocID="{9D36F8F5-1281-4297-BC6E-DE44DF84427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ongue"/>
        </a:ext>
      </dgm:extLst>
    </dgm:pt>
    <dgm:pt modelId="{8457791B-0F2B-4DB6-A31F-4503C4BFFF5C}" type="pres">
      <dgm:prSet presAssocID="{9D36F8F5-1281-4297-BC6E-DE44DF844278}" presName="spaceRect" presStyleCnt="0"/>
      <dgm:spPr/>
    </dgm:pt>
    <dgm:pt modelId="{1224B117-A83A-4443-ACF3-24E7DD3EFEA5}" type="pres">
      <dgm:prSet presAssocID="{9D36F8F5-1281-4297-BC6E-DE44DF844278}" presName="parTx" presStyleLbl="revTx" presStyleIdx="2" presStyleCnt="3">
        <dgm:presLayoutVars>
          <dgm:chMax val="0"/>
          <dgm:chPref val="0"/>
        </dgm:presLayoutVars>
      </dgm:prSet>
      <dgm:spPr/>
    </dgm:pt>
  </dgm:ptLst>
  <dgm:cxnLst>
    <dgm:cxn modelId="{CB42ED1D-C57C-4B35-871D-16C43C964DB1}" srcId="{A86E37F5-F8E8-458C-A696-9469BFA8745E}" destId="{A1F524DF-EA41-4637-A437-44C1C34FD04F}" srcOrd="1" destOrd="0" parTransId="{EC0E7AF7-4999-48E6-B0F1-6603BDADC1E9}" sibTransId="{645FA0D3-F348-4EB7-BD04-CB7295B27F2D}"/>
    <dgm:cxn modelId="{B40E107F-1308-4C87-94DE-AA25718297F3}" type="presOf" srcId="{A86E37F5-F8E8-458C-A696-9469BFA8745E}" destId="{B97547C6-DA2C-4834-A27C-D032BBAB85C5}" srcOrd="0" destOrd="0" presId="urn:microsoft.com/office/officeart/2018/2/layout/IconVerticalSolidList"/>
    <dgm:cxn modelId="{351D1B96-B283-4821-8A05-2FF93D5D575D}" type="presOf" srcId="{504F03AE-D690-47BA-9C27-D8045AFB7652}" destId="{093D24DA-7385-49EC-A6AD-FC17E124FECB}" srcOrd="0" destOrd="0" presId="urn:microsoft.com/office/officeart/2018/2/layout/IconVerticalSolidList"/>
    <dgm:cxn modelId="{F13856B5-4CF4-4514-AFD2-97D0350E7203}" srcId="{A86E37F5-F8E8-458C-A696-9469BFA8745E}" destId="{9D36F8F5-1281-4297-BC6E-DE44DF844278}" srcOrd="2" destOrd="0" parTransId="{12661468-10CF-411B-B266-D82563685282}" sibTransId="{690AC2FF-7268-4BC8-81EA-19DF3E7184B7}"/>
    <dgm:cxn modelId="{331146D1-B362-4C66-9E9B-69B1A72C60BF}" type="presOf" srcId="{9D36F8F5-1281-4297-BC6E-DE44DF844278}" destId="{1224B117-A83A-4443-ACF3-24E7DD3EFEA5}" srcOrd="0" destOrd="0" presId="urn:microsoft.com/office/officeart/2018/2/layout/IconVerticalSolidList"/>
    <dgm:cxn modelId="{6F901BED-3383-4374-8CFB-1D2F1A9DDDCC}" type="presOf" srcId="{A1F524DF-EA41-4637-A437-44C1C34FD04F}" destId="{F36B6156-5607-4EF9-ACF8-A3BB9EF5BAE2}" srcOrd="0" destOrd="0" presId="urn:microsoft.com/office/officeart/2018/2/layout/IconVerticalSolidList"/>
    <dgm:cxn modelId="{71E05EFE-17D1-4BEF-AF7D-15768DA21B1A}" srcId="{A86E37F5-F8E8-458C-A696-9469BFA8745E}" destId="{504F03AE-D690-47BA-9C27-D8045AFB7652}" srcOrd="0" destOrd="0" parTransId="{E58D21A9-B621-428B-BCE9-00ACD4B4C23D}" sibTransId="{F621A943-05A9-4498-8997-CBA981771897}"/>
    <dgm:cxn modelId="{1B61164E-A864-4684-8AE3-629AB3445E02}" type="presParOf" srcId="{B97547C6-DA2C-4834-A27C-D032BBAB85C5}" destId="{52F38DB7-0ACD-4F5F-B829-72EAB5B1F386}" srcOrd="0" destOrd="0" presId="urn:microsoft.com/office/officeart/2018/2/layout/IconVerticalSolidList"/>
    <dgm:cxn modelId="{436A7C27-C14C-4C42-B68D-2C30EEBBB8FD}" type="presParOf" srcId="{52F38DB7-0ACD-4F5F-B829-72EAB5B1F386}" destId="{B5F84AB5-362F-400C-8F4F-744F8B90DFC2}" srcOrd="0" destOrd="0" presId="urn:microsoft.com/office/officeart/2018/2/layout/IconVerticalSolidList"/>
    <dgm:cxn modelId="{49F01FDD-F3E1-4A7F-AE74-EF49BBE46D1E}" type="presParOf" srcId="{52F38DB7-0ACD-4F5F-B829-72EAB5B1F386}" destId="{C566C94C-E727-4BC8-9CD0-8B71DDC5C96F}" srcOrd="1" destOrd="0" presId="urn:microsoft.com/office/officeart/2018/2/layout/IconVerticalSolidList"/>
    <dgm:cxn modelId="{B8DACCA5-17DE-4F44-8B16-C5CD9805D4FB}" type="presParOf" srcId="{52F38DB7-0ACD-4F5F-B829-72EAB5B1F386}" destId="{1BC6E324-A646-4362-8BCB-7AA193706B52}" srcOrd="2" destOrd="0" presId="urn:microsoft.com/office/officeart/2018/2/layout/IconVerticalSolidList"/>
    <dgm:cxn modelId="{88ACCD6E-D821-4FAE-8F52-47D8B12E0C51}" type="presParOf" srcId="{52F38DB7-0ACD-4F5F-B829-72EAB5B1F386}" destId="{093D24DA-7385-49EC-A6AD-FC17E124FECB}" srcOrd="3" destOrd="0" presId="urn:microsoft.com/office/officeart/2018/2/layout/IconVerticalSolidList"/>
    <dgm:cxn modelId="{49B81E9E-ED57-4E49-A507-336CB0623B62}" type="presParOf" srcId="{B97547C6-DA2C-4834-A27C-D032BBAB85C5}" destId="{3717D7FE-AF0B-4639-83E4-45E5EE8C75D4}" srcOrd="1" destOrd="0" presId="urn:microsoft.com/office/officeart/2018/2/layout/IconVerticalSolidList"/>
    <dgm:cxn modelId="{F22CF71C-11B8-49C3-B639-5987F34200C8}" type="presParOf" srcId="{B97547C6-DA2C-4834-A27C-D032BBAB85C5}" destId="{79409EDA-664A-463E-BCE3-F4CED46E2CD7}" srcOrd="2" destOrd="0" presId="urn:microsoft.com/office/officeart/2018/2/layout/IconVerticalSolidList"/>
    <dgm:cxn modelId="{7403CE9A-F569-4AD4-81E4-2D1B947213F9}" type="presParOf" srcId="{79409EDA-664A-463E-BCE3-F4CED46E2CD7}" destId="{C5696663-0CF4-4D15-A8F5-2F0614FBDA48}" srcOrd="0" destOrd="0" presId="urn:microsoft.com/office/officeart/2018/2/layout/IconVerticalSolidList"/>
    <dgm:cxn modelId="{948A730A-CAC3-45CA-B858-9DD1DDA27B79}" type="presParOf" srcId="{79409EDA-664A-463E-BCE3-F4CED46E2CD7}" destId="{FE50F2DB-1707-4B48-9D0B-0C01ACA3F382}" srcOrd="1" destOrd="0" presId="urn:microsoft.com/office/officeart/2018/2/layout/IconVerticalSolidList"/>
    <dgm:cxn modelId="{F70110D1-59DF-4BA5-B62F-330D34EE781B}" type="presParOf" srcId="{79409EDA-664A-463E-BCE3-F4CED46E2CD7}" destId="{9F72D5D8-713E-4146-8B64-4651F99C84E2}" srcOrd="2" destOrd="0" presId="urn:microsoft.com/office/officeart/2018/2/layout/IconVerticalSolidList"/>
    <dgm:cxn modelId="{54C41063-14AE-4421-A611-66CC27663178}" type="presParOf" srcId="{79409EDA-664A-463E-BCE3-F4CED46E2CD7}" destId="{F36B6156-5607-4EF9-ACF8-A3BB9EF5BAE2}" srcOrd="3" destOrd="0" presId="urn:microsoft.com/office/officeart/2018/2/layout/IconVerticalSolidList"/>
    <dgm:cxn modelId="{4C79032D-C37A-4264-9E52-A337C4868EC7}" type="presParOf" srcId="{B97547C6-DA2C-4834-A27C-D032BBAB85C5}" destId="{5D47FF27-7D75-4AE3-AAD0-FF83729D647C}" srcOrd="3" destOrd="0" presId="urn:microsoft.com/office/officeart/2018/2/layout/IconVerticalSolidList"/>
    <dgm:cxn modelId="{38C118E7-6E1A-4BE8-8FAF-BA5988F86A6D}" type="presParOf" srcId="{B97547C6-DA2C-4834-A27C-D032BBAB85C5}" destId="{383462EA-D273-44AF-984A-E98B2E7071E9}" srcOrd="4" destOrd="0" presId="urn:microsoft.com/office/officeart/2018/2/layout/IconVerticalSolidList"/>
    <dgm:cxn modelId="{EB04E0DA-9BAC-47B1-A78D-40031F560F50}" type="presParOf" srcId="{383462EA-D273-44AF-984A-E98B2E7071E9}" destId="{90664392-B16F-4894-8D95-2D1675E234DE}" srcOrd="0" destOrd="0" presId="urn:microsoft.com/office/officeart/2018/2/layout/IconVerticalSolidList"/>
    <dgm:cxn modelId="{152FFD04-972B-4E3D-8FF5-BFE5D2ADFF0A}" type="presParOf" srcId="{383462EA-D273-44AF-984A-E98B2E7071E9}" destId="{CEF52A84-2163-4106-85FB-F738B9D81F8D}" srcOrd="1" destOrd="0" presId="urn:microsoft.com/office/officeart/2018/2/layout/IconVerticalSolidList"/>
    <dgm:cxn modelId="{3EA9868C-4E18-4312-97BB-A8068A4823CF}" type="presParOf" srcId="{383462EA-D273-44AF-984A-E98B2E7071E9}" destId="{8457791B-0F2B-4DB6-A31F-4503C4BFFF5C}" srcOrd="2" destOrd="0" presId="urn:microsoft.com/office/officeart/2018/2/layout/IconVerticalSolidList"/>
    <dgm:cxn modelId="{5698EA1A-1907-4222-B796-28E49374AC6F}" type="presParOf" srcId="{383462EA-D273-44AF-984A-E98B2E7071E9}" destId="{1224B117-A83A-4443-ACF3-24E7DD3EFEA5}"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04830FA-E91D-47ED-A492-432D5ACE2DCF}" type="doc">
      <dgm:prSet loTypeId="urn:microsoft.com/office/officeart/2008/layout/LinedList" loCatId="list" qsTypeId="urn:microsoft.com/office/officeart/2005/8/quickstyle/simple4" qsCatId="simple" csTypeId="urn:microsoft.com/office/officeart/2005/8/colors/colorful2" csCatId="colorful" phldr="1"/>
      <dgm:spPr/>
      <dgm:t>
        <a:bodyPr/>
        <a:lstStyle/>
        <a:p>
          <a:endParaRPr lang="en-US"/>
        </a:p>
      </dgm:t>
    </dgm:pt>
    <dgm:pt modelId="{FC79BAE2-28CF-4223-9B85-AEBAA4F07A84}">
      <dgm:prSet/>
      <dgm:spPr/>
      <dgm:t>
        <a:bodyPr/>
        <a:lstStyle/>
        <a:p>
          <a:r>
            <a:rPr lang="en-US"/>
            <a:t>Accepting responsibility means enduring the discomfort of knowing that you have created your current reality. </a:t>
          </a:r>
        </a:p>
      </dgm:t>
    </dgm:pt>
    <dgm:pt modelId="{A5027053-CE1B-4920-BB9A-CF70A4EB0730}" type="parTrans" cxnId="{87B67A6C-97EA-4867-B897-86F0CC725956}">
      <dgm:prSet/>
      <dgm:spPr/>
      <dgm:t>
        <a:bodyPr/>
        <a:lstStyle/>
        <a:p>
          <a:endParaRPr lang="en-US"/>
        </a:p>
      </dgm:t>
    </dgm:pt>
    <dgm:pt modelId="{D5C7C4CC-F068-4B9A-852C-30BA979338CD}" type="sibTrans" cxnId="{87B67A6C-97EA-4867-B897-86F0CC725956}">
      <dgm:prSet/>
      <dgm:spPr/>
      <dgm:t>
        <a:bodyPr/>
        <a:lstStyle/>
        <a:p>
          <a:endParaRPr lang="en-US"/>
        </a:p>
      </dgm:t>
    </dgm:pt>
    <dgm:pt modelId="{451D6917-CBCE-4CF8-8341-1C559FC254A3}">
      <dgm:prSet/>
      <dgm:spPr/>
      <dgm:t>
        <a:bodyPr/>
        <a:lstStyle/>
        <a:p>
          <a:r>
            <a:rPr lang="en-US"/>
            <a:t>But if you’re the one who created this mess, it also means that you’re the one who can not only clean up this mess, but create a whole new reality for yourself. </a:t>
          </a:r>
        </a:p>
      </dgm:t>
    </dgm:pt>
    <dgm:pt modelId="{D044849A-4546-418D-B872-605DCAF8F406}" type="parTrans" cxnId="{6D5FBD27-0E25-48BB-BA09-18902F6BBE19}">
      <dgm:prSet/>
      <dgm:spPr/>
      <dgm:t>
        <a:bodyPr/>
        <a:lstStyle/>
        <a:p>
          <a:endParaRPr lang="en-US"/>
        </a:p>
      </dgm:t>
    </dgm:pt>
    <dgm:pt modelId="{FD0796EB-203D-4B7A-8381-A66E894740C5}" type="sibTrans" cxnId="{6D5FBD27-0E25-48BB-BA09-18902F6BBE19}">
      <dgm:prSet/>
      <dgm:spPr/>
      <dgm:t>
        <a:bodyPr/>
        <a:lstStyle/>
        <a:p>
          <a:endParaRPr lang="en-US"/>
        </a:p>
      </dgm:t>
    </dgm:pt>
    <dgm:pt modelId="{049D5B1A-9F67-4516-9B02-579BB3399C1E}">
      <dgm:prSet/>
      <dgm:spPr/>
      <dgm:t>
        <a:bodyPr/>
        <a:lstStyle/>
        <a:p>
          <a:r>
            <a:rPr lang="en-US" dirty="0"/>
            <a:t>If you don’t accept personal responsibility, you give away your power to other people and things</a:t>
          </a:r>
        </a:p>
      </dgm:t>
    </dgm:pt>
    <dgm:pt modelId="{EC6D26E0-6F53-46A5-BD7F-F4CA4DF3A959}" type="parTrans" cxnId="{E427071D-7E87-4284-940F-814B3A549B5A}">
      <dgm:prSet/>
      <dgm:spPr/>
      <dgm:t>
        <a:bodyPr/>
        <a:lstStyle/>
        <a:p>
          <a:endParaRPr lang="en-US"/>
        </a:p>
      </dgm:t>
    </dgm:pt>
    <dgm:pt modelId="{0E209239-A8E6-4C7E-896E-C871391410FD}" type="sibTrans" cxnId="{E427071D-7E87-4284-940F-814B3A549B5A}">
      <dgm:prSet/>
      <dgm:spPr/>
      <dgm:t>
        <a:bodyPr/>
        <a:lstStyle/>
        <a:p>
          <a:endParaRPr lang="en-US"/>
        </a:p>
      </dgm:t>
    </dgm:pt>
    <dgm:pt modelId="{A5BD767D-A965-494A-A276-CCB7CCDD772D}" type="pres">
      <dgm:prSet presAssocID="{304830FA-E91D-47ED-A492-432D5ACE2DCF}" presName="vert0" presStyleCnt="0">
        <dgm:presLayoutVars>
          <dgm:dir/>
          <dgm:animOne val="branch"/>
          <dgm:animLvl val="lvl"/>
        </dgm:presLayoutVars>
      </dgm:prSet>
      <dgm:spPr/>
    </dgm:pt>
    <dgm:pt modelId="{FA1EB6B4-2092-4B91-B251-A29DC9502EFB}" type="pres">
      <dgm:prSet presAssocID="{FC79BAE2-28CF-4223-9B85-AEBAA4F07A84}" presName="thickLine" presStyleLbl="alignNode1" presStyleIdx="0" presStyleCnt="3"/>
      <dgm:spPr/>
    </dgm:pt>
    <dgm:pt modelId="{3E424053-C317-4AD6-B398-A6C413540A98}" type="pres">
      <dgm:prSet presAssocID="{FC79BAE2-28CF-4223-9B85-AEBAA4F07A84}" presName="horz1" presStyleCnt="0"/>
      <dgm:spPr/>
    </dgm:pt>
    <dgm:pt modelId="{FA8286C4-3E2D-48E1-A0F8-F9BF6AC33691}" type="pres">
      <dgm:prSet presAssocID="{FC79BAE2-28CF-4223-9B85-AEBAA4F07A84}" presName="tx1" presStyleLbl="revTx" presStyleIdx="0" presStyleCnt="3"/>
      <dgm:spPr/>
    </dgm:pt>
    <dgm:pt modelId="{F5AFAF40-737F-46EE-9899-F692A8E9B96A}" type="pres">
      <dgm:prSet presAssocID="{FC79BAE2-28CF-4223-9B85-AEBAA4F07A84}" presName="vert1" presStyleCnt="0"/>
      <dgm:spPr/>
    </dgm:pt>
    <dgm:pt modelId="{B3BA6837-89B8-4ED2-96F6-6EFCAC979721}" type="pres">
      <dgm:prSet presAssocID="{451D6917-CBCE-4CF8-8341-1C559FC254A3}" presName="thickLine" presStyleLbl="alignNode1" presStyleIdx="1" presStyleCnt="3"/>
      <dgm:spPr/>
    </dgm:pt>
    <dgm:pt modelId="{2C5546D5-F403-4030-876E-D85E24799F87}" type="pres">
      <dgm:prSet presAssocID="{451D6917-CBCE-4CF8-8341-1C559FC254A3}" presName="horz1" presStyleCnt="0"/>
      <dgm:spPr/>
    </dgm:pt>
    <dgm:pt modelId="{FBB801F4-39C1-48DB-8D2F-3BDC468E6350}" type="pres">
      <dgm:prSet presAssocID="{451D6917-CBCE-4CF8-8341-1C559FC254A3}" presName="tx1" presStyleLbl="revTx" presStyleIdx="1" presStyleCnt="3"/>
      <dgm:spPr/>
    </dgm:pt>
    <dgm:pt modelId="{A2220478-CE91-4AB5-86E2-9AD6F13CFD38}" type="pres">
      <dgm:prSet presAssocID="{451D6917-CBCE-4CF8-8341-1C559FC254A3}" presName="vert1" presStyleCnt="0"/>
      <dgm:spPr/>
    </dgm:pt>
    <dgm:pt modelId="{23F9C301-5BAF-40A1-BF0E-B355DF912EB9}" type="pres">
      <dgm:prSet presAssocID="{049D5B1A-9F67-4516-9B02-579BB3399C1E}" presName="thickLine" presStyleLbl="alignNode1" presStyleIdx="2" presStyleCnt="3"/>
      <dgm:spPr/>
    </dgm:pt>
    <dgm:pt modelId="{D7A3FC1C-31BB-4A9D-AFDD-EE71F31E7C85}" type="pres">
      <dgm:prSet presAssocID="{049D5B1A-9F67-4516-9B02-579BB3399C1E}" presName="horz1" presStyleCnt="0"/>
      <dgm:spPr/>
    </dgm:pt>
    <dgm:pt modelId="{42433E94-3236-47BD-B38A-1BB48EC46033}" type="pres">
      <dgm:prSet presAssocID="{049D5B1A-9F67-4516-9B02-579BB3399C1E}" presName="tx1" presStyleLbl="revTx" presStyleIdx="2" presStyleCnt="3"/>
      <dgm:spPr/>
    </dgm:pt>
    <dgm:pt modelId="{0A5A3327-F1B7-4F57-8330-C6C5CFB2430C}" type="pres">
      <dgm:prSet presAssocID="{049D5B1A-9F67-4516-9B02-579BB3399C1E}" presName="vert1" presStyleCnt="0"/>
      <dgm:spPr/>
    </dgm:pt>
  </dgm:ptLst>
  <dgm:cxnLst>
    <dgm:cxn modelId="{E427071D-7E87-4284-940F-814B3A549B5A}" srcId="{304830FA-E91D-47ED-A492-432D5ACE2DCF}" destId="{049D5B1A-9F67-4516-9B02-579BB3399C1E}" srcOrd="2" destOrd="0" parTransId="{EC6D26E0-6F53-46A5-BD7F-F4CA4DF3A959}" sibTransId="{0E209239-A8E6-4C7E-896E-C871391410FD}"/>
    <dgm:cxn modelId="{6D5FBD27-0E25-48BB-BA09-18902F6BBE19}" srcId="{304830FA-E91D-47ED-A492-432D5ACE2DCF}" destId="{451D6917-CBCE-4CF8-8341-1C559FC254A3}" srcOrd="1" destOrd="0" parTransId="{D044849A-4546-418D-B872-605DCAF8F406}" sibTransId="{FD0796EB-203D-4B7A-8381-A66E894740C5}"/>
    <dgm:cxn modelId="{11DA9D68-B16E-40D1-A79B-ED38EB6FEFB9}" type="presOf" srcId="{FC79BAE2-28CF-4223-9B85-AEBAA4F07A84}" destId="{FA8286C4-3E2D-48E1-A0F8-F9BF6AC33691}" srcOrd="0" destOrd="0" presId="urn:microsoft.com/office/officeart/2008/layout/LinedList"/>
    <dgm:cxn modelId="{87B67A6C-97EA-4867-B897-86F0CC725956}" srcId="{304830FA-E91D-47ED-A492-432D5ACE2DCF}" destId="{FC79BAE2-28CF-4223-9B85-AEBAA4F07A84}" srcOrd="0" destOrd="0" parTransId="{A5027053-CE1B-4920-BB9A-CF70A4EB0730}" sibTransId="{D5C7C4CC-F068-4B9A-852C-30BA979338CD}"/>
    <dgm:cxn modelId="{553A27C8-49EF-490D-9D44-F00266C30C30}" type="presOf" srcId="{049D5B1A-9F67-4516-9B02-579BB3399C1E}" destId="{42433E94-3236-47BD-B38A-1BB48EC46033}" srcOrd="0" destOrd="0" presId="urn:microsoft.com/office/officeart/2008/layout/LinedList"/>
    <dgm:cxn modelId="{53E9C3D5-07D1-4A82-8C5B-74935642B432}" type="presOf" srcId="{304830FA-E91D-47ED-A492-432D5ACE2DCF}" destId="{A5BD767D-A965-494A-A276-CCB7CCDD772D}" srcOrd="0" destOrd="0" presId="urn:microsoft.com/office/officeart/2008/layout/LinedList"/>
    <dgm:cxn modelId="{F65D3DEB-820A-4935-8283-390C1F600532}" type="presOf" srcId="{451D6917-CBCE-4CF8-8341-1C559FC254A3}" destId="{FBB801F4-39C1-48DB-8D2F-3BDC468E6350}" srcOrd="0" destOrd="0" presId="urn:microsoft.com/office/officeart/2008/layout/LinedList"/>
    <dgm:cxn modelId="{DAA000DD-F26F-4603-A672-E7C919DB305D}" type="presParOf" srcId="{A5BD767D-A965-494A-A276-CCB7CCDD772D}" destId="{FA1EB6B4-2092-4B91-B251-A29DC9502EFB}" srcOrd="0" destOrd="0" presId="urn:microsoft.com/office/officeart/2008/layout/LinedList"/>
    <dgm:cxn modelId="{CC7657F5-F9CC-46F9-8854-5BA7CDCAFB8A}" type="presParOf" srcId="{A5BD767D-A965-494A-A276-CCB7CCDD772D}" destId="{3E424053-C317-4AD6-B398-A6C413540A98}" srcOrd="1" destOrd="0" presId="urn:microsoft.com/office/officeart/2008/layout/LinedList"/>
    <dgm:cxn modelId="{239BAEFB-63C4-4FAA-B300-67EEF72AB68B}" type="presParOf" srcId="{3E424053-C317-4AD6-B398-A6C413540A98}" destId="{FA8286C4-3E2D-48E1-A0F8-F9BF6AC33691}" srcOrd="0" destOrd="0" presId="urn:microsoft.com/office/officeart/2008/layout/LinedList"/>
    <dgm:cxn modelId="{4A388DBE-96FB-4376-A982-EEFF8E3B553A}" type="presParOf" srcId="{3E424053-C317-4AD6-B398-A6C413540A98}" destId="{F5AFAF40-737F-46EE-9899-F692A8E9B96A}" srcOrd="1" destOrd="0" presId="urn:microsoft.com/office/officeart/2008/layout/LinedList"/>
    <dgm:cxn modelId="{DD1DF7ED-4A28-4E96-8338-FEA87870C257}" type="presParOf" srcId="{A5BD767D-A965-494A-A276-CCB7CCDD772D}" destId="{B3BA6837-89B8-4ED2-96F6-6EFCAC979721}" srcOrd="2" destOrd="0" presId="urn:microsoft.com/office/officeart/2008/layout/LinedList"/>
    <dgm:cxn modelId="{DBB357CC-4E9D-4F83-B485-3E45E92E9177}" type="presParOf" srcId="{A5BD767D-A965-494A-A276-CCB7CCDD772D}" destId="{2C5546D5-F403-4030-876E-D85E24799F87}" srcOrd="3" destOrd="0" presId="urn:microsoft.com/office/officeart/2008/layout/LinedList"/>
    <dgm:cxn modelId="{D43802CC-B0C6-43D1-A5D1-12D189360A92}" type="presParOf" srcId="{2C5546D5-F403-4030-876E-D85E24799F87}" destId="{FBB801F4-39C1-48DB-8D2F-3BDC468E6350}" srcOrd="0" destOrd="0" presId="urn:microsoft.com/office/officeart/2008/layout/LinedList"/>
    <dgm:cxn modelId="{F64555A9-6B34-405C-96A3-FF8920BBAE90}" type="presParOf" srcId="{2C5546D5-F403-4030-876E-D85E24799F87}" destId="{A2220478-CE91-4AB5-86E2-9AD6F13CFD38}" srcOrd="1" destOrd="0" presId="urn:microsoft.com/office/officeart/2008/layout/LinedList"/>
    <dgm:cxn modelId="{6E187650-98DD-4781-BA05-4AD9093E46D0}" type="presParOf" srcId="{A5BD767D-A965-494A-A276-CCB7CCDD772D}" destId="{23F9C301-5BAF-40A1-BF0E-B355DF912EB9}" srcOrd="4" destOrd="0" presId="urn:microsoft.com/office/officeart/2008/layout/LinedList"/>
    <dgm:cxn modelId="{1D274AE8-1B2E-4348-9678-5E204ABA7B8D}" type="presParOf" srcId="{A5BD767D-A965-494A-A276-CCB7CCDD772D}" destId="{D7A3FC1C-31BB-4A9D-AFDD-EE71F31E7C85}" srcOrd="5" destOrd="0" presId="urn:microsoft.com/office/officeart/2008/layout/LinedList"/>
    <dgm:cxn modelId="{14208655-84C3-4DC2-95CE-0D51B7CD17E8}" type="presParOf" srcId="{D7A3FC1C-31BB-4A9D-AFDD-EE71F31E7C85}" destId="{42433E94-3236-47BD-B38A-1BB48EC46033}" srcOrd="0" destOrd="0" presId="urn:microsoft.com/office/officeart/2008/layout/LinedList"/>
    <dgm:cxn modelId="{34841DF9-2075-40BA-B592-99D40127DDDF}" type="presParOf" srcId="{D7A3FC1C-31BB-4A9D-AFDD-EE71F31E7C85}" destId="{0A5A3327-F1B7-4F57-8330-C6C5CFB2430C}"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5E68C8B-07CC-4F80-8265-9478E51ABA9D}" type="doc">
      <dgm:prSet loTypeId="urn:microsoft.com/office/officeart/2016/7/layout/BasicLinearProcessNumbered" loCatId="process" qsTypeId="urn:microsoft.com/office/officeart/2005/8/quickstyle/simple4" qsCatId="simple" csTypeId="urn:microsoft.com/office/officeart/2005/8/colors/accent3_2" csCatId="accent3"/>
      <dgm:spPr/>
      <dgm:t>
        <a:bodyPr/>
        <a:lstStyle/>
        <a:p>
          <a:endParaRPr lang="en-US"/>
        </a:p>
      </dgm:t>
    </dgm:pt>
    <dgm:pt modelId="{5904DDE9-38CA-434B-81EE-113FD51994E3}">
      <dgm:prSet/>
      <dgm:spPr/>
      <dgm:t>
        <a:bodyPr/>
        <a:lstStyle/>
        <a:p>
          <a:r>
            <a:rPr lang="en-US"/>
            <a:t>Step 1: Start acting “as if” you take 100% responsibility for your life.</a:t>
          </a:r>
        </a:p>
      </dgm:t>
    </dgm:pt>
    <dgm:pt modelId="{C9A48D8A-7E2D-43B2-B3EB-59088A0C50BF}" type="parTrans" cxnId="{B3055DA0-4A78-4AB1-B12B-1A3B11B6951A}">
      <dgm:prSet/>
      <dgm:spPr/>
      <dgm:t>
        <a:bodyPr/>
        <a:lstStyle/>
        <a:p>
          <a:endParaRPr lang="en-US"/>
        </a:p>
      </dgm:t>
    </dgm:pt>
    <dgm:pt modelId="{27B7C733-F35E-4649-909A-E630E186FE4D}" type="sibTrans" cxnId="{B3055DA0-4A78-4AB1-B12B-1A3B11B6951A}">
      <dgm:prSet phldrT="1" phldr="0"/>
      <dgm:spPr/>
      <dgm:t>
        <a:bodyPr/>
        <a:lstStyle/>
        <a:p>
          <a:r>
            <a:rPr lang="en-US"/>
            <a:t>1</a:t>
          </a:r>
        </a:p>
      </dgm:t>
    </dgm:pt>
    <dgm:pt modelId="{0883C8C9-3315-4F95-938B-17B34E4171CD}">
      <dgm:prSet/>
      <dgm:spPr/>
      <dgm:t>
        <a:bodyPr/>
        <a:lstStyle/>
        <a:p>
          <a:r>
            <a:rPr lang="en-US"/>
            <a:t>Step 2: Start paying attention of any warning signals and take appropriate action</a:t>
          </a:r>
        </a:p>
      </dgm:t>
    </dgm:pt>
    <dgm:pt modelId="{565D5F9C-F6C4-4FD2-8C62-9D506BEE9B24}" type="parTrans" cxnId="{5E59C31F-95E0-49CC-9FFB-3C06DC346C36}">
      <dgm:prSet/>
      <dgm:spPr/>
      <dgm:t>
        <a:bodyPr/>
        <a:lstStyle/>
        <a:p>
          <a:endParaRPr lang="en-US"/>
        </a:p>
      </dgm:t>
    </dgm:pt>
    <dgm:pt modelId="{C16D079F-8D0D-4824-A070-8DDA1C7E1CF3}" type="sibTrans" cxnId="{5E59C31F-95E0-49CC-9FFB-3C06DC346C36}">
      <dgm:prSet phldrT="2" phldr="0"/>
      <dgm:spPr/>
      <dgm:t>
        <a:bodyPr/>
        <a:lstStyle/>
        <a:p>
          <a:r>
            <a:rPr lang="en-US"/>
            <a:t>2</a:t>
          </a:r>
        </a:p>
      </dgm:t>
    </dgm:pt>
    <dgm:pt modelId="{E140168F-D351-47BA-9C6A-01998B79D7C6}">
      <dgm:prSet/>
      <dgm:spPr/>
      <dgm:t>
        <a:bodyPr/>
        <a:lstStyle/>
        <a:p>
          <a:r>
            <a:rPr lang="en-US"/>
            <a:t>Step 3: Pay attention to the feedback you’re getting </a:t>
          </a:r>
        </a:p>
      </dgm:t>
    </dgm:pt>
    <dgm:pt modelId="{C34E7967-5386-4386-964F-9815A7FBD166}" type="parTrans" cxnId="{862CACF8-51F1-4501-B0FF-CBD98677AFD3}">
      <dgm:prSet/>
      <dgm:spPr/>
      <dgm:t>
        <a:bodyPr/>
        <a:lstStyle/>
        <a:p>
          <a:endParaRPr lang="en-US"/>
        </a:p>
      </dgm:t>
    </dgm:pt>
    <dgm:pt modelId="{59CBE435-4A09-44FC-918C-64DCD7022726}" type="sibTrans" cxnId="{862CACF8-51F1-4501-B0FF-CBD98677AFD3}">
      <dgm:prSet phldrT="3" phldr="0"/>
      <dgm:spPr/>
      <dgm:t>
        <a:bodyPr/>
        <a:lstStyle/>
        <a:p>
          <a:r>
            <a:rPr lang="en-US"/>
            <a:t>3</a:t>
          </a:r>
        </a:p>
      </dgm:t>
    </dgm:pt>
    <dgm:pt modelId="{31D33958-DFE4-4CEA-AF72-500D7C4B58DE}" type="pres">
      <dgm:prSet presAssocID="{D5E68C8B-07CC-4F80-8265-9478E51ABA9D}" presName="Name0" presStyleCnt="0">
        <dgm:presLayoutVars>
          <dgm:animLvl val="lvl"/>
          <dgm:resizeHandles val="exact"/>
        </dgm:presLayoutVars>
      </dgm:prSet>
      <dgm:spPr/>
    </dgm:pt>
    <dgm:pt modelId="{FC7E9BD0-D379-4DBE-AD54-ECF60687C02A}" type="pres">
      <dgm:prSet presAssocID="{5904DDE9-38CA-434B-81EE-113FD51994E3}" presName="compositeNode" presStyleCnt="0">
        <dgm:presLayoutVars>
          <dgm:bulletEnabled val="1"/>
        </dgm:presLayoutVars>
      </dgm:prSet>
      <dgm:spPr/>
    </dgm:pt>
    <dgm:pt modelId="{7C256DFD-D8A5-4A8B-BC76-1B948EB61027}" type="pres">
      <dgm:prSet presAssocID="{5904DDE9-38CA-434B-81EE-113FD51994E3}" presName="bgRect" presStyleLbl="bgAccFollowNode1" presStyleIdx="0" presStyleCnt="3"/>
      <dgm:spPr/>
    </dgm:pt>
    <dgm:pt modelId="{1C3136ED-1097-4B95-8844-B9E78AD683DA}" type="pres">
      <dgm:prSet presAssocID="{27B7C733-F35E-4649-909A-E630E186FE4D}" presName="sibTransNodeCircle" presStyleLbl="alignNode1" presStyleIdx="0" presStyleCnt="6">
        <dgm:presLayoutVars>
          <dgm:chMax val="0"/>
          <dgm:bulletEnabled/>
        </dgm:presLayoutVars>
      </dgm:prSet>
      <dgm:spPr/>
    </dgm:pt>
    <dgm:pt modelId="{8DC32D68-CDAC-4767-9A15-ED7AF3FF8497}" type="pres">
      <dgm:prSet presAssocID="{5904DDE9-38CA-434B-81EE-113FD51994E3}" presName="bottomLine" presStyleLbl="alignNode1" presStyleIdx="1" presStyleCnt="6">
        <dgm:presLayoutVars/>
      </dgm:prSet>
      <dgm:spPr/>
    </dgm:pt>
    <dgm:pt modelId="{08C0C170-8C75-4FAF-9927-B6AD6DA22DCF}" type="pres">
      <dgm:prSet presAssocID="{5904DDE9-38CA-434B-81EE-113FD51994E3}" presName="nodeText" presStyleLbl="bgAccFollowNode1" presStyleIdx="0" presStyleCnt="3">
        <dgm:presLayoutVars>
          <dgm:bulletEnabled val="1"/>
        </dgm:presLayoutVars>
      </dgm:prSet>
      <dgm:spPr/>
    </dgm:pt>
    <dgm:pt modelId="{A858B9FB-C85A-436A-9D6E-EA24473BFA1A}" type="pres">
      <dgm:prSet presAssocID="{27B7C733-F35E-4649-909A-E630E186FE4D}" presName="sibTrans" presStyleCnt="0"/>
      <dgm:spPr/>
    </dgm:pt>
    <dgm:pt modelId="{66AD2E4F-E415-41C1-ABB7-8D0A5A9DD86A}" type="pres">
      <dgm:prSet presAssocID="{0883C8C9-3315-4F95-938B-17B34E4171CD}" presName="compositeNode" presStyleCnt="0">
        <dgm:presLayoutVars>
          <dgm:bulletEnabled val="1"/>
        </dgm:presLayoutVars>
      </dgm:prSet>
      <dgm:spPr/>
    </dgm:pt>
    <dgm:pt modelId="{14688356-B78F-46FD-826C-6C74782D614F}" type="pres">
      <dgm:prSet presAssocID="{0883C8C9-3315-4F95-938B-17B34E4171CD}" presName="bgRect" presStyleLbl="bgAccFollowNode1" presStyleIdx="1" presStyleCnt="3"/>
      <dgm:spPr/>
    </dgm:pt>
    <dgm:pt modelId="{400CFDB6-F899-455F-8D4C-2B59E760E206}" type="pres">
      <dgm:prSet presAssocID="{C16D079F-8D0D-4824-A070-8DDA1C7E1CF3}" presName="sibTransNodeCircle" presStyleLbl="alignNode1" presStyleIdx="2" presStyleCnt="6">
        <dgm:presLayoutVars>
          <dgm:chMax val="0"/>
          <dgm:bulletEnabled/>
        </dgm:presLayoutVars>
      </dgm:prSet>
      <dgm:spPr/>
    </dgm:pt>
    <dgm:pt modelId="{E1440E30-9D64-4B0F-9944-95A586AEC7F0}" type="pres">
      <dgm:prSet presAssocID="{0883C8C9-3315-4F95-938B-17B34E4171CD}" presName="bottomLine" presStyleLbl="alignNode1" presStyleIdx="3" presStyleCnt="6">
        <dgm:presLayoutVars/>
      </dgm:prSet>
      <dgm:spPr/>
    </dgm:pt>
    <dgm:pt modelId="{A32291A8-5D24-4A0B-ACD3-69C873BB274A}" type="pres">
      <dgm:prSet presAssocID="{0883C8C9-3315-4F95-938B-17B34E4171CD}" presName="nodeText" presStyleLbl="bgAccFollowNode1" presStyleIdx="1" presStyleCnt="3">
        <dgm:presLayoutVars>
          <dgm:bulletEnabled val="1"/>
        </dgm:presLayoutVars>
      </dgm:prSet>
      <dgm:spPr/>
    </dgm:pt>
    <dgm:pt modelId="{0EA422AA-C9ED-4AB0-8253-9A850EE10B71}" type="pres">
      <dgm:prSet presAssocID="{C16D079F-8D0D-4824-A070-8DDA1C7E1CF3}" presName="sibTrans" presStyleCnt="0"/>
      <dgm:spPr/>
    </dgm:pt>
    <dgm:pt modelId="{80E3C007-3D80-410D-97FE-D5B536813E9A}" type="pres">
      <dgm:prSet presAssocID="{E140168F-D351-47BA-9C6A-01998B79D7C6}" presName="compositeNode" presStyleCnt="0">
        <dgm:presLayoutVars>
          <dgm:bulletEnabled val="1"/>
        </dgm:presLayoutVars>
      </dgm:prSet>
      <dgm:spPr/>
    </dgm:pt>
    <dgm:pt modelId="{18CE337B-BEAB-49BB-8A0E-103933224C01}" type="pres">
      <dgm:prSet presAssocID="{E140168F-D351-47BA-9C6A-01998B79D7C6}" presName="bgRect" presStyleLbl="bgAccFollowNode1" presStyleIdx="2" presStyleCnt="3"/>
      <dgm:spPr/>
    </dgm:pt>
    <dgm:pt modelId="{6E5967ED-EF7A-427F-BC86-4E21E758F58F}" type="pres">
      <dgm:prSet presAssocID="{59CBE435-4A09-44FC-918C-64DCD7022726}" presName="sibTransNodeCircle" presStyleLbl="alignNode1" presStyleIdx="4" presStyleCnt="6">
        <dgm:presLayoutVars>
          <dgm:chMax val="0"/>
          <dgm:bulletEnabled/>
        </dgm:presLayoutVars>
      </dgm:prSet>
      <dgm:spPr/>
    </dgm:pt>
    <dgm:pt modelId="{41C0AD96-101D-43D0-9B52-E43239FE51D5}" type="pres">
      <dgm:prSet presAssocID="{E140168F-D351-47BA-9C6A-01998B79D7C6}" presName="bottomLine" presStyleLbl="alignNode1" presStyleIdx="5" presStyleCnt="6">
        <dgm:presLayoutVars/>
      </dgm:prSet>
      <dgm:spPr/>
    </dgm:pt>
    <dgm:pt modelId="{B93DD649-C6DE-41F9-87AB-695FD6E93C7B}" type="pres">
      <dgm:prSet presAssocID="{E140168F-D351-47BA-9C6A-01998B79D7C6}" presName="nodeText" presStyleLbl="bgAccFollowNode1" presStyleIdx="2" presStyleCnt="3">
        <dgm:presLayoutVars>
          <dgm:bulletEnabled val="1"/>
        </dgm:presLayoutVars>
      </dgm:prSet>
      <dgm:spPr/>
    </dgm:pt>
  </dgm:ptLst>
  <dgm:cxnLst>
    <dgm:cxn modelId="{5E59C31F-95E0-49CC-9FFB-3C06DC346C36}" srcId="{D5E68C8B-07CC-4F80-8265-9478E51ABA9D}" destId="{0883C8C9-3315-4F95-938B-17B34E4171CD}" srcOrd="1" destOrd="0" parTransId="{565D5F9C-F6C4-4FD2-8C62-9D506BEE9B24}" sibTransId="{C16D079F-8D0D-4824-A070-8DDA1C7E1CF3}"/>
    <dgm:cxn modelId="{1B027B20-5F2B-4096-9437-3BB062FCEA62}" type="presOf" srcId="{0883C8C9-3315-4F95-938B-17B34E4171CD}" destId="{A32291A8-5D24-4A0B-ACD3-69C873BB274A}" srcOrd="1" destOrd="0" presId="urn:microsoft.com/office/officeart/2016/7/layout/BasicLinearProcessNumbered"/>
    <dgm:cxn modelId="{7B957823-34C4-4A4B-9C8C-FA3081141926}" type="presOf" srcId="{59CBE435-4A09-44FC-918C-64DCD7022726}" destId="{6E5967ED-EF7A-427F-BC86-4E21E758F58F}" srcOrd="0" destOrd="0" presId="urn:microsoft.com/office/officeart/2016/7/layout/BasicLinearProcessNumbered"/>
    <dgm:cxn modelId="{ACFDC32A-7578-4E34-95B7-0C965E0BC7E9}" type="presOf" srcId="{E140168F-D351-47BA-9C6A-01998B79D7C6}" destId="{B93DD649-C6DE-41F9-87AB-695FD6E93C7B}" srcOrd="1" destOrd="0" presId="urn:microsoft.com/office/officeart/2016/7/layout/BasicLinearProcessNumbered"/>
    <dgm:cxn modelId="{395A8D2E-BBD8-4FA9-8425-9A2912F64D5B}" type="presOf" srcId="{0883C8C9-3315-4F95-938B-17B34E4171CD}" destId="{14688356-B78F-46FD-826C-6C74782D614F}" srcOrd="0" destOrd="0" presId="urn:microsoft.com/office/officeart/2016/7/layout/BasicLinearProcessNumbered"/>
    <dgm:cxn modelId="{A5ABE636-A7AC-40DE-A0DF-D9B854E63D68}" type="presOf" srcId="{C16D079F-8D0D-4824-A070-8DDA1C7E1CF3}" destId="{400CFDB6-F899-455F-8D4C-2B59E760E206}" srcOrd="0" destOrd="0" presId="urn:microsoft.com/office/officeart/2016/7/layout/BasicLinearProcessNumbered"/>
    <dgm:cxn modelId="{BF07053E-BC1F-481D-9A43-F00B9DBDB866}" type="presOf" srcId="{E140168F-D351-47BA-9C6A-01998B79D7C6}" destId="{18CE337B-BEAB-49BB-8A0E-103933224C01}" srcOrd="0" destOrd="0" presId="urn:microsoft.com/office/officeart/2016/7/layout/BasicLinearProcessNumbered"/>
    <dgm:cxn modelId="{7A5CCB8B-A221-43F5-90D2-4F5BAE733923}" type="presOf" srcId="{D5E68C8B-07CC-4F80-8265-9478E51ABA9D}" destId="{31D33958-DFE4-4CEA-AF72-500D7C4B58DE}" srcOrd="0" destOrd="0" presId="urn:microsoft.com/office/officeart/2016/7/layout/BasicLinearProcessNumbered"/>
    <dgm:cxn modelId="{B3055DA0-4A78-4AB1-B12B-1A3B11B6951A}" srcId="{D5E68C8B-07CC-4F80-8265-9478E51ABA9D}" destId="{5904DDE9-38CA-434B-81EE-113FD51994E3}" srcOrd="0" destOrd="0" parTransId="{C9A48D8A-7E2D-43B2-B3EB-59088A0C50BF}" sibTransId="{27B7C733-F35E-4649-909A-E630E186FE4D}"/>
    <dgm:cxn modelId="{ACD860BB-9A2E-445B-B076-82CA3D9B9CEA}" type="presOf" srcId="{5904DDE9-38CA-434B-81EE-113FD51994E3}" destId="{7C256DFD-D8A5-4A8B-BC76-1B948EB61027}" srcOrd="0" destOrd="0" presId="urn:microsoft.com/office/officeart/2016/7/layout/BasicLinearProcessNumbered"/>
    <dgm:cxn modelId="{6F99F2CF-9C16-442C-90C9-24BCE40F95FA}" type="presOf" srcId="{27B7C733-F35E-4649-909A-E630E186FE4D}" destId="{1C3136ED-1097-4B95-8844-B9E78AD683DA}" srcOrd="0" destOrd="0" presId="urn:microsoft.com/office/officeart/2016/7/layout/BasicLinearProcessNumbered"/>
    <dgm:cxn modelId="{C53062E1-2BA5-40A1-8D24-7B8070E17F09}" type="presOf" srcId="{5904DDE9-38CA-434B-81EE-113FD51994E3}" destId="{08C0C170-8C75-4FAF-9927-B6AD6DA22DCF}" srcOrd="1" destOrd="0" presId="urn:microsoft.com/office/officeart/2016/7/layout/BasicLinearProcessNumbered"/>
    <dgm:cxn modelId="{862CACF8-51F1-4501-B0FF-CBD98677AFD3}" srcId="{D5E68C8B-07CC-4F80-8265-9478E51ABA9D}" destId="{E140168F-D351-47BA-9C6A-01998B79D7C6}" srcOrd="2" destOrd="0" parTransId="{C34E7967-5386-4386-964F-9815A7FBD166}" sibTransId="{59CBE435-4A09-44FC-918C-64DCD7022726}"/>
    <dgm:cxn modelId="{BBE75463-6B02-4F00-892C-0C2BE1DAC77B}" type="presParOf" srcId="{31D33958-DFE4-4CEA-AF72-500D7C4B58DE}" destId="{FC7E9BD0-D379-4DBE-AD54-ECF60687C02A}" srcOrd="0" destOrd="0" presId="urn:microsoft.com/office/officeart/2016/7/layout/BasicLinearProcessNumbered"/>
    <dgm:cxn modelId="{FBB16397-EFC7-4917-B5FA-FBCD737C0BEE}" type="presParOf" srcId="{FC7E9BD0-D379-4DBE-AD54-ECF60687C02A}" destId="{7C256DFD-D8A5-4A8B-BC76-1B948EB61027}" srcOrd="0" destOrd="0" presId="urn:microsoft.com/office/officeart/2016/7/layout/BasicLinearProcessNumbered"/>
    <dgm:cxn modelId="{B7D45C0C-A4C5-457F-9FE3-A83BCE69FB76}" type="presParOf" srcId="{FC7E9BD0-D379-4DBE-AD54-ECF60687C02A}" destId="{1C3136ED-1097-4B95-8844-B9E78AD683DA}" srcOrd="1" destOrd="0" presId="urn:microsoft.com/office/officeart/2016/7/layout/BasicLinearProcessNumbered"/>
    <dgm:cxn modelId="{C868AB5E-AC98-45AD-9F6E-0D884C9381FA}" type="presParOf" srcId="{FC7E9BD0-D379-4DBE-AD54-ECF60687C02A}" destId="{8DC32D68-CDAC-4767-9A15-ED7AF3FF8497}" srcOrd="2" destOrd="0" presId="urn:microsoft.com/office/officeart/2016/7/layout/BasicLinearProcessNumbered"/>
    <dgm:cxn modelId="{A864F9A4-042E-45DC-8A09-A748BE2F0A6D}" type="presParOf" srcId="{FC7E9BD0-D379-4DBE-AD54-ECF60687C02A}" destId="{08C0C170-8C75-4FAF-9927-B6AD6DA22DCF}" srcOrd="3" destOrd="0" presId="urn:microsoft.com/office/officeart/2016/7/layout/BasicLinearProcessNumbered"/>
    <dgm:cxn modelId="{CE83E96B-AE43-4F4B-88D2-58001EC1B412}" type="presParOf" srcId="{31D33958-DFE4-4CEA-AF72-500D7C4B58DE}" destId="{A858B9FB-C85A-436A-9D6E-EA24473BFA1A}" srcOrd="1" destOrd="0" presId="urn:microsoft.com/office/officeart/2016/7/layout/BasicLinearProcessNumbered"/>
    <dgm:cxn modelId="{4AAB4339-6215-4CBE-B58B-3B0D5DE0F079}" type="presParOf" srcId="{31D33958-DFE4-4CEA-AF72-500D7C4B58DE}" destId="{66AD2E4F-E415-41C1-ABB7-8D0A5A9DD86A}" srcOrd="2" destOrd="0" presId="urn:microsoft.com/office/officeart/2016/7/layout/BasicLinearProcessNumbered"/>
    <dgm:cxn modelId="{549E1880-1377-4A13-8072-FA729B708EF1}" type="presParOf" srcId="{66AD2E4F-E415-41C1-ABB7-8D0A5A9DD86A}" destId="{14688356-B78F-46FD-826C-6C74782D614F}" srcOrd="0" destOrd="0" presId="urn:microsoft.com/office/officeart/2016/7/layout/BasicLinearProcessNumbered"/>
    <dgm:cxn modelId="{86E490E0-8CBA-480B-B6EF-D87957D4392D}" type="presParOf" srcId="{66AD2E4F-E415-41C1-ABB7-8D0A5A9DD86A}" destId="{400CFDB6-F899-455F-8D4C-2B59E760E206}" srcOrd="1" destOrd="0" presId="urn:microsoft.com/office/officeart/2016/7/layout/BasicLinearProcessNumbered"/>
    <dgm:cxn modelId="{9F0F89DA-392E-4062-A0B4-CADAA8DAE907}" type="presParOf" srcId="{66AD2E4F-E415-41C1-ABB7-8D0A5A9DD86A}" destId="{E1440E30-9D64-4B0F-9944-95A586AEC7F0}" srcOrd="2" destOrd="0" presId="urn:microsoft.com/office/officeart/2016/7/layout/BasicLinearProcessNumbered"/>
    <dgm:cxn modelId="{B914080B-03E3-475F-8522-10D479916FB8}" type="presParOf" srcId="{66AD2E4F-E415-41C1-ABB7-8D0A5A9DD86A}" destId="{A32291A8-5D24-4A0B-ACD3-69C873BB274A}" srcOrd="3" destOrd="0" presId="urn:microsoft.com/office/officeart/2016/7/layout/BasicLinearProcessNumbered"/>
    <dgm:cxn modelId="{309EFD40-7D76-42DC-A0A5-B9703552CCB4}" type="presParOf" srcId="{31D33958-DFE4-4CEA-AF72-500D7C4B58DE}" destId="{0EA422AA-C9ED-4AB0-8253-9A850EE10B71}" srcOrd="3" destOrd="0" presId="urn:microsoft.com/office/officeart/2016/7/layout/BasicLinearProcessNumbered"/>
    <dgm:cxn modelId="{74BA1A0B-384B-4212-B74B-520B0616F13B}" type="presParOf" srcId="{31D33958-DFE4-4CEA-AF72-500D7C4B58DE}" destId="{80E3C007-3D80-410D-97FE-D5B536813E9A}" srcOrd="4" destOrd="0" presId="urn:microsoft.com/office/officeart/2016/7/layout/BasicLinearProcessNumbered"/>
    <dgm:cxn modelId="{F2458B93-B108-4C04-9C9D-5638E24F66C9}" type="presParOf" srcId="{80E3C007-3D80-410D-97FE-D5B536813E9A}" destId="{18CE337B-BEAB-49BB-8A0E-103933224C01}" srcOrd="0" destOrd="0" presId="urn:microsoft.com/office/officeart/2016/7/layout/BasicLinearProcessNumbered"/>
    <dgm:cxn modelId="{24706E2E-47F7-445B-B0FA-D93FA3C6DF18}" type="presParOf" srcId="{80E3C007-3D80-410D-97FE-D5B536813E9A}" destId="{6E5967ED-EF7A-427F-BC86-4E21E758F58F}" srcOrd="1" destOrd="0" presId="urn:microsoft.com/office/officeart/2016/7/layout/BasicLinearProcessNumbered"/>
    <dgm:cxn modelId="{B63FAC6D-A7D6-4495-92A3-FB973E9570FF}" type="presParOf" srcId="{80E3C007-3D80-410D-97FE-D5B536813E9A}" destId="{41C0AD96-101D-43D0-9B52-E43239FE51D5}" srcOrd="2" destOrd="0" presId="urn:microsoft.com/office/officeart/2016/7/layout/BasicLinearProcessNumbered"/>
    <dgm:cxn modelId="{F13D0859-8667-46C4-BB57-FFF1027A1968}" type="presParOf" srcId="{80E3C007-3D80-410D-97FE-D5B536813E9A}" destId="{B93DD649-C6DE-41F9-87AB-695FD6E93C7B}"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E6E08C-0492-4612-BD63-8407BB5D0DFD}">
      <dsp:nvSpPr>
        <dsp:cNvPr id="0" name=""/>
        <dsp:cNvSpPr/>
      </dsp:nvSpPr>
      <dsp:spPr>
        <a:xfrm>
          <a:off x="0" y="430"/>
          <a:ext cx="10820400" cy="100834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5331CD-60E5-4DCC-84D1-39613D92D3C6}">
      <dsp:nvSpPr>
        <dsp:cNvPr id="0" name=""/>
        <dsp:cNvSpPr/>
      </dsp:nvSpPr>
      <dsp:spPr>
        <a:xfrm>
          <a:off x="305023" y="227308"/>
          <a:ext cx="554588" cy="55458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1294061-9FF8-4C3F-A369-4FFC3108B4D7}">
      <dsp:nvSpPr>
        <dsp:cNvPr id="0" name=""/>
        <dsp:cNvSpPr/>
      </dsp:nvSpPr>
      <dsp:spPr>
        <a:xfrm>
          <a:off x="1164636" y="430"/>
          <a:ext cx="9655763" cy="1008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716" tIns="106716" rIns="106716" bIns="106716" numCol="1" spcCol="1270" anchor="ctr" anchorCtr="0">
          <a:noAutofit/>
        </a:bodyPr>
        <a:lstStyle/>
        <a:p>
          <a:pPr marL="0" lvl="0" indent="0" algn="l" defTabSz="755650">
            <a:lnSpc>
              <a:spcPct val="100000"/>
            </a:lnSpc>
            <a:spcBef>
              <a:spcPct val="0"/>
            </a:spcBef>
            <a:spcAft>
              <a:spcPct val="35000"/>
            </a:spcAft>
            <a:buNone/>
          </a:pPr>
          <a:r>
            <a:rPr lang="en-US" sz="1700" kern="1200"/>
            <a:t>If the client does not assume personal responsibility for their behavior (and the results that accompany that behavior), they will never be able to make positive changes in their lives. </a:t>
          </a:r>
        </a:p>
      </dsp:txBody>
      <dsp:txXfrm>
        <a:off x="1164636" y="430"/>
        <a:ext cx="9655763" cy="1008342"/>
      </dsp:txXfrm>
    </dsp:sp>
    <dsp:sp modelId="{E5F90750-BFAD-431D-A9DC-8C54D353ABF9}">
      <dsp:nvSpPr>
        <dsp:cNvPr id="0" name=""/>
        <dsp:cNvSpPr/>
      </dsp:nvSpPr>
      <dsp:spPr>
        <a:xfrm>
          <a:off x="0" y="1260859"/>
          <a:ext cx="10820400" cy="100834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1CDFBB-2174-4B79-AE95-BC2FE6BBB5BC}">
      <dsp:nvSpPr>
        <dsp:cNvPr id="0" name=""/>
        <dsp:cNvSpPr/>
      </dsp:nvSpPr>
      <dsp:spPr>
        <a:xfrm>
          <a:off x="305023" y="1487736"/>
          <a:ext cx="554588" cy="55458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F62BF42-539C-4250-80B4-416AD577AB16}">
      <dsp:nvSpPr>
        <dsp:cNvPr id="0" name=""/>
        <dsp:cNvSpPr/>
      </dsp:nvSpPr>
      <dsp:spPr>
        <a:xfrm>
          <a:off x="1164636" y="1260859"/>
          <a:ext cx="9655763" cy="1008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716" tIns="106716" rIns="106716" bIns="106716" numCol="1" spcCol="1270" anchor="ctr" anchorCtr="0">
          <a:noAutofit/>
        </a:bodyPr>
        <a:lstStyle/>
        <a:p>
          <a:pPr marL="0" lvl="0" indent="0" algn="l" defTabSz="755650">
            <a:lnSpc>
              <a:spcPct val="100000"/>
            </a:lnSpc>
            <a:spcBef>
              <a:spcPct val="0"/>
            </a:spcBef>
            <a:spcAft>
              <a:spcPct val="35000"/>
            </a:spcAft>
            <a:buNone/>
          </a:pPr>
          <a:r>
            <a:rPr lang="en-US" sz="1700" kern="1200"/>
            <a:t>The client needs to understand and accept that everything in their life is the result of the actions they either have taken or they haven’t taken. Only then will they be coachable. </a:t>
          </a:r>
        </a:p>
      </dsp:txBody>
      <dsp:txXfrm>
        <a:off x="1164636" y="1260859"/>
        <a:ext cx="9655763" cy="1008342"/>
      </dsp:txXfrm>
    </dsp:sp>
    <dsp:sp modelId="{1FE388A3-224D-4720-A9DC-57C0968EE287}">
      <dsp:nvSpPr>
        <dsp:cNvPr id="0" name=""/>
        <dsp:cNvSpPr/>
      </dsp:nvSpPr>
      <dsp:spPr>
        <a:xfrm>
          <a:off x="0" y="2521288"/>
          <a:ext cx="10820400" cy="100834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9FA9CD-991E-493A-BC17-5F53EA32E2FF}">
      <dsp:nvSpPr>
        <dsp:cNvPr id="0" name=""/>
        <dsp:cNvSpPr/>
      </dsp:nvSpPr>
      <dsp:spPr>
        <a:xfrm>
          <a:off x="305023" y="2748165"/>
          <a:ext cx="554588" cy="55458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8C0F3CB-4F1B-4379-973F-36A8906CAAEE}">
      <dsp:nvSpPr>
        <dsp:cNvPr id="0" name=""/>
        <dsp:cNvSpPr/>
      </dsp:nvSpPr>
      <dsp:spPr>
        <a:xfrm>
          <a:off x="1164636" y="2521288"/>
          <a:ext cx="9655763" cy="1008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716" tIns="106716" rIns="106716" bIns="106716" numCol="1" spcCol="1270" anchor="ctr" anchorCtr="0">
          <a:noAutofit/>
        </a:bodyPr>
        <a:lstStyle/>
        <a:p>
          <a:pPr marL="0" lvl="0" indent="0" algn="l" defTabSz="755650">
            <a:lnSpc>
              <a:spcPct val="100000"/>
            </a:lnSpc>
            <a:spcBef>
              <a:spcPct val="0"/>
            </a:spcBef>
            <a:spcAft>
              <a:spcPct val="35000"/>
            </a:spcAft>
            <a:buNone/>
          </a:pPr>
          <a:r>
            <a:rPr lang="en-US" sz="1700" kern="1200"/>
            <a:t>People skirt responsibility for their actions by blaming other people or circumstances for the results they are experiencing in their lives. </a:t>
          </a:r>
        </a:p>
      </dsp:txBody>
      <dsp:txXfrm>
        <a:off x="1164636" y="2521288"/>
        <a:ext cx="9655763" cy="10083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9376B1-F685-4872-BADB-1873F770D22A}">
      <dsp:nvSpPr>
        <dsp:cNvPr id="0" name=""/>
        <dsp:cNvSpPr/>
      </dsp:nvSpPr>
      <dsp:spPr>
        <a:xfrm>
          <a:off x="0" y="0"/>
          <a:ext cx="10820400" cy="0"/>
        </a:xfrm>
        <a:prstGeom prst="line">
          <a:avLst/>
        </a:prstGeom>
        <a:gradFill rotWithShape="0">
          <a:gsLst>
            <a:gs pos="0">
              <a:schemeClr val="accent5">
                <a:hueOff val="0"/>
                <a:satOff val="0"/>
                <a:lumOff val="0"/>
                <a:alphaOff val="0"/>
                <a:tint val="96000"/>
                <a:satMod val="100000"/>
                <a:lumMod val="104000"/>
              </a:schemeClr>
            </a:gs>
            <a:gs pos="78000">
              <a:schemeClr val="accent5">
                <a:hueOff val="0"/>
                <a:satOff val="0"/>
                <a:lumOff val="0"/>
                <a:alphaOff val="0"/>
                <a:shade val="100000"/>
                <a:satMod val="110000"/>
                <a:lumMod val="100000"/>
              </a:schemeClr>
            </a:gs>
          </a:gsLst>
          <a:lin ang="5400000" scaled="0"/>
        </a:gradFill>
        <a:ln w="9525" cap="flat" cmpd="sng" algn="ctr">
          <a:solidFill>
            <a:schemeClr val="accent5">
              <a:hueOff val="0"/>
              <a:satOff val="0"/>
              <a:lumOff val="0"/>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sp>
    <dsp:sp modelId="{EEE32693-6BA7-44D7-A8BA-0CF78B56607E}">
      <dsp:nvSpPr>
        <dsp:cNvPr id="0" name=""/>
        <dsp:cNvSpPr/>
      </dsp:nvSpPr>
      <dsp:spPr>
        <a:xfrm>
          <a:off x="0" y="0"/>
          <a:ext cx="10820400" cy="1765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t>You also have to accept that the life you are currently living is the result of the choices you have made in the past. </a:t>
          </a:r>
        </a:p>
      </dsp:txBody>
      <dsp:txXfrm>
        <a:off x="0" y="0"/>
        <a:ext cx="10820400" cy="1765031"/>
      </dsp:txXfrm>
    </dsp:sp>
    <dsp:sp modelId="{BDC54BCB-3A01-4359-92C2-0D3D476F12A7}">
      <dsp:nvSpPr>
        <dsp:cNvPr id="0" name=""/>
        <dsp:cNvSpPr/>
      </dsp:nvSpPr>
      <dsp:spPr>
        <a:xfrm>
          <a:off x="0" y="1765031"/>
          <a:ext cx="10820400" cy="0"/>
        </a:xfrm>
        <a:prstGeom prst="line">
          <a:avLst/>
        </a:prstGeom>
        <a:gradFill rotWithShape="0">
          <a:gsLst>
            <a:gs pos="0">
              <a:schemeClr val="accent5">
                <a:hueOff val="0"/>
                <a:satOff val="0"/>
                <a:lumOff val="0"/>
                <a:alphaOff val="0"/>
                <a:tint val="96000"/>
                <a:satMod val="100000"/>
                <a:lumMod val="104000"/>
              </a:schemeClr>
            </a:gs>
            <a:gs pos="78000">
              <a:schemeClr val="accent5">
                <a:hueOff val="0"/>
                <a:satOff val="0"/>
                <a:lumOff val="0"/>
                <a:alphaOff val="0"/>
                <a:shade val="100000"/>
                <a:satMod val="110000"/>
                <a:lumMod val="100000"/>
              </a:schemeClr>
            </a:gs>
          </a:gsLst>
          <a:lin ang="5400000" scaled="0"/>
        </a:gradFill>
        <a:ln w="9525" cap="flat" cmpd="sng" algn="ctr">
          <a:solidFill>
            <a:schemeClr val="accent5">
              <a:hueOff val="0"/>
              <a:satOff val="0"/>
              <a:lumOff val="0"/>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sp>
    <dsp:sp modelId="{CF9077E7-8B18-45AB-9930-8D25424A38F1}">
      <dsp:nvSpPr>
        <dsp:cNvPr id="0" name=""/>
        <dsp:cNvSpPr/>
      </dsp:nvSpPr>
      <dsp:spPr>
        <a:xfrm>
          <a:off x="0" y="1765031"/>
          <a:ext cx="10820400" cy="1765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t>That can be painful, but it’s also tremendously liberating because it means that from this point forward, you can make new and better choices, which will lead to new and better results. </a:t>
          </a:r>
        </a:p>
      </dsp:txBody>
      <dsp:txXfrm>
        <a:off x="0" y="1765031"/>
        <a:ext cx="10820400" cy="17650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F84AB5-362F-400C-8F4F-744F8B90DFC2}">
      <dsp:nvSpPr>
        <dsp:cNvPr id="0" name=""/>
        <dsp:cNvSpPr/>
      </dsp:nvSpPr>
      <dsp:spPr>
        <a:xfrm>
          <a:off x="0" y="430"/>
          <a:ext cx="10820400" cy="100834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66C94C-E727-4BC8-9CD0-8B71DDC5C96F}">
      <dsp:nvSpPr>
        <dsp:cNvPr id="0" name=""/>
        <dsp:cNvSpPr/>
      </dsp:nvSpPr>
      <dsp:spPr>
        <a:xfrm>
          <a:off x="305023" y="227308"/>
          <a:ext cx="554588" cy="55458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93D24DA-7385-49EC-A6AD-FC17E124FECB}">
      <dsp:nvSpPr>
        <dsp:cNvPr id="0" name=""/>
        <dsp:cNvSpPr/>
      </dsp:nvSpPr>
      <dsp:spPr>
        <a:xfrm>
          <a:off x="1164636" y="430"/>
          <a:ext cx="9655763" cy="1008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716" tIns="106716" rIns="106716" bIns="106716" numCol="1" spcCol="1270" anchor="ctr" anchorCtr="0">
          <a:noAutofit/>
        </a:bodyPr>
        <a:lstStyle/>
        <a:p>
          <a:pPr marL="0" lvl="0" indent="0" algn="l" defTabSz="1111250">
            <a:lnSpc>
              <a:spcPct val="100000"/>
            </a:lnSpc>
            <a:spcBef>
              <a:spcPct val="0"/>
            </a:spcBef>
            <a:spcAft>
              <a:spcPct val="35000"/>
            </a:spcAft>
            <a:buNone/>
          </a:pPr>
          <a:r>
            <a:rPr lang="en-US" sz="2500" kern="1200"/>
            <a:t>The thoughts you think</a:t>
          </a:r>
        </a:p>
      </dsp:txBody>
      <dsp:txXfrm>
        <a:off x="1164636" y="430"/>
        <a:ext cx="9655763" cy="1008342"/>
      </dsp:txXfrm>
    </dsp:sp>
    <dsp:sp modelId="{C5696663-0CF4-4D15-A8F5-2F0614FBDA48}">
      <dsp:nvSpPr>
        <dsp:cNvPr id="0" name=""/>
        <dsp:cNvSpPr/>
      </dsp:nvSpPr>
      <dsp:spPr>
        <a:xfrm>
          <a:off x="0" y="1260859"/>
          <a:ext cx="10820400" cy="100834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50F2DB-1707-4B48-9D0B-0C01ACA3F382}">
      <dsp:nvSpPr>
        <dsp:cNvPr id="0" name=""/>
        <dsp:cNvSpPr/>
      </dsp:nvSpPr>
      <dsp:spPr>
        <a:xfrm>
          <a:off x="305023" y="1487736"/>
          <a:ext cx="554588" cy="55458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36B6156-5607-4EF9-ACF8-A3BB9EF5BAE2}">
      <dsp:nvSpPr>
        <dsp:cNvPr id="0" name=""/>
        <dsp:cNvSpPr/>
      </dsp:nvSpPr>
      <dsp:spPr>
        <a:xfrm>
          <a:off x="1164636" y="1260859"/>
          <a:ext cx="9655763" cy="1008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716" tIns="106716" rIns="106716" bIns="106716" numCol="1" spcCol="1270" anchor="ctr" anchorCtr="0">
          <a:noAutofit/>
        </a:bodyPr>
        <a:lstStyle/>
        <a:p>
          <a:pPr marL="0" lvl="0" indent="0" algn="l" defTabSz="1111250">
            <a:lnSpc>
              <a:spcPct val="100000"/>
            </a:lnSpc>
            <a:spcBef>
              <a:spcPct val="0"/>
            </a:spcBef>
            <a:spcAft>
              <a:spcPct val="35000"/>
            </a:spcAft>
            <a:buNone/>
          </a:pPr>
          <a:r>
            <a:rPr lang="en-US" sz="2500" kern="1200"/>
            <a:t>The images you visualize and </a:t>
          </a:r>
        </a:p>
      </dsp:txBody>
      <dsp:txXfrm>
        <a:off x="1164636" y="1260859"/>
        <a:ext cx="9655763" cy="1008342"/>
      </dsp:txXfrm>
    </dsp:sp>
    <dsp:sp modelId="{90664392-B16F-4894-8D95-2D1675E234DE}">
      <dsp:nvSpPr>
        <dsp:cNvPr id="0" name=""/>
        <dsp:cNvSpPr/>
      </dsp:nvSpPr>
      <dsp:spPr>
        <a:xfrm>
          <a:off x="0" y="2521288"/>
          <a:ext cx="10820400" cy="100834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F52A84-2163-4106-85FB-F738B9D81F8D}">
      <dsp:nvSpPr>
        <dsp:cNvPr id="0" name=""/>
        <dsp:cNvSpPr/>
      </dsp:nvSpPr>
      <dsp:spPr>
        <a:xfrm>
          <a:off x="305023" y="2748165"/>
          <a:ext cx="554588" cy="55458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224B117-A83A-4443-ACF3-24E7DD3EFEA5}">
      <dsp:nvSpPr>
        <dsp:cNvPr id="0" name=""/>
        <dsp:cNvSpPr/>
      </dsp:nvSpPr>
      <dsp:spPr>
        <a:xfrm>
          <a:off x="1164636" y="2521288"/>
          <a:ext cx="9655763" cy="1008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716" tIns="106716" rIns="106716" bIns="106716" numCol="1" spcCol="1270" anchor="ctr" anchorCtr="0">
          <a:noAutofit/>
        </a:bodyPr>
        <a:lstStyle/>
        <a:p>
          <a:pPr marL="0" lvl="0" indent="0" algn="l" defTabSz="1111250">
            <a:lnSpc>
              <a:spcPct val="100000"/>
            </a:lnSpc>
            <a:spcBef>
              <a:spcPct val="0"/>
            </a:spcBef>
            <a:spcAft>
              <a:spcPct val="35000"/>
            </a:spcAft>
            <a:buNone/>
          </a:pPr>
          <a:r>
            <a:rPr lang="en-US" sz="2500" kern="1200"/>
            <a:t>The actions you take ( in other words, your behavior)</a:t>
          </a:r>
        </a:p>
      </dsp:txBody>
      <dsp:txXfrm>
        <a:off x="1164636" y="2521288"/>
        <a:ext cx="9655763" cy="100834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1EB6B4-2092-4B91-B251-A29DC9502EFB}">
      <dsp:nvSpPr>
        <dsp:cNvPr id="0" name=""/>
        <dsp:cNvSpPr/>
      </dsp:nvSpPr>
      <dsp:spPr>
        <a:xfrm>
          <a:off x="0" y="2660"/>
          <a:ext cx="6290226" cy="0"/>
        </a:xfrm>
        <a:prstGeom prst="line">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w="9525" cap="flat" cmpd="sng" algn="ctr">
          <a:solidFill>
            <a:schemeClr val="accent2">
              <a:hueOff val="0"/>
              <a:satOff val="0"/>
              <a:lumOff val="0"/>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sp>
    <dsp:sp modelId="{FA8286C4-3E2D-48E1-A0F8-F9BF6AC33691}">
      <dsp:nvSpPr>
        <dsp:cNvPr id="0" name=""/>
        <dsp:cNvSpPr/>
      </dsp:nvSpPr>
      <dsp:spPr>
        <a:xfrm>
          <a:off x="0" y="2660"/>
          <a:ext cx="6290226" cy="18141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Accepting responsibility means enduring the discomfort of knowing that you have created your current reality. </a:t>
          </a:r>
        </a:p>
      </dsp:txBody>
      <dsp:txXfrm>
        <a:off x="0" y="2660"/>
        <a:ext cx="6290226" cy="1814141"/>
      </dsp:txXfrm>
    </dsp:sp>
    <dsp:sp modelId="{B3BA6837-89B8-4ED2-96F6-6EFCAC979721}">
      <dsp:nvSpPr>
        <dsp:cNvPr id="0" name=""/>
        <dsp:cNvSpPr/>
      </dsp:nvSpPr>
      <dsp:spPr>
        <a:xfrm>
          <a:off x="0" y="1816801"/>
          <a:ext cx="6290226" cy="0"/>
        </a:xfrm>
        <a:prstGeom prst="line">
          <a:avLst/>
        </a:prstGeom>
        <a:gradFill rotWithShape="0">
          <a:gsLst>
            <a:gs pos="0">
              <a:schemeClr val="accent2">
                <a:hueOff val="509834"/>
                <a:satOff val="-1329"/>
                <a:lumOff val="3137"/>
                <a:alphaOff val="0"/>
                <a:tint val="96000"/>
                <a:satMod val="100000"/>
                <a:lumMod val="104000"/>
              </a:schemeClr>
            </a:gs>
            <a:gs pos="78000">
              <a:schemeClr val="accent2">
                <a:hueOff val="509834"/>
                <a:satOff val="-1329"/>
                <a:lumOff val="3137"/>
                <a:alphaOff val="0"/>
                <a:shade val="100000"/>
                <a:satMod val="110000"/>
                <a:lumMod val="100000"/>
              </a:schemeClr>
            </a:gs>
          </a:gsLst>
          <a:lin ang="5400000" scaled="0"/>
        </a:gradFill>
        <a:ln w="9525" cap="flat" cmpd="sng" algn="ctr">
          <a:solidFill>
            <a:schemeClr val="accent2">
              <a:hueOff val="509834"/>
              <a:satOff val="-1329"/>
              <a:lumOff val="3137"/>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sp>
    <dsp:sp modelId="{FBB801F4-39C1-48DB-8D2F-3BDC468E6350}">
      <dsp:nvSpPr>
        <dsp:cNvPr id="0" name=""/>
        <dsp:cNvSpPr/>
      </dsp:nvSpPr>
      <dsp:spPr>
        <a:xfrm>
          <a:off x="0" y="1816801"/>
          <a:ext cx="6290226" cy="18141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But if you’re the one who created this mess, it also means that you’re the one who can not only clean up this mess, but create a whole new reality for yourself. </a:t>
          </a:r>
        </a:p>
      </dsp:txBody>
      <dsp:txXfrm>
        <a:off x="0" y="1816801"/>
        <a:ext cx="6290226" cy="1814141"/>
      </dsp:txXfrm>
    </dsp:sp>
    <dsp:sp modelId="{23F9C301-5BAF-40A1-BF0E-B355DF912EB9}">
      <dsp:nvSpPr>
        <dsp:cNvPr id="0" name=""/>
        <dsp:cNvSpPr/>
      </dsp:nvSpPr>
      <dsp:spPr>
        <a:xfrm>
          <a:off x="0" y="3630943"/>
          <a:ext cx="6290226" cy="0"/>
        </a:xfrm>
        <a:prstGeom prst="line">
          <a:avLst/>
        </a:prstGeom>
        <a:gradFill rotWithShape="0">
          <a:gsLst>
            <a:gs pos="0">
              <a:schemeClr val="accent2">
                <a:hueOff val="1019668"/>
                <a:satOff val="-2658"/>
                <a:lumOff val="6274"/>
                <a:alphaOff val="0"/>
                <a:tint val="96000"/>
                <a:satMod val="100000"/>
                <a:lumMod val="104000"/>
              </a:schemeClr>
            </a:gs>
            <a:gs pos="78000">
              <a:schemeClr val="accent2">
                <a:hueOff val="1019668"/>
                <a:satOff val="-2658"/>
                <a:lumOff val="6274"/>
                <a:alphaOff val="0"/>
                <a:shade val="100000"/>
                <a:satMod val="110000"/>
                <a:lumMod val="100000"/>
              </a:schemeClr>
            </a:gs>
          </a:gsLst>
          <a:lin ang="5400000" scaled="0"/>
        </a:gradFill>
        <a:ln w="9525" cap="flat" cmpd="sng" algn="ctr">
          <a:solidFill>
            <a:schemeClr val="accent2">
              <a:hueOff val="1019668"/>
              <a:satOff val="-2658"/>
              <a:lumOff val="6274"/>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sp>
    <dsp:sp modelId="{42433E94-3236-47BD-B38A-1BB48EC46033}">
      <dsp:nvSpPr>
        <dsp:cNvPr id="0" name=""/>
        <dsp:cNvSpPr/>
      </dsp:nvSpPr>
      <dsp:spPr>
        <a:xfrm>
          <a:off x="0" y="3630943"/>
          <a:ext cx="6290226" cy="18141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If you don’t accept personal responsibility, you give away your power to other people and things</a:t>
          </a:r>
        </a:p>
      </dsp:txBody>
      <dsp:txXfrm>
        <a:off x="0" y="3630943"/>
        <a:ext cx="6290226" cy="181414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256DFD-D8A5-4A8B-BC76-1B948EB61027}">
      <dsp:nvSpPr>
        <dsp:cNvPr id="0" name=""/>
        <dsp:cNvSpPr/>
      </dsp:nvSpPr>
      <dsp:spPr>
        <a:xfrm>
          <a:off x="0" y="0"/>
          <a:ext cx="3381375" cy="3530062"/>
        </a:xfrm>
        <a:prstGeom prst="rect">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3625" tIns="330200" rIns="263625" bIns="330200" numCol="1" spcCol="1270" anchor="t" anchorCtr="0">
          <a:noAutofit/>
        </a:bodyPr>
        <a:lstStyle/>
        <a:p>
          <a:pPr marL="0" lvl="0" indent="0" algn="l" defTabSz="889000">
            <a:lnSpc>
              <a:spcPct val="90000"/>
            </a:lnSpc>
            <a:spcBef>
              <a:spcPct val="0"/>
            </a:spcBef>
            <a:spcAft>
              <a:spcPct val="35000"/>
            </a:spcAft>
            <a:buNone/>
          </a:pPr>
          <a:r>
            <a:rPr lang="en-US" sz="2000" kern="1200"/>
            <a:t>Step 1: Start acting “as if” you take 100% responsibility for your life.</a:t>
          </a:r>
        </a:p>
      </dsp:txBody>
      <dsp:txXfrm>
        <a:off x="0" y="1341423"/>
        <a:ext cx="3381375" cy="2118037"/>
      </dsp:txXfrm>
    </dsp:sp>
    <dsp:sp modelId="{1C3136ED-1097-4B95-8844-B9E78AD683DA}">
      <dsp:nvSpPr>
        <dsp:cNvPr id="0" name=""/>
        <dsp:cNvSpPr/>
      </dsp:nvSpPr>
      <dsp:spPr>
        <a:xfrm>
          <a:off x="1161178" y="353006"/>
          <a:ext cx="1059018" cy="1059018"/>
        </a:xfrm>
        <a:prstGeom prst="ellipse">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w="9525" cap="flat" cmpd="sng" algn="ctr">
          <a:solidFill>
            <a:schemeClr val="accent3">
              <a:hueOff val="0"/>
              <a:satOff val="0"/>
              <a:lumOff val="0"/>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txBody>
        <a:bodyPr spcFirstLastPara="0" vert="horz" wrap="square" lIns="82565" tIns="12700" rIns="82565"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1316268" y="508096"/>
        <a:ext cx="748838" cy="748838"/>
      </dsp:txXfrm>
    </dsp:sp>
    <dsp:sp modelId="{8DC32D68-CDAC-4767-9A15-ED7AF3FF8497}">
      <dsp:nvSpPr>
        <dsp:cNvPr id="0" name=""/>
        <dsp:cNvSpPr/>
      </dsp:nvSpPr>
      <dsp:spPr>
        <a:xfrm>
          <a:off x="0" y="3529990"/>
          <a:ext cx="3381375" cy="72"/>
        </a:xfrm>
        <a:prstGeom prst="rect">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w="9525" cap="flat" cmpd="sng" algn="ctr">
          <a:solidFill>
            <a:schemeClr val="accent3">
              <a:hueOff val="0"/>
              <a:satOff val="0"/>
              <a:lumOff val="0"/>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sp>
    <dsp:sp modelId="{14688356-B78F-46FD-826C-6C74782D614F}">
      <dsp:nvSpPr>
        <dsp:cNvPr id="0" name=""/>
        <dsp:cNvSpPr/>
      </dsp:nvSpPr>
      <dsp:spPr>
        <a:xfrm>
          <a:off x="3719512" y="0"/>
          <a:ext cx="3381375" cy="3530062"/>
        </a:xfrm>
        <a:prstGeom prst="rect">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3625" tIns="330200" rIns="263625" bIns="330200" numCol="1" spcCol="1270" anchor="t" anchorCtr="0">
          <a:noAutofit/>
        </a:bodyPr>
        <a:lstStyle/>
        <a:p>
          <a:pPr marL="0" lvl="0" indent="0" algn="l" defTabSz="889000">
            <a:lnSpc>
              <a:spcPct val="90000"/>
            </a:lnSpc>
            <a:spcBef>
              <a:spcPct val="0"/>
            </a:spcBef>
            <a:spcAft>
              <a:spcPct val="35000"/>
            </a:spcAft>
            <a:buNone/>
          </a:pPr>
          <a:r>
            <a:rPr lang="en-US" sz="2000" kern="1200"/>
            <a:t>Step 2: Start paying attention of any warning signals and take appropriate action</a:t>
          </a:r>
        </a:p>
      </dsp:txBody>
      <dsp:txXfrm>
        <a:off x="3719512" y="1341423"/>
        <a:ext cx="3381375" cy="2118037"/>
      </dsp:txXfrm>
    </dsp:sp>
    <dsp:sp modelId="{400CFDB6-F899-455F-8D4C-2B59E760E206}">
      <dsp:nvSpPr>
        <dsp:cNvPr id="0" name=""/>
        <dsp:cNvSpPr/>
      </dsp:nvSpPr>
      <dsp:spPr>
        <a:xfrm>
          <a:off x="4880690" y="353006"/>
          <a:ext cx="1059018" cy="1059018"/>
        </a:xfrm>
        <a:prstGeom prst="ellipse">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w="9525" cap="flat" cmpd="sng" algn="ctr">
          <a:solidFill>
            <a:schemeClr val="accent3">
              <a:hueOff val="0"/>
              <a:satOff val="0"/>
              <a:lumOff val="0"/>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txBody>
        <a:bodyPr spcFirstLastPara="0" vert="horz" wrap="square" lIns="82565" tIns="12700" rIns="82565"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5035780" y="508096"/>
        <a:ext cx="748838" cy="748838"/>
      </dsp:txXfrm>
    </dsp:sp>
    <dsp:sp modelId="{E1440E30-9D64-4B0F-9944-95A586AEC7F0}">
      <dsp:nvSpPr>
        <dsp:cNvPr id="0" name=""/>
        <dsp:cNvSpPr/>
      </dsp:nvSpPr>
      <dsp:spPr>
        <a:xfrm>
          <a:off x="3719512" y="3529990"/>
          <a:ext cx="3381375" cy="72"/>
        </a:xfrm>
        <a:prstGeom prst="rect">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w="9525" cap="flat" cmpd="sng" algn="ctr">
          <a:solidFill>
            <a:schemeClr val="accent3">
              <a:hueOff val="0"/>
              <a:satOff val="0"/>
              <a:lumOff val="0"/>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sp>
    <dsp:sp modelId="{18CE337B-BEAB-49BB-8A0E-103933224C01}">
      <dsp:nvSpPr>
        <dsp:cNvPr id="0" name=""/>
        <dsp:cNvSpPr/>
      </dsp:nvSpPr>
      <dsp:spPr>
        <a:xfrm>
          <a:off x="7439025" y="0"/>
          <a:ext cx="3381375" cy="3530062"/>
        </a:xfrm>
        <a:prstGeom prst="rect">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3625" tIns="330200" rIns="263625" bIns="330200" numCol="1" spcCol="1270" anchor="t" anchorCtr="0">
          <a:noAutofit/>
        </a:bodyPr>
        <a:lstStyle/>
        <a:p>
          <a:pPr marL="0" lvl="0" indent="0" algn="l" defTabSz="889000">
            <a:lnSpc>
              <a:spcPct val="90000"/>
            </a:lnSpc>
            <a:spcBef>
              <a:spcPct val="0"/>
            </a:spcBef>
            <a:spcAft>
              <a:spcPct val="35000"/>
            </a:spcAft>
            <a:buNone/>
          </a:pPr>
          <a:r>
            <a:rPr lang="en-US" sz="2000" kern="1200"/>
            <a:t>Step 3: Pay attention to the feedback you’re getting </a:t>
          </a:r>
        </a:p>
      </dsp:txBody>
      <dsp:txXfrm>
        <a:off x="7439025" y="1341423"/>
        <a:ext cx="3381375" cy="2118037"/>
      </dsp:txXfrm>
    </dsp:sp>
    <dsp:sp modelId="{6E5967ED-EF7A-427F-BC86-4E21E758F58F}">
      <dsp:nvSpPr>
        <dsp:cNvPr id="0" name=""/>
        <dsp:cNvSpPr/>
      </dsp:nvSpPr>
      <dsp:spPr>
        <a:xfrm>
          <a:off x="8600203" y="353006"/>
          <a:ext cx="1059018" cy="1059018"/>
        </a:xfrm>
        <a:prstGeom prst="ellipse">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w="9525" cap="flat" cmpd="sng" algn="ctr">
          <a:solidFill>
            <a:schemeClr val="accent3">
              <a:hueOff val="0"/>
              <a:satOff val="0"/>
              <a:lumOff val="0"/>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txBody>
        <a:bodyPr spcFirstLastPara="0" vert="horz" wrap="square" lIns="82565" tIns="12700" rIns="82565"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8755293" y="508096"/>
        <a:ext cx="748838" cy="748838"/>
      </dsp:txXfrm>
    </dsp:sp>
    <dsp:sp modelId="{41C0AD96-101D-43D0-9B52-E43239FE51D5}">
      <dsp:nvSpPr>
        <dsp:cNvPr id="0" name=""/>
        <dsp:cNvSpPr/>
      </dsp:nvSpPr>
      <dsp:spPr>
        <a:xfrm>
          <a:off x="7439025" y="3529990"/>
          <a:ext cx="3381375" cy="72"/>
        </a:xfrm>
        <a:prstGeom prst="rect">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w="9525" cap="flat" cmpd="sng" algn="ctr">
          <a:solidFill>
            <a:schemeClr val="accent3">
              <a:hueOff val="0"/>
              <a:satOff val="0"/>
              <a:lumOff val="0"/>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2D4DCC0-467A-42E7-BF61-A7118C5AB5B1}" type="datetimeFigureOut">
              <a:rPr lang="en-US" smtClean="0"/>
              <a:t>8/29/2022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C61E64A-ECAA-4BE2-88D6-55862AD0442C}" type="slidenum">
              <a:rPr lang="en-US" smtClean="0"/>
              <a:t>‹#›</a:t>
            </a:fld>
            <a:endParaRPr lang="en-US"/>
          </a:p>
        </p:txBody>
      </p:sp>
    </p:spTree>
    <p:extLst>
      <p:ext uri="{BB962C8B-B14F-4D97-AF65-F5344CB8AC3E}">
        <p14:creationId xmlns:p14="http://schemas.microsoft.com/office/powerpoint/2010/main" val="2663428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Getting the client to assume total responsibility for their lives is the cornerstone of successful coaching. In this lesson, we will discuss the concept of personal responsibility and how you can use it to transform your own life and the lives of your coaching clients as well. This is also a concept that is important to ingrain into children from a young age, so they grow up automatically assuming ownership and responsibility for their lives. </a:t>
            </a:r>
          </a:p>
          <a:p>
            <a:endParaRPr lang="en-US" dirty="0"/>
          </a:p>
        </p:txBody>
      </p:sp>
      <p:sp>
        <p:nvSpPr>
          <p:cNvPr id="4" name="Slide Number Placeholder 3"/>
          <p:cNvSpPr>
            <a:spLocks noGrp="1"/>
          </p:cNvSpPr>
          <p:nvPr>
            <p:ph type="sldNum" sz="quarter" idx="10"/>
          </p:nvPr>
        </p:nvSpPr>
        <p:spPr/>
        <p:txBody>
          <a:bodyPr/>
          <a:lstStyle/>
          <a:p>
            <a:fld id="{6C61E64A-ECAA-4BE2-88D6-55862AD0442C}" type="slidenum">
              <a:rPr lang="en-US" smtClean="0"/>
              <a:t>1</a:t>
            </a:fld>
            <a:endParaRPr lang="en-US"/>
          </a:p>
        </p:txBody>
      </p:sp>
    </p:spTree>
    <p:extLst>
      <p:ext uri="{BB962C8B-B14F-4D97-AF65-F5344CB8AC3E}">
        <p14:creationId xmlns:p14="http://schemas.microsoft.com/office/powerpoint/2010/main" val="22328874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have control over 3 things in your life: </a:t>
            </a:r>
          </a:p>
          <a:p>
            <a:pPr marL="171450" indent="-171450">
              <a:buFont typeface="Arial" panose="020B0604020202020204" pitchFamily="34" charset="0"/>
              <a:buChar char="•"/>
            </a:pPr>
            <a:r>
              <a:rPr lang="en-US" dirty="0"/>
              <a:t>The thoughts you think</a:t>
            </a:r>
          </a:p>
          <a:p>
            <a:pPr marL="171450" indent="-171450">
              <a:buFont typeface="Arial" panose="020B0604020202020204" pitchFamily="34" charset="0"/>
              <a:buChar char="•"/>
            </a:pPr>
            <a:r>
              <a:rPr lang="en-US" dirty="0"/>
              <a:t>The images you visualize and </a:t>
            </a:r>
          </a:p>
          <a:p>
            <a:pPr marL="171450" indent="-171450">
              <a:buFont typeface="Arial" panose="020B0604020202020204" pitchFamily="34" charset="0"/>
              <a:buChar char="•"/>
            </a:pPr>
            <a:r>
              <a:rPr lang="en-US" dirty="0"/>
              <a:t>The actions you take ( in other words, your behavior)</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So if you don’t like what you’re producing in your life, then you have to change one of these 3 things; your thoughts, the images running through your mind or your actions…..often all three.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Change what you focus on and start focusing on what you do want, rather than what you don’t want.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Change what you daydream about.</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Instead of creating mental movies about what you don’t want, start creating mental movies about your ideal outcome and what you do want.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Change the books you read and the people you surround yourself with.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Live on the cause side of life and the effects will take care of themselves. </a:t>
            </a:r>
          </a:p>
        </p:txBody>
      </p:sp>
      <p:sp>
        <p:nvSpPr>
          <p:cNvPr id="4" name="Slide Number Placeholder 3"/>
          <p:cNvSpPr>
            <a:spLocks noGrp="1"/>
          </p:cNvSpPr>
          <p:nvPr>
            <p:ph type="sldNum" sz="quarter" idx="10"/>
          </p:nvPr>
        </p:nvSpPr>
        <p:spPr/>
        <p:txBody>
          <a:bodyPr/>
          <a:lstStyle/>
          <a:p>
            <a:fld id="{6C61E64A-ECAA-4BE2-88D6-55862AD0442C}" type="slidenum">
              <a:rPr lang="en-US" smtClean="0"/>
              <a:t>10</a:t>
            </a:fld>
            <a:endParaRPr lang="en-US"/>
          </a:p>
        </p:txBody>
      </p:sp>
    </p:spTree>
    <p:extLst>
      <p:ext uri="{BB962C8B-B14F-4D97-AF65-F5344CB8AC3E}">
        <p14:creationId xmlns:p14="http://schemas.microsoft.com/office/powerpoint/2010/main" val="635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been conditioned to play the blame game, not only by our parents and the people around us, but by the media as well.</a:t>
            </a:r>
          </a:p>
          <a:p>
            <a:endParaRPr lang="en-US" dirty="0"/>
          </a:p>
          <a:p>
            <a:r>
              <a:rPr lang="en-US" dirty="0"/>
              <a:t>We blame our parents, spouses, the economy, the government, our boss, kids or anyone else for why we don’t have the life we want. </a:t>
            </a:r>
          </a:p>
          <a:p>
            <a:endParaRPr lang="en-US" dirty="0"/>
          </a:p>
          <a:p>
            <a:r>
              <a:rPr lang="en-US" dirty="0"/>
              <a:t>But if you choose to play the blame game, then you need to understand that you will never be able to change your life. </a:t>
            </a:r>
          </a:p>
          <a:p>
            <a:endParaRPr lang="en-US" dirty="0"/>
          </a:p>
          <a:p>
            <a:r>
              <a:rPr lang="en-US" dirty="0"/>
              <a:t>The same is true for your coaching clients.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Assuming 100% responsibility for your life means giving up all your excuses, all the reasons why you can’t do something or why you haven’t up till now, letting go of all your victim stories and all blaming of other people and circumstances….forever.</a:t>
            </a:r>
          </a:p>
          <a:p>
            <a:endParaRPr lang="en-US" dirty="0"/>
          </a:p>
        </p:txBody>
      </p:sp>
      <p:sp>
        <p:nvSpPr>
          <p:cNvPr id="4" name="Slide Number Placeholder 3"/>
          <p:cNvSpPr>
            <a:spLocks noGrp="1"/>
          </p:cNvSpPr>
          <p:nvPr>
            <p:ph type="sldNum" sz="quarter" idx="10"/>
          </p:nvPr>
        </p:nvSpPr>
        <p:spPr/>
        <p:txBody>
          <a:bodyPr/>
          <a:lstStyle/>
          <a:p>
            <a:fld id="{6C61E64A-ECAA-4BE2-88D6-55862AD0442C}" type="slidenum">
              <a:rPr lang="en-US" smtClean="0"/>
              <a:t>11</a:t>
            </a:fld>
            <a:endParaRPr lang="en-US"/>
          </a:p>
        </p:txBody>
      </p:sp>
    </p:spTree>
    <p:extLst>
      <p:ext uri="{BB962C8B-B14F-4D97-AF65-F5344CB8AC3E}">
        <p14:creationId xmlns:p14="http://schemas.microsoft.com/office/powerpoint/2010/main" val="25366053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letting go of blame, you also need to stop complaining. </a:t>
            </a:r>
          </a:p>
          <a:p>
            <a:endParaRPr lang="en-US" dirty="0"/>
          </a:p>
          <a:p>
            <a:r>
              <a:rPr lang="en-US" dirty="0"/>
              <a:t>In order to complain about something or someone, you have to believe that something better is possible. </a:t>
            </a:r>
          </a:p>
          <a:p>
            <a:endParaRPr lang="en-US" dirty="0"/>
          </a:p>
          <a:p>
            <a:r>
              <a:rPr lang="en-US" dirty="0"/>
              <a:t>So instead of complaining, make requests instead. Tell the person concerned how you would like things to be, rather than complain about how things are right now. </a:t>
            </a:r>
          </a:p>
          <a:p>
            <a:endParaRPr lang="en-US" dirty="0"/>
          </a:p>
          <a:p>
            <a:r>
              <a:rPr lang="en-US" dirty="0"/>
              <a:t>And if someone can’t do anything about the situation, then why complain about it in the first place? </a:t>
            </a:r>
          </a:p>
          <a:p>
            <a:endParaRPr lang="en-US" dirty="0"/>
          </a:p>
          <a:p>
            <a:r>
              <a:rPr lang="en-US" dirty="0"/>
              <a:t>Stop complaining for one week and watch how your life changes. </a:t>
            </a:r>
          </a:p>
          <a:p>
            <a:endParaRPr lang="en-US" dirty="0"/>
          </a:p>
        </p:txBody>
      </p:sp>
      <p:sp>
        <p:nvSpPr>
          <p:cNvPr id="4" name="Slide Number Placeholder 3"/>
          <p:cNvSpPr>
            <a:spLocks noGrp="1"/>
          </p:cNvSpPr>
          <p:nvPr>
            <p:ph type="sldNum" sz="quarter" idx="10"/>
          </p:nvPr>
        </p:nvSpPr>
        <p:spPr/>
        <p:txBody>
          <a:bodyPr/>
          <a:lstStyle/>
          <a:p>
            <a:fld id="{6C61E64A-ECAA-4BE2-88D6-55862AD0442C}" type="slidenum">
              <a:rPr lang="en-US" smtClean="0"/>
              <a:t>12</a:t>
            </a:fld>
            <a:endParaRPr lang="en-US"/>
          </a:p>
        </p:txBody>
      </p:sp>
    </p:spTree>
    <p:extLst>
      <p:ext uri="{BB962C8B-B14F-4D97-AF65-F5344CB8AC3E}">
        <p14:creationId xmlns:p14="http://schemas.microsoft.com/office/powerpoint/2010/main" val="24051945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concept of personal responsibility is one of the most difficult things to accept. It’s far easier and more natural to blame other people for your own shortcomings and lack of results.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Accepting responsibility for your own life is very difficult because it requires us to endure the discomfort of knowing that we have created our current reality.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 the flipside of the coin is that with acceptance comes a tremendous amount of power and freedom.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you’re the one who created this mess, you are also the only one capable of clearing it you and then creating a new reality for yourself. This is tremendously liberating.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don’t accept personal responsibility for your life, you give your power away to other people and other things.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6C61E64A-ECAA-4BE2-88D6-55862AD0442C}" type="slidenum">
              <a:rPr lang="en-US" smtClean="0"/>
              <a:t>13</a:t>
            </a:fld>
            <a:endParaRPr lang="en-US"/>
          </a:p>
        </p:txBody>
      </p:sp>
    </p:spTree>
    <p:extLst>
      <p:ext uri="{BB962C8B-B14F-4D97-AF65-F5344CB8AC3E}">
        <p14:creationId xmlns:p14="http://schemas.microsoft.com/office/powerpoint/2010/main" val="21529199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great phrase you can teach clients that illustrates this sense of responsibility is “If it’s to be, it’s up to me.” </a:t>
            </a:r>
          </a:p>
          <a:p>
            <a:endParaRPr lang="en-US" dirty="0"/>
          </a:p>
        </p:txBody>
      </p:sp>
      <p:sp>
        <p:nvSpPr>
          <p:cNvPr id="4" name="Slide Number Placeholder 3"/>
          <p:cNvSpPr>
            <a:spLocks noGrp="1"/>
          </p:cNvSpPr>
          <p:nvPr>
            <p:ph type="sldNum" sz="quarter" idx="10"/>
          </p:nvPr>
        </p:nvSpPr>
        <p:spPr/>
        <p:txBody>
          <a:bodyPr/>
          <a:lstStyle/>
          <a:p>
            <a:fld id="{6C61E64A-ECAA-4BE2-88D6-55862AD0442C}" type="slidenum">
              <a:rPr lang="en-US" smtClean="0"/>
              <a:t>14</a:t>
            </a:fld>
            <a:endParaRPr lang="en-US"/>
          </a:p>
        </p:txBody>
      </p:sp>
    </p:spTree>
    <p:extLst>
      <p:ext uri="{BB962C8B-B14F-4D97-AF65-F5344CB8AC3E}">
        <p14:creationId xmlns:p14="http://schemas.microsoft.com/office/powerpoint/2010/main" val="1315736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can you change and start taking responsibility for your life today?</a:t>
            </a:r>
          </a:p>
          <a:p>
            <a:endParaRPr lang="en-US" dirty="0"/>
          </a:p>
          <a:p>
            <a:r>
              <a:rPr lang="en-US" dirty="0"/>
              <a:t>1. The first step is to start acting “as if” you are 100% responsible for your life. </a:t>
            </a:r>
          </a:p>
          <a:p>
            <a:endParaRPr lang="en-US" dirty="0"/>
          </a:p>
          <a:p>
            <a:r>
              <a:rPr lang="en-US" dirty="0"/>
              <a:t>So if something doesn’t go as planned, you’re going to ask yourself some tough questions. </a:t>
            </a:r>
          </a:p>
          <a:p>
            <a:endParaRPr lang="en-US" dirty="0"/>
          </a:p>
          <a:p>
            <a:r>
              <a:rPr lang="en-US" dirty="0"/>
              <a:t>These questions are on the Taking Responsibility Worksheet, which will you find in the resources section, on your resources disc or below this video.</a:t>
            </a:r>
          </a:p>
          <a:p>
            <a:endParaRPr lang="en-US" dirty="0"/>
          </a:p>
          <a:p>
            <a:r>
              <a:rPr lang="en-US" dirty="0"/>
              <a:t>Here are some of the questions you’re going to ask yourself:</a:t>
            </a:r>
          </a:p>
          <a:p>
            <a:endParaRPr lang="en-US" dirty="0"/>
          </a:p>
          <a:p>
            <a:pPr marL="171450" indent="-171450">
              <a:buFont typeface="Arial" panose="020B0604020202020204" pitchFamily="34" charset="0"/>
              <a:buChar char="•"/>
            </a:pPr>
            <a:r>
              <a:rPr lang="en-US" dirty="0"/>
              <a:t>What part did I play in creating these circumstances?</a:t>
            </a:r>
          </a:p>
          <a:p>
            <a:pPr marL="171450" indent="-171450">
              <a:buFont typeface="Arial" panose="020B0604020202020204" pitchFamily="34" charset="0"/>
              <a:buChar char="•"/>
            </a:pPr>
            <a:r>
              <a:rPr lang="en-US" dirty="0"/>
              <a:t>How am I creating or allowing this to happen?</a:t>
            </a:r>
          </a:p>
          <a:p>
            <a:pPr marL="171450" indent="-171450">
              <a:buFont typeface="Arial" panose="020B0604020202020204" pitchFamily="34" charset="0"/>
              <a:buChar char="•"/>
            </a:pPr>
            <a:r>
              <a:rPr lang="en-US" dirty="0"/>
              <a:t>What were my belief and thought patterns that created this reality?</a:t>
            </a:r>
          </a:p>
          <a:p>
            <a:pPr marL="171450" indent="-171450">
              <a:buFont typeface="Arial" panose="020B0604020202020204" pitchFamily="34" charset="0"/>
              <a:buChar char="•"/>
            </a:pPr>
            <a:r>
              <a:rPr lang="en-US" dirty="0"/>
              <a:t>What can I do differently next time? </a:t>
            </a:r>
          </a:p>
          <a:p>
            <a:pPr marL="171450" indent="-171450">
              <a:buFont typeface="Arial" panose="020B0604020202020204" pitchFamily="34" charset="0"/>
              <a:buChar char="•"/>
            </a:pPr>
            <a:r>
              <a:rPr lang="en-US" dirty="0"/>
              <a:t>What am I doing that’s working that I need to do more of?</a:t>
            </a:r>
          </a:p>
          <a:p>
            <a:pPr marL="171450" indent="-171450">
              <a:buFont typeface="Arial" panose="020B0604020202020204" pitchFamily="34" charset="0"/>
              <a:buChar char="•"/>
            </a:pPr>
            <a:r>
              <a:rPr lang="en-US" dirty="0"/>
              <a:t>What am I doing that I need to do less of?</a:t>
            </a:r>
          </a:p>
          <a:p>
            <a:pPr marL="171450" indent="-171450">
              <a:buFont typeface="Arial" panose="020B0604020202020204" pitchFamily="34" charset="0"/>
              <a:buChar char="•"/>
            </a:pPr>
            <a:r>
              <a:rPr lang="en-US" dirty="0"/>
              <a:t>What am I not doing that I need to try (to see if it works)?</a:t>
            </a:r>
          </a:p>
          <a:p>
            <a:pPr marL="0" indent="0">
              <a:buFont typeface="Arial" panose="020B0604020202020204" pitchFamily="34" charset="0"/>
              <a:buNone/>
            </a:pPr>
            <a:endParaRPr lang="en-US" dirty="0"/>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When you start asking yourself these questions, you will be amazed at how your life starts to shift and how you will embrace your God-Given power and step into your role as the co-creator of your life. </a:t>
            </a:r>
          </a:p>
          <a:p>
            <a:endParaRPr lang="en-US" dirty="0"/>
          </a:p>
          <a:p>
            <a:r>
              <a:rPr lang="en-US" dirty="0"/>
              <a:t>2. The second step is to start paying attention to any warning signals and take appropriate action. </a:t>
            </a:r>
          </a:p>
          <a:p>
            <a:endParaRPr lang="en-US" dirty="0"/>
          </a:p>
          <a:p>
            <a:r>
              <a:rPr lang="en-US" dirty="0"/>
              <a:t>3. And finally, pay attention to the feedback you’re getting in your life. If things are working, great. If not, take some time to reflect and see where you are going wrong and take steps to correct that. </a:t>
            </a:r>
          </a:p>
          <a:p>
            <a:endParaRPr lang="en-US" dirty="0"/>
          </a:p>
          <a:p>
            <a:r>
              <a:rPr lang="en-US" dirty="0"/>
              <a:t>In the next video, we will be discussing the concepts of pain and pleasure and how they influence our choices as well as how to use this powerful force to stop doing the things you don’t want to do and start doing the things you do want to do. </a:t>
            </a:r>
          </a:p>
          <a:p>
            <a:endParaRPr lang="en-US" dirty="0"/>
          </a:p>
          <a:p>
            <a:r>
              <a:rPr lang="en-US" dirty="0"/>
              <a:t>So now, I want you to take out the </a:t>
            </a:r>
            <a:r>
              <a:rPr lang="en-US" b="1" dirty="0"/>
              <a:t>taking responsibility worksheet </a:t>
            </a:r>
            <a:r>
              <a:rPr lang="en-US" dirty="0"/>
              <a:t>and work through some area of your life where you are not happy with the results. You’ll find this worksheet in the resources section or on your resource disc or at bottom of this video in the downloads section. </a:t>
            </a:r>
          </a:p>
          <a:p>
            <a:endParaRPr lang="en-US" dirty="0"/>
          </a:p>
          <a:p>
            <a:r>
              <a:rPr lang="en-US" dirty="0"/>
              <a:t>Although the process is very simple, there are also two completed examples that you can go through to see how it’s done. </a:t>
            </a:r>
          </a:p>
          <a:p>
            <a:endParaRPr lang="en-US" dirty="0"/>
          </a:p>
          <a:p>
            <a:r>
              <a:rPr lang="en-US" dirty="0"/>
              <a:t>So work on that now and I’ll see you in the next lesson. </a:t>
            </a:r>
          </a:p>
          <a:p>
            <a:endParaRPr lang="en-US" dirty="0"/>
          </a:p>
        </p:txBody>
      </p:sp>
      <p:sp>
        <p:nvSpPr>
          <p:cNvPr id="4" name="Slide Number Placeholder 3"/>
          <p:cNvSpPr>
            <a:spLocks noGrp="1"/>
          </p:cNvSpPr>
          <p:nvPr>
            <p:ph type="sldNum" sz="quarter" idx="10"/>
          </p:nvPr>
        </p:nvSpPr>
        <p:spPr/>
        <p:txBody>
          <a:bodyPr/>
          <a:lstStyle/>
          <a:p>
            <a:fld id="{6C61E64A-ECAA-4BE2-88D6-55862AD0442C}" type="slidenum">
              <a:rPr lang="en-US" smtClean="0"/>
              <a:t>15</a:t>
            </a:fld>
            <a:endParaRPr lang="en-US"/>
          </a:p>
        </p:txBody>
      </p:sp>
    </p:spTree>
    <p:extLst>
      <p:ext uri="{BB962C8B-B14F-4D97-AF65-F5344CB8AC3E}">
        <p14:creationId xmlns:p14="http://schemas.microsoft.com/office/powerpoint/2010/main" val="901487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client does not assume personal responsibility for their behavior (and the results that accompany that behavior), they will never be able to make positive changes in their lives. </a:t>
            </a:r>
          </a:p>
          <a:p>
            <a:endParaRPr lang="en-US" dirty="0"/>
          </a:p>
          <a:p>
            <a:r>
              <a:rPr lang="en-US" dirty="0"/>
              <a:t>The client needs to understand and accept that everything in their life is the result of the actions they either have taken or they haven’t taken. Only then will they be coachable. </a:t>
            </a:r>
          </a:p>
          <a:p>
            <a:endParaRPr lang="en-US" dirty="0"/>
          </a:p>
          <a:p>
            <a:r>
              <a:rPr lang="en-US" dirty="0"/>
              <a:t>People skirt responsibility for their actions by blaming other people or circumstances for the results they are experiencing in their lives. </a:t>
            </a:r>
          </a:p>
          <a:p>
            <a:endParaRPr lang="en-US" dirty="0"/>
          </a:p>
          <a:p>
            <a:r>
              <a:rPr lang="en-US" dirty="0"/>
              <a:t>Have you ever heard people make statements like “My husband always puts me down. That’s why I have no confidence.”  or “The teacher doesn’t like me. That’s why I got a poor grade on the exam.”  How many times have you heard people make similar statements.  Perhaps you make these excuses yourself. </a:t>
            </a:r>
          </a:p>
          <a:p>
            <a:endParaRPr lang="en-US" dirty="0"/>
          </a:p>
        </p:txBody>
      </p:sp>
      <p:sp>
        <p:nvSpPr>
          <p:cNvPr id="4" name="Slide Number Placeholder 3"/>
          <p:cNvSpPr>
            <a:spLocks noGrp="1"/>
          </p:cNvSpPr>
          <p:nvPr>
            <p:ph type="sldNum" sz="quarter" idx="10"/>
          </p:nvPr>
        </p:nvSpPr>
        <p:spPr/>
        <p:txBody>
          <a:bodyPr/>
          <a:lstStyle/>
          <a:p>
            <a:fld id="{6C61E64A-ECAA-4BE2-88D6-55862AD0442C}" type="slidenum">
              <a:rPr lang="en-US" smtClean="0"/>
              <a:t>2</a:t>
            </a:fld>
            <a:endParaRPr lang="en-US"/>
          </a:p>
        </p:txBody>
      </p:sp>
    </p:spTree>
    <p:extLst>
      <p:ext uri="{BB962C8B-B14F-4D97-AF65-F5344CB8AC3E}">
        <p14:creationId xmlns:p14="http://schemas.microsoft.com/office/powerpoint/2010/main" val="996055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his wonderful book. The Success Principles Jack Canfield says and I quote “One of the most pervasive myths in the American culture today is that we are entitled to a great life – that somehow, somewhere, someone (certainly not us) is responsible for filling our lives with continual happiness, exciting career options, nurturing family time and blissful personal relationships simply because we exist. But the real truth is that there is only one person responsible for the quality of the life you live. </a:t>
            </a:r>
          </a:p>
          <a:p>
            <a:endParaRPr lang="en-US" dirty="0"/>
          </a:p>
          <a:p>
            <a:r>
              <a:rPr lang="en-US" dirty="0"/>
              <a:t>That person is you. </a:t>
            </a:r>
          </a:p>
          <a:p>
            <a:endParaRPr lang="en-US" dirty="0"/>
          </a:p>
          <a:p>
            <a:r>
              <a:rPr lang="en-US" dirty="0"/>
              <a:t>If you want to be successful, you have to take 100% responsibility for everything you experience in your life. This includes the level of your achievements, the results you produce, the quality of your relationships, the state of health and physical fitness, your income, your debts, your feelings – everything!</a:t>
            </a:r>
          </a:p>
        </p:txBody>
      </p:sp>
      <p:sp>
        <p:nvSpPr>
          <p:cNvPr id="4" name="Slide Number Placeholder 3"/>
          <p:cNvSpPr>
            <a:spLocks noGrp="1"/>
          </p:cNvSpPr>
          <p:nvPr>
            <p:ph type="sldNum" sz="quarter" idx="10"/>
          </p:nvPr>
        </p:nvSpPr>
        <p:spPr/>
        <p:txBody>
          <a:bodyPr/>
          <a:lstStyle/>
          <a:p>
            <a:fld id="{6C61E64A-ECAA-4BE2-88D6-55862AD0442C}" type="slidenum">
              <a:rPr lang="en-US" smtClean="0"/>
              <a:t>3</a:t>
            </a:fld>
            <a:endParaRPr lang="en-US"/>
          </a:p>
        </p:txBody>
      </p:sp>
    </p:spTree>
    <p:extLst>
      <p:ext uri="{BB962C8B-B14F-4D97-AF65-F5344CB8AC3E}">
        <p14:creationId xmlns:p14="http://schemas.microsoft.com/office/powerpoint/2010/main" val="1829076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 goes on to tell a story that illustrates the futility of searching outside of yourself for the answers of why your life is the way it is and I’d like to share that with you here.</a:t>
            </a:r>
          </a:p>
          <a:p>
            <a:endParaRPr lang="en-US" dirty="0"/>
          </a:p>
          <a:p>
            <a:r>
              <a:rPr lang="en-US" dirty="0"/>
              <a:t>There’s a man who goes out for a stroll one evening and he comes upon another man down on his knees, looking for something under a streetlamp. The passerby stops and asks the man what he’s looking for. The man answers that he’s looking for his keys and the passerby offers to help him. </a:t>
            </a:r>
          </a:p>
          <a:p>
            <a:endParaRPr lang="en-US" dirty="0"/>
          </a:p>
          <a:p>
            <a:r>
              <a:rPr lang="en-US" dirty="0"/>
              <a:t>After an hour of futile searching, the passerby asks the man </a:t>
            </a:r>
            <a:r>
              <a:rPr lang="en-US" i="1" dirty="0"/>
              <a:t>We’ve looked everywhere for your keys. Are you sure you lost them here? </a:t>
            </a:r>
            <a:r>
              <a:rPr lang="en-US" i="0" dirty="0"/>
              <a:t>To which the man replies </a:t>
            </a:r>
            <a:r>
              <a:rPr lang="en-US" i="1" dirty="0"/>
              <a:t>No, I lost is over there </a:t>
            </a:r>
            <a:r>
              <a:rPr lang="en-US" i="0" dirty="0"/>
              <a:t>and points to a place further down the road in the shadows and then says </a:t>
            </a:r>
            <a:r>
              <a:rPr lang="en-US" b="0" i="1" dirty="0"/>
              <a:t>But I’m looking for it here under the streetlamp because there’s more light here. </a:t>
            </a:r>
          </a:p>
          <a:p>
            <a:endParaRPr lang="en-US" b="0" i="1" dirty="0"/>
          </a:p>
          <a:p>
            <a:r>
              <a:rPr lang="en-US" b="0" i="0" dirty="0"/>
              <a:t>We may chuckle at how silly the man is, to look for keys where they are so obviously not, but we do the exact same thing in our lives by looking outside ourselves for the reason that our lives are not the way we want them to be.</a:t>
            </a:r>
            <a:endParaRPr lang="en-US" i="0" dirty="0"/>
          </a:p>
        </p:txBody>
      </p:sp>
      <p:sp>
        <p:nvSpPr>
          <p:cNvPr id="4" name="Slide Number Placeholder 3"/>
          <p:cNvSpPr>
            <a:spLocks noGrp="1"/>
          </p:cNvSpPr>
          <p:nvPr>
            <p:ph type="sldNum" sz="quarter" idx="10"/>
          </p:nvPr>
        </p:nvSpPr>
        <p:spPr/>
        <p:txBody>
          <a:bodyPr/>
          <a:lstStyle/>
          <a:p>
            <a:fld id="{6C61E64A-ECAA-4BE2-88D6-55862AD0442C}" type="slidenum">
              <a:rPr lang="en-US" smtClean="0"/>
              <a:t>4</a:t>
            </a:fld>
            <a:endParaRPr lang="en-US"/>
          </a:p>
        </p:txBody>
      </p:sp>
    </p:spTree>
    <p:extLst>
      <p:ext uri="{BB962C8B-B14F-4D97-AF65-F5344CB8AC3E}">
        <p14:creationId xmlns:p14="http://schemas.microsoft.com/office/powerpoint/2010/main" val="3074413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also have to accept that the life you are currently living is the result of the choices you have made in the past. That can be painful, but it’s also tremendously liberating because it means that from this point forward, you can make new and better choices, which will lead to new and better results. </a:t>
            </a:r>
          </a:p>
          <a:p>
            <a:endParaRPr lang="en-US" dirty="0"/>
          </a:p>
          <a:p>
            <a:r>
              <a:rPr lang="en-US" dirty="0"/>
              <a:t>Let’s say before, when you got a bonus, you blew it on having a night on the town.</a:t>
            </a:r>
          </a:p>
          <a:p>
            <a:endParaRPr lang="en-US" dirty="0"/>
          </a:p>
          <a:p>
            <a:r>
              <a:rPr lang="en-US" dirty="0"/>
              <a:t>Now you decide to spend that same bonus on taking a continuing education class. This leads to a promotion, which allows you to move to a better house in a better school district which means that your kids can now get a better education, which leads to a better college and better job.</a:t>
            </a:r>
          </a:p>
          <a:p>
            <a:endParaRPr lang="en-US" dirty="0"/>
          </a:p>
          <a:p>
            <a:r>
              <a:rPr lang="en-US" dirty="0"/>
              <a:t>Do you see the ripple effect of one seemingly small decision? </a:t>
            </a:r>
          </a:p>
          <a:p>
            <a:endParaRPr lang="en-US" dirty="0"/>
          </a:p>
        </p:txBody>
      </p:sp>
      <p:sp>
        <p:nvSpPr>
          <p:cNvPr id="4" name="Slide Number Placeholder 3"/>
          <p:cNvSpPr>
            <a:spLocks noGrp="1"/>
          </p:cNvSpPr>
          <p:nvPr>
            <p:ph type="sldNum" sz="quarter" idx="10"/>
          </p:nvPr>
        </p:nvSpPr>
        <p:spPr/>
        <p:txBody>
          <a:bodyPr/>
          <a:lstStyle/>
          <a:p>
            <a:fld id="{6C61E64A-ECAA-4BE2-88D6-55862AD0442C}" type="slidenum">
              <a:rPr lang="en-US" smtClean="0"/>
              <a:t>5</a:t>
            </a:fld>
            <a:endParaRPr lang="en-US"/>
          </a:p>
        </p:txBody>
      </p:sp>
    </p:spTree>
    <p:extLst>
      <p:ext uri="{BB962C8B-B14F-4D97-AF65-F5344CB8AC3E}">
        <p14:creationId xmlns:p14="http://schemas.microsoft.com/office/powerpoint/2010/main" val="35416524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Too many of us blame limiting factors outside of our control for not reaching our goals.</a:t>
            </a:r>
          </a:p>
          <a:p>
            <a:endParaRPr lang="en-US" dirty="0"/>
          </a:p>
          <a:p>
            <a:endParaRPr lang="en-US" dirty="0"/>
          </a:p>
          <a:p>
            <a:r>
              <a:rPr lang="en-US" dirty="0"/>
              <a:t>We can’t do something because our spouse won’t let us. </a:t>
            </a:r>
          </a:p>
          <a:p>
            <a:endParaRPr lang="en-US" dirty="0"/>
          </a:p>
          <a:p>
            <a:r>
              <a:rPr lang="en-US" dirty="0"/>
              <a:t>We can’t start a business because we don’t have the money. </a:t>
            </a:r>
          </a:p>
          <a:p>
            <a:endParaRPr lang="en-US" dirty="0"/>
          </a:p>
          <a:p>
            <a:r>
              <a:rPr lang="en-US" dirty="0"/>
              <a:t>But can’t you think of dozens of people who found a way to raise the capital necessary in order to start a business? They may have sold some of the possessions, borrowed money from family and friends, found backers for their ide, took second jobs….the point is they did what it took to get the money they needed. </a:t>
            </a:r>
          </a:p>
          <a:p>
            <a:endParaRPr lang="en-US" dirty="0"/>
          </a:p>
          <a:p>
            <a:r>
              <a:rPr lang="en-US" dirty="0"/>
              <a:t>For every reason why it’s not possible, there are hundreds of people who have overcome those very circumstances and succeeded. </a:t>
            </a:r>
          </a:p>
          <a:p>
            <a:endParaRPr lang="en-US" dirty="0"/>
          </a:p>
          <a:p>
            <a:r>
              <a:rPr lang="en-US" dirty="0"/>
              <a:t>So it’s not these limiting factors that hold us back, it’s ourselves. </a:t>
            </a:r>
          </a:p>
        </p:txBody>
      </p:sp>
      <p:sp>
        <p:nvSpPr>
          <p:cNvPr id="4" name="Slide Number Placeholder 3"/>
          <p:cNvSpPr>
            <a:spLocks noGrp="1"/>
          </p:cNvSpPr>
          <p:nvPr>
            <p:ph type="sldNum" sz="quarter" idx="10"/>
          </p:nvPr>
        </p:nvSpPr>
        <p:spPr/>
        <p:txBody>
          <a:bodyPr/>
          <a:lstStyle/>
          <a:p>
            <a:fld id="{6C61E64A-ECAA-4BE2-88D6-55862AD0442C}" type="slidenum">
              <a:rPr lang="en-US" smtClean="0"/>
              <a:t>6</a:t>
            </a:fld>
            <a:endParaRPr lang="en-US"/>
          </a:p>
        </p:txBody>
      </p:sp>
    </p:spTree>
    <p:extLst>
      <p:ext uri="{BB962C8B-B14F-4D97-AF65-F5344CB8AC3E}">
        <p14:creationId xmlns:p14="http://schemas.microsoft.com/office/powerpoint/2010/main" val="17192130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Practically everything that happens in your life, you have either created (through your actions or inactions) or you allowed it to happen to you by your inaction or your unwillingness to do what’s necessary to change it.</a:t>
            </a:r>
          </a:p>
          <a:p>
            <a:endParaRPr lang="en-US" dirty="0"/>
          </a:p>
          <a:p>
            <a:r>
              <a:rPr lang="en-US" dirty="0"/>
              <a:t>Let’s look at an example of creating what happens to you. </a:t>
            </a:r>
          </a:p>
          <a:p>
            <a:endParaRPr lang="en-US" dirty="0"/>
          </a:p>
          <a:p>
            <a:r>
              <a:rPr lang="en-US" dirty="0"/>
              <a:t>If you treat your spouse badly by yelling and verbally abusing them and they walk out on you, then you created that.</a:t>
            </a:r>
          </a:p>
          <a:p>
            <a:endParaRPr lang="en-US" dirty="0"/>
          </a:p>
          <a:p>
            <a:r>
              <a:rPr lang="en-US" dirty="0"/>
              <a:t>On the other hand, if you were never abusive, but you failed to take the time to meet your spouse’s needs and nurture your marriage and they walk out on you, then you created that as well.</a:t>
            </a:r>
          </a:p>
          <a:p>
            <a:endParaRPr lang="en-US" dirty="0"/>
          </a:p>
          <a:p>
            <a:r>
              <a:rPr lang="en-US" dirty="0"/>
              <a:t>Now let’s look at how you allow situations or events to happen </a:t>
            </a:r>
            <a:r>
              <a:rPr lang="en-US" b="1" dirty="0"/>
              <a:t>to</a:t>
            </a:r>
            <a:r>
              <a:rPr lang="en-US" dirty="0"/>
              <a:t> you by your failure to take action to change it.</a:t>
            </a:r>
          </a:p>
          <a:p>
            <a:endParaRPr lang="en-US" dirty="0"/>
          </a:p>
          <a:p>
            <a:r>
              <a:rPr lang="en-US" dirty="0"/>
              <a:t>Let’s say a woman is being abused by her husband. While she may not be responsible for the abuse, she is responsible for staying and allowing him to treat her poorly. </a:t>
            </a:r>
          </a:p>
          <a:p>
            <a:endParaRPr lang="en-US" dirty="0"/>
          </a:p>
          <a:p>
            <a:r>
              <a:rPr lang="en-US" dirty="0"/>
              <a:t>Which brings us to another point, which is ignoring the signs along the way that something is wrong. </a:t>
            </a:r>
          </a:p>
          <a:p>
            <a:endParaRPr lang="en-US" dirty="0"/>
          </a:p>
        </p:txBody>
      </p:sp>
      <p:sp>
        <p:nvSpPr>
          <p:cNvPr id="4" name="Slide Number Placeholder 3"/>
          <p:cNvSpPr>
            <a:spLocks noGrp="1"/>
          </p:cNvSpPr>
          <p:nvPr>
            <p:ph type="sldNum" sz="quarter" idx="10"/>
          </p:nvPr>
        </p:nvSpPr>
        <p:spPr/>
        <p:txBody>
          <a:bodyPr/>
          <a:lstStyle/>
          <a:p>
            <a:fld id="{6C61E64A-ECAA-4BE2-88D6-55862AD0442C}" type="slidenum">
              <a:rPr lang="en-US" smtClean="0"/>
              <a:t>7</a:t>
            </a:fld>
            <a:endParaRPr lang="en-US"/>
          </a:p>
        </p:txBody>
      </p:sp>
    </p:spTree>
    <p:extLst>
      <p:ext uri="{BB962C8B-B14F-4D97-AF65-F5344CB8AC3E}">
        <p14:creationId xmlns:p14="http://schemas.microsoft.com/office/powerpoint/2010/main" val="3383241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see, very few things in life “just happen” to you. More than likely, you got several signals along the way that something wasn’t right and you ignored them. You may have gotten external signals or internal ones, often both.</a:t>
            </a:r>
          </a:p>
          <a:p>
            <a:endParaRPr lang="en-US" dirty="0"/>
          </a:p>
          <a:p>
            <a:r>
              <a:rPr lang="en-US" dirty="0"/>
              <a:t>Some examples of external signals are:</a:t>
            </a:r>
          </a:p>
          <a:p>
            <a:pPr marL="171450" indent="-171450">
              <a:buFont typeface="Arial" panose="020B0604020202020204" pitchFamily="34" charset="0"/>
              <a:buChar char="•"/>
            </a:pPr>
            <a:r>
              <a:rPr lang="en-US" dirty="0"/>
              <a:t>Your husband comes home later and later each evening with excuses that he’s working and one day you find lipstick on the collar of his shirt</a:t>
            </a:r>
          </a:p>
          <a:p>
            <a:pPr marL="171450" indent="-171450">
              <a:buFont typeface="Arial" panose="020B0604020202020204" pitchFamily="34" charset="0"/>
              <a:buChar char="•"/>
            </a:pPr>
            <a:r>
              <a:rPr lang="en-US" dirty="0"/>
              <a:t>Your friends warned you that the guy you want to marry is trouble</a:t>
            </a:r>
          </a:p>
          <a:p>
            <a:pPr marL="171450" indent="-171450">
              <a:buFont typeface="Arial" panose="020B0604020202020204" pitchFamily="34" charset="0"/>
              <a:buChar char="•"/>
            </a:pPr>
            <a:r>
              <a:rPr lang="en-US" dirty="0"/>
              <a:t>Your car starts rattling and you ignore it and keep driving</a:t>
            </a:r>
          </a:p>
          <a:p>
            <a:pPr marL="171450" indent="-171450">
              <a:buFont typeface="Arial" panose="020B0604020202020204" pitchFamily="34" charset="0"/>
              <a:buChar char="•"/>
            </a:pPr>
            <a:r>
              <a:rPr lang="en-US" dirty="0"/>
              <a:t>You notice a small lump in your breast and you ignore it</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These are all examples of external signs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Then there are internal warning signals:</a:t>
            </a:r>
          </a:p>
          <a:p>
            <a:pPr marL="171450" indent="-171450">
              <a:buFont typeface="Arial" panose="020B0604020202020204" pitchFamily="34" charset="0"/>
              <a:buChar char="•"/>
            </a:pPr>
            <a:r>
              <a:rPr lang="en-US" dirty="0"/>
              <a:t>Your gut instinct that something is wrong</a:t>
            </a:r>
          </a:p>
          <a:p>
            <a:pPr marL="171450" indent="-171450">
              <a:buFont typeface="Arial" panose="020B0604020202020204" pitchFamily="34" charset="0"/>
              <a:buChar char="•"/>
            </a:pPr>
            <a:r>
              <a:rPr lang="en-US" dirty="0"/>
              <a:t>That fleeting thought that just maybe, just maybe, your friends were right</a:t>
            </a:r>
          </a:p>
          <a:p>
            <a:pPr marL="171450" indent="-171450">
              <a:buFont typeface="Arial" panose="020B0604020202020204" pitchFamily="34" charset="0"/>
              <a:buChar char="•"/>
            </a:pPr>
            <a:r>
              <a:rPr lang="en-US" dirty="0"/>
              <a:t>The vivid dream that woke you up in the middle of the night</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But so many of us ignore these signals because it’s scary and uncomfortable to face the truth and do something about it.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But avoidance is not the answer. You will pay the piper, one way or another.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And often, it’s much better to heed the warning signs and nip the problem in the bud than to ignore it and have to face the truth much later down the road when the problem is much bigger.</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Is there some warning signal that you need to pay attention to? </a:t>
            </a:r>
          </a:p>
          <a:p>
            <a:endParaRPr lang="en-US" dirty="0"/>
          </a:p>
        </p:txBody>
      </p:sp>
      <p:sp>
        <p:nvSpPr>
          <p:cNvPr id="4" name="Slide Number Placeholder 3"/>
          <p:cNvSpPr>
            <a:spLocks noGrp="1"/>
          </p:cNvSpPr>
          <p:nvPr>
            <p:ph type="sldNum" sz="quarter" idx="10"/>
          </p:nvPr>
        </p:nvSpPr>
        <p:spPr/>
        <p:txBody>
          <a:bodyPr/>
          <a:lstStyle/>
          <a:p>
            <a:fld id="{6C61E64A-ECAA-4BE2-88D6-55862AD0442C}" type="slidenum">
              <a:rPr lang="en-US" smtClean="0"/>
              <a:t>8</a:t>
            </a:fld>
            <a:endParaRPr lang="en-US"/>
          </a:p>
        </p:txBody>
      </p:sp>
    </p:spTree>
    <p:extLst>
      <p:ext uri="{BB962C8B-B14F-4D97-AF65-F5344CB8AC3E}">
        <p14:creationId xmlns:p14="http://schemas.microsoft.com/office/powerpoint/2010/main" val="9608088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what about events outside of your control?</a:t>
            </a:r>
          </a:p>
          <a:p>
            <a:endParaRPr lang="en-US" dirty="0"/>
          </a:p>
          <a:p>
            <a:r>
              <a:rPr lang="en-US" dirty="0"/>
              <a:t>Things like accidents, natural disasters, the illness or death of a loved one? </a:t>
            </a:r>
          </a:p>
          <a:p>
            <a:endParaRPr lang="en-US" dirty="0"/>
          </a:p>
          <a:p>
            <a:r>
              <a:rPr lang="en-US" dirty="0"/>
              <a:t>While you can’t always control external events, you can always control your reaction to them. And your reaction is governed by the meaning you attach to those events. </a:t>
            </a:r>
          </a:p>
          <a:p>
            <a:endParaRPr lang="en-US" dirty="0"/>
          </a:p>
          <a:p>
            <a:r>
              <a:rPr lang="en-US" dirty="0"/>
              <a:t>Let’s take a look at some examples:</a:t>
            </a:r>
          </a:p>
          <a:p>
            <a:endParaRPr lang="en-US" dirty="0"/>
          </a:p>
          <a:p>
            <a:r>
              <a:rPr lang="en-US" dirty="0"/>
              <a:t>Two mothers lose their children in accidents involving drunk drivers. One can’t handle the pain and ironically, becomes an alcoholic. The other one raises up and founds MADD (Mother’s Against Drunk Drivers), a non-profit organization dedicated to curbing the problem of drunk driving in the US.</a:t>
            </a:r>
          </a:p>
          <a:p>
            <a:endParaRPr lang="en-US" dirty="0"/>
          </a:p>
          <a:p>
            <a:r>
              <a:rPr lang="en-US" dirty="0"/>
              <a:t>Let’s look at another example that illustrates this point. </a:t>
            </a:r>
          </a:p>
          <a:p>
            <a:endParaRPr lang="en-US" dirty="0"/>
          </a:p>
          <a:p>
            <a:r>
              <a:rPr lang="en-US" dirty="0"/>
              <a:t>In 1994, an earthquake devastated Los Angeles. The earthquake damaged one of the main freeways leading to the city. Traffic was at a virtual standstill and what used to be a one hour drive has now become a 2-3 hour commute. </a:t>
            </a:r>
          </a:p>
          <a:p>
            <a:endParaRPr lang="en-US" dirty="0"/>
          </a:p>
          <a:p>
            <a:r>
              <a:rPr lang="en-US" dirty="0"/>
              <a:t>Two days later, a CNN reporter was interviewing people as they were commuting to work. The reporter knocked on the window of one of the cars stuck in traffic and asked the man how he was doing. </a:t>
            </a:r>
          </a:p>
          <a:p>
            <a:endParaRPr lang="en-US" dirty="0"/>
          </a:p>
          <a:p>
            <a:r>
              <a:rPr lang="en-US" dirty="0"/>
              <a:t>The man angrily responded that he hated California and complained about recent floods, fires and earthquakes. He also complained that no matter what time he left for work he was always late. </a:t>
            </a:r>
          </a:p>
          <a:p>
            <a:endParaRPr lang="en-US" dirty="0"/>
          </a:p>
          <a:p>
            <a:r>
              <a:rPr lang="en-US" dirty="0"/>
              <a:t>Then the reporter spoke to the car behind him and asked the second driver the exact same question. </a:t>
            </a:r>
          </a:p>
          <a:p>
            <a:endParaRPr lang="en-US" dirty="0"/>
          </a:p>
          <a:p>
            <a:r>
              <a:rPr lang="en-US" dirty="0"/>
              <a:t>This driver had a completely different reaction. He was happy and had brought along things to keep him occupied when he was stuck in traffic. In fact, he was busy learning Spanish while he was stuck in traffic. How’s that for a productive use of your time?</a:t>
            </a:r>
          </a:p>
          <a:p>
            <a:endParaRPr lang="en-US" dirty="0"/>
          </a:p>
          <a:p>
            <a:r>
              <a:rPr lang="en-US" dirty="0"/>
              <a:t>So you see, it’s not so much what happens to us, but how we react to it that matters. </a:t>
            </a:r>
          </a:p>
          <a:p>
            <a:endParaRPr lang="en-US" dirty="0"/>
          </a:p>
        </p:txBody>
      </p:sp>
      <p:sp>
        <p:nvSpPr>
          <p:cNvPr id="4" name="Slide Number Placeholder 3"/>
          <p:cNvSpPr>
            <a:spLocks noGrp="1"/>
          </p:cNvSpPr>
          <p:nvPr>
            <p:ph type="sldNum" sz="quarter" idx="10"/>
          </p:nvPr>
        </p:nvSpPr>
        <p:spPr/>
        <p:txBody>
          <a:bodyPr/>
          <a:lstStyle/>
          <a:p>
            <a:fld id="{6C61E64A-ECAA-4BE2-88D6-55862AD0442C}" type="slidenum">
              <a:rPr lang="en-US" smtClean="0"/>
              <a:t>9</a:t>
            </a:fld>
            <a:endParaRPr lang="en-US"/>
          </a:p>
        </p:txBody>
      </p:sp>
    </p:spTree>
    <p:extLst>
      <p:ext uri="{BB962C8B-B14F-4D97-AF65-F5344CB8AC3E}">
        <p14:creationId xmlns:p14="http://schemas.microsoft.com/office/powerpoint/2010/main" val="39056984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5586B75A-687E-405C-8A0B-8D00578BA2C3}" type="datetimeFigureOut">
              <a:rPr lang="en-US" smtClean="0"/>
              <a:pPr/>
              <a:t>8/29/2022</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97410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8/29/2022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54875278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5586B75A-687E-405C-8A0B-8D00578BA2C3}" type="datetimeFigureOut">
              <a:rPr lang="en-US" smtClean="0"/>
              <a:pPr/>
              <a:t>8/29/2022</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79098259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5586B75A-687E-405C-8A0B-8D00578BA2C3}" type="datetimeFigureOut">
              <a:rPr lang="en-US" smtClean="0"/>
              <a:pPr/>
              <a:t>8/29/2022</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4FAB73BC-B049-4115-A692-8D63A059BFB8}" type="slidenum">
              <a:rPr lang="en-US" smtClean="0"/>
              <a:pPr/>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760039260"/>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5586B75A-687E-405C-8A0B-8D00578BA2C3}" type="datetimeFigureOut">
              <a:rPr lang="en-US" smtClean="0"/>
              <a:pPr/>
              <a:t>8/29/2022</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495469755"/>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586B75A-687E-405C-8A0B-8D00578BA2C3}" type="datetimeFigureOut">
              <a:rPr lang="en-US" smtClean="0"/>
              <a:pPr/>
              <a:t>8/29/2022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676628845"/>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586B75A-687E-405C-8A0B-8D00578BA2C3}" type="datetimeFigureOut">
              <a:rPr lang="en-US" smtClean="0"/>
              <a:pPr/>
              <a:t>8/29/2022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9395140"/>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8/29/2022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974098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5586B75A-687E-405C-8A0B-8D00578BA2C3}" type="datetimeFigureOut">
              <a:rPr lang="en-US" smtClean="0"/>
              <a:pPr/>
              <a:t>8/29/2022</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873722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8/29/2022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837234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5586B75A-687E-405C-8A0B-8D00578BA2C3}" type="datetimeFigureOut">
              <a:rPr lang="en-US" smtClean="0"/>
              <a:pPr/>
              <a:t>8/29/2022</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857215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586B75A-687E-405C-8A0B-8D00578BA2C3}" type="datetimeFigureOut">
              <a:rPr lang="en-US" smtClean="0"/>
              <a:pPr/>
              <a:t>8/29/2022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54631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8/29/2022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001872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586B75A-687E-405C-8A0B-8D00578BA2C3}" type="datetimeFigureOut">
              <a:rPr lang="en-US" smtClean="0"/>
              <a:pPr/>
              <a:t>8/29/2022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32923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86B75A-687E-405C-8A0B-8D00578BA2C3}" type="datetimeFigureOut">
              <a:rPr lang="en-US" smtClean="0"/>
              <a:pPr/>
              <a:t>8/29/2022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89105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8/29/2022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822106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8/29/2022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650096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586B75A-687E-405C-8A0B-8D00578BA2C3}" type="datetimeFigureOut">
              <a:rPr lang="en-US" smtClean="0"/>
              <a:pPr/>
              <a:t>8/29/2022</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36715864"/>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 id="2147483894" r:id="rId12"/>
    <p:sldLayoutId id="2147483895" r:id="rId13"/>
    <p:sldLayoutId id="2147483896" r:id="rId14"/>
    <p:sldLayoutId id="2147483897" r:id="rId15"/>
    <p:sldLayoutId id="2147483898" r:id="rId16"/>
    <p:sldLayoutId id="2147483899" r:id="rId17"/>
  </p:sldLayoutIdLst>
  <p:hf sldNum="0" hdr="0" ft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10.xml"/><Relationship Id="rId7" Type="http://schemas.openxmlformats.org/officeDocument/2006/relationships/diagramColors" Target="../diagrams/colors3.xm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1.png"/><Relationship Id="rId7" Type="http://schemas.openxmlformats.org/officeDocument/2006/relationships/diagramQuickStyle" Target="../diagrams/quickStyle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2.png"/><Relationship Id="rId9" Type="http://schemas.microsoft.com/office/2007/relationships/diagramDrawing" Target="../diagrams/drawing4.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2.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5.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13.jp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7">
            <a:extLst>
              <a:ext uri="{FF2B5EF4-FFF2-40B4-BE49-F238E27FC236}">
                <a16:creationId xmlns:a16="http://schemas.microsoft.com/office/drawing/2014/main" id="{E770CA6A-B3B0-4826-A91F-B2B1F89220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274AC96-6A0F-479A-BF68-47967056D3FC}"/>
              </a:ext>
            </a:extLst>
          </p:cNvPr>
          <p:cNvSpPr>
            <a:spLocks noGrp="1"/>
          </p:cNvSpPr>
          <p:nvPr>
            <p:ph type="ctrTitle"/>
          </p:nvPr>
        </p:nvSpPr>
        <p:spPr>
          <a:xfrm>
            <a:off x="4976028" y="965200"/>
            <a:ext cx="6170943" cy="4329641"/>
          </a:xfrm>
        </p:spPr>
        <p:txBody>
          <a:bodyPr anchor="ctr">
            <a:normAutofit/>
          </a:bodyPr>
          <a:lstStyle/>
          <a:p>
            <a:r>
              <a:rPr lang="en-US" sz="5400" dirty="0"/>
              <a:t>Responsibility: THE CORNERSTONE OF LASTING CHANGE  </a:t>
            </a:r>
          </a:p>
        </p:txBody>
      </p:sp>
      <p:sp>
        <p:nvSpPr>
          <p:cNvPr id="3" name="Subtitle 2">
            <a:extLst>
              <a:ext uri="{FF2B5EF4-FFF2-40B4-BE49-F238E27FC236}">
                <a16:creationId xmlns:a16="http://schemas.microsoft.com/office/drawing/2014/main" id="{FC300A56-DBC6-4819-AA47-9027163136D7}"/>
              </a:ext>
            </a:extLst>
          </p:cNvPr>
          <p:cNvSpPr>
            <a:spLocks noGrp="1"/>
          </p:cNvSpPr>
          <p:nvPr>
            <p:ph type="subTitle" idx="1"/>
          </p:nvPr>
        </p:nvSpPr>
        <p:spPr>
          <a:xfrm>
            <a:off x="965200" y="965200"/>
            <a:ext cx="3367361" cy="4329641"/>
          </a:xfrm>
        </p:spPr>
        <p:txBody>
          <a:bodyPr anchor="ctr">
            <a:normAutofit/>
          </a:bodyPr>
          <a:lstStyle/>
          <a:p>
            <a:pPr algn="r"/>
            <a:r>
              <a:rPr lang="en-US"/>
              <a:t>[[Name of Your School]] </a:t>
            </a:r>
          </a:p>
        </p:txBody>
      </p:sp>
      <p:cxnSp>
        <p:nvCxnSpPr>
          <p:cNvPr id="9" name="Straight Connector 9">
            <a:extLst>
              <a:ext uri="{FF2B5EF4-FFF2-40B4-BE49-F238E27FC236}">
                <a16:creationId xmlns:a16="http://schemas.microsoft.com/office/drawing/2014/main" id="{6FE641DB-A503-41DE-ACA6-36B41C6C2B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621260"/>
            <a:ext cx="0" cy="301752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1">
            <a:extLst>
              <a:ext uri="{FF2B5EF4-FFF2-40B4-BE49-F238E27FC236}">
                <a16:creationId xmlns:a16="http://schemas.microsoft.com/office/drawing/2014/main" id="{25128BB7-D1A3-4F7F-98A3-10B5DCE1744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Tree>
    <p:custDataLst>
      <p:tags r:id="rId1"/>
    </p:custDataLst>
    <p:extLst>
      <p:ext uri="{BB962C8B-B14F-4D97-AF65-F5344CB8AC3E}">
        <p14:creationId xmlns:p14="http://schemas.microsoft.com/office/powerpoint/2010/main" val="77909012"/>
      </p:ext>
    </p:extLst>
  </p:cSld>
  <p:clrMapOvr>
    <a:masterClrMapping/>
  </p:clrMapOvr>
  <mc:AlternateContent xmlns:mc="http://schemas.openxmlformats.org/markup-compatibility/2006" xmlns:p14="http://schemas.microsoft.com/office/powerpoint/2010/main">
    <mc:Choice Requires="p14">
      <p:transition spd="slow" p14:dur="2000" advTm="25757"/>
    </mc:Choice>
    <mc:Fallback xmlns="">
      <p:transition spd="slow" advTm="25757"/>
    </mc:Fallback>
  </mc:AlternateContent>
  <p:extLst>
    <p:ext uri="{E180D4A7-C9FB-4DFB-919C-405C955672EB}">
      <p14:showEvtLst xmlns:p14="http://schemas.microsoft.com/office/powerpoint/2010/main">
        <p14:playEvt time="468" objId="6"/>
        <p14:stopEvt time="23418" objId="6"/>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A51B9-D492-4823-813A-CEDE2DEA8F58}"/>
              </a:ext>
            </a:extLst>
          </p:cNvPr>
          <p:cNvSpPr>
            <a:spLocks noGrp="1"/>
          </p:cNvSpPr>
          <p:nvPr>
            <p:ph type="title"/>
          </p:nvPr>
        </p:nvSpPr>
        <p:spPr>
          <a:xfrm>
            <a:off x="2895600" y="764373"/>
            <a:ext cx="8610600" cy="1293028"/>
          </a:xfrm>
        </p:spPr>
        <p:txBody>
          <a:bodyPr>
            <a:normAutofit/>
          </a:bodyPr>
          <a:lstStyle/>
          <a:p>
            <a:r>
              <a:rPr lang="en-US" dirty="0"/>
              <a:t>The 3 Things You DO Have Control Over: </a:t>
            </a:r>
            <a:endParaRPr lang="en-US"/>
          </a:p>
        </p:txBody>
      </p:sp>
      <p:graphicFrame>
        <p:nvGraphicFramePr>
          <p:cNvPr id="5" name="Content Placeholder 2">
            <a:extLst>
              <a:ext uri="{FF2B5EF4-FFF2-40B4-BE49-F238E27FC236}">
                <a16:creationId xmlns:a16="http://schemas.microsoft.com/office/drawing/2014/main" id="{4118A80E-4696-4EBC-9D05-4448474FCD26}"/>
              </a:ext>
            </a:extLst>
          </p:cNvPr>
          <p:cNvGraphicFramePr>
            <a:graphicFrameLocks noGrp="1"/>
          </p:cNvGraphicFramePr>
          <p:nvPr>
            <p:ph idx="1"/>
            <p:extLst>
              <p:ext uri="{D42A27DB-BD31-4B8C-83A1-F6EECF244321}">
                <p14:modId xmlns:p14="http://schemas.microsoft.com/office/powerpoint/2010/main" val="3012189121"/>
              </p:ext>
            </p:extLst>
          </p:nvPr>
        </p:nvGraphicFramePr>
        <p:xfrm>
          <a:off x="685800" y="2441051"/>
          <a:ext cx="10820400" cy="35300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287262667"/>
      </p:ext>
    </p:extLst>
  </p:cSld>
  <p:clrMapOvr>
    <a:masterClrMapping/>
  </p:clrMapOvr>
  <mc:AlternateContent xmlns:mc="http://schemas.openxmlformats.org/markup-compatibility/2006" xmlns:p14="http://schemas.microsoft.com/office/powerpoint/2010/main">
    <mc:Choice Requires="p14">
      <p:transition spd="slow" p14:dur="2000" advTm="96486"/>
    </mc:Choice>
    <mc:Fallback xmlns="">
      <p:transition spd="slow" advTm="96486"/>
    </mc:Fallback>
  </mc:AlternateContent>
  <p:extLst>
    <p:ext uri="{E180D4A7-C9FB-4DFB-919C-405C955672EB}">
      <p14:showEvtLst xmlns:p14="http://schemas.microsoft.com/office/powerpoint/2010/main">
        <p14:playEvt time="690" objId="3"/>
        <p14:stopEvt time="91086" objId="3"/>
      </p14:showEvtLst>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28117-28FD-4363-AB81-3117D7BD3101}"/>
              </a:ext>
            </a:extLst>
          </p:cNvPr>
          <p:cNvSpPr>
            <a:spLocks noGrp="1"/>
          </p:cNvSpPr>
          <p:nvPr>
            <p:ph type="title"/>
          </p:nvPr>
        </p:nvSpPr>
        <p:spPr>
          <a:xfrm>
            <a:off x="2852057" y="900897"/>
            <a:ext cx="8610600" cy="1293028"/>
          </a:xfrm>
        </p:spPr>
        <p:txBody>
          <a:bodyPr/>
          <a:lstStyle/>
          <a:p>
            <a:r>
              <a:rPr lang="en-US" dirty="0"/>
              <a:t>Playing The Blame Game Keeps You Trapped</a:t>
            </a:r>
          </a:p>
        </p:txBody>
      </p:sp>
      <p:pic>
        <p:nvPicPr>
          <p:cNvPr id="9" name="Content Placeholder 8" descr="A close up of a sign&#10;&#10;Description generated with very high confidence">
            <a:extLst>
              <a:ext uri="{FF2B5EF4-FFF2-40B4-BE49-F238E27FC236}">
                <a16:creationId xmlns:a16="http://schemas.microsoft.com/office/drawing/2014/main" id="{92594621-7048-439C-9255-AB9C774DD380}"/>
              </a:ext>
            </a:extLst>
          </p:cNvPr>
          <p:cNvPicPr>
            <a:picLocks noGrp="1" noChangeAspect="1"/>
          </p:cNvPicPr>
          <p:nvPr>
            <p:ph idx="1"/>
          </p:nvPr>
        </p:nvPicPr>
        <p:blipFill>
          <a:blip r:embed="rId3"/>
          <a:stretch>
            <a:fillRect/>
          </a:stretch>
        </p:blipFill>
        <p:spPr>
          <a:xfrm>
            <a:off x="4030186" y="2193925"/>
            <a:ext cx="4131628" cy="4024313"/>
          </a:xfrm>
        </p:spPr>
      </p:pic>
    </p:spTree>
    <p:extLst>
      <p:ext uri="{BB962C8B-B14F-4D97-AF65-F5344CB8AC3E}">
        <p14:creationId xmlns:p14="http://schemas.microsoft.com/office/powerpoint/2010/main" val="3583844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6DC4C138-BBE2-4601-9B27-F6960A44C5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11">
            <a:extLst>
              <a:ext uri="{FF2B5EF4-FFF2-40B4-BE49-F238E27FC236}">
                <a16:creationId xmlns:a16="http://schemas.microsoft.com/office/drawing/2014/main" id="{F6555DCA-BE6B-44B7-A0E9-3DF12F930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9308" y="562356"/>
            <a:ext cx="11073384" cy="5733288"/>
          </a:xfrm>
          <a:prstGeom prst="roundRect">
            <a:avLst>
              <a:gd name="adj" fmla="val 3242"/>
            </a:avLst>
          </a:prstGeom>
          <a:solidFill>
            <a:srgbClr val="FFFFFF"/>
          </a:solidFill>
          <a:ln w="317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1">
            <a:extLst>
              <a:ext uri="{FF2B5EF4-FFF2-40B4-BE49-F238E27FC236}">
                <a16:creationId xmlns:a16="http://schemas.microsoft.com/office/drawing/2014/main" id="{7907E280-0DE1-4EDB-A8C9-5C995CAC3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03" y="643464"/>
            <a:ext cx="10905195" cy="5571072"/>
          </a:xfrm>
          <a:prstGeom prst="roundRect">
            <a:avLst>
              <a:gd name="adj" fmla="val 2403"/>
            </a:avLst>
          </a:prstGeom>
          <a:solidFill>
            <a:srgbClr val="FFFF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top sign&#10;&#10;Description generated with very high confidence">
            <a:extLst>
              <a:ext uri="{FF2B5EF4-FFF2-40B4-BE49-F238E27FC236}">
                <a16:creationId xmlns:a16="http://schemas.microsoft.com/office/drawing/2014/main" id="{D5FA9FB0-B93A-4801-9074-7C1F11711CE0}"/>
              </a:ext>
            </a:extLst>
          </p:cNvPr>
          <p:cNvPicPr>
            <a:picLocks noChangeAspect="1"/>
          </p:cNvPicPr>
          <p:nvPr/>
        </p:nvPicPr>
        <p:blipFill>
          <a:blip r:embed="rId3"/>
          <a:stretch>
            <a:fillRect/>
          </a:stretch>
        </p:blipFill>
        <p:spPr>
          <a:xfrm>
            <a:off x="3553031" y="873252"/>
            <a:ext cx="5085938" cy="5111496"/>
          </a:xfrm>
          <a:prstGeom prst="rect">
            <a:avLst/>
          </a:prstGeom>
          <a:ln w="31750" cap="sq">
            <a:noFill/>
            <a:miter lim="800000"/>
          </a:ln>
        </p:spPr>
      </p:pic>
    </p:spTree>
    <p:extLst>
      <p:ext uri="{BB962C8B-B14F-4D97-AF65-F5344CB8AC3E}">
        <p14:creationId xmlns:p14="http://schemas.microsoft.com/office/powerpoint/2010/main" val="40877715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ounded Rectangle 14">
            <a:extLst>
              <a:ext uri="{FF2B5EF4-FFF2-40B4-BE49-F238E27FC236}">
                <a16:creationId xmlns:a16="http://schemas.microsoft.com/office/drawing/2014/main" id="{B781DC51-1D15-43A2-AB4F-2051C5F1C4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0"/>
            <a:ext cx="7555992" cy="6858000"/>
          </a:xfrm>
          <a:prstGeom prst="roundRect">
            <a:avLst>
              <a:gd name="adj" fmla="val 0"/>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008B81-C8A4-4EEF-A211-877A35E98A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chemeClr val="tx1"/>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C82B94A0-9C04-497F-9F2A-234AC715BC1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1975"/>
          <a:stretch/>
        </p:blipFill>
        <p:spPr>
          <a:xfrm>
            <a:off x="0" y="0"/>
            <a:ext cx="4636008" cy="1441450"/>
          </a:xfrm>
          <a:prstGeom prst="rect">
            <a:avLst/>
          </a:prstGeom>
        </p:spPr>
      </p:pic>
      <p:pic>
        <p:nvPicPr>
          <p:cNvPr id="16" name="Picture 15">
            <a:extLst>
              <a:ext uri="{FF2B5EF4-FFF2-40B4-BE49-F238E27FC236}">
                <a16:creationId xmlns:a16="http://schemas.microsoft.com/office/drawing/2014/main" id="{369CB58F-9DB1-495E-8241-D899410449C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61975"/>
          <a:stretch/>
        </p:blipFill>
        <p:spPr>
          <a:xfrm>
            <a:off x="0" y="4375150"/>
            <a:ext cx="4636008" cy="2482850"/>
          </a:xfrm>
          <a:prstGeom prst="rect">
            <a:avLst/>
          </a:prstGeom>
        </p:spPr>
      </p:pic>
      <p:sp>
        <p:nvSpPr>
          <p:cNvPr id="2" name="Title 1">
            <a:extLst>
              <a:ext uri="{FF2B5EF4-FFF2-40B4-BE49-F238E27FC236}">
                <a16:creationId xmlns:a16="http://schemas.microsoft.com/office/drawing/2014/main" id="{1C09763D-8B81-47C6-8300-66F506BB9D36}"/>
              </a:ext>
            </a:extLst>
          </p:cNvPr>
          <p:cNvSpPr>
            <a:spLocks noGrp="1"/>
          </p:cNvSpPr>
          <p:nvPr>
            <p:ph type="title"/>
          </p:nvPr>
        </p:nvSpPr>
        <p:spPr>
          <a:xfrm>
            <a:off x="685800" y="1066163"/>
            <a:ext cx="3306744" cy="5148371"/>
          </a:xfrm>
        </p:spPr>
        <p:txBody>
          <a:bodyPr>
            <a:normAutofit/>
          </a:bodyPr>
          <a:lstStyle/>
          <a:p>
            <a:r>
              <a:rPr lang="en-US" sz="3400">
                <a:solidFill>
                  <a:schemeClr val="bg1"/>
                </a:solidFill>
              </a:rPr>
              <a:t>Accepting Personal Responsibility Will Change Your Life!</a:t>
            </a:r>
          </a:p>
        </p:txBody>
      </p:sp>
      <p:graphicFrame>
        <p:nvGraphicFramePr>
          <p:cNvPr id="5" name="Content Placeholder 2">
            <a:extLst>
              <a:ext uri="{FF2B5EF4-FFF2-40B4-BE49-F238E27FC236}">
                <a16:creationId xmlns:a16="http://schemas.microsoft.com/office/drawing/2014/main" id="{DEF3F967-6E70-499D-BA9C-1277556675EC}"/>
              </a:ext>
            </a:extLst>
          </p:cNvPr>
          <p:cNvGraphicFramePr>
            <a:graphicFrameLocks noGrp="1"/>
          </p:cNvGraphicFramePr>
          <p:nvPr>
            <p:ph idx="1"/>
            <p:extLst>
              <p:ext uri="{D42A27DB-BD31-4B8C-83A1-F6EECF244321}">
                <p14:modId xmlns:p14="http://schemas.microsoft.com/office/powerpoint/2010/main" val="3266067131"/>
              </p:ext>
            </p:extLst>
          </p:nvPr>
        </p:nvGraphicFramePr>
        <p:xfrm>
          <a:off x="5279472" y="746125"/>
          <a:ext cx="6290226" cy="544774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5136134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close up of text on a whiteboard&#10;&#10;Description generated with high confidence">
            <a:extLst>
              <a:ext uri="{FF2B5EF4-FFF2-40B4-BE49-F238E27FC236}">
                <a16:creationId xmlns:a16="http://schemas.microsoft.com/office/drawing/2014/main" id="{197D69F0-89B9-43A0-AF60-63A93CD1D347}"/>
              </a:ext>
            </a:extLst>
          </p:cNvPr>
          <p:cNvPicPr>
            <a:picLocks noChangeAspect="1"/>
          </p:cNvPicPr>
          <p:nvPr/>
        </p:nvPicPr>
        <p:blipFill rotWithShape="1">
          <a:blip r:embed="rId3"/>
          <a:srcRect t="9352" b="13329"/>
          <a:stretch/>
        </p:blipFill>
        <p:spPr>
          <a:xfrm>
            <a:off x="20" y="10"/>
            <a:ext cx="12191980" cy="6857990"/>
          </a:xfrm>
          <a:prstGeom prst="rect">
            <a:avLst/>
          </a:prstGeom>
        </p:spPr>
      </p:pic>
    </p:spTree>
    <p:extLst>
      <p:ext uri="{BB962C8B-B14F-4D97-AF65-F5344CB8AC3E}">
        <p14:creationId xmlns:p14="http://schemas.microsoft.com/office/powerpoint/2010/main" val="5036095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4D3CB-0F6E-43CD-93E2-71A4EDD07F31}"/>
              </a:ext>
            </a:extLst>
          </p:cNvPr>
          <p:cNvSpPr>
            <a:spLocks noGrp="1"/>
          </p:cNvSpPr>
          <p:nvPr>
            <p:ph type="title"/>
          </p:nvPr>
        </p:nvSpPr>
        <p:spPr>
          <a:xfrm>
            <a:off x="2895600" y="764373"/>
            <a:ext cx="8610600" cy="1293028"/>
          </a:xfrm>
        </p:spPr>
        <p:txBody>
          <a:bodyPr>
            <a:normAutofit/>
          </a:bodyPr>
          <a:lstStyle/>
          <a:p>
            <a:r>
              <a:rPr lang="en-US"/>
              <a:t>3 Steps To Assuming Responsibility For Your Life</a:t>
            </a:r>
          </a:p>
        </p:txBody>
      </p:sp>
      <p:graphicFrame>
        <p:nvGraphicFramePr>
          <p:cNvPr id="5" name="Content Placeholder 2">
            <a:extLst>
              <a:ext uri="{FF2B5EF4-FFF2-40B4-BE49-F238E27FC236}">
                <a16:creationId xmlns:a16="http://schemas.microsoft.com/office/drawing/2014/main" id="{011E236A-ACE1-4FDA-A01B-1BDE63850F62}"/>
              </a:ext>
            </a:extLst>
          </p:cNvPr>
          <p:cNvGraphicFramePr>
            <a:graphicFrameLocks noGrp="1"/>
          </p:cNvGraphicFramePr>
          <p:nvPr>
            <p:ph idx="1"/>
            <p:extLst>
              <p:ext uri="{D42A27DB-BD31-4B8C-83A1-F6EECF244321}">
                <p14:modId xmlns:p14="http://schemas.microsoft.com/office/powerpoint/2010/main" val="1982878760"/>
              </p:ext>
            </p:extLst>
          </p:nvPr>
        </p:nvGraphicFramePr>
        <p:xfrm>
          <a:off x="685800" y="2441051"/>
          <a:ext cx="10820400" cy="35300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1947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2FD3C-643C-4893-A26C-B55BDA44CCD2}"/>
              </a:ext>
            </a:extLst>
          </p:cNvPr>
          <p:cNvSpPr>
            <a:spLocks noGrp="1"/>
          </p:cNvSpPr>
          <p:nvPr>
            <p:ph type="title"/>
          </p:nvPr>
        </p:nvSpPr>
        <p:spPr>
          <a:xfrm>
            <a:off x="2895600" y="764373"/>
            <a:ext cx="8610600" cy="1293028"/>
          </a:xfrm>
        </p:spPr>
        <p:txBody>
          <a:bodyPr>
            <a:normAutofit/>
          </a:bodyPr>
          <a:lstStyle/>
          <a:p>
            <a:r>
              <a:rPr lang="en-US" sz="2800"/>
              <a:t>In Order To Be Coachable, The Client Needs To Assume Responsibility For Their Lives </a:t>
            </a:r>
          </a:p>
        </p:txBody>
      </p:sp>
      <p:graphicFrame>
        <p:nvGraphicFramePr>
          <p:cNvPr id="5" name="Content Placeholder 2">
            <a:extLst>
              <a:ext uri="{FF2B5EF4-FFF2-40B4-BE49-F238E27FC236}">
                <a16:creationId xmlns:a16="http://schemas.microsoft.com/office/drawing/2014/main" id="{61479D87-7019-4429-89EA-C19E8775725C}"/>
              </a:ext>
            </a:extLst>
          </p:cNvPr>
          <p:cNvGraphicFramePr>
            <a:graphicFrameLocks noGrp="1"/>
          </p:cNvGraphicFramePr>
          <p:nvPr>
            <p:ph idx="1"/>
            <p:extLst>
              <p:ext uri="{D42A27DB-BD31-4B8C-83A1-F6EECF244321}">
                <p14:modId xmlns:p14="http://schemas.microsoft.com/office/powerpoint/2010/main" val="1470234251"/>
              </p:ext>
            </p:extLst>
          </p:nvPr>
        </p:nvGraphicFramePr>
        <p:xfrm>
          <a:off x="685800" y="2441051"/>
          <a:ext cx="10820400" cy="35300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82240372"/>
      </p:ext>
    </p:extLst>
  </p:cSld>
  <p:clrMapOvr>
    <a:masterClrMapping/>
  </p:clrMapOvr>
  <mc:AlternateContent xmlns:mc="http://schemas.openxmlformats.org/markup-compatibility/2006" xmlns:p14="http://schemas.microsoft.com/office/powerpoint/2010/main">
    <mc:Choice Requires="p14">
      <p:transition spd="slow" p14:dur="2000" advTm="41967"/>
    </mc:Choice>
    <mc:Fallback xmlns="">
      <p:transition spd="slow" advTm="41967"/>
    </mc:Fallback>
  </mc:AlternateContent>
  <p:extLst>
    <p:ext uri="{E180D4A7-C9FB-4DFB-919C-405C955672EB}">
      <p14:showEvtLst xmlns:p14="http://schemas.microsoft.com/office/powerpoint/2010/main">
        <p14:playEvt time="597" objId="6"/>
        <p14:stopEvt time="40184" objId="6"/>
      </p14:showEvtLst>
    </p:ext>
  </p:extLs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close up of a womans face with her hand to her face&#10;&#10;Description generated with high confidence">
            <a:extLst>
              <a:ext uri="{FF2B5EF4-FFF2-40B4-BE49-F238E27FC236}">
                <a16:creationId xmlns:a16="http://schemas.microsoft.com/office/drawing/2014/main" id="{7C726D4C-98D0-4A93-BB88-0C5E3F5FB4F6}"/>
              </a:ext>
            </a:extLst>
          </p:cNvPr>
          <p:cNvPicPr>
            <a:picLocks noChangeAspect="1"/>
          </p:cNvPicPr>
          <p:nvPr/>
        </p:nvPicPr>
        <p:blipFill rotWithShape="1">
          <a:blip r:embed="rId4"/>
          <a:srcRect t="6635" b="8138"/>
          <a:stretch/>
        </p:blipFill>
        <p:spPr>
          <a:xfrm>
            <a:off x="20" y="10"/>
            <a:ext cx="12191980" cy="6857990"/>
          </a:xfrm>
          <a:prstGeom prst="rect">
            <a:avLst/>
          </a:prstGeom>
        </p:spPr>
      </p:pic>
    </p:spTree>
    <p:custDataLst>
      <p:tags r:id="rId1"/>
    </p:custDataLst>
    <p:extLst>
      <p:ext uri="{BB962C8B-B14F-4D97-AF65-F5344CB8AC3E}">
        <p14:creationId xmlns:p14="http://schemas.microsoft.com/office/powerpoint/2010/main" val="3307830128"/>
      </p:ext>
    </p:extLst>
  </p:cSld>
  <p:clrMapOvr>
    <a:masterClrMapping/>
  </p:clrMapOvr>
  <mc:AlternateContent xmlns:mc="http://schemas.openxmlformats.org/markup-compatibility/2006" xmlns:p14="http://schemas.microsoft.com/office/powerpoint/2010/main">
    <mc:Choice Requires="p14">
      <p:transition spd="slow" p14:dur="2000" advTm="50481"/>
    </mc:Choice>
    <mc:Fallback xmlns="">
      <p:transition spd="slow" advTm="50481"/>
    </mc:Fallback>
  </mc:AlternateContent>
  <p:extLst>
    <p:ext uri="{E180D4A7-C9FB-4DFB-919C-405C955672EB}">
      <p14:showEvtLst xmlns:p14="http://schemas.microsoft.com/office/powerpoint/2010/main">
        <p14:playEvt time="515" objId="4"/>
        <p14:stopEvt time="48069" objId="4"/>
      </p14:showEvtLst>
    </p:ext>
  </p:extLs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erson walking down the street&#10;&#10;Description generated with very high confidence">
            <a:extLst>
              <a:ext uri="{FF2B5EF4-FFF2-40B4-BE49-F238E27FC236}">
                <a16:creationId xmlns:a16="http://schemas.microsoft.com/office/drawing/2014/main" id="{05E14B42-B135-4F47-B5D2-1DB226DD2A09}"/>
              </a:ext>
            </a:extLst>
          </p:cNvPr>
          <p:cNvPicPr>
            <a:picLocks noGrp="1" noChangeAspect="1"/>
          </p:cNvPicPr>
          <p:nvPr>
            <p:ph idx="1"/>
          </p:nvPr>
        </p:nvPicPr>
        <p:blipFill rotWithShape="1">
          <a:blip r:embed="rId4"/>
          <a:srcRect t="18369" r="-1" b="13016"/>
          <a:stretch/>
        </p:blipFill>
        <p:spPr>
          <a:xfrm>
            <a:off x="20" y="-1"/>
            <a:ext cx="12188932" cy="6858000"/>
          </a:xfrm>
          <a:prstGeom prst="rect">
            <a:avLst/>
          </a:prstGeom>
        </p:spPr>
      </p:pic>
    </p:spTree>
    <p:custDataLst>
      <p:tags r:id="rId1"/>
    </p:custDataLst>
    <p:extLst>
      <p:ext uri="{BB962C8B-B14F-4D97-AF65-F5344CB8AC3E}">
        <p14:creationId xmlns:p14="http://schemas.microsoft.com/office/powerpoint/2010/main" val="1103437090"/>
      </p:ext>
    </p:extLst>
  </p:cSld>
  <p:clrMapOvr>
    <a:masterClrMapping/>
  </p:clrMapOvr>
  <mc:AlternateContent xmlns:mc="http://schemas.openxmlformats.org/markup-compatibility/2006" xmlns:p14="http://schemas.microsoft.com/office/powerpoint/2010/main">
    <mc:Choice Requires="p14">
      <p:transition spd="slow" p14:dur="2000" advTm="56542"/>
    </mc:Choice>
    <mc:Fallback xmlns="">
      <p:transition spd="slow" advTm="56542"/>
    </mc:Fallback>
  </mc:AlternateContent>
  <p:extLst>
    <p:ext uri="{E180D4A7-C9FB-4DFB-919C-405C955672EB}">
      <p14:showEvtLst xmlns:p14="http://schemas.microsoft.com/office/powerpoint/2010/main">
        <p14:playEvt time="526" objId="4"/>
        <p14:stopEvt time="54091" objId="4"/>
      </p14:showEvtLst>
    </p:ext>
  </p:extLs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898AE-BCA6-4741-9D01-0062B38F57F2}"/>
              </a:ext>
            </a:extLst>
          </p:cNvPr>
          <p:cNvSpPr>
            <a:spLocks noGrp="1"/>
          </p:cNvSpPr>
          <p:nvPr>
            <p:ph type="title"/>
          </p:nvPr>
        </p:nvSpPr>
        <p:spPr>
          <a:xfrm>
            <a:off x="2895600" y="764373"/>
            <a:ext cx="8610600" cy="1293028"/>
          </a:xfrm>
        </p:spPr>
        <p:txBody>
          <a:bodyPr>
            <a:normAutofit/>
          </a:bodyPr>
          <a:lstStyle/>
          <a:p>
            <a:r>
              <a:rPr lang="en-US" sz="3400" dirty="0"/>
              <a:t>The Life You Are </a:t>
            </a:r>
            <a:r>
              <a:rPr lang="en-US" sz="3400" i="1" dirty="0"/>
              <a:t>Currently</a:t>
            </a:r>
            <a:r>
              <a:rPr lang="en-US" sz="3400" dirty="0"/>
              <a:t> Living Is The Result Of Your Past Choices</a:t>
            </a:r>
          </a:p>
        </p:txBody>
      </p:sp>
      <p:graphicFrame>
        <p:nvGraphicFramePr>
          <p:cNvPr id="17" name="Content Placeholder 2">
            <a:extLst>
              <a:ext uri="{FF2B5EF4-FFF2-40B4-BE49-F238E27FC236}">
                <a16:creationId xmlns:a16="http://schemas.microsoft.com/office/drawing/2014/main" id="{99672FF8-F814-40B7-B213-4B82524EA16B}"/>
              </a:ext>
            </a:extLst>
          </p:cNvPr>
          <p:cNvGraphicFramePr>
            <a:graphicFrameLocks noGrp="1"/>
          </p:cNvGraphicFramePr>
          <p:nvPr>
            <p:ph idx="1"/>
            <p:extLst>
              <p:ext uri="{D42A27DB-BD31-4B8C-83A1-F6EECF244321}">
                <p14:modId xmlns:p14="http://schemas.microsoft.com/office/powerpoint/2010/main" val="4059176303"/>
              </p:ext>
            </p:extLst>
          </p:nvPr>
        </p:nvGraphicFramePr>
        <p:xfrm>
          <a:off x="685800" y="2441051"/>
          <a:ext cx="10820400" cy="35300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805564503"/>
      </p:ext>
    </p:extLst>
  </p:cSld>
  <p:clrMapOvr>
    <a:masterClrMapping/>
  </p:clrMapOvr>
  <mc:AlternateContent xmlns:mc="http://schemas.openxmlformats.org/markup-compatibility/2006" xmlns:p14="http://schemas.microsoft.com/office/powerpoint/2010/main">
    <mc:Choice Requires="p14">
      <p:transition spd="slow" p14:dur="2000" advTm="41265"/>
    </mc:Choice>
    <mc:Fallback xmlns="">
      <p:transition spd="slow" advTm="41265"/>
    </mc:Fallback>
  </mc:AlternateContent>
  <p:extLst>
    <p:ext uri="{E180D4A7-C9FB-4DFB-919C-405C955672EB}">
      <p14:showEvtLst xmlns:p14="http://schemas.microsoft.com/office/powerpoint/2010/main">
        <p14:playEvt time="530" objId="5"/>
        <p14:stopEvt time="39255" objId="5"/>
      </p14:showEvtLst>
    </p:ext>
  </p:extLs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898AE-BCA6-4741-9D01-0062B38F57F2}"/>
              </a:ext>
            </a:extLst>
          </p:cNvPr>
          <p:cNvSpPr>
            <a:spLocks noGrp="1"/>
          </p:cNvSpPr>
          <p:nvPr>
            <p:ph type="title"/>
          </p:nvPr>
        </p:nvSpPr>
        <p:spPr>
          <a:xfrm>
            <a:off x="1069848" y="4590661"/>
            <a:ext cx="10210862" cy="1065690"/>
          </a:xfrm>
        </p:spPr>
        <p:txBody>
          <a:bodyPr vert="horz" lIns="91440" tIns="45720" rIns="91440" bIns="45720" rtlCol="0" anchor="b">
            <a:normAutofit fontScale="90000"/>
          </a:bodyPr>
          <a:lstStyle/>
          <a:p>
            <a:r>
              <a:rPr lang="en-US" sz="4100" spc="-100"/>
              <a:t>Limiting Factors Don’t Keep You Stuck, You Do</a:t>
            </a:r>
          </a:p>
        </p:txBody>
      </p:sp>
      <p:pic>
        <p:nvPicPr>
          <p:cNvPr id="5" name="Content Placeholder 4" descr="A picture containing table&#10;&#10;Description generated with high confidence">
            <a:extLst>
              <a:ext uri="{FF2B5EF4-FFF2-40B4-BE49-F238E27FC236}">
                <a16:creationId xmlns:a16="http://schemas.microsoft.com/office/drawing/2014/main" id="{D2EDD4C5-9DB6-4237-890F-C8C594FB24B8}"/>
              </a:ext>
            </a:extLst>
          </p:cNvPr>
          <p:cNvPicPr>
            <a:picLocks noGrp="1" noChangeAspect="1"/>
          </p:cNvPicPr>
          <p:nvPr>
            <p:ph idx="1"/>
          </p:nvPr>
        </p:nvPicPr>
        <p:blipFill rotWithShape="1">
          <a:blip r:embed="rId4"/>
          <a:srcRect r="1" b="17443"/>
          <a:stretch/>
        </p:blipFill>
        <p:spPr>
          <a:xfrm>
            <a:off x="1069847" y="484632"/>
            <a:ext cx="10637520" cy="3556755"/>
          </a:xfrm>
          <a:prstGeom prst="rect">
            <a:avLst/>
          </a:prstGeom>
        </p:spPr>
      </p:pic>
    </p:spTree>
    <p:custDataLst>
      <p:tags r:id="rId1"/>
    </p:custDataLst>
    <p:extLst>
      <p:ext uri="{BB962C8B-B14F-4D97-AF65-F5344CB8AC3E}">
        <p14:creationId xmlns:p14="http://schemas.microsoft.com/office/powerpoint/2010/main" val="4154553732"/>
      </p:ext>
    </p:extLst>
  </p:cSld>
  <p:clrMapOvr>
    <a:masterClrMapping/>
  </p:clrMapOvr>
  <mc:AlternateContent xmlns:mc="http://schemas.openxmlformats.org/markup-compatibility/2006" xmlns:p14="http://schemas.microsoft.com/office/powerpoint/2010/main">
    <mc:Choice Requires="p14">
      <p:transition spd="slow" p14:dur="2000" advTm="41225"/>
    </mc:Choice>
    <mc:Fallback xmlns="">
      <p:transition spd="slow" advTm="41225"/>
    </mc:Fallback>
  </mc:AlternateContent>
  <p:extLst>
    <p:ext uri="{E180D4A7-C9FB-4DFB-919C-405C955672EB}">
      <p14:showEvtLst xmlns:p14="http://schemas.microsoft.com/office/powerpoint/2010/main">
        <p14:playEvt time="580" objId="6"/>
        <p14:stopEvt time="38501" objId="6"/>
      </p14:showEvtLst>
    </p:ext>
  </p:extLs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3529F-F759-4E9A-9AA5-A0A1E1A49087}"/>
              </a:ext>
            </a:extLst>
          </p:cNvPr>
          <p:cNvSpPr>
            <a:spLocks noGrp="1"/>
          </p:cNvSpPr>
          <p:nvPr>
            <p:ph type="title"/>
          </p:nvPr>
        </p:nvSpPr>
        <p:spPr>
          <a:xfrm>
            <a:off x="334557" y="1653703"/>
            <a:ext cx="3361953" cy="2470488"/>
          </a:xfrm>
        </p:spPr>
        <p:txBody>
          <a:bodyPr vert="horz" lIns="91440" tIns="45720" rIns="91440" bIns="45720" rtlCol="0" anchor="b">
            <a:normAutofit fontScale="90000"/>
          </a:bodyPr>
          <a:lstStyle/>
          <a:p>
            <a:r>
              <a:rPr lang="en-US" sz="3700" spc="-100">
                <a:solidFill>
                  <a:schemeClr val="bg1"/>
                </a:solidFill>
              </a:rPr>
              <a:t>You Create Or Allow Everything That Happens To You</a:t>
            </a:r>
          </a:p>
        </p:txBody>
      </p:sp>
      <p:pic>
        <p:nvPicPr>
          <p:cNvPr id="5" name="Content Placeholder 4" descr="A picture containing person, man, indoor, wall&#10;&#10;Description generated with very high confidence">
            <a:extLst>
              <a:ext uri="{FF2B5EF4-FFF2-40B4-BE49-F238E27FC236}">
                <a16:creationId xmlns:a16="http://schemas.microsoft.com/office/drawing/2014/main" id="{F4FAC829-3B99-41C7-96D8-DBD5325EC09F}"/>
              </a:ext>
            </a:extLst>
          </p:cNvPr>
          <p:cNvPicPr>
            <a:picLocks noGrp="1" noChangeAspect="1"/>
          </p:cNvPicPr>
          <p:nvPr>
            <p:ph idx="1"/>
          </p:nvPr>
        </p:nvPicPr>
        <p:blipFill rotWithShape="1">
          <a:blip r:embed="rId4"/>
          <a:srcRect t="2680" r="9092" b="15482"/>
          <a:stretch/>
        </p:blipFill>
        <p:spPr>
          <a:xfrm>
            <a:off x="20" y="-1"/>
            <a:ext cx="12188932" cy="6858000"/>
          </a:xfrm>
          <a:prstGeom prst="rect">
            <a:avLst/>
          </a:prstGeom>
        </p:spPr>
      </p:pic>
    </p:spTree>
    <p:custDataLst>
      <p:tags r:id="rId1"/>
    </p:custDataLst>
    <p:extLst>
      <p:ext uri="{BB962C8B-B14F-4D97-AF65-F5344CB8AC3E}">
        <p14:creationId xmlns:p14="http://schemas.microsoft.com/office/powerpoint/2010/main" val="2047989357"/>
      </p:ext>
    </p:extLst>
  </p:cSld>
  <p:clrMapOvr>
    <a:masterClrMapping/>
  </p:clrMapOvr>
  <mc:AlternateContent xmlns:mc="http://schemas.openxmlformats.org/markup-compatibility/2006" xmlns:p14="http://schemas.microsoft.com/office/powerpoint/2010/main">
    <mc:Choice Requires="p14">
      <p:transition spd="slow" p14:dur="2000" advTm="48903"/>
    </mc:Choice>
    <mc:Fallback xmlns="">
      <p:transition spd="slow" advTm="48903"/>
    </mc:Fallback>
  </mc:AlternateContent>
  <p:extLst>
    <p:ext uri="{E180D4A7-C9FB-4DFB-919C-405C955672EB}">
      <p14:showEvtLst xmlns:p14="http://schemas.microsoft.com/office/powerpoint/2010/main">
        <p14:playEvt time="513" objId="6"/>
        <p14:stopEvt time="46708" objId="6"/>
      </p14:showEvtLst>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B36795-F2FD-4EA2-82CD-48DE44DD3435}"/>
              </a:ext>
            </a:extLst>
          </p:cNvPr>
          <p:cNvSpPr>
            <a:spLocks noGrp="1"/>
          </p:cNvSpPr>
          <p:nvPr>
            <p:ph type="title"/>
          </p:nvPr>
        </p:nvSpPr>
        <p:spPr/>
        <p:txBody>
          <a:bodyPr/>
          <a:lstStyle/>
          <a:p>
            <a:r>
              <a:rPr lang="en-US" dirty="0"/>
              <a:t>STOP Ignoring Warning Signals </a:t>
            </a:r>
          </a:p>
        </p:txBody>
      </p:sp>
      <p:sp>
        <p:nvSpPr>
          <p:cNvPr id="5" name="Text Placeholder 4">
            <a:extLst>
              <a:ext uri="{FF2B5EF4-FFF2-40B4-BE49-F238E27FC236}">
                <a16:creationId xmlns:a16="http://schemas.microsoft.com/office/drawing/2014/main" id="{4758D971-7CF7-4516-BA4E-176F287AE0F5}"/>
              </a:ext>
            </a:extLst>
          </p:cNvPr>
          <p:cNvSpPr>
            <a:spLocks noGrp="1"/>
          </p:cNvSpPr>
          <p:nvPr>
            <p:ph type="body" idx="1"/>
          </p:nvPr>
        </p:nvSpPr>
        <p:spPr/>
        <p:txBody>
          <a:bodyPr/>
          <a:lstStyle/>
          <a:p>
            <a:r>
              <a:rPr lang="en-US" dirty="0"/>
              <a:t>Examples of External Signals: </a:t>
            </a:r>
          </a:p>
        </p:txBody>
      </p:sp>
      <p:sp>
        <p:nvSpPr>
          <p:cNvPr id="6" name="Content Placeholder 5">
            <a:extLst>
              <a:ext uri="{FF2B5EF4-FFF2-40B4-BE49-F238E27FC236}">
                <a16:creationId xmlns:a16="http://schemas.microsoft.com/office/drawing/2014/main" id="{A3D79724-A056-4A15-96C5-1DFFABD6572B}"/>
              </a:ext>
            </a:extLst>
          </p:cNvPr>
          <p:cNvSpPr>
            <a:spLocks noGrp="1"/>
          </p:cNvSpPr>
          <p:nvPr>
            <p:ph sz="half" idx="2"/>
          </p:nvPr>
        </p:nvSpPr>
        <p:spPr/>
        <p:txBody>
          <a:bodyPr>
            <a:normAutofit/>
          </a:bodyPr>
          <a:lstStyle/>
          <a:p>
            <a:pPr marL="171450" indent="-171450">
              <a:buFont typeface="Arial" panose="020B0604020202020204" pitchFamily="34" charset="0"/>
              <a:buChar char="•"/>
            </a:pPr>
            <a:r>
              <a:rPr lang="en-US" sz="1800" dirty="0"/>
              <a:t>Your husband comes home late every evening &amp; you find lipstick on the collar of his shirt</a:t>
            </a:r>
          </a:p>
          <a:p>
            <a:pPr marL="171450" indent="-171450">
              <a:buFont typeface="Arial" panose="020B0604020202020204" pitchFamily="34" charset="0"/>
              <a:buChar char="•"/>
            </a:pPr>
            <a:r>
              <a:rPr lang="en-US" sz="1800" dirty="0"/>
              <a:t>Your friends warned you that the guy you want to marry is trouble</a:t>
            </a:r>
          </a:p>
          <a:p>
            <a:pPr marL="171450" indent="-171450">
              <a:buFont typeface="Arial" panose="020B0604020202020204" pitchFamily="34" charset="0"/>
              <a:buChar char="•"/>
            </a:pPr>
            <a:r>
              <a:rPr lang="en-US" sz="1800" dirty="0"/>
              <a:t>Your car starts rattling and you ignore it and keep driving</a:t>
            </a:r>
          </a:p>
          <a:p>
            <a:pPr marL="171450" indent="-171450">
              <a:buFont typeface="Arial" panose="020B0604020202020204" pitchFamily="34" charset="0"/>
              <a:buChar char="•"/>
            </a:pPr>
            <a:r>
              <a:rPr lang="en-US" sz="1800" dirty="0"/>
              <a:t>You notice a small lump in your breast and you ignore it</a:t>
            </a:r>
          </a:p>
          <a:p>
            <a:pPr marL="171450" indent="-171450">
              <a:buFont typeface="Arial" panose="020B0604020202020204" pitchFamily="34" charset="0"/>
              <a:buChar char="•"/>
            </a:pPr>
            <a:endParaRPr lang="en-US" dirty="0"/>
          </a:p>
          <a:p>
            <a:endParaRPr lang="en-US" dirty="0"/>
          </a:p>
        </p:txBody>
      </p:sp>
      <p:sp>
        <p:nvSpPr>
          <p:cNvPr id="7" name="Text Placeholder 6">
            <a:extLst>
              <a:ext uri="{FF2B5EF4-FFF2-40B4-BE49-F238E27FC236}">
                <a16:creationId xmlns:a16="http://schemas.microsoft.com/office/drawing/2014/main" id="{337BA3DE-0613-43A2-AACB-9C5A40882FB5}"/>
              </a:ext>
            </a:extLst>
          </p:cNvPr>
          <p:cNvSpPr>
            <a:spLocks noGrp="1"/>
          </p:cNvSpPr>
          <p:nvPr>
            <p:ph type="body" sz="quarter" idx="3"/>
          </p:nvPr>
        </p:nvSpPr>
        <p:spPr/>
        <p:txBody>
          <a:bodyPr/>
          <a:lstStyle/>
          <a:p>
            <a:r>
              <a:rPr lang="en-US" dirty="0"/>
              <a:t>Examples of Internal Signals:</a:t>
            </a:r>
          </a:p>
        </p:txBody>
      </p:sp>
      <p:sp>
        <p:nvSpPr>
          <p:cNvPr id="8" name="Content Placeholder 7">
            <a:extLst>
              <a:ext uri="{FF2B5EF4-FFF2-40B4-BE49-F238E27FC236}">
                <a16:creationId xmlns:a16="http://schemas.microsoft.com/office/drawing/2014/main" id="{201E4C67-3C23-4D49-9D00-676C2FDB8E76}"/>
              </a:ext>
            </a:extLst>
          </p:cNvPr>
          <p:cNvSpPr>
            <a:spLocks noGrp="1"/>
          </p:cNvSpPr>
          <p:nvPr>
            <p:ph sz="quarter" idx="4"/>
          </p:nvPr>
        </p:nvSpPr>
        <p:spPr/>
        <p:txBody>
          <a:bodyPr>
            <a:normAutofit/>
          </a:bodyPr>
          <a:lstStyle/>
          <a:p>
            <a:pPr marL="171450" indent="-171450">
              <a:buFont typeface="Arial" panose="020B0604020202020204" pitchFamily="34" charset="0"/>
              <a:buChar char="•"/>
            </a:pPr>
            <a:r>
              <a:rPr lang="en-US" dirty="0"/>
              <a:t>Your gut instinct that something is wrong</a:t>
            </a:r>
          </a:p>
          <a:p>
            <a:pPr marL="171450" indent="-171450">
              <a:buFont typeface="Arial" panose="020B0604020202020204" pitchFamily="34" charset="0"/>
              <a:buChar char="•"/>
            </a:pPr>
            <a:r>
              <a:rPr lang="en-US" dirty="0"/>
              <a:t>That fleeting thought that just maybe your friends were right</a:t>
            </a:r>
          </a:p>
          <a:p>
            <a:pPr marL="171450" indent="-171450">
              <a:buFont typeface="Arial" panose="020B0604020202020204" pitchFamily="34" charset="0"/>
              <a:buChar char="•"/>
            </a:pPr>
            <a:r>
              <a:rPr lang="en-US" dirty="0"/>
              <a:t>The vivid dream that woke you up in the middle of the night</a:t>
            </a:r>
          </a:p>
          <a:p>
            <a:pPr marL="0" indent="0">
              <a:buNone/>
            </a:pPr>
            <a:endParaRPr lang="en-US" dirty="0"/>
          </a:p>
        </p:txBody>
      </p:sp>
    </p:spTree>
    <p:custDataLst>
      <p:tags r:id="rId1"/>
    </p:custDataLst>
    <p:extLst>
      <p:ext uri="{BB962C8B-B14F-4D97-AF65-F5344CB8AC3E}">
        <p14:creationId xmlns:p14="http://schemas.microsoft.com/office/powerpoint/2010/main" val="984457141"/>
      </p:ext>
    </p:extLst>
  </p:cSld>
  <p:clrMapOvr>
    <a:masterClrMapping/>
  </p:clrMapOvr>
  <mc:AlternateContent xmlns:mc="http://schemas.openxmlformats.org/markup-compatibility/2006" xmlns:p14="http://schemas.microsoft.com/office/powerpoint/2010/main">
    <mc:Choice Requires="p14">
      <p:transition spd="slow" p14:dur="2000" advTm="71172"/>
    </mc:Choice>
    <mc:Fallback xmlns="">
      <p:transition spd="slow" advTm="71172"/>
    </mc:Fallback>
  </mc:AlternateContent>
  <p:extLst>
    <p:ext uri="{E180D4A7-C9FB-4DFB-919C-405C955672EB}">
      <p14:showEvtLst xmlns:p14="http://schemas.microsoft.com/office/powerpoint/2010/main">
        <p14:playEvt time="726" objId="9"/>
        <p14:stopEvt time="67328" objId="9"/>
      </p14:showEvtLst>
    </p:ext>
  </p:extLs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11">
            <a:extLst>
              <a:ext uri="{FF2B5EF4-FFF2-40B4-BE49-F238E27FC236}">
                <a16:creationId xmlns:a16="http://schemas.microsoft.com/office/drawing/2014/main" id="{5B015324-98EE-4370-8001-85C1278A1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13">
            <a:extLst>
              <a:ext uri="{FF2B5EF4-FFF2-40B4-BE49-F238E27FC236}">
                <a16:creationId xmlns:a16="http://schemas.microsoft.com/office/drawing/2014/main" id="{14E49BFF-40A2-4616-8638-9CBE4EC1F6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9E8DEB9D-1309-4B92-BE30-0E630714A10D}"/>
              </a:ext>
            </a:extLst>
          </p:cNvPr>
          <p:cNvSpPr>
            <a:spLocks noGrp="1"/>
          </p:cNvSpPr>
          <p:nvPr>
            <p:ph type="title"/>
          </p:nvPr>
        </p:nvSpPr>
        <p:spPr>
          <a:xfrm>
            <a:off x="642256" y="1749425"/>
            <a:ext cx="3977639" cy="1600200"/>
          </a:xfrm>
        </p:spPr>
        <p:txBody>
          <a:bodyPr vert="horz" lIns="91440" tIns="45720" rIns="91440" bIns="45720" rtlCol="0" anchor="b">
            <a:normAutofit/>
          </a:bodyPr>
          <a:lstStyle/>
          <a:p>
            <a:pPr algn="l"/>
            <a:r>
              <a:rPr lang="en-US" sz="3200" spc="-100" dirty="0"/>
              <a:t>But What About Events Outside Of Your Control? </a:t>
            </a:r>
          </a:p>
        </p:txBody>
      </p:sp>
      <p:pic>
        <p:nvPicPr>
          <p:cNvPr id="5" name="Content Placeholder 4" descr="A green sign with white text&#10;&#10;Description generated with high confidence">
            <a:extLst>
              <a:ext uri="{FF2B5EF4-FFF2-40B4-BE49-F238E27FC236}">
                <a16:creationId xmlns:a16="http://schemas.microsoft.com/office/drawing/2014/main" id="{F63F14FE-DE02-4B35-AE08-C1C697A48BD3}"/>
              </a:ext>
            </a:extLst>
          </p:cNvPr>
          <p:cNvPicPr>
            <a:picLocks noChangeAspect="1"/>
          </p:cNvPicPr>
          <p:nvPr/>
        </p:nvPicPr>
        <p:blipFill>
          <a:blip r:embed="rId5"/>
          <a:stretch>
            <a:fillRect/>
          </a:stretch>
        </p:blipFill>
        <p:spPr>
          <a:xfrm>
            <a:off x="5503170" y="746126"/>
            <a:ext cx="5472558" cy="5472558"/>
          </a:xfrm>
          <a:prstGeom prst="rect">
            <a:avLst/>
          </a:prstGeom>
        </p:spPr>
      </p:pic>
    </p:spTree>
    <p:custDataLst>
      <p:tags r:id="rId1"/>
    </p:custDataLst>
    <p:extLst>
      <p:ext uri="{BB962C8B-B14F-4D97-AF65-F5344CB8AC3E}">
        <p14:creationId xmlns:p14="http://schemas.microsoft.com/office/powerpoint/2010/main" val="1626769423"/>
      </p:ext>
    </p:extLst>
  </p:cSld>
  <p:clrMapOvr>
    <a:masterClrMapping/>
  </p:clrMapOvr>
  <mc:AlternateContent xmlns:mc="http://schemas.openxmlformats.org/markup-compatibility/2006" xmlns:p14="http://schemas.microsoft.com/office/powerpoint/2010/main">
    <mc:Choice Requires="p14">
      <p:transition spd="slow" p14:dur="2000" advTm="92445"/>
    </mc:Choice>
    <mc:Fallback xmlns="">
      <p:transition spd="slow" advTm="92445"/>
    </mc:Fallback>
  </mc:AlternateContent>
  <p:extLst>
    <p:ext uri="{E180D4A7-C9FB-4DFB-919C-405C955672EB}">
      <p14:showEvtLst xmlns:p14="http://schemas.microsoft.com/office/powerpoint/2010/main">
        <p14:playEvt time="479" objId="6"/>
        <p14:stopEvt time="90871" objId="6"/>
      </p14:showEvtLst>
    </p:ext>
  </p:extLst>
</p:sld>
</file>

<file path=ppt/tags/tag1.xml><?xml version="1.0" encoding="utf-8"?>
<p:tagLst xmlns:a="http://schemas.openxmlformats.org/drawingml/2006/main" xmlns:r="http://schemas.openxmlformats.org/officeDocument/2006/relationships" xmlns:p="http://schemas.openxmlformats.org/presentationml/2006/main">
  <p:tag name="TIMING" val="|0.4"/>
</p:tagLst>
</file>

<file path=ppt/tags/tag10.xml><?xml version="1.0" encoding="utf-8"?>
<p:tagLst xmlns:a="http://schemas.openxmlformats.org/drawingml/2006/main" xmlns:r="http://schemas.openxmlformats.org/officeDocument/2006/relationships" xmlns:p="http://schemas.openxmlformats.org/presentationml/2006/main">
  <p:tag name="TIMING" val="|0.6"/>
</p:tagLst>
</file>

<file path=ppt/tags/tag2.xml><?xml version="1.0" encoding="utf-8"?>
<p:tagLst xmlns:a="http://schemas.openxmlformats.org/drawingml/2006/main" xmlns:r="http://schemas.openxmlformats.org/officeDocument/2006/relationships" xmlns:p="http://schemas.openxmlformats.org/presentationml/2006/main">
  <p:tag name="TIMING" val="|0.5"/>
</p:tagLst>
</file>

<file path=ppt/tags/tag3.xml><?xml version="1.0" encoding="utf-8"?>
<p:tagLst xmlns:a="http://schemas.openxmlformats.org/drawingml/2006/main" xmlns:r="http://schemas.openxmlformats.org/officeDocument/2006/relationships" xmlns:p="http://schemas.openxmlformats.org/presentationml/2006/main">
  <p:tag name="TIMING" val="|0.4"/>
</p:tagLst>
</file>

<file path=ppt/tags/tag4.xml><?xml version="1.0" encoding="utf-8"?>
<p:tagLst xmlns:a="http://schemas.openxmlformats.org/drawingml/2006/main" xmlns:r="http://schemas.openxmlformats.org/officeDocument/2006/relationships" xmlns:p="http://schemas.openxmlformats.org/presentationml/2006/main">
  <p:tag name="TIMING" val="|0.5"/>
</p:tagLst>
</file>

<file path=ppt/tags/tag5.xml><?xml version="1.0" encoding="utf-8"?>
<p:tagLst xmlns:a="http://schemas.openxmlformats.org/drawingml/2006/main" xmlns:r="http://schemas.openxmlformats.org/officeDocument/2006/relationships" xmlns:p="http://schemas.openxmlformats.org/presentationml/2006/main">
  <p:tag name="TIMING" val="|0.4"/>
</p:tagLst>
</file>

<file path=ppt/tags/tag6.xml><?xml version="1.0" encoding="utf-8"?>
<p:tagLst xmlns:a="http://schemas.openxmlformats.org/drawingml/2006/main" xmlns:r="http://schemas.openxmlformats.org/officeDocument/2006/relationships" xmlns:p="http://schemas.openxmlformats.org/presentationml/2006/main">
  <p:tag name="TIMING" val="|0.5"/>
</p:tagLst>
</file>

<file path=ppt/tags/tag7.xml><?xml version="1.0" encoding="utf-8"?>
<p:tagLst xmlns:a="http://schemas.openxmlformats.org/drawingml/2006/main" xmlns:r="http://schemas.openxmlformats.org/officeDocument/2006/relationships" xmlns:p="http://schemas.openxmlformats.org/presentationml/2006/main">
  <p:tag name="TIMING" val="|0.4"/>
</p:tagLst>
</file>

<file path=ppt/tags/tag8.xml><?xml version="1.0" encoding="utf-8"?>
<p:tagLst xmlns:a="http://schemas.openxmlformats.org/drawingml/2006/main" xmlns:r="http://schemas.openxmlformats.org/officeDocument/2006/relationships" xmlns:p="http://schemas.openxmlformats.org/presentationml/2006/main">
  <p:tag name="TIMING" val="|0.7"/>
</p:tagLst>
</file>

<file path=ppt/tags/tag9.xml><?xml version="1.0" encoding="utf-8"?>
<p:tagLst xmlns:a="http://schemas.openxmlformats.org/drawingml/2006/main" xmlns:r="http://schemas.openxmlformats.org/officeDocument/2006/relationships" xmlns:p="http://schemas.openxmlformats.org/presentationml/2006/main">
  <p:tag name="TIMING" val="|0.4"/>
</p:tagLst>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TM04033937[[fn=Vapor Trail]]</Template>
  <TotalTime>43</TotalTime>
  <Words>3154</Words>
  <Application>Microsoft Office PowerPoint</Application>
  <PresentationFormat>Widescreen</PresentationFormat>
  <Paragraphs>223</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Century Gothic</vt:lpstr>
      <vt:lpstr>Vapor Trail</vt:lpstr>
      <vt:lpstr>Responsibility: THE CORNERSTONE OF LASTING CHANGE  </vt:lpstr>
      <vt:lpstr>In Order To Be Coachable, The Client Needs To Assume Responsibility For Their Lives </vt:lpstr>
      <vt:lpstr>PowerPoint Presentation</vt:lpstr>
      <vt:lpstr>PowerPoint Presentation</vt:lpstr>
      <vt:lpstr>The Life You Are Currently Living Is The Result Of Your Past Choices</vt:lpstr>
      <vt:lpstr>Limiting Factors Don’t Keep You Stuck, You Do</vt:lpstr>
      <vt:lpstr>You Create Or Allow Everything That Happens To You</vt:lpstr>
      <vt:lpstr>STOP Ignoring Warning Signals </vt:lpstr>
      <vt:lpstr>But What About Events Outside Of Your Control? </vt:lpstr>
      <vt:lpstr>The 3 Things You DO Have Control Over: </vt:lpstr>
      <vt:lpstr>Playing The Blame Game Keeps You Trapped</vt:lpstr>
      <vt:lpstr>PowerPoint Presentation</vt:lpstr>
      <vt:lpstr>Accepting Personal Responsibility Will Change Your Life!</vt:lpstr>
      <vt:lpstr>PowerPoint Presentation</vt:lpstr>
      <vt:lpstr>3 Steps To Assuming Responsibility For Your Life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Responsibility </dc:title>
  <dc:creator>sadiyya patel</dc:creator>
  <cp:lastModifiedBy>sadiyya patel</cp:lastModifiedBy>
  <cp:revision>1</cp:revision>
  <dcterms:created xsi:type="dcterms:W3CDTF">2020-03-26T15:54:10Z</dcterms:created>
  <dcterms:modified xsi:type="dcterms:W3CDTF">2022-08-29T14:21:23Z</dcterms:modified>
</cp:coreProperties>
</file>