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7" r:id="rId2"/>
    <p:sldId id="346" r:id="rId3"/>
    <p:sldId id="317" r:id="rId4"/>
    <p:sldId id="318" r:id="rId5"/>
    <p:sldId id="319" r:id="rId6"/>
    <p:sldId id="347" r:id="rId7"/>
    <p:sldId id="261" r:id="rId8"/>
    <p:sldId id="262" r:id="rId9"/>
    <p:sldId id="270" r:id="rId10"/>
    <p:sldId id="265" r:id="rId11"/>
    <p:sldId id="382" r:id="rId12"/>
    <p:sldId id="320" r:id="rId13"/>
    <p:sldId id="321" r:id="rId14"/>
    <p:sldId id="322" r:id="rId15"/>
    <p:sldId id="266" r:id="rId16"/>
    <p:sldId id="267" r:id="rId17"/>
    <p:sldId id="268" r:id="rId18"/>
    <p:sldId id="271" r:id="rId19"/>
    <p:sldId id="384" r:id="rId20"/>
    <p:sldId id="272" r:id="rId21"/>
    <p:sldId id="273" r:id="rId22"/>
    <p:sldId id="274" r:id="rId23"/>
    <p:sldId id="276" r:id="rId24"/>
    <p:sldId id="277" r:id="rId25"/>
    <p:sldId id="323" r:id="rId26"/>
    <p:sldId id="324" r:id="rId27"/>
    <p:sldId id="325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7" r:id="rId37"/>
    <p:sldId id="286" r:id="rId38"/>
    <p:sldId id="288" r:id="rId39"/>
    <p:sldId id="289" r:id="rId40"/>
    <p:sldId id="290" r:id="rId41"/>
    <p:sldId id="292" r:id="rId42"/>
    <p:sldId id="293" r:id="rId43"/>
    <p:sldId id="294" r:id="rId44"/>
    <p:sldId id="296" r:id="rId45"/>
    <p:sldId id="341" r:id="rId46"/>
    <p:sldId id="342" r:id="rId47"/>
    <p:sldId id="326" r:id="rId48"/>
    <p:sldId id="327" r:id="rId49"/>
    <p:sldId id="328" r:id="rId50"/>
    <p:sldId id="332" r:id="rId51"/>
    <p:sldId id="329" r:id="rId52"/>
    <p:sldId id="330" r:id="rId53"/>
    <p:sldId id="331" r:id="rId54"/>
    <p:sldId id="295" r:id="rId55"/>
    <p:sldId id="297" r:id="rId56"/>
    <p:sldId id="334" r:id="rId57"/>
    <p:sldId id="298" r:id="rId58"/>
    <p:sldId id="335" r:id="rId59"/>
    <p:sldId id="299" r:id="rId60"/>
    <p:sldId id="336" r:id="rId61"/>
    <p:sldId id="300" r:id="rId62"/>
    <p:sldId id="338" r:id="rId63"/>
    <p:sldId id="339" r:id="rId64"/>
    <p:sldId id="301" r:id="rId65"/>
    <p:sldId id="302" r:id="rId66"/>
    <p:sldId id="303" r:id="rId67"/>
    <p:sldId id="304" r:id="rId68"/>
    <p:sldId id="305" r:id="rId69"/>
    <p:sldId id="306" r:id="rId70"/>
    <p:sldId id="307" r:id="rId71"/>
    <p:sldId id="308" r:id="rId72"/>
    <p:sldId id="313" r:id="rId73"/>
    <p:sldId id="309" r:id="rId74"/>
    <p:sldId id="310" r:id="rId75"/>
    <p:sldId id="312" r:id="rId76"/>
    <p:sldId id="311" r:id="rId77"/>
    <p:sldId id="315" r:id="rId78"/>
    <p:sldId id="314" r:id="rId79"/>
    <p:sldId id="344" r:id="rId80"/>
    <p:sldId id="343" r:id="rId81"/>
    <p:sldId id="385" r:id="rId82"/>
    <p:sldId id="386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1111"/>
    <a:srgbClr val="D81F26"/>
    <a:srgbClr val="FFFFFF"/>
    <a:srgbClr val="C0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7T20:56:38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8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75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53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3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5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5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1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2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5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1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4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A38E3-44DA-409E-9CF7-1DAAFE0CA8C7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DD4DC-F6DE-4EE7-8AEE-50EB13718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1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g"/><Relationship Id="rId9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107875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ar-EG" sz="5400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إزاي تعمل من ٢٠٠٠ ل ٥٠٠٠ جنيه</a:t>
            </a:r>
            <a:br>
              <a:rPr lang="ar-EG" sz="3600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600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من تصميمات السوشيال ميديا</a:t>
            </a:r>
            <a:endParaRPr lang="en-US" sz="3600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44770-D536-AC48-9DBB-0B0F59E91DC7}"/>
              </a:ext>
            </a:extLst>
          </p:cNvPr>
          <p:cNvSpPr txBox="1"/>
          <p:nvPr/>
        </p:nvSpPr>
        <p:spPr>
          <a:xfrm>
            <a:off x="3390446" y="4730496"/>
            <a:ext cx="5758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ctr" defTabSz="914400" rtl="1" eaLnBrk="1" latinLnBrk="0" hangingPunct="1"/>
            <a:r>
              <a:rPr lang="ar-SA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حتي في خلال ال ٣٠ يوم </a:t>
            </a:r>
            <a:r>
              <a:rPr lang="ar-SA" dirty="0" err="1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الجايين</a:t>
            </a:r>
            <a:r>
              <a:rPr lang="ar-SA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</a:t>
            </a:r>
          </a:p>
          <a:p>
            <a:pPr marL="0" algn="ctr" defTabSz="914400" rtl="1" eaLnBrk="1" latinLnBrk="0" hangingPunct="1"/>
            <a:r>
              <a:rPr lang="ar-SA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حتي لو عمرك ما عملت تصميم </a:t>
            </a:r>
            <a:r>
              <a:rPr lang="ar-SA" dirty="0" err="1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سوشيال</a:t>
            </a:r>
            <a:r>
              <a:rPr lang="ar-SA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ميديا قبل كدا</a:t>
            </a:r>
            <a:endParaRPr lang="en-EG" dirty="0">
              <a:solidFill>
                <a:srgbClr val="C0000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2022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43199"/>
            <a:ext cx="9144000" cy="1410063"/>
          </a:xfrm>
        </p:spPr>
        <p:txBody>
          <a:bodyPr>
            <a:normAutofit/>
          </a:bodyPr>
          <a:lstStyle/>
          <a:p>
            <a:r>
              <a:rPr lang="ar-EG" sz="7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من 0 لــ 5000  شهرياً</a:t>
            </a:r>
            <a:endParaRPr lang="en-US" sz="7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ج</a:t>
            </a:r>
            <a:endParaRPr lang="en-US" sz="44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8593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9" name="Picture 8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9D0FD492-2BE6-224D-9754-23C3ACB76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8" y="945603"/>
            <a:ext cx="4314667" cy="55925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609EE-B682-2A49-9C2A-9977C47F2F81}"/>
              </a:ext>
            </a:extLst>
          </p:cNvPr>
          <p:cNvSpPr txBox="1"/>
          <p:nvPr/>
        </p:nvSpPr>
        <p:spPr>
          <a:xfrm>
            <a:off x="6978621" y="2521059"/>
            <a:ext cx="45432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sz="28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اسمك </a:t>
            </a:r>
          </a:p>
          <a:p>
            <a:pPr marL="0" algn="r" defTabSz="914400" rtl="1" eaLnBrk="1" latinLnBrk="0" hangingPunct="1"/>
            <a:r>
              <a:rPr lang="ar-SA" sz="28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خبرتك و انجازاتك </a:t>
            </a:r>
          </a:p>
          <a:p>
            <a:pPr marL="0" algn="r" defTabSz="914400" rtl="1" eaLnBrk="1" latinLnBrk="0" hangingPunct="1"/>
            <a:r>
              <a:rPr lang="ar-SA" sz="28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شهاداتك </a:t>
            </a:r>
          </a:p>
          <a:p>
            <a:pPr marL="0" algn="r" defTabSz="914400" rtl="1" eaLnBrk="1" latinLnBrk="0" hangingPunct="1"/>
            <a:r>
              <a:rPr lang="ar-SA" sz="2800" dirty="0" err="1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ابتديت</a:t>
            </a:r>
            <a:r>
              <a:rPr lang="ar-SA" sz="28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منين و وصلت فين ؟</a:t>
            </a:r>
            <a:endParaRPr lang="en-EG" sz="2800" dirty="0"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106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1ACA870-CF92-4153-83B9-509C5ED91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0" y="847124"/>
            <a:ext cx="5669052" cy="56690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3158876-9640-4D7F-A5CB-D63C5CC1F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8" y="847124"/>
            <a:ext cx="5669052" cy="56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1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47A571-7754-4D05-9335-66732991D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0" y="860947"/>
            <a:ext cx="5669052" cy="5669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CF852A-DE45-4120-B933-2F4530EC2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8" y="860947"/>
            <a:ext cx="5669052" cy="56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8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CABC7D-504E-40F8-86C3-5C32D5697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1" y="860946"/>
            <a:ext cx="5669051" cy="56690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C1B5BF-D28A-4BB9-AAA8-ACAB49FED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9" y="860946"/>
            <a:ext cx="5669051" cy="566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51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154262-F740-440D-8D0D-E8D28B3BC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396" y="2716328"/>
            <a:ext cx="2616364" cy="23547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7092BE-2C49-4078-9A93-E4616C463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94" y="2847044"/>
            <a:ext cx="3640930" cy="18583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7BA9D6-D402-4940-BD0D-377B0BD5D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24" y="739858"/>
            <a:ext cx="4046317" cy="19297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10A93A-6E12-4C90-BC38-E29726A6CE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43" y="4748239"/>
            <a:ext cx="1904333" cy="190433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42A381E-2684-4A21-BDC1-28E4C7A50C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528" y="3287654"/>
            <a:ext cx="2798201" cy="12120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095C18-FB88-40FA-B889-8D643F5EC2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67" y="5009522"/>
            <a:ext cx="1970411" cy="12535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F4432A9-F41A-4B00-B6B4-4D3DD90554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060" y="1343977"/>
            <a:ext cx="3089507" cy="85901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FFB13E9-FC6D-4E54-96B4-8B4B29F1BC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25" y="5117217"/>
            <a:ext cx="2481226" cy="124061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04C89CA-2F30-4DDE-BD7E-CF7F51FA84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45" y="689870"/>
            <a:ext cx="3469628" cy="19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43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20191014_100825">
            <a:hlinkClick r:id="" action="ppaction://media"/>
            <a:extLst>
              <a:ext uri="{FF2B5EF4-FFF2-40B4-BE49-F238E27FC236}">
                <a16:creationId xmlns:a16="http://schemas.microsoft.com/office/drawing/2014/main" id="{CBA943A4-D7E5-4D59-8543-645E37BCFD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20197" y="753322"/>
            <a:ext cx="3313457" cy="589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6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124325"/>
            <a:ext cx="10263963" cy="26093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كل ده لأني إلتزمت </a:t>
            </a:r>
            <a:r>
              <a:rPr lang="ar-EG" sz="4400" b="1" spc="-150" dirty="0">
                <a:solidFill>
                  <a:schemeClr val="tx1">
                    <a:lumMod val="95000"/>
                    <a:lumOff val="5000"/>
                  </a:schemeClr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بحاجة واحدة </a:t>
            </a:r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بس تصميمات السوشيال ميديا</a:t>
            </a:r>
            <a:endParaRPr lang="en-US" sz="44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2608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051" y="2630136"/>
            <a:ext cx="10263963" cy="1410063"/>
          </a:xfrm>
        </p:spPr>
        <p:txBody>
          <a:bodyPr>
            <a:normAutofit/>
          </a:bodyPr>
          <a:lstStyle/>
          <a:p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بس دا مكانش الحال في البداية</a:t>
            </a:r>
            <a:endParaRPr lang="en-US" sz="44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6971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051" y="1194817"/>
            <a:ext cx="10263963" cy="5254752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كانت بتدور في دماغي حاجات زي هو أنا أقدر أبقي ديزينر أصلاً</a:t>
            </a:r>
            <a:b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هل شغلي دا بيعجب الناس فعلا ؟</a:t>
            </a:r>
            <a:b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هل أقدر أوصل لحاجة في المجال دا ؟</a:t>
            </a:r>
            <a:b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الناس دي موهوبة أوي علشان كدا تقدر تطلع شغل زي دا لكن أنا مش هقدر </a:t>
            </a:r>
            <a:b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هل الموضوع يستاهل أسيب مجال دراستي العلمية علشانه؟</a:t>
            </a:r>
            <a:br>
              <a:rPr lang="ar-EG" sz="32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endParaRPr lang="en-US" sz="32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6872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01712"/>
            <a:ext cx="9144000" cy="26545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بعض نتائج الطلبة</a:t>
            </a:r>
            <a:b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2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حاول تعرف مين فيهم أول مرة</a:t>
            </a:r>
            <a:br>
              <a:rPr lang="ar-EG" sz="2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2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يعمل تصميم سوشيال ميديا في حياته</a:t>
            </a:r>
            <a:endParaRPr lang="en-US" sz="36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9289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051" y="3811087"/>
            <a:ext cx="10263963" cy="4148703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السكيلز اللي الناس بتقول عليها أنها بتعمل فلوس مكنتش بتعملي فلوس</a:t>
            </a: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إعمل بيهانس … عملت </a:t>
            </a:r>
            <a:b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أعرض خدمات على مواقع الفرى لانس … عرضت </a:t>
            </a:r>
            <a:b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نزل شغلك علي جروبات المصممين .. لايكات و كومنتات لكن مفيش حد طلب مني تصميمات</a:t>
            </a:r>
            <a:b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br>
              <a:rPr lang="ar-EG" sz="3200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endParaRPr lang="en-US" sz="36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843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348" y="1593824"/>
            <a:ext cx="10631633" cy="2398862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لحد ما جه اليوم اللي اتغيرت فيه كل حاجة</a:t>
            </a:r>
            <a:endParaRPr lang="en-US" sz="48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2343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682789"/>
            <a:ext cx="10263963" cy="1209729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بداية معرفتي بشركات السوشيال ميديا</a:t>
            </a:r>
            <a:endParaRPr lang="en-US" sz="48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4399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1593824"/>
            <a:ext cx="10263963" cy="2398862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1. إزاي هلاقي الشركات دي</a:t>
            </a:r>
            <a:endParaRPr lang="en-US" sz="54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953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1525100"/>
            <a:ext cx="10263963" cy="4091359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جوجل ماب </a:t>
            </a:r>
            <a:b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Yellow Paper</a:t>
            </a:r>
            <a:b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فيس بوك</a:t>
            </a:r>
            <a:b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8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إنستاجرام</a:t>
            </a:r>
            <a:endParaRPr lang="en-US" sz="48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928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928" y="2454929"/>
            <a:ext cx="10263963" cy="4091359"/>
          </a:xfrm>
        </p:spPr>
        <p:txBody>
          <a:bodyPr>
            <a:noAutofit/>
          </a:bodyPr>
          <a:lstStyle/>
          <a:p>
            <a:pPr algn="l" rtl="1">
              <a:lnSpc>
                <a:spcPct val="100000"/>
              </a:lnSpc>
            </a:pPr>
            <a: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Marketing agency</a:t>
            </a:r>
            <a:b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Digital marketing agency</a:t>
            </a:r>
            <a:b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Media agency</a:t>
            </a:r>
            <a:b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br>
              <a:rPr lang="en-US" sz="48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endParaRPr lang="en-US" sz="4800" dirty="0">
              <a:solidFill>
                <a:srgbClr val="C00000"/>
              </a:solidFill>
              <a:latin typeface="+mn-lt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788794" y="3631135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015288E-90B7-415E-9B51-2D42FE69CE01}"/>
              </a:ext>
            </a:extLst>
          </p:cNvPr>
          <p:cNvSpPr txBox="1">
            <a:spLocks/>
          </p:cNvSpPr>
          <p:nvPr/>
        </p:nvSpPr>
        <p:spPr>
          <a:xfrm>
            <a:off x="7155910" y="3847779"/>
            <a:ext cx="796456" cy="8272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1">
              <a:lnSpc>
                <a:spcPct val="100000"/>
              </a:lnSpc>
            </a:pPr>
            <a:r>
              <a:rPr lang="en-US" sz="96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+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0DDEAEF-7D09-474D-96E9-22110D152E9F}"/>
              </a:ext>
            </a:extLst>
          </p:cNvPr>
          <p:cNvSpPr txBox="1">
            <a:spLocks/>
          </p:cNvSpPr>
          <p:nvPr/>
        </p:nvSpPr>
        <p:spPr>
          <a:xfrm>
            <a:off x="8288177" y="3091164"/>
            <a:ext cx="4387332" cy="12450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1">
              <a:lnSpc>
                <a:spcPct val="100000"/>
              </a:lnSpc>
            </a:pPr>
            <a:r>
              <a:rPr lang="ar-EG" sz="36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اسم المحافظة</a:t>
            </a:r>
            <a:endParaRPr lang="en-US" sz="3600" dirty="0">
              <a:solidFill>
                <a:srgbClr val="C00000"/>
              </a:solidFill>
              <a:latin typeface="+mn-lt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7125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489" y="1383320"/>
            <a:ext cx="10263963" cy="4091359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br>
              <a:rPr lang="ar-EG" sz="44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4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هل ممكن أشتغل في شركة بس من البيت ؟ </a:t>
            </a:r>
            <a:br>
              <a:rPr lang="ar-EG" sz="44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6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الهدف هنا أنك تكسب ثقتهم و بعدين تطلب تشتغل من البيت و كمان فرصتك دلوقتي أفضل بكتير أنك تشتغل من البيت</a:t>
            </a:r>
            <a:endParaRPr lang="en-US" sz="4400" dirty="0">
              <a:solidFill>
                <a:srgbClr val="C00000"/>
              </a:solidFill>
              <a:latin typeface="+mn-lt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8855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986" y="874454"/>
            <a:ext cx="10263963" cy="2038580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3200" dirty="0">
                <a:solidFill>
                  <a:srgbClr val="C00000"/>
                </a:solidFill>
                <a:latin typeface="+mn-lt"/>
                <a:ea typeface="GE SS Two Light" panose="020A0503020102020204" pitchFamily="18" charset="-78"/>
                <a:cs typeface="GE SS Two Light" panose="020A0503020102020204" pitchFamily="18" charset="-78"/>
              </a:rPr>
              <a:t>كنت بروح الشركة مرتين في الشهر علشان ميتقالش عليا أني مبروحش غير علي المرتب</a:t>
            </a:r>
            <a:endParaRPr lang="en-US" sz="3200" dirty="0">
              <a:solidFill>
                <a:srgbClr val="C00000"/>
              </a:solidFill>
              <a:latin typeface="+mn-lt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E76C3B-9AD8-402E-AD6B-3582152E2B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330" y="3131262"/>
            <a:ext cx="3510088" cy="351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0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4839" y="2209120"/>
            <a:ext cx="10777407" cy="2439759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40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دا يجيبنا للسر التاني</a:t>
            </a:r>
            <a:b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2. هو إزاي أعمل تصميمات إحترافية</a:t>
            </a:r>
            <a:endParaRPr lang="en-US" sz="54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752218" y="3063487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902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112417"/>
            <a:ext cx="10263963" cy="3760538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الحقيقة : مفيش وقت حد يعلمك حاجة</a:t>
            </a: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كل واحد مشغول بتاسكاته</a:t>
            </a: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الشركات مش فاضية تعلم حد </a:t>
            </a: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الشركة محتاجة حد يشتغل من أول يوم</a:t>
            </a: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لو قدرت تثبت ده فانت ملكش منافس</a:t>
            </a:r>
            <a:endParaRPr lang="en-US" sz="36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493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FBFE73-6F64-4304-9D8E-8B59DB414152}"/>
              </a:ext>
            </a:extLst>
          </p:cNvPr>
          <p:cNvSpPr txBox="1">
            <a:spLocks/>
          </p:cNvSpPr>
          <p:nvPr/>
        </p:nvSpPr>
        <p:spPr>
          <a:xfrm>
            <a:off x="1026721" y="5497776"/>
            <a:ext cx="3997235" cy="7488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Ahmed</a:t>
            </a:r>
            <a:r>
              <a:rPr lang="en-US" sz="2000" b="1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 Sadek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31D36-DE26-4247-8594-4AEB3733A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945603"/>
            <a:ext cx="5231296" cy="52312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BAC25C-C6BF-4160-9EB3-56D07B5A9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19" y="1001617"/>
            <a:ext cx="5175282" cy="517528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92C5CE5-9BBB-4C07-9BDC-1D10E147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730263"/>
            <a:ext cx="9144000" cy="1078759"/>
          </a:xfrm>
        </p:spPr>
        <p:txBody>
          <a:bodyPr>
            <a:noAutofit/>
          </a:bodyPr>
          <a:lstStyle/>
          <a:p>
            <a:r>
              <a:rPr lang="ar-EG" sz="3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نتائج من الويبنار الأخير</a:t>
            </a: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8830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3679" y="518264"/>
            <a:ext cx="10263963" cy="3516289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زي ما إعلانات التليفزيون ليها أنماط</a:t>
            </a: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b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endParaRPr lang="en-US" sz="36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5FE861-4D1C-4CD6-A269-D73573856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" y="2336719"/>
            <a:ext cx="5317704" cy="26588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F21113-1EFD-45B9-89AF-581E125B8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532" y="1729423"/>
            <a:ext cx="5906890" cy="391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43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238" y="2247422"/>
            <a:ext cx="11897524" cy="2363156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إعلانات السوشيال ميديا كمان ليها أنماط</a:t>
            </a:r>
            <a:b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لازم تعرفها علشان يبقا ليك ميزة تنافسية علي أي حد</a:t>
            </a:r>
            <a:endParaRPr lang="en-US" sz="40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3386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870287"/>
            <a:ext cx="10263963" cy="1117426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5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دا بيودينا للسر الثالث</a:t>
            </a:r>
            <a:endParaRPr lang="en-US" sz="54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43264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121232"/>
            <a:ext cx="10263963" cy="2332844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4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طول عمري معتبر الكورسات سبوبة</a:t>
            </a:r>
            <a:br>
              <a:rPr lang="ar-EG" sz="4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لحد ما أنطلب مني أعمل كورس</a:t>
            </a:r>
            <a:endParaRPr lang="en-US" sz="44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6158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4259" y="1895861"/>
            <a:ext cx="10263963" cy="2682780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في أسبوعين طلعو شغل أنا معملتش زيه غير بعد شهور أو يمكن سنين</a:t>
            </a:r>
            <a:endParaRPr lang="en-US" sz="40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5325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395099"/>
            <a:ext cx="10263963" cy="2067801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EG" sz="4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نتايج الكورس ده أفضل من النتايج</a:t>
            </a:r>
            <a:br>
              <a:rPr lang="ar-EG" sz="4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4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اللي طلعتها طول حياتي</a:t>
            </a:r>
            <a:endParaRPr lang="en-US" sz="44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73902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051" y="2875260"/>
            <a:ext cx="10263963" cy="1117426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رقم واحد : السيستم </a:t>
            </a:r>
            <a:endParaRPr lang="en-US" sz="54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47891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875260"/>
            <a:ext cx="10263963" cy="1117426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رقم اتنين: المدرب </a:t>
            </a:r>
            <a:endParaRPr lang="en-US" sz="54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82812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4259" y="2875260"/>
            <a:ext cx="10263963" cy="1117426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هل الكلام ده فعال </a:t>
            </a:r>
            <a:endParaRPr lang="en-US" sz="54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923778" y="2723968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9178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1524000" y="1760685"/>
            <a:ext cx="9144000" cy="33366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الشهر الأول للثالث 2000 جنيه</a:t>
            </a:r>
          </a:p>
          <a:p>
            <a:pPr>
              <a:lnSpc>
                <a:spcPct val="150000"/>
              </a:lnSpc>
            </a:pPr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الشهر الثالث للسادس 3000 جنيه</a:t>
            </a:r>
          </a:p>
          <a:p>
            <a:pPr>
              <a:lnSpc>
                <a:spcPct val="150000"/>
              </a:lnSpc>
            </a:pPr>
            <a:r>
              <a:rPr lang="ar-EG" sz="44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كدا 15 ألف جنيه في 6 شهور </a:t>
            </a:r>
          </a:p>
        </p:txBody>
      </p:sp>
    </p:spTree>
    <p:extLst>
      <p:ext uri="{BB962C8B-B14F-4D97-AF65-F5344CB8AC3E}">
        <p14:creationId xmlns:p14="http://schemas.microsoft.com/office/powerpoint/2010/main" val="180428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92C5CE5-9BBB-4C07-9BDC-1D10E147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321" y="5779241"/>
            <a:ext cx="9144000" cy="1078759"/>
          </a:xfrm>
        </p:spPr>
        <p:txBody>
          <a:bodyPr>
            <a:noAutofit/>
          </a:bodyPr>
          <a:lstStyle/>
          <a:p>
            <a:r>
              <a:rPr lang="ar-EG" sz="3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نتائج من الويبنار الأخير</a:t>
            </a: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312DB-39CB-4218-A2B2-4D129A51F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491" y="945603"/>
            <a:ext cx="5231296" cy="52312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675C33-7655-4F3C-A240-B845F93FC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4" y="926598"/>
            <a:ext cx="5231296" cy="523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654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018" y="2706210"/>
            <a:ext cx="10263963" cy="1445579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4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عايز تنفذ الخطة دي خلال 30 يوم ؟</a:t>
            </a:r>
            <a:endParaRPr lang="en-US" sz="44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96376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76391" y="1382993"/>
            <a:ext cx="1970568" cy="1088936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en-US" sz="7200" dirty="0">
                <a:solidFill>
                  <a:srgbClr val="C00000"/>
                </a:solidFill>
                <a:latin typeface="(A) Arslan Wessam B" panose="03020402040406030203" pitchFamily="66" charset="-78"/>
                <a:ea typeface="GE SS Two Light" panose="020A0503020102020204" pitchFamily="18" charset="-78"/>
                <a:cs typeface="(A) Arslan Wessam B" panose="03020402040406030203" pitchFamily="66" charset="-78"/>
              </a:rPr>
              <a:t>#</a:t>
            </a:r>
            <a:r>
              <a:rPr lang="en-US" sz="7200" dirty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1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86A27A-867C-4937-9467-7E6A0F1624F2}"/>
              </a:ext>
            </a:extLst>
          </p:cNvPr>
          <p:cNvSpPr txBox="1">
            <a:spLocks/>
          </p:cNvSpPr>
          <p:nvPr/>
        </p:nvSpPr>
        <p:spPr>
          <a:xfrm>
            <a:off x="0" y="1514099"/>
            <a:ext cx="9144000" cy="3284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تقدر تنفذها لوحدك</a:t>
            </a:r>
          </a:p>
          <a:p>
            <a:pPr algn="r"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هتقضي سنة تجرب و تتعلم</a:t>
            </a:r>
          </a:p>
          <a:p>
            <a:pPr algn="r"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دخلك السنا دي هيفضل زي السنة اللي فاتت</a:t>
            </a:r>
            <a:endParaRPr lang="en-US" sz="3600" dirty="0">
              <a:solidFill>
                <a:srgbClr val="C00000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02928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76391" y="1382993"/>
            <a:ext cx="1970568" cy="1088936"/>
          </a:xfrm>
        </p:spPr>
        <p:txBody>
          <a:bodyPr>
            <a:noAutofit/>
          </a:bodyPr>
          <a:lstStyle/>
          <a:p>
            <a:pPr rtl="1">
              <a:lnSpc>
                <a:spcPct val="100000"/>
              </a:lnSpc>
            </a:pPr>
            <a:r>
              <a:rPr lang="ar-EG" sz="7200" dirty="0">
                <a:solidFill>
                  <a:srgbClr val="C00000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</a:rPr>
              <a:t>2</a:t>
            </a:r>
            <a:r>
              <a:rPr lang="en-US" sz="7200" dirty="0">
                <a:solidFill>
                  <a:srgbClr val="C00000"/>
                </a:solidFill>
                <a:latin typeface="(A) Arslan Wessam B" panose="03020402040406030203" pitchFamily="66" charset="-78"/>
                <a:ea typeface="GE SS Two Light" panose="020A0503020102020204" pitchFamily="18" charset="-78"/>
                <a:cs typeface="(A) Arslan Wessam B" panose="03020402040406030203" pitchFamily="66" charset="-78"/>
              </a:rPr>
              <a:t> #</a:t>
            </a:r>
            <a:endParaRPr lang="en-US" sz="7200" dirty="0">
              <a:solidFill>
                <a:srgbClr val="C00000"/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86A27A-867C-4937-9467-7E6A0F1624F2}"/>
              </a:ext>
            </a:extLst>
          </p:cNvPr>
          <p:cNvSpPr txBox="1">
            <a:spLocks/>
          </p:cNvSpPr>
          <p:nvPr/>
        </p:nvSpPr>
        <p:spPr>
          <a:xfrm>
            <a:off x="872179" y="1438873"/>
            <a:ext cx="9144000" cy="38650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تقدر تنفذها البلان دي مع حد أشتغل مع براندات كبيرة برا و جوا مصر و يمشي معاك في البلان خطوة بخطوة</a:t>
            </a:r>
          </a:p>
          <a:p>
            <a:pPr algn="r" rtl="1"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و تسكيب الوقت الضايع و تستغل الوقت الجاي</a:t>
            </a:r>
            <a:endParaRPr lang="en-US" sz="3600" dirty="0">
              <a:solidFill>
                <a:srgbClr val="C00000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14851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86A27A-867C-4937-9467-7E6A0F1624F2}"/>
              </a:ext>
            </a:extLst>
          </p:cNvPr>
          <p:cNvSpPr txBox="1">
            <a:spLocks/>
          </p:cNvSpPr>
          <p:nvPr/>
        </p:nvSpPr>
        <p:spPr>
          <a:xfrm>
            <a:off x="2162569" y="2161147"/>
            <a:ext cx="7866861" cy="18619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EG" sz="54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و علشان أدعمك في رحلتك</a:t>
            </a:r>
            <a:endParaRPr lang="en-US" sz="5400" dirty="0">
              <a:solidFill>
                <a:srgbClr val="C00000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91048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190" y="238539"/>
            <a:ext cx="7573619" cy="191087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كورس مكثف لمدة 4  أسابيع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1BC48E-71EB-4556-A5D8-165346E8E391}"/>
              </a:ext>
            </a:extLst>
          </p:cNvPr>
          <p:cNvSpPr txBox="1">
            <a:spLocks/>
          </p:cNvSpPr>
          <p:nvPr/>
        </p:nvSpPr>
        <p:spPr>
          <a:xfrm>
            <a:off x="1086678" y="2551413"/>
            <a:ext cx="10432773" cy="3284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5 إستايلات تقدر تعمل بيهم أي تصميم سوشيال ميديا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إزاي تحترف البحث في شاتر ستوك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إزاي تستخدم الدمج و الثري دي و الخطوط و الألوان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النظري  - منظور – إضاءة - ظل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400" dirty="0">
              <a:solidFill>
                <a:srgbClr val="D81F26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521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5043"/>
            <a:ext cx="11277600" cy="967409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الهدف مش أني أشرحلك تصميماتي عملتها إزاي أنا هديك سيستم تمشي عليه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045673-9D75-4164-BFDA-4EA19D7FE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12" y="1700183"/>
            <a:ext cx="6146903" cy="3457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859089-30FC-4727-A21F-23A9F2317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415" y="1005136"/>
            <a:ext cx="5063385" cy="506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1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5043"/>
            <a:ext cx="11277600" cy="967409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الهدف مش أني أشرحلك تصميماتي عملتها إزاي أنا هديك سيستم تمشي عليه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9DC592-B292-4F5C-90F7-AA064C4EED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7" y="1145620"/>
            <a:ext cx="4644541" cy="4644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66AAF7-7859-42BE-977A-03AEC3EB81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044" y="1106729"/>
            <a:ext cx="4644541" cy="46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331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FBFE73-6F64-4304-9D8E-8B59DB414152}"/>
              </a:ext>
            </a:extLst>
          </p:cNvPr>
          <p:cNvSpPr txBox="1">
            <a:spLocks/>
          </p:cNvSpPr>
          <p:nvPr/>
        </p:nvSpPr>
        <p:spPr>
          <a:xfrm>
            <a:off x="1026721" y="5497776"/>
            <a:ext cx="3997235" cy="7488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Ahmed</a:t>
            </a:r>
            <a:r>
              <a:rPr lang="en-US" sz="2000" b="1" dirty="0">
                <a:solidFill>
                  <a:srgbClr val="C00000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 Sadek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31D36-DE26-4247-8594-4AEB3733A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10" y="839711"/>
            <a:ext cx="5406888" cy="54068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BAC25C-C6BF-4160-9EB3-56D07B5A9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34" y="839711"/>
            <a:ext cx="5406888" cy="54068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92C5CE5-9BBB-4C07-9BDC-1D10E147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792493"/>
            <a:ext cx="9144000" cy="1078759"/>
          </a:xfrm>
        </p:spPr>
        <p:txBody>
          <a:bodyPr>
            <a:noAutofit/>
          </a:bodyPr>
          <a:lstStyle/>
          <a:p>
            <a:r>
              <a:rPr lang="ar-EG" sz="3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نتائج الطلبة</a:t>
            </a: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411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92C5CE5-9BBB-4C07-9BDC-1D10E147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8843" y="5817560"/>
            <a:ext cx="9144000" cy="1078759"/>
          </a:xfrm>
        </p:spPr>
        <p:txBody>
          <a:bodyPr>
            <a:noAutofit/>
          </a:bodyPr>
          <a:lstStyle/>
          <a:p>
            <a:r>
              <a:rPr lang="ar-EG" sz="3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نتائج الطلبة</a:t>
            </a: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312DB-39CB-4218-A2B2-4D129A51F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43" y="845780"/>
            <a:ext cx="5455003" cy="54550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675C33-7655-4F3C-A240-B845F93FC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75" y="845779"/>
            <a:ext cx="5455003" cy="54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345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92C5CE5-9BBB-4C07-9BDC-1D10E147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4203" y="5790426"/>
            <a:ext cx="9144000" cy="1078759"/>
          </a:xfrm>
        </p:spPr>
        <p:txBody>
          <a:bodyPr>
            <a:noAutofit/>
          </a:bodyPr>
          <a:lstStyle/>
          <a:p>
            <a:r>
              <a:rPr lang="ar-EG" sz="3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نتائج الطلبة</a:t>
            </a: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38282B-B831-4F45-AE0E-8D5A0A842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173" y="905806"/>
            <a:ext cx="5256455" cy="52564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692767-BA64-4882-8ECD-B70BBF473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72" y="945603"/>
            <a:ext cx="5216658" cy="521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9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92C5CE5-9BBB-4C07-9BDC-1D10E147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4203" y="5790426"/>
            <a:ext cx="9144000" cy="1078759"/>
          </a:xfrm>
        </p:spPr>
        <p:txBody>
          <a:bodyPr>
            <a:noAutofit/>
          </a:bodyPr>
          <a:lstStyle/>
          <a:p>
            <a:r>
              <a:rPr lang="ar-EG" sz="32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نتائج من الويبنار الأخير</a:t>
            </a:r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38282B-B831-4F45-AE0E-8D5A0A842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173" y="905806"/>
            <a:ext cx="5256455" cy="52564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692767-BA64-4882-8ECD-B70BBF473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72" y="945603"/>
            <a:ext cx="5216658" cy="521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112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273714-E5D8-4DB3-B805-E106FDCF07B2}"/>
              </a:ext>
            </a:extLst>
          </p:cNvPr>
          <p:cNvSpPr txBox="1">
            <a:spLocks/>
          </p:cNvSpPr>
          <p:nvPr/>
        </p:nvSpPr>
        <p:spPr>
          <a:xfrm>
            <a:off x="800986" y="2582623"/>
            <a:ext cx="9144000" cy="14100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154262-F740-440D-8D0D-E8D28B3BC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396" y="2716328"/>
            <a:ext cx="2616364" cy="23547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7092BE-2C49-4078-9A93-E4616C463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94" y="2847044"/>
            <a:ext cx="3640930" cy="18583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7BA9D6-D402-4940-BD0D-377B0BD5D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24" y="739858"/>
            <a:ext cx="4046317" cy="19297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10A93A-6E12-4C90-BC38-E29726A6CE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43" y="4748239"/>
            <a:ext cx="1904333" cy="190433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42A381E-2684-4A21-BDC1-28E4C7A50C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528" y="3287654"/>
            <a:ext cx="2798201" cy="12120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095C18-FB88-40FA-B889-8D643F5EC2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67" y="5009522"/>
            <a:ext cx="1970411" cy="12535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F4432A9-F41A-4B00-B6B4-4D3DD90554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060" y="1343977"/>
            <a:ext cx="3089507" cy="85901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FFB13E9-FC6D-4E54-96B4-8B4B29F1BC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25" y="5117217"/>
            <a:ext cx="2481226" cy="124061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04C89CA-2F30-4DDE-BD7E-CF7F51FA84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45" y="689870"/>
            <a:ext cx="3469628" cy="19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171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1ACA870-CF92-4153-83B9-509C5ED91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0" y="847124"/>
            <a:ext cx="5669052" cy="56690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3158876-9640-4D7F-A5CB-D63C5CC1F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8" y="847124"/>
            <a:ext cx="5669052" cy="56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592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47A571-7754-4D05-9335-66732991D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0" y="860947"/>
            <a:ext cx="5669052" cy="5669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CF852A-DE45-4120-B933-2F4530EC2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8" y="860947"/>
            <a:ext cx="5669052" cy="56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642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CABC7D-504E-40F8-86C3-5C32D5697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1" y="860946"/>
            <a:ext cx="5669051" cy="56690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C1B5BF-D28A-4BB9-AAA8-ACAB49FED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9" y="860946"/>
            <a:ext cx="5669051" cy="566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773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0EBEF0E-51D0-4FF2-BCB3-7B6F33389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520"/>
            <a:ext cx="12269907" cy="5622960"/>
          </a:xfrm>
        </p:spPr>
      </p:pic>
    </p:spTree>
    <p:extLst>
      <p:ext uri="{BB962C8B-B14F-4D97-AF65-F5344CB8AC3E}">
        <p14:creationId xmlns:p14="http://schemas.microsoft.com/office/powerpoint/2010/main" val="222526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004" y="225956"/>
            <a:ext cx="3375991" cy="1390809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الأسبوع الأول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1BC48E-71EB-4556-A5D8-165346E8E391}"/>
              </a:ext>
            </a:extLst>
          </p:cNvPr>
          <p:cNvSpPr txBox="1">
            <a:spLocks/>
          </p:cNvSpPr>
          <p:nvPr/>
        </p:nvSpPr>
        <p:spPr>
          <a:xfrm>
            <a:off x="2153477" y="2141265"/>
            <a:ext cx="9144000" cy="42794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</a:t>
            </a: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التعامل مع الكريتف برييف سواء شركة أو شخص</a:t>
            </a:r>
            <a:endParaRPr lang="en-US" sz="34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</a:t>
            </a: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إحتراف القص بالبن تول </a:t>
            </a:r>
            <a:endParaRPr lang="en-US" sz="34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إحتراف قص الشعر</a:t>
            </a:r>
            <a:endParaRPr lang="en-US" sz="34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الماسك</a:t>
            </a:r>
            <a:endParaRPr lang="en-US" sz="34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إزاي تاخد الشادو من أي صورة</a:t>
            </a:r>
            <a:b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en-US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</a:t>
            </a:r>
            <a:endParaRPr lang="ar-EG" sz="34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83478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9BB426-3081-4FFC-82A6-BC3176225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734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418" y="225956"/>
            <a:ext cx="3715578" cy="1390809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الأسبوع الثاني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1BC48E-71EB-4556-A5D8-165346E8E391}"/>
              </a:ext>
            </a:extLst>
          </p:cNvPr>
          <p:cNvSpPr txBox="1">
            <a:spLocks/>
          </p:cNvSpPr>
          <p:nvPr/>
        </p:nvSpPr>
        <p:spPr>
          <a:xfrm>
            <a:off x="2087216" y="2577917"/>
            <a:ext cx="9144000" cy="3284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الإضاءة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الشادو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تصحيح الألوان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النك كوليكشن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الإستايل الأول من تصميمات السوشيال ميديا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4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إحتراف البحث علي شاتر ستوك</a:t>
            </a:r>
          </a:p>
        </p:txBody>
      </p:sp>
    </p:spTree>
    <p:extLst>
      <p:ext uri="{BB962C8B-B14F-4D97-AF65-F5344CB8AC3E}">
        <p14:creationId xmlns:p14="http://schemas.microsoft.com/office/powerpoint/2010/main" val="4771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80A322-A144-4D99-94AB-43F6A55A7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83" y="842712"/>
            <a:ext cx="5172576" cy="51725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939653-B891-4C95-BF43-7B5A5D9C2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543" y="842712"/>
            <a:ext cx="5172575" cy="51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720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418" y="225956"/>
            <a:ext cx="3715578" cy="1390809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الأسبوع الثالث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1BC48E-71EB-4556-A5D8-165346E8E391}"/>
              </a:ext>
            </a:extLst>
          </p:cNvPr>
          <p:cNvSpPr txBox="1">
            <a:spLocks/>
          </p:cNvSpPr>
          <p:nvPr/>
        </p:nvSpPr>
        <p:spPr>
          <a:xfrm>
            <a:off x="2126972" y="2312874"/>
            <a:ext cx="9144000" cy="3284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28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أساسيات الاليستريتور المتعلقة بتصميمات السوشيال ميديا</a:t>
            </a:r>
            <a:endParaRPr lang="en-US" sz="28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28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إختيار الألوان</a:t>
            </a:r>
            <a:endParaRPr lang="en-US" sz="28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28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الإستايل الثاني من تصميمات السوشيال ميديا</a:t>
            </a:r>
            <a:endParaRPr lang="en-US" sz="28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28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الإستايل الثالث من تصميمات السوشيال ميديا</a:t>
            </a:r>
            <a:endParaRPr lang="en-US" sz="28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28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إزاي تجيب فكرة من شاتر ستوك ( 4 أجزاء )</a:t>
            </a:r>
            <a:endParaRPr lang="en-US" sz="2800" dirty="0">
              <a:solidFill>
                <a:srgbClr val="D81F26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28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الخطوط الخاصة بتصميمات السوشيال ميديا</a:t>
            </a:r>
          </a:p>
        </p:txBody>
      </p:sp>
    </p:spTree>
    <p:extLst>
      <p:ext uri="{BB962C8B-B14F-4D97-AF65-F5344CB8AC3E}">
        <p14:creationId xmlns:p14="http://schemas.microsoft.com/office/powerpoint/2010/main" val="194744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25891"/>
            <a:ext cx="9144000" cy="26545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ar-EG" sz="36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الإجابة: </a:t>
            </a:r>
            <a:b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كلهم</a:t>
            </a:r>
            <a:endParaRPr lang="en-US" sz="360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1770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20621D-FAF9-4A4E-BF27-7F4800BC6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47" y="412474"/>
            <a:ext cx="6033052" cy="6033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76E78E-80D6-46CD-A76B-1731E58A9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2474"/>
            <a:ext cx="6033052" cy="60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749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418" y="225956"/>
            <a:ext cx="3715578" cy="1390809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الأسبوع الرابع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1BC48E-71EB-4556-A5D8-165346E8E391}"/>
              </a:ext>
            </a:extLst>
          </p:cNvPr>
          <p:cNvSpPr txBox="1">
            <a:spLocks/>
          </p:cNvSpPr>
          <p:nvPr/>
        </p:nvSpPr>
        <p:spPr>
          <a:xfrm>
            <a:off x="1676399" y="2895970"/>
            <a:ext cx="9144000" cy="3284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الإستايل الرابع من تصميمات السوشيال ميديا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الإنستاجرام جريد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الإنستاجرام ستوري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النيون و الجي اي اف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الثري دي في الفوتوشوب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الإستايل الخامس 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000" dirty="0">
                <a:solidFill>
                  <a:srgbClr val="D81F2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البريمير و مونتاج الفيديو</a:t>
            </a:r>
          </a:p>
        </p:txBody>
      </p:sp>
    </p:spTree>
    <p:extLst>
      <p:ext uri="{BB962C8B-B14F-4D97-AF65-F5344CB8AC3E}">
        <p14:creationId xmlns:p14="http://schemas.microsoft.com/office/powerpoint/2010/main" val="30228867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20621D-FAF9-4A4E-BF27-7F4800BC6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47" y="412474"/>
            <a:ext cx="6033052" cy="6033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76E78E-80D6-46CD-A76B-1731E58A9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2474"/>
            <a:ext cx="6033052" cy="60330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F14EA9-4928-41A1-B106-518C57D88D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685"/>
            <a:ext cx="6033053" cy="6033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EBCE59-1925-4E66-90EF-EBCF4F83A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49528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608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FB4BDB-267E-42A0-A174-EACE0D17E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387" y="-20944"/>
            <a:ext cx="9771226" cy="687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861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2" y="2112442"/>
            <a:ext cx="9965635" cy="3166601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هتستفاد في كورس 4 أسابيع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 أكتر من كلية 4 سنين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0" indent="0" algn="ctr" rtl="1">
              <a:lnSpc>
                <a:spcPct val="150000"/>
              </a:lnSpc>
              <a:buNone/>
            </a:pP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31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2" y="2693838"/>
            <a:ext cx="9965635" cy="3166601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40 جيجا من شاتر ستوك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245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2" y="1446310"/>
            <a:ext cx="9965635" cy="3965379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دعم شخصي من علي مدار الـ 30 يوم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+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جروب الواتس اب و لقاءات زووم متجددة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657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2" y="1446310"/>
            <a:ext cx="9965635" cy="3965379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اكسس مدي الحياة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+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تحديثات مستمرة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679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9" y="0"/>
            <a:ext cx="4399722" cy="1469168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خلينا نجمع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822173"/>
            <a:ext cx="9144000" cy="4246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الدعم الشخصي مني - 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4000 جنيه</a:t>
            </a: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4 أسابيع كورس مكثف -&gt;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2500 جنيه</a:t>
            </a: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40 جيجا شاتر ستوك - 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1200 جنيه</a:t>
            </a: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تحديثات الكورس - 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1000 جنيه</a:t>
            </a:r>
          </a:p>
          <a:p>
            <a:pPr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قيمة الكورس : 8700 جنيه</a:t>
            </a:r>
          </a:p>
        </p:txBody>
      </p:sp>
    </p:spTree>
    <p:extLst>
      <p:ext uri="{BB962C8B-B14F-4D97-AF65-F5344CB8AC3E}">
        <p14:creationId xmlns:p14="http://schemas.microsoft.com/office/powerpoint/2010/main" val="40949969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9" y="0"/>
            <a:ext cx="4399722" cy="1469168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خلينا نجمع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2694416"/>
            <a:ext cx="9144000" cy="1469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قيمة الكورس : </a:t>
            </a: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8700</a:t>
            </a: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جنيه</a:t>
            </a:r>
          </a:p>
        </p:txBody>
      </p:sp>
    </p:spTree>
    <p:extLst>
      <p:ext uri="{BB962C8B-B14F-4D97-AF65-F5344CB8AC3E}">
        <p14:creationId xmlns:p14="http://schemas.microsoft.com/office/powerpoint/2010/main" val="1474889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03132"/>
            <a:ext cx="9144000" cy="1122759"/>
          </a:xfrm>
        </p:spPr>
        <p:txBody>
          <a:bodyPr>
            <a:normAutofit/>
          </a:bodyPr>
          <a:lstStyle/>
          <a:p>
            <a:r>
              <a:rPr lang="ar-EG" sz="48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لو أنت ...</a:t>
            </a:r>
            <a:endParaRPr lang="en-US" sz="48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70E1BE4-41B3-4B3C-8C61-F558646BBEBF}"/>
              </a:ext>
            </a:extLst>
          </p:cNvPr>
          <p:cNvSpPr txBox="1">
            <a:spLocks/>
          </p:cNvSpPr>
          <p:nvPr/>
        </p:nvSpPr>
        <p:spPr>
          <a:xfrm>
            <a:off x="2312504" y="1773484"/>
            <a:ext cx="9144000" cy="3065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7B1B022-0010-43D1-BD08-921B4A311698}"/>
              </a:ext>
            </a:extLst>
          </p:cNvPr>
          <p:cNvSpPr txBox="1">
            <a:spLocks/>
          </p:cNvSpPr>
          <p:nvPr/>
        </p:nvSpPr>
        <p:spPr>
          <a:xfrm>
            <a:off x="1676400" y="855532"/>
            <a:ext cx="9144000" cy="39832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E1BEE6-B725-4080-AB3B-CC90B6D7B806}"/>
              </a:ext>
            </a:extLst>
          </p:cNvPr>
          <p:cNvSpPr txBox="1">
            <a:spLocks/>
          </p:cNvSpPr>
          <p:nvPr/>
        </p:nvSpPr>
        <p:spPr>
          <a:xfrm>
            <a:off x="800302" y="1347791"/>
            <a:ext cx="10591393" cy="37367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EG" sz="24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قدرت تعمل تصميمات سوشيال ميديا إحترافية</a:t>
            </a:r>
          </a:p>
          <a:p>
            <a:endParaRPr lang="ar-EG" sz="24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r>
              <a:rPr lang="ar-EG" sz="24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قدرت تلاقي ناس محتاجة التصميمات دي بشكل يومي</a:t>
            </a:r>
          </a:p>
          <a:p>
            <a:endParaRPr lang="ar-EG" sz="24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r>
              <a:rPr lang="ar-EG" sz="24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قدرت تبعتلهم رسايل بسيطة تخليهم عايزين يشتغلو معاك</a:t>
            </a:r>
          </a:p>
          <a:p>
            <a:endParaRPr lang="ar-EG" sz="24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endParaRPr lang="ar-EG" sz="24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endParaRPr lang="en-US" sz="24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ABDE31A-04AA-4DFF-B8A7-80A4574C298B}"/>
              </a:ext>
            </a:extLst>
          </p:cNvPr>
          <p:cNvSpPr txBox="1">
            <a:spLocks/>
          </p:cNvSpPr>
          <p:nvPr/>
        </p:nvSpPr>
        <p:spPr>
          <a:xfrm>
            <a:off x="1523998" y="4208293"/>
            <a:ext cx="9144000" cy="11227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EG" sz="32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هل هتقدر تعمل ٢٠٠٠ ل ٥٠٠٠ جنيه من تصميمات السوشيال ميديا في الشهر ؟</a:t>
            </a:r>
            <a:endParaRPr lang="en-US" sz="32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46782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9" y="0"/>
            <a:ext cx="4399722" cy="1469168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خلينا نجمع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2694416"/>
            <a:ext cx="9144000" cy="1469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قيمة الحالية : </a:t>
            </a: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1٠00</a:t>
            </a: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جنيه</a:t>
            </a:r>
          </a:p>
        </p:txBody>
      </p:sp>
    </p:spTree>
    <p:extLst>
      <p:ext uri="{BB962C8B-B14F-4D97-AF65-F5344CB8AC3E}">
        <p14:creationId xmlns:p14="http://schemas.microsoft.com/office/powerpoint/2010/main" val="24525240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9" y="0"/>
            <a:ext cx="4399722" cy="1469168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خلينا نجمع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2694416"/>
            <a:ext cx="9144000" cy="1469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لأول 10 أشخاص : </a:t>
            </a:r>
            <a:r>
              <a:rPr lang="ar-EG" sz="540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٧٥٠</a:t>
            </a: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جنيه</a:t>
            </a:r>
          </a:p>
        </p:txBody>
      </p:sp>
    </p:spTree>
    <p:extLst>
      <p:ext uri="{BB962C8B-B14F-4D97-AF65-F5344CB8AC3E}">
        <p14:creationId xmlns:p14="http://schemas.microsoft.com/office/powerpoint/2010/main" val="7397638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3286-BF9D-4CA8-9EC4-51B61C0F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9" y="0"/>
            <a:ext cx="4399722" cy="1469168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EG" sz="4800" dirty="0">
                <a:solidFill>
                  <a:schemeClr val="bg1"/>
                </a:solidFill>
                <a:latin typeface="Century Gothic" panose="020B0502020202020204" pitchFamily="34" charset="0"/>
                <a:ea typeface="GE SS Two Light" panose="020A0503020102020204" pitchFamily="18" charset="-78"/>
                <a:cs typeface="GE SS Two Light" panose="020A0503020102020204" pitchFamily="18" charset="-78"/>
              </a:rPr>
              <a:t>٧٥٠ جنيه فقط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822173"/>
            <a:ext cx="9144000" cy="4246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الدعم الشخصي مني - 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4000 جنيه</a:t>
            </a: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4 أسابيع كورس مكثف -&gt;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2500 جنيه</a:t>
            </a: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40 جيجا شاتر ستوك - 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1200 جنيه</a:t>
            </a:r>
          </a:p>
          <a:p>
            <a:pPr marL="457200" indent="-457200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تحديثات الكورس - &gt;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1000 جنيه</a:t>
            </a:r>
          </a:p>
          <a:p>
            <a:pPr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قيمة الكورس : 8700 جنيه</a:t>
            </a:r>
          </a:p>
        </p:txBody>
      </p:sp>
    </p:spTree>
    <p:extLst>
      <p:ext uri="{BB962C8B-B14F-4D97-AF65-F5344CB8AC3E}">
        <p14:creationId xmlns:p14="http://schemas.microsoft.com/office/powerpoint/2010/main" val="36642832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2416120"/>
            <a:ext cx="9144000" cy="1469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5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ضمان إسترجاع الأموال </a:t>
            </a:r>
            <a:r>
              <a:rPr lang="ar-EG" sz="54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30 يوم</a:t>
            </a:r>
          </a:p>
        </p:txBody>
      </p:sp>
    </p:spTree>
    <p:extLst>
      <p:ext uri="{BB962C8B-B14F-4D97-AF65-F5344CB8AC3E}">
        <p14:creationId xmlns:p14="http://schemas.microsoft.com/office/powerpoint/2010/main" val="6017678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1275459"/>
            <a:ext cx="9144000" cy="35871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مش هتخسر فلوسك</a:t>
            </a:r>
          </a:p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الطريقة الوحيدة اللي ممكن تخسرك أنك متستغلش</a:t>
            </a:r>
            <a:r>
              <a:rPr lang="ar-EG" sz="48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الفرصة </a:t>
            </a: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دي</a:t>
            </a:r>
            <a:endParaRPr lang="ar-EG" sz="48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91380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2558643"/>
            <a:ext cx="9144000" cy="42993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4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هل تقدر فعلا تعمل ده في</a:t>
            </a:r>
            <a:r>
              <a:rPr lang="ar-EG" sz="44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30 يوم </a:t>
            </a:r>
            <a:r>
              <a:rPr lang="ar-EG" sz="4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؟</a:t>
            </a:r>
          </a:p>
          <a:p>
            <a:pPr rtl="1">
              <a:lnSpc>
                <a:spcPct val="150000"/>
              </a:lnSpc>
            </a:pPr>
            <a:r>
              <a:rPr lang="ar-EG" sz="4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تقدر تطلع تصميمات إحترافية </a:t>
            </a:r>
            <a:r>
              <a:rPr lang="ar-EG" sz="4400" dirty="0">
                <a:solidFill>
                  <a:schemeClr val="accent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اه تقدر</a:t>
            </a:r>
          </a:p>
          <a:p>
            <a:pPr rtl="1">
              <a:lnSpc>
                <a:spcPct val="150000"/>
              </a:lnSpc>
            </a:pPr>
            <a:r>
              <a:rPr lang="ar-EG" sz="4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تقدر تلاقي شركة واحدة </a:t>
            </a:r>
            <a:r>
              <a:rPr lang="ar-EG" sz="4400" dirty="0">
                <a:solidFill>
                  <a:schemeClr val="accent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اه تقدر</a:t>
            </a:r>
          </a:p>
          <a:p>
            <a:pPr rtl="1">
              <a:lnSpc>
                <a:spcPct val="150000"/>
              </a:lnSpc>
            </a:pPr>
            <a:r>
              <a:rPr lang="ar-EG" sz="40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تقدر تعمل علي الأقل 2000 لو مبتدأ</a:t>
            </a:r>
          </a:p>
          <a:p>
            <a:pPr rtl="1">
              <a:lnSpc>
                <a:spcPct val="150000"/>
              </a:lnSpc>
            </a:pPr>
            <a:r>
              <a:rPr lang="ar-EG" sz="40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و من 3000 لــ 4000 الاف لو مستواك متوسط</a:t>
            </a:r>
          </a:p>
          <a:p>
            <a:pPr rtl="1">
              <a:lnSpc>
                <a:spcPct val="150000"/>
              </a:lnSpc>
            </a:pPr>
            <a:r>
              <a:rPr lang="ar-EG" sz="4000" dirty="0">
                <a:solidFill>
                  <a:schemeClr val="accent6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أكيد تقدر</a:t>
            </a:r>
          </a:p>
          <a:p>
            <a:pPr rtl="1">
              <a:lnSpc>
                <a:spcPct val="150000"/>
              </a:lnSpc>
            </a:pPr>
            <a:endParaRPr lang="ar-EG" sz="4400" dirty="0">
              <a:solidFill>
                <a:schemeClr val="bg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13874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979685" y="1995426"/>
            <a:ext cx="9960864" cy="217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لو أخدت القرار دلوقتي </a:t>
            </a:r>
          </a:p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٧٥0 جنيه و 30 يوم هيغيرو مسار السنة</a:t>
            </a:r>
            <a:endParaRPr lang="ar-EG" sz="48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369229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1803268"/>
            <a:ext cx="9144000" cy="42993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أيه اللي ممكن </a:t>
            </a: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تخسره 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لو مشترتش</a:t>
            </a:r>
          </a:p>
          <a:p>
            <a:pPr rtl="1">
              <a:lnSpc>
                <a:spcPct val="150000"/>
              </a:lnSpc>
            </a:pPr>
            <a:endParaRPr lang="ar-EG" sz="3600" dirty="0">
              <a:solidFill>
                <a:schemeClr val="bg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عرض ٧٥٠ جنيه لأول ٥ أشخاص</a:t>
            </a:r>
          </a:p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rgbClr val="E7111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سنة لوحدك</a:t>
            </a: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بتحاول تعمل ده</a:t>
            </a:r>
          </a:p>
          <a:p>
            <a:pPr rtl="1">
              <a:lnSpc>
                <a:spcPct val="150000"/>
              </a:lnSpc>
            </a:pPr>
            <a:r>
              <a:rPr lang="ar-EG" sz="36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سنة كانت ممكن تبقي ضعف اللي بتعمله حاليا</a:t>
            </a:r>
          </a:p>
          <a:p>
            <a:pPr rtl="1">
              <a:lnSpc>
                <a:spcPct val="150000"/>
              </a:lnSpc>
            </a:pPr>
            <a:r>
              <a:rPr lang="ar-EG" sz="2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تقدر تحسن كل حاجة في 30 يوم  بدل سنة أو اتنين</a:t>
            </a:r>
          </a:p>
          <a:p>
            <a:pPr rtl="1">
              <a:lnSpc>
                <a:spcPct val="150000"/>
              </a:lnSpc>
            </a:pPr>
            <a:endParaRPr lang="ar-EG" sz="3600" dirty="0">
              <a:solidFill>
                <a:schemeClr val="bg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84104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D83FE5C-7870-495D-BFE3-D40B15769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39" y="371616"/>
            <a:ext cx="5200000" cy="32476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1C80B6-CFC7-4335-BF3B-CCAECAA8C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621" y="1836732"/>
            <a:ext cx="4647619" cy="420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5CA576-CA62-41F5-8BE8-221F76DA7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75" y="3823997"/>
            <a:ext cx="5161905" cy="2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0847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AEE9A2-D9A1-44A7-845E-70E5F2D60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000" y="229381"/>
            <a:ext cx="5200000" cy="3038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D7715F-95DA-481C-B308-7F049DC46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774" y="1967336"/>
            <a:ext cx="5171429" cy="12666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85C2E2-59B3-4A0C-B12E-62E3A47CF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55" y="3330830"/>
            <a:ext cx="5200000" cy="28952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E3CC40-BD76-443B-B481-24F1A0595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14" y="3338283"/>
            <a:ext cx="5133333" cy="3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68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574" y="2289834"/>
            <a:ext cx="11290852" cy="227833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0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ده اللي هتكتشفه النهاردة إن شاء الله</a:t>
            </a:r>
            <a:b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</a:br>
            <a:r>
              <a:rPr lang="ar-EG" sz="4000" b="1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مفيش حاجة هتستخبي</a:t>
            </a:r>
            <a:endParaRPr lang="en-US" sz="4000" b="1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28965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17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للإشتراك و الإستفسار</a:t>
            </a:r>
          </a:p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اضغط عل اللينك تحت للحجز</a:t>
            </a:r>
            <a:endParaRPr lang="ar-EG" sz="48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50816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17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سؤالي الأخير</a:t>
            </a:r>
          </a:p>
          <a:p>
            <a:pPr rtl="1">
              <a:lnSpc>
                <a:spcPct val="150000"/>
              </a:lnSpc>
            </a:pPr>
            <a:r>
              <a:rPr lang="ar-EG" sz="48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لو مش دلوقتي إمتا ؟</a:t>
            </a:r>
            <a:endParaRPr lang="ar-EG" sz="48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3C807-ED2F-6647-B28B-CC370FBBA30A}"/>
              </a:ext>
            </a:extLst>
          </p:cNvPr>
          <p:cNvSpPr txBox="1"/>
          <p:nvPr/>
        </p:nvSpPr>
        <p:spPr>
          <a:xfrm>
            <a:off x="3184786" y="4315136"/>
            <a:ext cx="5822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sz="2000" dirty="0" err="1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متحاولش</a:t>
            </a:r>
            <a:r>
              <a:rPr lang="ar-SA" sz="2000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تسوف لان المجال </a:t>
            </a:r>
            <a:r>
              <a:rPr lang="ar-SA" sz="2000" dirty="0" err="1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دا</a:t>
            </a:r>
            <a:r>
              <a:rPr lang="ar-SA" sz="2000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مليان بناس </a:t>
            </a:r>
            <a:r>
              <a:rPr lang="ar-SA" sz="2000" dirty="0" err="1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بتسوف</a:t>
            </a:r>
            <a:endParaRPr lang="en-EG" sz="2000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62790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327452-D84F-41C4-8FDE-F25297B2D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7" y="5279043"/>
            <a:ext cx="1578957" cy="15789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23B290-1F48-4AC5-A9DB-A18D5E9D6F75}"/>
              </a:ext>
            </a:extLst>
          </p:cNvPr>
          <p:cNvSpPr txBox="1">
            <a:spLocks/>
          </p:cNvSpPr>
          <p:nvPr/>
        </p:nvSpPr>
        <p:spPr>
          <a:xfrm>
            <a:off x="1524000" y="1995426"/>
            <a:ext cx="9144000" cy="2867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endParaRPr lang="ar-EG" sz="36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AD9F0C-8799-4BA9-B8E2-B66180E0A836}"/>
              </a:ext>
            </a:extLst>
          </p:cNvPr>
          <p:cNvSpPr txBox="1">
            <a:spLocks/>
          </p:cNvSpPr>
          <p:nvPr/>
        </p:nvSpPr>
        <p:spPr>
          <a:xfrm>
            <a:off x="1402080" y="1995426"/>
            <a:ext cx="9144000" cy="217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50000"/>
              </a:lnSpc>
            </a:pPr>
            <a:r>
              <a:rPr lang="ar-EG" sz="80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شكراً</a:t>
            </a:r>
            <a:endParaRPr lang="ar-EG" sz="8000" dirty="0">
              <a:solidFill>
                <a:srgbClr val="E7111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20A0990-7CA2-BC47-ACE0-429BDC1F04D3}"/>
                  </a:ext>
                </a:extLst>
              </p14:cNvPr>
              <p14:cNvContentPartPr/>
              <p14:nvPr/>
            </p14:nvContentPartPr>
            <p14:xfrm>
              <a:off x="-264384" y="2190000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20A0990-7CA2-BC47-ACE0-429BDC1F04D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73384" y="218136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851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03132"/>
            <a:ext cx="9144000" cy="1122759"/>
          </a:xfrm>
        </p:spPr>
        <p:txBody>
          <a:bodyPr>
            <a:normAutofit/>
          </a:bodyPr>
          <a:lstStyle/>
          <a:p>
            <a:r>
              <a:rPr lang="ar-EG" sz="4800" b="1" spc="-150" dirty="0">
                <a:solidFill>
                  <a:srgbClr val="C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هدف الويبنار ده ؟</a:t>
            </a:r>
            <a:endParaRPr lang="en-US" sz="48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17565"/>
            <a:ext cx="12192000" cy="1828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575560" y="-143691"/>
            <a:ext cx="7040880" cy="757645"/>
          </a:xfrm>
          <a:prstGeom prst="round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7722"/>
            <a:ext cx="9144000" cy="1655762"/>
          </a:xfrm>
        </p:spPr>
        <p:txBody>
          <a:bodyPr>
            <a:normAutofit/>
          </a:bodyPr>
          <a:lstStyle/>
          <a:p>
            <a:r>
              <a:rPr lang="ar-EG" dirty="0">
                <a:solidFill>
                  <a:schemeClr val="bg1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5000 جنيه شهرياً من تصميمات السوشيال ميديا</a:t>
            </a:r>
            <a:endParaRPr lang="en-US" dirty="0">
              <a:solidFill>
                <a:schemeClr val="bg1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70E1BE4-41B3-4B3C-8C61-F558646BBEBF}"/>
              </a:ext>
            </a:extLst>
          </p:cNvPr>
          <p:cNvSpPr txBox="1">
            <a:spLocks/>
          </p:cNvSpPr>
          <p:nvPr/>
        </p:nvSpPr>
        <p:spPr>
          <a:xfrm>
            <a:off x="2312504" y="1773484"/>
            <a:ext cx="9144000" cy="3065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7B1B022-0010-43D1-BD08-921B4A311698}"/>
              </a:ext>
            </a:extLst>
          </p:cNvPr>
          <p:cNvSpPr txBox="1">
            <a:spLocks/>
          </p:cNvSpPr>
          <p:nvPr/>
        </p:nvSpPr>
        <p:spPr>
          <a:xfrm>
            <a:off x="1676400" y="855532"/>
            <a:ext cx="9144000" cy="39832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spc="-150" dirty="0">
              <a:solidFill>
                <a:srgbClr val="C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E1BEE6-B725-4080-AB3B-CC90B6D7B806}"/>
              </a:ext>
            </a:extLst>
          </p:cNvPr>
          <p:cNvSpPr txBox="1">
            <a:spLocks/>
          </p:cNvSpPr>
          <p:nvPr/>
        </p:nvSpPr>
        <p:spPr>
          <a:xfrm>
            <a:off x="760546" y="1767267"/>
            <a:ext cx="10975707" cy="37367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EG" sz="28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هعرفك إزاي تعمل تصميمات سوشيال ميديا إحترافية</a:t>
            </a:r>
          </a:p>
          <a:p>
            <a:endParaRPr lang="ar-EG" sz="28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r>
              <a:rPr lang="ar-EG" sz="28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هوريك إزاي تلاقي ناس مهتمة بشغلك و جاهزة تشتغل معاك من بكرا</a:t>
            </a:r>
          </a:p>
          <a:p>
            <a:endParaRPr lang="ar-EG" sz="28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r>
              <a:rPr lang="ar-EG" sz="2800" b="1" dirty="0">
                <a:solidFill>
                  <a:srgbClr val="00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هعرفك إزاي تفضل تتطور و مستواك ميثبتش</a:t>
            </a:r>
          </a:p>
          <a:p>
            <a:endParaRPr lang="ar-EG" sz="28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endParaRPr lang="ar-EG" sz="2800" b="1" dirty="0">
              <a:solidFill>
                <a:srgbClr val="00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1192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2057</TotalTime>
  <Words>1370</Words>
  <Application>Microsoft Macintosh PowerPoint</Application>
  <PresentationFormat>Widescreen</PresentationFormat>
  <Paragraphs>214</Paragraphs>
  <Slides>82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91" baseType="lpstr">
      <vt:lpstr>(A) Arslan Wessam B</vt:lpstr>
      <vt:lpstr>Arial</vt:lpstr>
      <vt:lpstr>Calibri</vt:lpstr>
      <vt:lpstr>Calibri Light</vt:lpstr>
      <vt:lpstr>Century Gothic</vt:lpstr>
      <vt:lpstr>GE SS Two Bold</vt:lpstr>
      <vt:lpstr>GE SS Two Light</vt:lpstr>
      <vt:lpstr>GE SS Two Medium</vt:lpstr>
      <vt:lpstr>Office Theme</vt:lpstr>
      <vt:lpstr>إزاي تعمل من ٢٠٠٠ ل ٥٠٠٠ جنيه من تصميمات السوشيال ميديا</vt:lpstr>
      <vt:lpstr>بعض نتائج الطلبة حاول تعرف مين فيهم أول مرة  يعمل تصميم سوشيال ميديا في حياته</vt:lpstr>
      <vt:lpstr>نتائج من الويبنار الأخير</vt:lpstr>
      <vt:lpstr>نتائج من الويبنار الأخير</vt:lpstr>
      <vt:lpstr>نتائج من الويبنار الأخير</vt:lpstr>
      <vt:lpstr>الإجابة:   كلهم</vt:lpstr>
      <vt:lpstr>لو أنت ...</vt:lpstr>
      <vt:lpstr> ده اللي هتكتشفه النهاردة إن شاء الله مفيش حاجة هتستخبي</vt:lpstr>
      <vt:lpstr>هدف الويبنار ده ؟</vt:lpstr>
      <vt:lpstr>من 0 لــ 5000  شهرياً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كل ده لأني إلتزمت بحاجة واحدة بس تصميمات السوشيال ميديا</vt:lpstr>
      <vt:lpstr>بس دا مكانش الحال في البداية</vt:lpstr>
      <vt:lpstr>و كانت بتدور في دماغي حاجات زي هو أنا أقدر أبقي ديزينر أصلاً هل شغلي دا بيعجب الناس فعلا ؟ هل أقدر أوصل لحاجة في المجال دا ؟ الناس دي موهوبة أوي علشان كدا تقدر تطلع شغل زي دا لكن أنا مش هقدر  هل الموضوع يستاهل أسيب مجال دراستي العلمية علشانه؟ </vt:lpstr>
      <vt:lpstr>السكيلز اللي الناس بتقول عليها أنها بتعمل فلوس مكنتش بتعملي فلوس إعمل بيهانس … عملت  أعرض خدمات على مواقع الفرى لانس … عرضت  نزل شغلك علي جروبات المصممين .. لايكات و كومنتات لكن مفيش حد طلب مني تصميمات   </vt:lpstr>
      <vt:lpstr>لحد ما جه اليوم اللي اتغيرت فيه كل حاجة</vt:lpstr>
      <vt:lpstr>بداية معرفتي بشركات السوشيال ميديا</vt:lpstr>
      <vt:lpstr>1. إزاي هلاقي الشركات دي</vt:lpstr>
      <vt:lpstr>جوجل ماب  Yellow Paper فيس بوك إنستاجرام</vt:lpstr>
      <vt:lpstr>Marketing agency Digital marketing agency Media agency  </vt:lpstr>
      <vt:lpstr> هل ممكن أشتغل في شركة بس من البيت ؟  الهدف هنا أنك تكسب ثقتهم و بعدين تطلب تشتغل من البيت و كمان فرصتك دلوقتي أفضل بكتير أنك تشتغل من البيت</vt:lpstr>
      <vt:lpstr>كنت بروح الشركة مرتين في الشهر علشان ميتقالش عليا أني مبروحش غير علي المرتب</vt:lpstr>
      <vt:lpstr>و دا يجيبنا للسر التاني 2. هو إزاي أعمل تصميمات إحترافية</vt:lpstr>
      <vt:lpstr>الحقيقة : مفيش وقت حد يعلمك حاجة كل واحد مشغول بتاسكاته الشركات مش فاضية تعلم حد  الشركة محتاجة حد يشتغل من أول يوم و لو قدرت تثبت ده فانت ملكش منافس</vt:lpstr>
      <vt:lpstr>و زي ما إعلانات التليفزيون ليها أنماط   </vt:lpstr>
      <vt:lpstr>إعلانات السوشيال ميديا كمان ليها أنماط لازم تعرفها علشان يبقا ليك ميزة تنافسية علي أي حد</vt:lpstr>
      <vt:lpstr>و دا بيودينا للسر الثالث</vt:lpstr>
      <vt:lpstr>طول عمري معتبر الكورسات سبوبة لحد ما أنطلب مني أعمل كورس</vt:lpstr>
      <vt:lpstr>في أسبوعين طلعو شغل أنا معملتش زيه غير بعد شهور أو يمكن سنين</vt:lpstr>
      <vt:lpstr>نتايج الكورس ده أفضل من النتايج  اللي طلعتها طول حياتي</vt:lpstr>
      <vt:lpstr>رقم واحد : السيستم </vt:lpstr>
      <vt:lpstr>رقم اتنين: المدرب </vt:lpstr>
      <vt:lpstr>هل الكلام ده فعال </vt:lpstr>
      <vt:lpstr>PowerPoint Presentation</vt:lpstr>
      <vt:lpstr>عايز تنفذ الخطة دي خلال 30 يوم ؟</vt:lpstr>
      <vt:lpstr>#1</vt:lpstr>
      <vt:lpstr>2 #</vt:lpstr>
      <vt:lpstr>PowerPoint Presentation</vt:lpstr>
      <vt:lpstr>PowerPoint Presentation</vt:lpstr>
      <vt:lpstr>PowerPoint Presentation</vt:lpstr>
      <vt:lpstr>PowerPoint Presentation</vt:lpstr>
      <vt:lpstr>نتائج الطلبة</vt:lpstr>
      <vt:lpstr>نتائج الطلبة</vt:lpstr>
      <vt:lpstr>نتائج الطلبة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نوره عون</dc:creator>
  <cp:lastModifiedBy>نوره عون</cp:lastModifiedBy>
  <cp:revision>83</cp:revision>
  <dcterms:created xsi:type="dcterms:W3CDTF">2020-03-31T18:03:14Z</dcterms:created>
  <dcterms:modified xsi:type="dcterms:W3CDTF">2021-10-28T00:22:49Z</dcterms:modified>
</cp:coreProperties>
</file>