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Poppins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Black"/>
      <p:bold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Poppins Light"/>
      <p:regular r:id="rId36"/>
      <p:bold r:id="rId37"/>
      <p:italic r:id="rId38"/>
      <p:boldItalic r:id="rId39"/>
    </p:embeddedFont>
    <p:embeddedFont>
      <p:font typeface="Montserrat Light"/>
      <p:regular r:id="rId40"/>
      <p:bold r:id="rId41"/>
      <p:italic r:id="rId42"/>
      <p:boldItalic r:id="rId43"/>
    </p:embeddedFont>
    <p:embeddedFont>
      <p:font typeface="Montserrat ExtraBold"/>
      <p:bold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jSzxXq0Q2eh12hm3jF5z+T4qzQ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16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regular.fntdata"/><Relationship Id="rId20" Type="http://schemas.openxmlformats.org/officeDocument/2006/relationships/font" Target="fonts/MontserratSemiBold-italic.fntdata"/><Relationship Id="rId42" Type="http://schemas.openxmlformats.org/officeDocument/2006/relationships/font" Target="fonts/MontserratLight-italic.fntdata"/><Relationship Id="rId41" Type="http://schemas.openxmlformats.org/officeDocument/2006/relationships/font" Target="fonts/MontserratLight-bold.fntdata"/><Relationship Id="rId22" Type="http://schemas.openxmlformats.org/officeDocument/2006/relationships/font" Target="fonts/Poppins-regular.fntdata"/><Relationship Id="rId44" Type="http://schemas.openxmlformats.org/officeDocument/2006/relationships/font" Target="fonts/MontserratExtraBold-bold.fntdata"/><Relationship Id="rId21" Type="http://schemas.openxmlformats.org/officeDocument/2006/relationships/font" Target="fonts/MontserratSemiBold-boldItalic.fntdata"/><Relationship Id="rId43" Type="http://schemas.openxmlformats.org/officeDocument/2006/relationships/font" Target="fonts/MontserratLight-boldItalic.fntdata"/><Relationship Id="rId24" Type="http://schemas.openxmlformats.org/officeDocument/2006/relationships/font" Target="fonts/Poppins-italic.fntdata"/><Relationship Id="rId46" Type="http://customschemas.google.com/relationships/presentationmetadata" Target="metadata"/><Relationship Id="rId23" Type="http://schemas.openxmlformats.org/officeDocument/2006/relationships/font" Target="fonts/Poppins-bold.fntdata"/><Relationship Id="rId45" Type="http://schemas.openxmlformats.org/officeDocument/2006/relationships/font" Target="fonts/Montserrat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Black-boldItalic.fntdata"/><Relationship Id="rId30" Type="http://schemas.openxmlformats.org/officeDocument/2006/relationships/font" Target="fonts/MontserratBlack-bold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37" Type="http://schemas.openxmlformats.org/officeDocument/2006/relationships/font" Target="fonts/PoppinsLight-bold.fntdata"/><Relationship Id="rId14" Type="http://schemas.openxmlformats.org/officeDocument/2006/relationships/slide" Target="slides/slide9.xml"/><Relationship Id="rId36" Type="http://schemas.openxmlformats.org/officeDocument/2006/relationships/font" Target="fonts/PoppinsLight-regular.fntdata"/><Relationship Id="rId17" Type="http://schemas.openxmlformats.org/officeDocument/2006/relationships/slide" Target="slides/slide12.xml"/><Relationship Id="rId39" Type="http://schemas.openxmlformats.org/officeDocument/2006/relationships/font" Target="fonts/Poppins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PoppinsLight-italic.fntdata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4b5b78b6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d4b5b78b6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98706" y="434547"/>
            <a:ext cx="8004413" cy="347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2" type="body"/>
          </p:nvPr>
        </p:nvSpPr>
        <p:spPr>
          <a:xfrm>
            <a:off x="498706" y="809744"/>
            <a:ext cx="7424036" cy="2192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i="0"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Layout">
  <p:cSld name="Master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idx="1" type="body"/>
          </p:nvPr>
        </p:nvSpPr>
        <p:spPr>
          <a:xfrm>
            <a:off x="526896" y="349516"/>
            <a:ext cx="7014429" cy="6334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 algn="l">
              <a:lnSpc>
                <a:spcPct val="12703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782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2" type="body"/>
          </p:nvPr>
        </p:nvSpPr>
        <p:spPr>
          <a:xfrm>
            <a:off x="538932" y="816514"/>
            <a:ext cx="6669896" cy="2222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28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08">
          <p15:clr>
            <a:srgbClr val="FBAE40"/>
          </p15:clr>
        </p15:guide>
        <p15:guide id="2" pos="75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/>
          <p:nvPr/>
        </p:nvSpPr>
        <p:spPr>
          <a:xfrm>
            <a:off x="3786301" y="1381431"/>
            <a:ext cx="3366567" cy="1825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fr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 que je fais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fr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 RDV va durer environs</a:t>
            </a: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[t</a:t>
            </a:r>
            <a:r>
              <a:rPr lang="fr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emps</a:t>
            </a: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fr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Mon objectif est</a:t>
            </a: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[obje</a:t>
            </a:r>
            <a:r>
              <a:rPr lang="fr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ctif</a:t>
            </a: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</a:t>
            </a:r>
            <a:r>
              <a:rPr lang="fr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 client</a:t>
            </a: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fr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 ne suis pas ici pour vous vendre quelque chose dont vous n’avez pas besoin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7"/>
          <p:cNvSpPr txBox="1"/>
          <p:nvPr/>
        </p:nvSpPr>
        <p:spPr>
          <a:xfrm>
            <a:off x="3786301" y="774995"/>
            <a:ext cx="4706550" cy="6337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r" sz="3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Enchanté</a:t>
            </a:r>
            <a:r>
              <a:rPr b="0" i="0" lang="fr" sz="3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b="1" i="0" lang="fr" sz="32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[</a:t>
            </a:r>
            <a:r>
              <a:rPr b="1" lang="fr"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ton nom</a:t>
            </a:r>
            <a:r>
              <a:rPr b="1" i="0" lang="fr" sz="32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]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7"/>
          <p:cNvSpPr txBox="1"/>
          <p:nvPr/>
        </p:nvSpPr>
        <p:spPr>
          <a:xfrm>
            <a:off x="4148282" y="3455907"/>
            <a:ext cx="2724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1" lang="fr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“Le talent fait gagner les matches, mais le travail d'équipe et l'intelligence font gagner des tournois”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7"/>
          <p:cNvSpPr txBox="1"/>
          <p:nvPr/>
        </p:nvSpPr>
        <p:spPr>
          <a:xfrm>
            <a:off x="4148282" y="4335494"/>
            <a:ext cx="1391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fr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Michael Jordan</a:t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0" name="Google Shape;60;p37"/>
          <p:cNvCxnSpPr/>
          <p:nvPr/>
        </p:nvCxnSpPr>
        <p:spPr>
          <a:xfrm>
            <a:off x="3864968" y="3455907"/>
            <a:ext cx="0" cy="91259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37"/>
          <p:cNvSpPr txBox="1"/>
          <p:nvPr/>
        </p:nvSpPr>
        <p:spPr>
          <a:xfrm>
            <a:off x="5880042" y="4237699"/>
            <a:ext cx="1719600" cy="5187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Met une citation qui te représente</a:t>
            </a:r>
            <a:endParaRPr b="0" i="0" sz="1000" u="none" cap="none" strike="noStrike">
              <a:solidFill>
                <a:srgbClr val="59595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62" name="Google Shape;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104391">
            <a:off x="6216468" y="3554486"/>
            <a:ext cx="866186" cy="8661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7"/>
          <p:cNvSpPr txBox="1"/>
          <p:nvPr/>
        </p:nvSpPr>
        <p:spPr>
          <a:xfrm>
            <a:off x="7260213" y="1408759"/>
            <a:ext cx="1706400" cy="24381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Parle un peu de tes expériences, de tes attentes professionnelles et de l’objectif pour la réunion : offrir une consultation gratuite.</a:t>
            </a:r>
            <a:endParaRPr sz="1000"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Explique comment les publicités peuvent [objectif du client]</a:t>
            </a:r>
            <a:endParaRPr sz="1000"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12700" rtl="0" algn="ctr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b="0" i="0" sz="1000" u="none" cap="none" strike="noStrike"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4" name="Google Shape;6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713777">
            <a:off x="6439339" y="1139722"/>
            <a:ext cx="866186" cy="86619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7"/>
          <p:cNvSpPr/>
          <p:nvPr/>
        </p:nvSpPr>
        <p:spPr>
          <a:xfrm>
            <a:off x="850948" y="993233"/>
            <a:ext cx="2541864" cy="337527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7"/>
          <p:cNvSpPr txBox="1"/>
          <p:nvPr/>
        </p:nvSpPr>
        <p:spPr>
          <a:xfrm>
            <a:off x="152257" y="121510"/>
            <a:ext cx="1561800" cy="5187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>
                <a:solidFill>
                  <a:srgbClr val="595959"/>
                </a:solidFill>
                <a:latin typeface="Poppins Light"/>
                <a:ea typeface="Poppins Light"/>
                <a:cs typeface="Poppins Light"/>
                <a:sym typeface="Poppins Light"/>
              </a:rPr>
              <a:t>Ta photo ou un logo de ta boite</a:t>
            </a:r>
            <a:endParaRPr b="0" i="0" sz="1000" u="none" cap="none" strike="noStrike">
              <a:solidFill>
                <a:srgbClr val="59595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67" name="Google Shape;6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08897">
            <a:off x="436449" y="720720"/>
            <a:ext cx="866186" cy="86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/>
          <p:nvPr/>
        </p:nvSpPr>
        <p:spPr>
          <a:xfrm>
            <a:off x="565689" y="947914"/>
            <a:ext cx="3730640" cy="20227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r" sz="3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VOUS SEUL CONNAISSEZ </a:t>
            </a:r>
            <a:r>
              <a:rPr b="1" lang="fr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VOS</a:t>
            </a:r>
            <a:r>
              <a:rPr b="1" lang="fr"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DÉFIS</a:t>
            </a:r>
            <a:r>
              <a:rPr b="1" i="0" lang="fr" sz="32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...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565689" y="3047775"/>
            <a:ext cx="35646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1270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Ici, tu vas dire que, même si tu as recherché des publicités et réfléchi à des stratégies, seul le propriétaire de l’entreprise peut te dire quelles sont ses véritables problématiques.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2" name="Google Shape;302;p41"/>
          <p:cNvGrpSpPr/>
          <p:nvPr/>
        </p:nvGrpSpPr>
        <p:grpSpPr>
          <a:xfrm>
            <a:off x="4329756" y="716756"/>
            <a:ext cx="4572000" cy="3692058"/>
            <a:chOff x="4329756" y="947914"/>
            <a:chExt cx="4572000" cy="3692058"/>
          </a:xfrm>
        </p:grpSpPr>
        <p:grpSp>
          <p:nvGrpSpPr>
            <p:cNvPr id="303" name="Google Shape;303;p41"/>
            <p:cNvGrpSpPr/>
            <p:nvPr/>
          </p:nvGrpSpPr>
          <p:grpSpPr>
            <a:xfrm>
              <a:off x="4653202" y="947914"/>
              <a:ext cx="3925109" cy="3247672"/>
              <a:chOff x="4653202" y="947914"/>
              <a:chExt cx="3925109" cy="3247672"/>
            </a:xfrm>
          </p:grpSpPr>
          <p:sp>
            <p:nvSpPr>
              <p:cNvPr id="304" name="Google Shape;304;p41"/>
              <p:cNvSpPr/>
              <p:nvPr/>
            </p:nvSpPr>
            <p:spPr>
              <a:xfrm>
                <a:off x="4653202" y="947914"/>
                <a:ext cx="3925109" cy="3247672"/>
              </a:xfrm>
              <a:prstGeom prst="rect">
                <a:avLst/>
              </a:prstGeom>
              <a:solidFill>
                <a:srgbClr val="FFB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5" name="Google Shape;305;p41"/>
              <p:cNvCxnSpPr>
                <a:stCxn id="306" idx="0"/>
              </p:cNvCxnSpPr>
              <p:nvPr/>
            </p:nvCxnSpPr>
            <p:spPr>
              <a:xfrm>
                <a:off x="4971541" y="1468665"/>
                <a:ext cx="0" cy="23238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6" name="Google Shape;306;p41"/>
              <p:cNvSpPr/>
              <p:nvPr/>
            </p:nvSpPr>
            <p:spPr>
              <a:xfrm>
                <a:off x="4858585" y="1468665"/>
                <a:ext cx="225911" cy="225911"/>
              </a:xfrm>
              <a:prstGeom prst="rect">
                <a:avLst/>
              </a:prstGeom>
              <a:solidFill>
                <a:srgbClr val="3280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41"/>
              <p:cNvSpPr/>
              <p:nvPr/>
            </p:nvSpPr>
            <p:spPr>
              <a:xfrm>
                <a:off x="4858584" y="2341079"/>
                <a:ext cx="225911" cy="225911"/>
              </a:xfrm>
              <a:prstGeom prst="rect">
                <a:avLst/>
              </a:prstGeom>
              <a:solidFill>
                <a:srgbClr val="3280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41"/>
              <p:cNvSpPr/>
              <p:nvPr/>
            </p:nvSpPr>
            <p:spPr>
              <a:xfrm>
                <a:off x="4858584" y="2811592"/>
                <a:ext cx="225911" cy="225911"/>
              </a:xfrm>
              <a:prstGeom prst="rect">
                <a:avLst/>
              </a:prstGeom>
              <a:solidFill>
                <a:srgbClr val="3280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41"/>
              <p:cNvSpPr/>
              <p:nvPr/>
            </p:nvSpPr>
            <p:spPr>
              <a:xfrm>
                <a:off x="4858584" y="3617692"/>
                <a:ext cx="225911" cy="225911"/>
              </a:xfrm>
              <a:prstGeom prst="rect">
                <a:avLst/>
              </a:prstGeom>
              <a:solidFill>
                <a:srgbClr val="3280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41"/>
              <p:cNvSpPr txBox="1"/>
              <p:nvPr/>
            </p:nvSpPr>
            <p:spPr>
              <a:xfrm>
                <a:off x="5188369" y="1387188"/>
                <a:ext cx="322657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1270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Quelle est votre plus grande difficulté pour attirer des clients ?</a:t>
                </a:r>
                <a:endParaRPr b="0" i="0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1" name="Google Shape;311;p41"/>
              <p:cNvSpPr txBox="1"/>
              <p:nvPr/>
            </p:nvSpPr>
            <p:spPr>
              <a:xfrm>
                <a:off x="5189268" y="1823810"/>
                <a:ext cx="3226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1270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Déjà fait de la publicité en ligne ? Résultats ? Si non, pourquoi ?</a:t>
                </a:r>
                <a:endParaRPr b="0" i="0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2" name="Google Shape;312;p41"/>
              <p:cNvSpPr txBox="1"/>
              <p:nvPr/>
            </p:nvSpPr>
            <p:spPr>
              <a:xfrm>
                <a:off x="5197450" y="2266381"/>
                <a:ext cx="3226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1270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Votre plus grande difficulté en matière de marketing et de communication ?</a:t>
                </a:r>
                <a:endParaRPr b="0" i="0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3" name="Google Shape;313;p41"/>
              <p:cNvSpPr txBox="1"/>
              <p:nvPr/>
            </p:nvSpPr>
            <p:spPr>
              <a:xfrm>
                <a:off x="5181196" y="2800905"/>
                <a:ext cx="32265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1270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Êtes vous satisfait de vos résultats ?</a:t>
                </a:r>
                <a:endParaRPr b="0" i="0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4" name="Google Shape;314;p41"/>
              <p:cNvSpPr txBox="1"/>
              <p:nvPr/>
            </p:nvSpPr>
            <p:spPr>
              <a:xfrm>
                <a:off x="5188407" y="3093840"/>
                <a:ext cx="3226500" cy="49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12700" rtl="0" algn="l">
                  <a:lnSpc>
                    <a:spcPct val="11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fr" sz="1200" u="none" cap="none" strike="noStrik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Qu</a:t>
                </a:r>
                <a:r>
                  <a:rPr lang="fr" sz="12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elles sont vos principales problématiques ?</a:t>
                </a:r>
                <a:endParaRPr b="0" i="0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5" name="Google Shape;315;p41"/>
              <p:cNvSpPr txBox="1"/>
              <p:nvPr/>
            </p:nvSpPr>
            <p:spPr>
              <a:xfrm>
                <a:off x="5195542" y="3545576"/>
                <a:ext cx="3226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1270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Comment ces problèmes impactent vos résultats ?</a:t>
                </a:r>
                <a:endParaRPr b="0" i="0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6" name="Google Shape;316;p41"/>
              <p:cNvSpPr txBox="1"/>
              <p:nvPr/>
            </p:nvSpPr>
            <p:spPr>
              <a:xfrm>
                <a:off x="4858584" y="1003355"/>
                <a:ext cx="3719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12700" rtl="0" algn="l">
                  <a:lnSpc>
                    <a:spcPct val="11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fr">
                    <a:solidFill>
                      <a:schemeClr val="dk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Pose des questions :</a:t>
                </a:r>
                <a:endParaRPr b="0" i="0" sz="14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317" name="Google Shape;317;p41"/>
              <p:cNvSpPr/>
              <p:nvPr/>
            </p:nvSpPr>
            <p:spPr>
              <a:xfrm>
                <a:off x="4858584" y="1904872"/>
                <a:ext cx="225911" cy="225911"/>
              </a:xfrm>
              <a:prstGeom prst="rect">
                <a:avLst/>
              </a:prstGeom>
              <a:solidFill>
                <a:srgbClr val="3280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41"/>
              <p:cNvSpPr/>
              <p:nvPr/>
            </p:nvSpPr>
            <p:spPr>
              <a:xfrm>
                <a:off x="4858584" y="3227478"/>
                <a:ext cx="225911" cy="225911"/>
              </a:xfrm>
              <a:prstGeom prst="rect">
                <a:avLst/>
              </a:prstGeom>
              <a:solidFill>
                <a:srgbClr val="3280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9" name="Google Shape;319;p41"/>
            <p:cNvSpPr txBox="1"/>
            <p:nvPr/>
          </p:nvSpPr>
          <p:spPr>
            <a:xfrm>
              <a:off x="4329756" y="4332172"/>
              <a:ext cx="4572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12700" rtl="0" algn="ctr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ÉCOUTE, ÉCOUTE &amp; ÉCOUTE ENCORE</a:t>
              </a:r>
              <a:r>
                <a:rPr b="0" i="0" lang="fr" sz="1400" u="none" cap="none" strike="noStrik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 </a:t>
              </a:r>
              <a:endParaRPr b="0" i="0" sz="1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/>
          <p:nvPr/>
        </p:nvSpPr>
        <p:spPr>
          <a:xfrm>
            <a:off x="0" y="2042736"/>
            <a:ext cx="9144000" cy="4494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2"/>
          <p:cNvSpPr/>
          <p:nvPr/>
        </p:nvSpPr>
        <p:spPr>
          <a:xfrm>
            <a:off x="0" y="2651314"/>
            <a:ext cx="9144000" cy="4494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2"/>
          <p:cNvSpPr/>
          <p:nvPr/>
        </p:nvSpPr>
        <p:spPr>
          <a:xfrm>
            <a:off x="1344478" y="1041293"/>
            <a:ext cx="6455044" cy="3060915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1681566" y="1694587"/>
            <a:ext cx="5781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r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[NOM]</a:t>
            </a:r>
            <a:r>
              <a:rPr b="0" i="0" lang="fr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fr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PUIS-JE VOUS </a:t>
            </a:r>
            <a:r>
              <a:rPr b="1" lang="f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FAIRE</a:t>
            </a:r>
            <a:r>
              <a:rPr b="1" lang="f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UNE OFFRE ?</a:t>
            </a:r>
            <a:endParaRPr b="1" i="0" sz="36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 txBox="1"/>
          <p:nvPr/>
        </p:nvSpPr>
        <p:spPr>
          <a:xfrm>
            <a:off x="1016000" y="2068425"/>
            <a:ext cx="3060900" cy="21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fr" sz="1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E-mail</a:t>
            </a:r>
            <a:endParaRPr b="0" i="0" sz="14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</a:t>
            </a:r>
            <a:r>
              <a:rPr lang="fr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nsère ton mail</a:t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fr" sz="1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r>
              <a:rPr b="1" lang="fr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éléphone</a:t>
            </a:r>
            <a:endParaRPr b="0" i="0" sz="14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1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</a:t>
            </a:r>
            <a:r>
              <a:rPr lang="fr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ère ton 06</a:t>
            </a:r>
            <a:endParaRPr b="0" i="0" sz="14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" sz="1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Instagram </a:t>
            </a:r>
            <a:r>
              <a:rPr i="1" lang="fr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(ou autre)</a:t>
            </a:r>
            <a:endParaRPr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@</a:t>
            </a:r>
            <a:r>
              <a:rPr lang="fr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tonsintagram</a:t>
            </a:r>
            <a:endParaRPr b="0" i="0" sz="14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13"/>
          <p:cNvSpPr txBox="1"/>
          <p:nvPr/>
        </p:nvSpPr>
        <p:spPr>
          <a:xfrm>
            <a:off x="1016000" y="1035865"/>
            <a:ext cx="28311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92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MERCI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3"/>
          <p:cNvSpPr txBox="1"/>
          <p:nvPr/>
        </p:nvSpPr>
        <p:spPr>
          <a:xfrm>
            <a:off x="3667027" y="3762536"/>
            <a:ext cx="1809900" cy="5187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Met ici tes infos de contact</a:t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5" name="Google Shape;3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833919">
            <a:off x="3231876" y="2918962"/>
            <a:ext cx="997997" cy="99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/>
          <p:nvPr/>
        </p:nvSpPr>
        <p:spPr>
          <a:xfrm>
            <a:off x="472975" y="3619450"/>
            <a:ext cx="3628500" cy="9126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8"/>
          <p:cNvSpPr/>
          <p:nvPr/>
        </p:nvSpPr>
        <p:spPr>
          <a:xfrm>
            <a:off x="5592112" y="0"/>
            <a:ext cx="3551888" cy="3379430"/>
          </a:xfrm>
          <a:custGeom>
            <a:rect b="b" l="l" r="r" t="t"/>
            <a:pathLst>
              <a:path extrusionOk="0" h="1615246" w="1700491">
                <a:moveTo>
                  <a:pt x="145297" y="0"/>
                </a:moveTo>
                <a:lnTo>
                  <a:pt x="1700491" y="0"/>
                </a:lnTo>
                <a:lnTo>
                  <a:pt x="1700491" y="1420217"/>
                </a:lnTo>
                <a:lnTo>
                  <a:pt x="1688252" y="1430315"/>
                </a:lnTo>
                <a:cubicBezTo>
                  <a:pt x="1515432" y="1547071"/>
                  <a:pt x="1307093" y="1615246"/>
                  <a:pt x="1082829" y="1615246"/>
                </a:cubicBezTo>
                <a:cubicBezTo>
                  <a:pt x="484784" y="1615246"/>
                  <a:pt x="0" y="1130445"/>
                  <a:pt x="0" y="532411"/>
                </a:cubicBezTo>
                <a:cubicBezTo>
                  <a:pt x="0" y="382902"/>
                  <a:pt x="30299" y="240470"/>
                  <a:pt x="85092" y="110922"/>
                </a:cubicBezTo>
                <a:close/>
              </a:path>
            </a:pathLst>
          </a:cu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8"/>
          <p:cNvSpPr txBox="1"/>
          <p:nvPr/>
        </p:nvSpPr>
        <p:spPr>
          <a:xfrm>
            <a:off x="376350" y="1138975"/>
            <a:ext cx="4871700" cy="23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 suis là pour t'enseigner comment devenir un Media Buyer performant et commencer à gagner de l'argent en ligne rapidement, sans même avoir besoin de montrer ta tête sur le web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C'est exactement ce que nous faisons dans notre défi intensif "5 jours pour devenir Media Buyer" : une semaine dédiée à maîtriser l'art de la publicité en ligne.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Mon objectif est clair : t'offrir plus de valeur que n'importe quel autre programme sur le marché.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 ne suis pas ici pour te vendre quelque chose dont tu n'as pas besoin.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38"/>
          <p:cNvSpPr txBox="1"/>
          <p:nvPr/>
        </p:nvSpPr>
        <p:spPr>
          <a:xfrm>
            <a:off x="328729" y="553213"/>
            <a:ext cx="4871775" cy="6337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r" sz="3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Enchanté</a:t>
            </a:r>
            <a:r>
              <a:rPr b="1" i="0" lang="fr" sz="3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b="1" lang="fr"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Alex Callen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8"/>
          <p:cNvSpPr txBox="1"/>
          <p:nvPr/>
        </p:nvSpPr>
        <p:spPr>
          <a:xfrm>
            <a:off x="673419" y="3665485"/>
            <a:ext cx="33945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1" lang="fr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i="1" lang="fr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 tu veux devenir un expert de la publicité en ligne, la communauté “Les Media Buyers” d’Alex Callen est un passage obligé</a:t>
            </a:r>
            <a:r>
              <a:rPr b="1" i="1" lang="fr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38"/>
          <p:cNvSpPr txBox="1"/>
          <p:nvPr/>
        </p:nvSpPr>
        <p:spPr>
          <a:xfrm>
            <a:off x="706052" y="4211622"/>
            <a:ext cx="3314966" cy="25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1" lang="fr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b="1" i="1" lang="fr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Elion Musk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8" name="Google Shape;78;p38"/>
          <p:cNvCxnSpPr/>
          <p:nvPr/>
        </p:nvCxnSpPr>
        <p:spPr>
          <a:xfrm>
            <a:off x="557318" y="3619456"/>
            <a:ext cx="0" cy="91259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9" name="Google Shape;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3900" y="-39725"/>
            <a:ext cx="3244852" cy="518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1" y="0"/>
            <a:ext cx="3990089" cy="5143500"/>
          </a:xfrm>
          <a:custGeom>
            <a:rect b="b" l="l" r="r" t="t"/>
            <a:pathLst>
              <a:path extrusionOk="0" h="5143500" w="3990089">
                <a:moveTo>
                  <a:pt x="0" y="0"/>
                </a:moveTo>
                <a:lnTo>
                  <a:pt x="2620811" y="0"/>
                </a:lnTo>
                <a:lnTo>
                  <a:pt x="2697789" y="46740"/>
                </a:lnTo>
                <a:cubicBezTo>
                  <a:pt x="3476967" y="572848"/>
                  <a:pt x="3989522" y="1463861"/>
                  <a:pt x="3990089" y="2474716"/>
                </a:cubicBezTo>
                <a:cubicBezTo>
                  <a:pt x="3990847" y="3587135"/>
                  <a:pt x="3371414" y="4555147"/>
                  <a:pt x="2458422" y="5051846"/>
                </a:cubicBezTo>
                <a:lnTo>
                  <a:pt x="226846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898477" y="1615239"/>
            <a:ext cx="5403947" cy="1913022"/>
          </a:xfrm>
          <a:prstGeom prst="frame">
            <a:avLst>
              <a:gd fmla="val 50000" name="adj1"/>
            </a:avLst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1029525" y="969900"/>
            <a:ext cx="5349300" cy="24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r" sz="3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FONCTIONNE LA </a:t>
            </a:r>
            <a:r>
              <a:rPr b="1" lang="fr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PUBLICITÉ EN LIGNE ?</a:t>
            </a:r>
            <a:r>
              <a:rPr lang="fr" sz="3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7443508" y="0"/>
            <a:ext cx="1700491" cy="1615246"/>
          </a:xfrm>
          <a:custGeom>
            <a:rect b="b" l="l" r="r" t="t"/>
            <a:pathLst>
              <a:path extrusionOk="0" h="1615246" w="1700491">
                <a:moveTo>
                  <a:pt x="145297" y="0"/>
                </a:moveTo>
                <a:lnTo>
                  <a:pt x="1700491" y="0"/>
                </a:lnTo>
                <a:lnTo>
                  <a:pt x="1700491" y="1420217"/>
                </a:lnTo>
                <a:lnTo>
                  <a:pt x="1688252" y="1430315"/>
                </a:lnTo>
                <a:cubicBezTo>
                  <a:pt x="1515432" y="1547071"/>
                  <a:pt x="1307093" y="1615246"/>
                  <a:pt x="1082829" y="1615246"/>
                </a:cubicBezTo>
                <a:cubicBezTo>
                  <a:pt x="484784" y="1615246"/>
                  <a:pt x="0" y="1130445"/>
                  <a:pt x="0" y="532411"/>
                </a:cubicBezTo>
                <a:cubicBezTo>
                  <a:pt x="0" y="382902"/>
                  <a:pt x="30299" y="240470"/>
                  <a:pt x="85092" y="110922"/>
                </a:cubicBezTo>
                <a:close/>
              </a:path>
            </a:pathLst>
          </a:cu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8113365" y="4199188"/>
            <a:ext cx="1030634" cy="944312"/>
          </a:xfrm>
          <a:custGeom>
            <a:rect b="b" l="l" r="r" t="t"/>
            <a:pathLst>
              <a:path extrusionOk="0" h="944312" w="1030634">
                <a:moveTo>
                  <a:pt x="670925" y="0"/>
                </a:moveTo>
                <a:cubicBezTo>
                  <a:pt x="763562" y="0"/>
                  <a:pt x="851813" y="18774"/>
                  <a:pt x="932082" y="52725"/>
                </a:cubicBezTo>
                <a:lnTo>
                  <a:pt x="1030634" y="106218"/>
                </a:lnTo>
                <a:lnTo>
                  <a:pt x="1030634" y="944312"/>
                </a:lnTo>
                <a:lnTo>
                  <a:pt x="59360" y="944312"/>
                </a:lnTo>
                <a:lnTo>
                  <a:pt x="52724" y="932085"/>
                </a:lnTo>
                <a:cubicBezTo>
                  <a:pt x="18774" y="851817"/>
                  <a:pt x="0" y="763565"/>
                  <a:pt x="0" y="670929"/>
                </a:cubicBezTo>
                <a:cubicBezTo>
                  <a:pt x="0" y="300385"/>
                  <a:pt x="300374" y="0"/>
                  <a:pt x="670925" y="0"/>
                </a:cubicBezTo>
                <a:close/>
              </a:path>
            </a:pathLst>
          </a:cu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 txBox="1"/>
          <p:nvPr/>
        </p:nvSpPr>
        <p:spPr>
          <a:xfrm>
            <a:off x="3329826" y="1318532"/>
            <a:ext cx="2484347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2400" u="none" cap="none" strike="noStrike">
                <a:solidFill>
                  <a:srgbClr val="FFBC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1 -</a:t>
            </a:r>
            <a:r>
              <a:rPr b="0" i="0" lang="fr" sz="2400" u="none" cap="none" strike="noStrike">
                <a:solidFill>
                  <a:srgbClr val="FFBC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fr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Budget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2400" u="none" cap="none" strike="noStrike">
                <a:solidFill>
                  <a:srgbClr val="FFBC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2 -</a:t>
            </a:r>
            <a:r>
              <a:rPr b="0" i="0" lang="fr" sz="2400" u="none" cap="none" strike="noStrike">
                <a:solidFill>
                  <a:srgbClr val="FFBC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b="0" i="0" lang="fr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Obje</a:t>
            </a:r>
            <a:r>
              <a:rPr lang="fr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ctif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2400" u="none" cap="none" strike="noStrike">
                <a:solidFill>
                  <a:srgbClr val="FFBC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3 - </a:t>
            </a:r>
            <a:r>
              <a:rPr lang="fr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2400" u="none" cap="none" strike="noStrike">
                <a:solidFill>
                  <a:srgbClr val="FFBC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4 -</a:t>
            </a:r>
            <a:r>
              <a:rPr b="0" i="0" lang="fr" sz="2400" u="none" cap="none" strike="noStrike">
                <a:solidFill>
                  <a:srgbClr val="FFBC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b="0" i="0" lang="fr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</a:t>
            </a:r>
            <a:r>
              <a:rPr lang="fr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nonces</a:t>
            </a:r>
            <a:endParaRPr b="0" i="0" sz="12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9"/>
          <p:cNvSpPr/>
          <p:nvPr/>
        </p:nvSpPr>
        <p:spPr>
          <a:xfrm>
            <a:off x="0" y="1"/>
            <a:ext cx="9144000" cy="36421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9"/>
          <p:cNvSpPr/>
          <p:nvPr/>
        </p:nvSpPr>
        <p:spPr>
          <a:xfrm>
            <a:off x="0" y="4779289"/>
            <a:ext cx="9144000" cy="36421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0" y="-4324"/>
            <a:ext cx="9144000" cy="7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100800" y="4449525"/>
            <a:ext cx="8961900" cy="5241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967575" y="1768222"/>
            <a:ext cx="2249699" cy="22496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3398725" y="1768222"/>
            <a:ext cx="2249699" cy="22496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5811752" y="1768221"/>
            <a:ext cx="2249699" cy="22496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265344">
            <a:off x="7311114" y="3786390"/>
            <a:ext cx="752464" cy="752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/>
          <p:nvPr/>
        </p:nvSpPr>
        <p:spPr>
          <a:xfrm>
            <a:off x="1978105" y="1195521"/>
            <a:ext cx="5187790" cy="240654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1978225" y="968100"/>
            <a:ext cx="51879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fr" sz="3200">
                <a:solidFill>
                  <a:srgbClr val="F2F2F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EXEMPLES DE PUBS</a:t>
            </a:r>
            <a:endParaRPr b="0" i="0" sz="32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50370" y="4449514"/>
            <a:ext cx="904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Utilise la bibliothèque de publicités (</a:t>
            </a:r>
            <a:r>
              <a:rPr lang="fr" sz="1200" u="sng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https://www.facebook.com/ads/library/</a:t>
            </a:r>
            <a:r>
              <a:rPr lang="fr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) pour trouver des pubs format 1:1 (carré), afin que la personne à qui tu fais la présentation puisse s’en inspirer.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99875" y="143046"/>
            <a:ext cx="89619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Dans ce slide et le suivant, tu vas dire que tu as recherché des pubs que ton client peut utiliser (rappelle-toi, cet appel est une sorte de CONSULTATION).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/>
          <p:nvPr/>
        </p:nvSpPr>
        <p:spPr>
          <a:xfrm>
            <a:off x="1403133" y="1357101"/>
            <a:ext cx="1937308" cy="34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3537471" y="1357101"/>
            <a:ext cx="1937308" cy="34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5671809" y="1357101"/>
            <a:ext cx="1937308" cy="34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1957865" y="618758"/>
            <a:ext cx="5187790" cy="240654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 txBox="1"/>
          <p:nvPr/>
        </p:nvSpPr>
        <p:spPr>
          <a:xfrm>
            <a:off x="1957925" y="377375"/>
            <a:ext cx="51879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fr"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EXEMPLES DE PUBS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423965" y="3802899"/>
            <a:ext cx="3067800" cy="105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Utilise la bibliothèque de publicités (https://www.facebook.com/ads/library/) pour trouver des pubs format story/reels, afin que la personne à qui tu fais la présentation puisse s’en inspirer.</a:t>
            </a:r>
            <a:r>
              <a:rPr b="0" i="0" lang="fr" sz="10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250167">
            <a:off x="3308180" y="3610187"/>
            <a:ext cx="1109538" cy="110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/>
          <p:nvPr/>
        </p:nvSpPr>
        <p:spPr>
          <a:xfrm>
            <a:off x="838648" y="1453708"/>
            <a:ext cx="7418279" cy="1468202"/>
          </a:xfrm>
          <a:prstGeom prst="rect">
            <a:avLst/>
          </a:prstGeom>
          <a:noFill/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1"/>
          <p:cNvGrpSpPr/>
          <p:nvPr/>
        </p:nvGrpSpPr>
        <p:grpSpPr>
          <a:xfrm>
            <a:off x="6615343" y="1287050"/>
            <a:ext cx="1806274" cy="1541612"/>
            <a:chOff x="8634442" y="2532643"/>
            <a:chExt cx="2408365" cy="2055482"/>
          </a:xfrm>
        </p:grpSpPr>
        <p:sp>
          <p:nvSpPr>
            <p:cNvPr id="127" name="Google Shape;127;p1"/>
            <p:cNvSpPr/>
            <p:nvPr/>
          </p:nvSpPr>
          <p:spPr>
            <a:xfrm>
              <a:off x="9280965" y="2826283"/>
              <a:ext cx="1564793" cy="1567370"/>
            </a:xfrm>
            <a:custGeom>
              <a:rect b="b" l="l" r="r" t="t"/>
              <a:pathLst>
                <a:path extrusionOk="0" h="1580276" w="1577678">
                  <a:moveTo>
                    <a:pt x="788839" y="0"/>
                  </a:moveTo>
                  <a:cubicBezTo>
                    <a:pt x="1224503" y="0"/>
                    <a:pt x="1577678" y="353757"/>
                    <a:pt x="1577678" y="790138"/>
                  </a:cubicBezTo>
                  <a:cubicBezTo>
                    <a:pt x="1577678" y="1226519"/>
                    <a:pt x="1224503" y="1580276"/>
                    <a:pt x="788839" y="1580276"/>
                  </a:cubicBezTo>
                  <a:cubicBezTo>
                    <a:pt x="353175" y="1580276"/>
                    <a:pt x="0" y="1226519"/>
                    <a:pt x="0" y="790138"/>
                  </a:cubicBezTo>
                  <a:cubicBezTo>
                    <a:pt x="0" y="353757"/>
                    <a:pt x="353175" y="0"/>
                    <a:pt x="78883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FBFBF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127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8634442" y="2532643"/>
              <a:ext cx="2408365" cy="2055482"/>
            </a:xfrm>
            <a:custGeom>
              <a:rect b="b" l="l" r="r" t="t"/>
              <a:pathLst>
                <a:path extrusionOk="0" h="653" w="767">
                  <a:moveTo>
                    <a:pt x="455" y="653"/>
                  </a:moveTo>
                  <a:cubicBezTo>
                    <a:pt x="455" y="653"/>
                    <a:pt x="454" y="653"/>
                    <a:pt x="453" y="653"/>
                  </a:cubicBezTo>
                  <a:cubicBezTo>
                    <a:pt x="371" y="652"/>
                    <a:pt x="294" y="620"/>
                    <a:pt x="235" y="562"/>
                  </a:cubicBezTo>
                  <a:cubicBezTo>
                    <a:pt x="232" y="558"/>
                    <a:pt x="228" y="554"/>
                    <a:pt x="224" y="550"/>
                  </a:cubicBezTo>
                  <a:cubicBezTo>
                    <a:pt x="222" y="548"/>
                    <a:pt x="220" y="545"/>
                    <a:pt x="218" y="541"/>
                  </a:cubicBezTo>
                  <a:cubicBezTo>
                    <a:pt x="216" y="537"/>
                    <a:pt x="216" y="537"/>
                    <a:pt x="216" y="537"/>
                  </a:cubicBezTo>
                  <a:cubicBezTo>
                    <a:pt x="160" y="537"/>
                    <a:pt x="160" y="537"/>
                    <a:pt x="160" y="537"/>
                  </a:cubicBezTo>
                  <a:cubicBezTo>
                    <a:pt x="160" y="459"/>
                    <a:pt x="160" y="459"/>
                    <a:pt x="160" y="459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" y="373"/>
                    <a:pt x="1" y="373"/>
                    <a:pt x="1" y="373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8" y="128"/>
                    <a:pt x="240" y="130"/>
                    <a:pt x="240" y="132"/>
                  </a:cubicBezTo>
                  <a:cubicBezTo>
                    <a:pt x="240" y="134"/>
                    <a:pt x="238" y="136"/>
                    <a:pt x="236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9" y="377"/>
                    <a:pt x="9" y="377"/>
                    <a:pt x="9" y="377"/>
                  </a:cubicBezTo>
                  <a:cubicBezTo>
                    <a:pt x="9" y="451"/>
                    <a:pt x="9" y="451"/>
                    <a:pt x="9" y="451"/>
                  </a:cubicBezTo>
                  <a:cubicBezTo>
                    <a:pt x="168" y="451"/>
                    <a:pt x="168" y="451"/>
                    <a:pt x="168" y="451"/>
                  </a:cubicBezTo>
                  <a:cubicBezTo>
                    <a:pt x="168" y="528"/>
                    <a:pt x="168" y="528"/>
                    <a:pt x="168" y="528"/>
                  </a:cubicBezTo>
                  <a:cubicBezTo>
                    <a:pt x="221" y="528"/>
                    <a:pt x="221" y="528"/>
                    <a:pt x="221" y="528"/>
                  </a:cubicBezTo>
                  <a:cubicBezTo>
                    <a:pt x="226" y="537"/>
                    <a:pt x="226" y="537"/>
                    <a:pt x="226" y="537"/>
                  </a:cubicBezTo>
                  <a:cubicBezTo>
                    <a:pt x="227" y="540"/>
                    <a:pt x="229" y="542"/>
                    <a:pt x="231" y="544"/>
                  </a:cubicBezTo>
                  <a:cubicBezTo>
                    <a:pt x="234" y="548"/>
                    <a:pt x="238" y="552"/>
                    <a:pt x="241" y="556"/>
                  </a:cubicBezTo>
                  <a:cubicBezTo>
                    <a:pt x="298" y="612"/>
                    <a:pt x="373" y="644"/>
                    <a:pt x="453" y="644"/>
                  </a:cubicBezTo>
                  <a:cubicBezTo>
                    <a:pt x="533" y="645"/>
                    <a:pt x="609" y="614"/>
                    <a:pt x="666" y="559"/>
                  </a:cubicBezTo>
                  <a:cubicBezTo>
                    <a:pt x="724" y="502"/>
                    <a:pt x="757" y="426"/>
                    <a:pt x="758" y="345"/>
                  </a:cubicBezTo>
                  <a:cubicBezTo>
                    <a:pt x="758" y="264"/>
                    <a:pt x="727" y="187"/>
                    <a:pt x="670" y="129"/>
                  </a:cubicBezTo>
                  <a:cubicBezTo>
                    <a:pt x="562" y="21"/>
                    <a:pt x="390" y="10"/>
                    <a:pt x="270" y="103"/>
                  </a:cubicBezTo>
                  <a:cubicBezTo>
                    <a:pt x="268" y="105"/>
                    <a:pt x="265" y="104"/>
                    <a:pt x="264" y="103"/>
                  </a:cubicBezTo>
                  <a:cubicBezTo>
                    <a:pt x="262" y="101"/>
                    <a:pt x="263" y="98"/>
                    <a:pt x="265" y="96"/>
                  </a:cubicBezTo>
                  <a:cubicBezTo>
                    <a:pt x="388" y="0"/>
                    <a:pt x="565" y="12"/>
                    <a:pt x="676" y="123"/>
                  </a:cubicBezTo>
                  <a:cubicBezTo>
                    <a:pt x="735" y="183"/>
                    <a:pt x="767" y="261"/>
                    <a:pt x="766" y="345"/>
                  </a:cubicBezTo>
                  <a:cubicBezTo>
                    <a:pt x="766" y="428"/>
                    <a:pt x="732" y="506"/>
                    <a:pt x="672" y="565"/>
                  </a:cubicBezTo>
                  <a:cubicBezTo>
                    <a:pt x="614" y="622"/>
                    <a:pt x="537" y="653"/>
                    <a:pt x="455" y="653"/>
                  </a:cubicBezTo>
                  <a:close/>
                  <a:moveTo>
                    <a:pt x="168" y="379"/>
                  </a:moveTo>
                  <a:cubicBezTo>
                    <a:pt x="90" y="379"/>
                    <a:pt x="90" y="379"/>
                    <a:pt x="90" y="379"/>
                  </a:cubicBezTo>
                  <a:cubicBezTo>
                    <a:pt x="139" y="306"/>
                    <a:pt x="139" y="306"/>
                    <a:pt x="139" y="306"/>
                  </a:cubicBezTo>
                  <a:cubicBezTo>
                    <a:pt x="147" y="294"/>
                    <a:pt x="154" y="281"/>
                    <a:pt x="160" y="267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74" y="264"/>
                    <a:pt x="174" y="264"/>
                    <a:pt x="174" y="264"/>
                  </a:cubicBezTo>
                  <a:cubicBezTo>
                    <a:pt x="171" y="270"/>
                    <a:pt x="171" y="270"/>
                    <a:pt x="171" y="270"/>
                  </a:cubicBezTo>
                  <a:cubicBezTo>
                    <a:pt x="170" y="271"/>
                    <a:pt x="170" y="276"/>
                    <a:pt x="169" y="292"/>
                  </a:cubicBezTo>
                  <a:cubicBezTo>
                    <a:pt x="169" y="307"/>
                    <a:pt x="168" y="319"/>
                    <a:pt x="168" y="328"/>
                  </a:cubicBezTo>
                  <a:lnTo>
                    <a:pt x="168" y="379"/>
                  </a:lnTo>
                  <a:close/>
                  <a:moveTo>
                    <a:pt x="106" y="370"/>
                  </a:moveTo>
                  <a:cubicBezTo>
                    <a:pt x="160" y="370"/>
                    <a:pt x="160" y="370"/>
                    <a:pt x="160" y="37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60" y="319"/>
                    <a:pt x="160" y="307"/>
                    <a:pt x="161" y="292"/>
                  </a:cubicBezTo>
                  <a:cubicBezTo>
                    <a:pt x="161" y="289"/>
                    <a:pt x="161" y="286"/>
                    <a:pt x="161" y="284"/>
                  </a:cubicBezTo>
                  <a:cubicBezTo>
                    <a:pt x="156" y="293"/>
                    <a:pt x="151" y="302"/>
                    <a:pt x="146" y="311"/>
                  </a:cubicBezTo>
                  <a:lnTo>
                    <a:pt x="106" y="3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9413618" y="2787647"/>
              <a:ext cx="122351" cy="1197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9280965" y="3533338"/>
              <a:ext cx="1564793" cy="860314"/>
            </a:xfrm>
            <a:custGeom>
              <a:rect b="b" l="l" r="r" t="t"/>
              <a:pathLst>
                <a:path extrusionOk="0" h="273" w="498">
                  <a:moveTo>
                    <a:pt x="265" y="24"/>
                  </a:moveTo>
                  <a:cubicBezTo>
                    <a:pt x="252" y="2"/>
                    <a:pt x="252" y="2"/>
                    <a:pt x="252" y="2"/>
                  </a:cubicBezTo>
                  <a:cubicBezTo>
                    <a:pt x="251" y="0"/>
                    <a:pt x="248" y="0"/>
                    <a:pt x="246" y="2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2"/>
                    <a:pt x="112" y="273"/>
                    <a:pt x="249" y="273"/>
                  </a:cubicBezTo>
                  <a:cubicBezTo>
                    <a:pt x="387" y="273"/>
                    <a:pt x="498" y="162"/>
                    <a:pt x="498" y="24"/>
                  </a:cubicBezTo>
                  <a:lnTo>
                    <a:pt x="265" y="2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DA73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9571709" y="3715119"/>
              <a:ext cx="972631" cy="587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902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YOUR TEXT</a:t>
              </a:r>
              <a:endParaRPr b="0" i="0" sz="90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9918662" y="3126064"/>
              <a:ext cx="289399" cy="228376"/>
            </a:xfrm>
            <a:custGeom>
              <a:rect b="b" l="l" r="r" t="t"/>
              <a:pathLst>
                <a:path extrusionOk="0" h="2723" w="3445">
                  <a:moveTo>
                    <a:pt x="222" y="1936"/>
                  </a:moveTo>
                  <a:lnTo>
                    <a:pt x="222" y="2478"/>
                  </a:lnTo>
                  <a:lnTo>
                    <a:pt x="224" y="2487"/>
                  </a:lnTo>
                  <a:lnTo>
                    <a:pt x="228" y="2495"/>
                  </a:lnTo>
                  <a:lnTo>
                    <a:pt x="237" y="2500"/>
                  </a:lnTo>
                  <a:lnTo>
                    <a:pt x="245" y="2502"/>
                  </a:lnTo>
                  <a:lnTo>
                    <a:pt x="2181" y="2502"/>
                  </a:lnTo>
                  <a:lnTo>
                    <a:pt x="2191" y="2500"/>
                  </a:lnTo>
                  <a:lnTo>
                    <a:pt x="2198" y="2495"/>
                  </a:lnTo>
                  <a:lnTo>
                    <a:pt x="2203" y="2487"/>
                  </a:lnTo>
                  <a:lnTo>
                    <a:pt x="2204" y="2478"/>
                  </a:lnTo>
                  <a:lnTo>
                    <a:pt x="2204" y="1936"/>
                  </a:lnTo>
                  <a:lnTo>
                    <a:pt x="222" y="1936"/>
                  </a:lnTo>
                  <a:close/>
                  <a:moveTo>
                    <a:pt x="222" y="1676"/>
                  </a:moveTo>
                  <a:lnTo>
                    <a:pt x="222" y="1789"/>
                  </a:lnTo>
                  <a:lnTo>
                    <a:pt x="2204" y="1789"/>
                  </a:lnTo>
                  <a:lnTo>
                    <a:pt x="2204" y="1676"/>
                  </a:lnTo>
                  <a:lnTo>
                    <a:pt x="222" y="1676"/>
                  </a:lnTo>
                  <a:close/>
                  <a:moveTo>
                    <a:pt x="245" y="1400"/>
                  </a:moveTo>
                  <a:lnTo>
                    <a:pt x="237" y="1402"/>
                  </a:lnTo>
                  <a:lnTo>
                    <a:pt x="228" y="1407"/>
                  </a:lnTo>
                  <a:lnTo>
                    <a:pt x="224" y="1415"/>
                  </a:lnTo>
                  <a:lnTo>
                    <a:pt x="222" y="1424"/>
                  </a:lnTo>
                  <a:lnTo>
                    <a:pt x="222" y="1529"/>
                  </a:lnTo>
                  <a:lnTo>
                    <a:pt x="2204" y="1529"/>
                  </a:lnTo>
                  <a:lnTo>
                    <a:pt x="2204" y="1424"/>
                  </a:lnTo>
                  <a:lnTo>
                    <a:pt x="2203" y="1415"/>
                  </a:lnTo>
                  <a:lnTo>
                    <a:pt x="2198" y="1407"/>
                  </a:lnTo>
                  <a:lnTo>
                    <a:pt x="2191" y="1402"/>
                  </a:lnTo>
                  <a:lnTo>
                    <a:pt x="2181" y="1400"/>
                  </a:lnTo>
                  <a:lnTo>
                    <a:pt x="245" y="1400"/>
                  </a:lnTo>
                  <a:close/>
                  <a:moveTo>
                    <a:pt x="3224" y="1359"/>
                  </a:moveTo>
                  <a:lnTo>
                    <a:pt x="3182" y="1376"/>
                  </a:lnTo>
                  <a:lnTo>
                    <a:pt x="3143" y="1399"/>
                  </a:lnTo>
                  <a:lnTo>
                    <a:pt x="3108" y="1426"/>
                  </a:lnTo>
                  <a:lnTo>
                    <a:pt x="3076" y="1458"/>
                  </a:lnTo>
                  <a:lnTo>
                    <a:pt x="3048" y="1493"/>
                  </a:lnTo>
                  <a:lnTo>
                    <a:pt x="3026" y="1532"/>
                  </a:lnTo>
                  <a:lnTo>
                    <a:pt x="3008" y="1574"/>
                  </a:lnTo>
                  <a:lnTo>
                    <a:pt x="3224" y="1574"/>
                  </a:lnTo>
                  <a:lnTo>
                    <a:pt x="3224" y="1359"/>
                  </a:lnTo>
                  <a:close/>
                  <a:moveTo>
                    <a:pt x="1914" y="973"/>
                  </a:moveTo>
                  <a:lnTo>
                    <a:pt x="1914" y="1105"/>
                  </a:lnTo>
                  <a:lnTo>
                    <a:pt x="1927" y="1092"/>
                  </a:lnTo>
                  <a:lnTo>
                    <a:pt x="1937" y="1076"/>
                  </a:lnTo>
                  <a:lnTo>
                    <a:pt x="1944" y="1058"/>
                  </a:lnTo>
                  <a:lnTo>
                    <a:pt x="1946" y="1039"/>
                  </a:lnTo>
                  <a:lnTo>
                    <a:pt x="1944" y="1020"/>
                  </a:lnTo>
                  <a:lnTo>
                    <a:pt x="1937" y="1002"/>
                  </a:lnTo>
                  <a:lnTo>
                    <a:pt x="1927" y="986"/>
                  </a:lnTo>
                  <a:lnTo>
                    <a:pt x="1914" y="973"/>
                  </a:lnTo>
                  <a:close/>
                  <a:moveTo>
                    <a:pt x="1803" y="689"/>
                  </a:moveTo>
                  <a:lnTo>
                    <a:pt x="1791" y="703"/>
                  </a:lnTo>
                  <a:lnTo>
                    <a:pt x="1781" y="719"/>
                  </a:lnTo>
                  <a:lnTo>
                    <a:pt x="1775" y="736"/>
                  </a:lnTo>
                  <a:lnTo>
                    <a:pt x="1772" y="756"/>
                  </a:lnTo>
                  <a:lnTo>
                    <a:pt x="1775" y="775"/>
                  </a:lnTo>
                  <a:lnTo>
                    <a:pt x="1781" y="793"/>
                  </a:lnTo>
                  <a:lnTo>
                    <a:pt x="1791" y="808"/>
                  </a:lnTo>
                  <a:lnTo>
                    <a:pt x="1803" y="822"/>
                  </a:lnTo>
                  <a:lnTo>
                    <a:pt x="1803" y="689"/>
                  </a:lnTo>
                  <a:close/>
                  <a:moveTo>
                    <a:pt x="1859" y="431"/>
                  </a:moveTo>
                  <a:lnTo>
                    <a:pt x="1804" y="434"/>
                  </a:lnTo>
                  <a:lnTo>
                    <a:pt x="1752" y="443"/>
                  </a:lnTo>
                  <a:lnTo>
                    <a:pt x="1702" y="458"/>
                  </a:lnTo>
                  <a:lnTo>
                    <a:pt x="1654" y="478"/>
                  </a:lnTo>
                  <a:lnTo>
                    <a:pt x="1609" y="503"/>
                  </a:lnTo>
                  <a:lnTo>
                    <a:pt x="1567" y="533"/>
                  </a:lnTo>
                  <a:lnTo>
                    <a:pt x="1529" y="568"/>
                  </a:lnTo>
                  <a:lnTo>
                    <a:pt x="1495" y="606"/>
                  </a:lnTo>
                  <a:lnTo>
                    <a:pt x="1464" y="647"/>
                  </a:lnTo>
                  <a:lnTo>
                    <a:pt x="1439" y="692"/>
                  </a:lnTo>
                  <a:lnTo>
                    <a:pt x="1419" y="740"/>
                  </a:lnTo>
                  <a:lnTo>
                    <a:pt x="1404" y="791"/>
                  </a:lnTo>
                  <a:lnTo>
                    <a:pt x="1395" y="843"/>
                  </a:lnTo>
                  <a:lnTo>
                    <a:pt x="1392" y="897"/>
                  </a:lnTo>
                  <a:lnTo>
                    <a:pt x="1394" y="949"/>
                  </a:lnTo>
                  <a:lnTo>
                    <a:pt x="1403" y="999"/>
                  </a:lnTo>
                  <a:lnTo>
                    <a:pt x="1416" y="1047"/>
                  </a:lnTo>
                  <a:lnTo>
                    <a:pt x="1435" y="1093"/>
                  </a:lnTo>
                  <a:lnTo>
                    <a:pt x="1458" y="1138"/>
                  </a:lnTo>
                  <a:lnTo>
                    <a:pt x="1486" y="1180"/>
                  </a:lnTo>
                  <a:lnTo>
                    <a:pt x="1720" y="1180"/>
                  </a:lnTo>
                  <a:lnTo>
                    <a:pt x="1700" y="1157"/>
                  </a:lnTo>
                  <a:lnTo>
                    <a:pt x="1684" y="1130"/>
                  </a:lnTo>
                  <a:lnTo>
                    <a:pt x="1672" y="1102"/>
                  </a:lnTo>
                  <a:lnTo>
                    <a:pt x="1664" y="1071"/>
                  </a:lnTo>
                  <a:lnTo>
                    <a:pt x="1662" y="1039"/>
                  </a:lnTo>
                  <a:lnTo>
                    <a:pt x="1664" y="1022"/>
                  </a:lnTo>
                  <a:lnTo>
                    <a:pt x="1673" y="1007"/>
                  </a:lnTo>
                  <a:lnTo>
                    <a:pt x="1684" y="995"/>
                  </a:lnTo>
                  <a:lnTo>
                    <a:pt x="1700" y="987"/>
                  </a:lnTo>
                  <a:lnTo>
                    <a:pt x="1718" y="984"/>
                  </a:lnTo>
                  <a:lnTo>
                    <a:pt x="1734" y="987"/>
                  </a:lnTo>
                  <a:lnTo>
                    <a:pt x="1750" y="995"/>
                  </a:lnTo>
                  <a:lnTo>
                    <a:pt x="1762" y="1007"/>
                  </a:lnTo>
                  <a:lnTo>
                    <a:pt x="1770" y="1022"/>
                  </a:lnTo>
                  <a:lnTo>
                    <a:pt x="1772" y="1039"/>
                  </a:lnTo>
                  <a:lnTo>
                    <a:pt x="1775" y="1058"/>
                  </a:lnTo>
                  <a:lnTo>
                    <a:pt x="1781" y="1076"/>
                  </a:lnTo>
                  <a:lnTo>
                    <a:pt x="1791" y="1092"/>
                  </a:lnTo>
                  <a:lnTo>
                    <a:pt x="1803" y="1105"/>
                  </a:lnTo>
                  <a:lnTo>
                    <a:pt x="1803" y="945"/>
                  </a:lnTo>
                  <a:lnTo>
                    <a:pt x="1774" y="934"/>
                  </a:lnTo>
                  <a:lnTo>
                    <a:pt x="1747" y="918"/>
                  </a:lnTo>
                  <a:lnTo>
                    <a:pt x="1723" y="898"/>
                  </a:lnTo>
                  <a:lnTo>
                    <a:pt x="1702" y="875"/>
                  </a:lnTo>
                  <a:lnTo>
                    <a:pt x="1685" y="848"/>
                  </a:lnTo>
                  <a:lnTo>
                    <a:pt x="1673" y="820"/>
                  </a:lnTo>
                  <a:lnTo>
                    <a:pt x="1664" y="789"/>
                  </a:lnTo>
                  <a:lnTo>
                    <a:pt x="1662" y="756"/>
                  </a:lnTo>
                  <a:lnTo>
                    <a:pt x="1664" y="723"/>
                  </a:lnTo>
                  <a:lnTo>
                    <a:pt x="1673" y="691"/>
                  </a:lnTo>
                  <a:lnTo>
                    <a:pt x="1685" y="663"/>
                  </a:lnTo>
                  <a:lnTo>
                    <a:pt x="1702" y="637"/>
                  </a:lnTo>
                  <a:lnTo>
                    <a:pt x="1723" y="613"/>
                  </a:lnTo>
                  <a:lnTo>
                    <a:pt x="1747" y="594"/>
                  </a:lnTo>
                  <a:lnTo>
                    <a:pt x="1774" y="578"/>
                  </a:lnTo>
                  <a:lnTo>
                    <a:pt x="1803" y="567"/>
                  </a:lnTo>
                  <a:lnTo>
                    <a:pt x="1803" y="548"/>
                  </a:lnTo>
                  <a:lnTo>
                    <a:pt x="1807" y="530"/>
                  </a:lnTo>
                  <a:lnTo>
                    <a:pt x="1814" y="516"/>
                  </a:lnTo>
                  <a:lnTo>
                    <a:pt x="1826" y="503"/>
                  </a:lnTo>
                  <a:lnTo>
                    <a:pt x="1841" y="496"/>
                  </a:lnTo>
                  <a:lnTo>
                    <a:pt x="1859" y="493"/>
                  </a:lnTo>
                  <a:lnTo>
                    <a:pt x="1877" y="496"/>
                  </a:lnTo>
                  <a:lnTo>
                    <a:pt x="1891" y="503"/>
                  </a:lnTo>
                  <a:lnTo>
                    <a:pt x="1904" y="516"/>
                  </a:lnTo>
                  <a:lnTo>
                    <a:pt x="1911" y="530"/>
                  </a:lnTo>
                  <a:lnTo>
                    <a:pt x="1914" y="548"/>
                  </a:lnTo>
                  <a:lnTo>
                    <a:pt x="1914" y="567"/>
                  </a:lnTo>
                  <a:lnTo>
                    <a:pt x="1944" y="578"/>
                  </a:lnTo>
                  <a:lnTo>
                    <a:pt x="1971" y="594"/>
                  </a:lnTo>
                  <a:lnTo>
                    <a:pt x="1995" y="613"/>
                  </a:lnTo>
                  <a:lnTo>
                    <a:pt x="2016" y="637"/>
                  </a:lnTo>
                  <a:lnTo>
                    <a:pt x="2033" y="663"/>
                  </a:lnTo>
                  <a:lnTo>
                    <a:pt x="2046" y="691"/>
                  </a:lnTo>
                  <a:lnTo>
                    <a:pt x="2054" y="723"/>
                  </a:lnTo>
                  <a:lnTo>
                    <a:pt x="2057" y="756"/>
                  </a:lnTo>
                  <a:lnTo>
                    <a:pt x="2054" y="773"/>
                  </a:lnTo>
                  <a:lnTo>
                    <a:pt x="2045" y="789"/>
                  </a:lnTo>
                  <a:lnTo>
                    <a:pt x="2034" y="800"/>
                  </a:lnTo>
                  <a:lnTo>
                    <a:pt x="2018" y="808"/>
                  </a:lnTo>
                  <a:lnTo>
                    <a:pt x="2001" y="812"/>
                  </a:lnTo>
                  <a:lnTo>
                    <a:pt x="1983" y="808"/>
                  </a:lnTo>
                  <a:lnTo>
                    <a:pt x="1968" y="800"/>
                  </a:lnTo>
                  <a:lnTo>
                    <a:pt x="1956" y="789"/>
                  </a:lnTo>
                  <a:lnTo>
                    <a:pt x="1949" y="773"/>
                  </a:lnTo>
                  <a:lnTo>
                    <a:pt x="1946" y="756"/>
                  </a:lnTo>
                  <a:lnTo>
                    <a:pt x="1944" y="736"/>
                  </a:lnTo>
                  <a:lnTo>
                    <a:pt x="1937" y="719"/>
                  </a:lnTo>
                  <a:lnTo>
                    <a:pt x="1927" y="703"/>
                  </a:lnTo>
                  <a:lnTo>
                    <a:pt x="1914" y="689"/>
                  </a:lnTo>
                  <a:lnTo>
                    <a:pt x="1914" y="850"/>
                  </a:lnTo>
                  <a:lnTo>
                    <a:pt x="1944" y="862"/>
                  </a:lnTo>
                  <a:lnTo>
                    <a:pt x="1971" y="877"/>
                  </a:lnTo>
                  <a:lnTo>
                    <a:pt x="1995" y="897"/>
                  </a:lnTo>
                  <a:lnTo>
                    <a:pt x="2016" y="920"/>
                  </a:lnTo>
                  <a:lnTo>
                    <a:pt x="2033" y="946"/>
                  </a:lnTo>
                  <a:lnTo>
                    <a:pt x="2046" y="976"/>
                  </a:lnTo>
                  <a:lnTo>
                    <a:pt x="2054" y="1006"/>
                  </a:lnTo>
                  <a:lnTo>
                    <a:pt x="2057" y="1039"/>
                  </a:lnTo>
                  <a:lnTo>
                    <a:pt x="2054" y="1071"/>
                  </a:lnTo>
                  <a:lnTo>
                    <a:pt x="2046" y="1102"/>
                  </a:lnTo>
                  <a:lnTo>
                    <a:pt x="2034" y="1130"/>
                  </a:lnTo>
                  <a:lnTo>
                    <a:pt x="2018" y="1157"/>
                  </a:lnTo>
                  <a:lnTo>
                    <a:pt x="1998" y="1180"/>
                  </a:lnTo>
                  <a:lnTo>
                    <a:pt x="2181" y="1180"/>
                  </a:lnTo>
                  <a:lnTo>
                    <a:pt x="2205" y="1181"/>
                  </a:lnTo>
                  <a:lnTo>
                    <a:pt x="2228" y="1184"/>
                  </a:lnTo>
                  <a:lnTo>
                    <a:pt x="2258" y="1142"/>
                  </a:lnTo>
                  <a:lnTo>
                    <a:pt x="2282" y="1097"/>
                  </a:lnTo>
                  <a:lnTo>
                    <a:pt x="2301" y="1049"/>
                  </a:lnTo>
                  <a:lnTo>
                    <a:pt x="2315" y="1000"/>
                  </a:lnTo>
                  <a:lnTo>
                    <a:pt x="2324" y="950"/>
                  </a:lnTo>
                  <a:lnTo>
                    <a:pt x="2327" y="897"/>
                  </a:lnTo>
                  <a:lnTo>
                    <a:pt x="2324" y="843"/>
                  </a:lnTo>
                  <a:lnTo>
                    <a:pt x="2314" y="791"/>
                  </a:lnTo>
                  <a:lnTo>
                    <a:pt x="2300" y="740"/>
                  </a:lnTo>
                  <a:lnTo>
                    <a:pt x="2279" y="692"/>
                  </a:lnTo>
                  <a:lnTo>
                    <a:pt x="2253" y="647"/>
                  </a:lnTo>
                  <a:lnTo>
                    <a:pt x="2223" y="606"/>
                  </a:lnTo>
                  <a:lnTo>
                    <a:pt x="2190" y="568"/>
                  </a:lnTo>
                  <a:lnTo>
                    <a:pt x="2151" y="533"/>
                  </a:lnTo>
                  <a:lnTo>
                    <a:pt x="2109" y="503"/>
                  </a:lnTo>
                  <a:lnTo>
                    <a:pt x="2064" y="478"/>
                  </a:lnTo>
                  <a:lnTo>
                    <a:pt x="2017" y="458"/>
                  </a:lnTo>
                  <a:lnTo>
                    <a:pt x="1966" y="443"/>
                  </a:lnTo>
                  <a:lnTo>
                    <a:pt x="1913" y="434"/>
                  </a:lnTo>
                  <a:lnTo>
                    <a:pt x="1859" y="431"/>
                  </a:lnTo>
                  <a:close/>
                  <a:moveTo>
                    <a:pt x="3008" y="221"/>
                  </a:moveTo>
                  <a:lnTo>
                    <a:pt x="3026" y="263"/>
                  </a:lnTo>
                  <a:lnTo>
                    <a:pt x="3048" y="302"/>
                  </a:lnTo>
                  <a:lnTo>
                    <a:pt x="3076" y="337"/>
                  </a:lnTo>
                  <a:lnTo>
                    <a:pt x="3108" y="369"/>
                  </a:lnTo>
                  <a:lnTo>
                    <a:pt x="3143" y="397"/>
                  </a:lnTo>
                  <a:lnTo>
                    <a:pt x="3182" y="418"/>
                  </a:lnTo>
                  <a:lnTo>
                    <a:pt x="3224" y="436"/>
                  </a:lnTo>
                  <a:lnTo>
                    <a:pt x="3224" y="221"/>
                  </a:lnTo>
                  <a:lnTo>
                    <a:pt x="3008" y="221"/>
                  </a:lnTo>
                  <a:close/>
                  <a:moveTo>
                    <a:pt x="864" y="221"/>
                  </a:moveTo>
                  <a:lnTo>
                    <a:pt x="849" y="270"/>
                  </a:lnTo>
                  <a:lnTo>
                    <a:pt x="830" y="316"/>
                  </a:lnTo>
                  <a:lnTo>
                    <a:pt x="807" y="361"/>
                  </a:lnTo>
                  <a:lnTo>
                    <a:pt x="780" y="402"/>
                  </a:lnTo>
                  <a:lnTo>
                    <a:pt x="748" y="440"/>
                  </a:lnTo>
                  <a:lnTo>
                    <a:pt x="714" y="475"/>
                  </a:lnTo>
                  <a:lnTo>
                    <a:pt x="675" y="506"/>
                  </a:lnTo>
                  <a:lnTo>
                    <a:pt x="634" y="533"/>
                  </a:lnTo>
                  <a:lnTo>
                    <a:pt x="590" y="556"/>
                  </a:lnTo>
                  <a:lnTo>
                    <a:pt x="543" y="575"/>
                  </a:lnTo>
                  <a:lnTo>
                    <a:pt x="495" y="589"/>
                  </a:lnTo>
                  <a:lnTo>
                    <a:pt x="495" y="1180"/>
                  </a:lnTo>
                  <a:lnTo>
                    <a:pt x="1313" y="1180"/>
                  </a:lnTo>
                  <a:lnTo>
                    <a:pt x="1287" y="1126"/>
                  </a:lnTo>
                  <a:lnTo>
                    <a:pt x="1269" y="1072"/>
                  </a:lnTo>
                  <a:lnTo>
                    <a:pt x="1255" y="1015"/>
                  </a:lnTo>
                  <a:lnTo>
                    <a:pt x="1247" y="957"/>
                  </a:lnTo>
                  <a:lnTo>
                    <a:pt x="1243" y="897"/>
                  </a:lnTo>
                  <a:lnTo>
                    <a:pt x="1248" y="835"/>
                  </a:lnTo>
                  <a:lnTo>
                    <a:pt x="1256" y="774"/>
                  </a:lnTo>
                  <a:lnTo>
                    <a:pt x="1272" y="715"/>
                  </a:lnTo>
                  <a:lnTo>
                    <a:pt x="1293" y="659"/>
                  </a:lnTo>
                  <a:lnTo>
                    <a:pt x="1319" y="605"/>
                  </a:lnTo>
                  <a:lnTo>
                    <a:pt x="1349" y="554"/>
                  </a:lnTo>
                  <a:lnTo>
                    <a:pt x="1385" y="507"/>
                  </a:lnTo>
                  <a:lnTo>
                    <a:pt x="1425" y="463"/>
                  </a:lnTo>
                  <a:lnTo>
                    <a:pt x="1468" y="424"/>
                  </a:lnTo>
                  <a:lnTo>
                    <a:pt x="1516" y="388"/>
                  </a:lnTo>
                  <a:lnTo>
                    <a:pt x="1566" y="358"/>
                  </a:lnTo>
                  <a:lnTo>
                    <a:pt x="1620" y="332"/>
                  </a:lnTo>
                  <a:lnTo>
                    <a:pt x="1677" y="311"/>
                  </a:lnTo>
                  <a:lnTo>
                    <a:pt x="1735" y="295"/>
                  </a:lnTo>
                  <a:lnTo>
                    <a:pt x="1796" y="287"/>
                  </a:lnTo>
                  <a:lnTo>
                    <a:pt x="1859" y="283"/>
                  </a:lnTo>
                  <a:lnTo>
                    <a:pt x="1922" y="287"/>
                  </a:lnTo>
                  <a:lnTo>
                    <a:pt x="1982" y="295"/>
                  </a:lnTo>
                  <a:lnTo>
                    <a:pt x="2042" y="311"/>
                  </a:lnTo>
                  <a:lnTo>
                    <a:pt x="2099" y="332"/>
                  </a:lnTo>
                  <a:lnTo>
                    <a:pt x="2152" y="358"/>
                  </a:lnTo>
                  <a:lnTo>
                    <a:pt x="2202" y="388"/>
                  </a:lnTo>
                  <a:lnTo>
                    <a:pt x="2250" y="424"/>
                  </a:lnTo>
                  <a:lnTo>
                    <a:pt x="2294" y="463"/>
                  </a:lnTo>
                  <a:lnTo>
                    <a:pt x="2333" y="507"/>
                  </a:lnTo>
                  <a:lnTo>
                    <a:pt x="2369" y="554"/>
                  </a:lnTo>
                  <a:lnTo>
                    <a:pt x="2400" y="605"/>
                  </a:lnTo>
                  <a:lnTo>
                    <a:pt x="2426" y="659"/>
                  </a:lnTo>
                  <a:lnTo>
                    <a:pt x="2446" y="715"/>
                  </a:lnTo>
                  <a:lnTo>
                    <a:pt x="2462" y="774"/>
                  </a:lnTo>
                  <a:lnTo>
                    <a:pt x="2471" y="835"/>
                  </a:lnTo>
                  <a:lnTo>
                    <a:pt x="2474" y="897"/>
                  </a:lnTo>
                  <a:lnTo>
                    <a:pt x="2471" y="953"/>
                  </a:lnTo>
                  <a:lnTo>
                    <a:pt x="2464" y="1007"/>
                  </a:lnTo>
                  <a:lnTo>
                    <a:pt x="2452" y="1060"/>
                  </a:lnTo>
                  <a:lnTo>
                    <a:pt x="2436" y="1112"/>
                  </a:lnTo>
                  <a:lnTo>
                    <a:pt x="2415" y="1162"/>
                  </a:lnTo>
                  <a:lnTo>
                    <a:pt x="2388" y="1210"/>
                  </a:lnTo>
                  <a:lnTo>
                    <a:pt x="2359" y="1256"/>
                  </a:lnTo>
                  <a:lnTo>
                    <a:pt x="2382" y="1284"/>
                  </a:lnTo>
                  <a:lnTo>
                    <a:pt x="2401" y="1315"/>
                  </a:lnTo>
                  <a:lnTo>
                    <a:pt x="2415" y="1349"/>
                  </a:lnTo>
                  <a:lnTo>
                    <a:pt x="2423" y="1385"/>
                  </a:lnTo>
                  <a:lnTo>
                    <a:pt x="2426" y="1424"/>
                  </a:lnTo>
                  <a:lnTo>
                    <a:pt x="2426" y="1574"/>
                  </a:lnTo>
                  <a:lnTo>
                    <a:pt x="2855" y="1574"/>
                  </a:lnTo>
                  <a:lnTo>
                    <a:pt x="2869" y="1525"/>
                  </a:lnTo>
                  <a:lnTo>
                    <a:pt x="2888" y="1479"/>
                  </a:lnTo>
                  <a:lnTo>
                    <a:pt x="2911" y="1435"/>
                  </a:lnTo>
                  <a:lnTo>
                    <a:pt x="2938" y="1393"/>
                  </a:lnTo>
                  <a:lnTo>
                    <a:pt x="2969" y="1355"/>
                  </a:lnTo>
                  <a:lnTo>
                    <a:pt x="3004" y="1320"/>
                  </a:lnTo>
                  <a:lnTo>
                    <a:pt x="3043" y="1289"/>
                  </a:lnTo>
                  <a:lnTo>
                    <a:pt x="3085" y="1261"/>
                  </a:lnTo>
                  <a:lnTo>
                    <a:pt x="3128" y="1238"/>
                  </a:lnTo>
                  <a:lnTo>
                    <a:pt x="3175" y="1219"/>
                  </a:lnTo>
                  <a:lnTo>
                    <a:pt x="3224" y="1206"/>
                  </a:lnTo>
                  <a:lnTo>
                    <a:pt x="3224" y="589"/>
                  </a:lnTo>
                  <a:lnTo>
                    <a:pt x="3175" y="575"/>
                  </a:lnTo>
                  <a:lnTo>
                    <a:pt x="3128" y="556"/>
                  </a:lnTo>
                  <a:lnTo>
                    <a:pt x="3085" y="533"/>
                  </a:lnTo>
                  <a:lnTo>
                    <a:pt x="3043" y="506"/>
                  </a:lnTo>
                  <a:lnTo>
                    <a:pt x="3004" y="475"/>
                  </a:lnTo>
                  <a:lnTo>
                    <a:pt x="2969" y="440"/>
                  </a:lnTo>
                  <a:lnTo>
                    <a:pt x="2938" y="402"/>
                  </a:lnTo>
                  <a:lnTo>
                    <a:pt x="2911" y="361"/>
                  </a:lnTo>
                  <a:lnTo>
                    <a:pt x="2888" y="316"/>
                  </a:lnTo>
                  <a:lnTo>
                    <a:pt x="2869" y="270"/>
                  </a:lnTo>
                  <a:lnTo>
                    <a:pt x="2855" y="221"/>
                  </a:lnTo>
                  <a:lnTo>
                    <a:pt x="864" y="221"/>
                  </a:lnTo>
                  <a:close/>
                  <a:moveTo>
                    <a:pt x="495" y="221"/>
                  </a:moveTo>
                  <a:lnTo>
                    <a:pt x="495" y="436"/>
                  </a:lnTo>
                  <a:lnTo>
                    <a:pt x="537" y="418"/>
                  </a:lnTo>
                  <a:lnTo>
                    <a:pt x="576" y="397"/>
                  </a:lnTo>
                  <a:lnTo>
                    <a:pt x="611" y="369"/>
                  </a:lnTo>
                  <a:lnTo>
                    <a:pt x="643" y="337"/>
                  </a:lnTo>
                  <a:lnTo>
                    <a:pt x="670" y="302"/>
                  </a:lnTo>
                  <a:lnTo>
                    <a:pt x="692" y="263"/>
                  </a:lnTo>
                  <a:lnTo>
                    <a:pt x="710" y="221"/>
                  </a:lnTo>
                  <a:lnTo>
                    <a:pt x="495" y="221"/>
                  </a:lnTo>
                  <a:close/>
                  <a:moveTo>
                    <a:pt x="384" y="0"/>
                  </a:moveTo>
                  <a:lnTo>
                    <a:pt x="3335" y="0"/>
                  </a:lnTo>
                  <a:lnTo>
                    <a:pt x="3360" y="2"/>
                  </a:lnTo>
                  <a:lnTo>
                    <a:pt x="3383" y="11"/>
                  </a:lnTo>
                  <a:lnTo>
                    <a:pt x="3404" y="24"/>
                  </a:lnTo>
                  <a:lnTo>
                    <a:pt x="3421" y="41"/>
                  </a:lnTo>
                  <a:lnTo>
                    <a:pt x="3434" y="62"/>
                  </a:lnTo>
                  <a:lnTo>
                    <a:pt x="3442" y="85"/>
                  </a:lnTo>
                  <a:lnTo>
                    <a:pt x="3445" y="111"/>
                  </a:lnTo>
                  <a:lnTo>
                    <a:pt x="3445" y="1684"/>
                  </a:lnTo>
                  <a:lnTo>
                    <a:pt x="3442" y="1710"/>
                  </a:lnTo>
                  <a:lnTo>
                    <a:pt x="3434" y="1733"/>
                  </a:lnTo>
                  <a:lnTo>
                    <a:pt x="3421" y="1753"/>
                  </a:lnTo>
                  <a:lnTo>
                    <a:pt x="3404" y="1771"/>
                  </a:lnTo>
                  <a:lnTo>
                    <a:pt x="3383" y="1784"/>
                  </a:lnTo>
                  <a:lnTo>
                    <a:pt x="3360" y="1792"/>
                  </a:lnTo>
                  <a:lnTo>
                    <a:pt x="3335" y="1795"/>
                  </a:lnTo>
                  <a:lnTo>
                    <a:pt x="2426" y="1795"/>
                  </a:lnTo>
                  <a:lnTo>
                    <a:pt x="2426" y="2478"/>
                  </a:lnTo>
                  <a:lnTo>
                    <a:pt x="2423" y="2518"/>
                  </a:lnTo>
                  <a:lnTo>
                    <a:pt x="2414" y="2555"/>
                  </a:lnTo>
                  <a:lnTo>
                    <a:pt x="2399" y="2591"/>
                  </a:lnTo>
                  <a:lnTo>
                    <a:pt x="2379" y="2622"/>
                  </a:lnTo>
                  <a:lnTo>
                    <a:pt x="2354" y="2652"/>
                  </a:lnTo>
                  <a:lnTo>
                    <a:pt x="2326" y="2676"/>
                  </a:lnTo>
                  <a:lnTo>
                    <a:pt x="2293" y="2695"/>
                  </a:lnTo>
                  <a:lnTo>
                    <a:pt x="2259" y="2710"/>
                  </a:lnTo>
                  <a:lnTo>
                    <a:pt x="2221" y="2719"/>
                  </a:lnTo>
                  <a:lnTo>
                    <a:pt x="2181" y="2723"/>
                  </a:lnTo>
                  <a:lnTo>
                    <a:pt x="245" y="2723"/>
                  </a:lnTo>
                  <a:lnTo>
                    <a:pt x="205" y="2719"/>
                  </a:lnTo>
                  <a:lnTo>
                    <a:pt x="167" y="2710"/>
                  </a:lnTo>
                  <a:lnTo>
                    <a:pt x="133" y="2695"/>
                  </a:lnTo>
                  <a:lnTo>
                    <a:pt x="100" y="2676"/>
                  </a:lnTo>
                  <a:lnTo>
                    <a:pt x="72" y="2652"/>
                  </a:lnTo>
                  <a:lnTo>
                    <a:pt x="47" y="2622"/>
                  </a:lnTo>
                  <a:lnTo>
                    <a:pt x="27" y="2591"/>
                  </a:lnTo>
                  <a:lnTo>
                    <a:pt x="13" y="2555"/>
                  </a:lnTo>
                  <a:lnTo>
                    <a:pt x="3" y="2518"/>
                  </a:lnTo>
                  <a:lnTo>
                    <a:pt x="0" y="2478"/>
                  </a:lnTo>
                  <a:lnTo>
                    <a:pt x="0" y="1424"/>
                  </a:lnTo>
                  <a:lnTo>
                    <a:pt x="3" y="1384"/>
                  </a:lnTo>
                  <a:lnTo>
                    <a:pt x="13" y="1347"/>
                  </a:lnTo>
                  <a:lnTo>
                    <a:pt x="27" y="1311"/>
                  </a:lnTo>
                  <a:lnTo>
                    <a:pt x="47" y="1280"/>
                  </a:lnTo>
                  <a:lnTo>
                    <a:pt x="72" y="1251"/>
                  </a:lnTo>
                  <a:lnTo>
                    <a:pt x="100" y="1227"/>
                  </a:lnTo>
                  <a:lnTo>
                    <a:pt x="133" y="1207"/>
                  </a:lnTo>
                  <a:lnTo>
                    <a:pt x="167" y="1192"/>
                  </a:lnTo>
                  <a:lnTo>
                    <a:pt x="205" y="1183"/>
                  </a:lnTo>
                  <a:lnTo>
                    <a:pt x="245" y="1180"/>
                  </a:lnTo>
                  <a:lnTo>
                    <a:pt x="273" y="1180"/>
                  </a:lnTo>
                  <a:lnTo>
                    <a:pt x="273" y="111"/>
                  </a:lnTo>
                  <a:lnTo>
                    <a:pt x="276" y="85"/>
                  </a:lnTo>
                  <a:lnTo>
                    <a:pt x="285" y="62"/>
                  </a:lnTo>
                  <a:lnTo>
                    <a:pt x="297" y="41"/>
                  </a:lnTo>
                  <a:lnTo>
                    <a:pt x="315" y="24"/>
                  </a:lnTo>
                  <a:lnTo>
                    <a:pt x="335" y="11"/>
                  </a:lnTo>
                  <a:lnTo>
                    <a:pt x="358" y="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1"/>
          <p:cNvGrpSpPr/>
          <p:nvPr/>
        </p:nvGrpSpPr>
        <p:grpSpPr>
          <a:xfrm>
            <a:off x="675890" y="1289947"/>
            <a:ext cx="1889343" cy="1587976"/>
            <a:chOff x="1149193" y="2536507"/>
            <a:chExt cx="2519124" cy="2117301"/>
          </a:xfrm>
        </p:grpSpPr>
        <p:sp>
          <p:nvSpPr>
            <p:cNvPr id="134" name="Google Shape;134;p1"/>
            <p:cNvSpPr/>
            <p:nvPr/>
          </p:nvSpPr>
          <p:spPr>
            <a:xfrm>
              <a:off x="1815035" y="2826283"/>
              <a:ext cx="1564793" cy="1567370"/>
            </a:xfrm>
            <a:custGeom>
              <a:rect b="b" l="l" r="r" t="t"/>
              <a:pathLst>
                <a:path extrusionOk="0" h="1580276" w="1577678">
                  <a:moveTo>
                    <a:pt x="788839" y="0"/>
                  </a:moveTo>
                  <a:cubicBezTo>
                    <a:pt x="1224503" y="0"/>
                    <a:pt x="1577678" y="353757"/>
                    <a:pt x="1577678" y="790138"/>
                  </a:cubicBezTo>
                  <a:cubicBezTo>
                    <a:pt x="1577678" y="1226519"/>
                    <a:pt x="1224503" y="1580276"/>
                    <a:pt x="788839" y="1580276"/>
                  </a:cubicBezTo>
                  <a:cubicBezTo>
                    <a:pt x="353175" y="1580276"/>
                    <a:pt x="0" y="1226519"/>
                    <a:pt x="0" y="790138"/>
                  </a:cubicBezTo>
                  <a:cubicBezTo>
                    <a:pt x="0" y="353757"/>
                    <a:pt x="353175" y="0"/>
                    <a:pt x="78883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FBFBF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127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149193" y="2536507"/>
              <a:ext cx="2519124" cy="2117301"/>
            </a:xfrm>
            <a:custGeom>
              <a:rect b="b" l="l" r="r" t="t"/>
              <a:pathLst>
                <a:path extrusionOk="0" h="673" w="802">
                  <a:moveTo>
                    <a:pt x="461" y="652"/>
                  </a:moveTo>
                  <a:cubicBezTo>
                    <a:pt x="381" y="652"/>
                    <a:pt x="302" y="621"/>
                    <a:pt x="241" y="561"/>
                  </a:cubicBezTo>
                  <a:cubicBezTo>
                    <a:pt x="237" y="556"/>
                    <a:pt x="232" y="552"/>
                    <a:pt x="228" y="547"/>
                  </a:cubicBezTo>
                  <a:cubicBezTo>
                    <a:pt x="228" y="547"/>
                    <a:pt x="228" y="547"/>
                    <a:pt x="228" y="547"/>
                  </a:cubicBezTo>
                  <a:cubicBezTo>
                    <a:pt x="113" y="547"/>
                    <a:pt x="113" y="547"/>
                    <a:pt x="113" y="547"/>
                  </a:cubicBezTo>
                  <a:cubicBezTo>
                    <a:pt x="113" y="330"/>
                    <a:pt x="113" y="330"/>
                    <a:pt x="113" y="330"/>
                  </a:cubicBezTo>
                  <a:cubicBezTo>
                    <a:pt x="113" y="309"/>
                    <a:pt x="114" y="289"/>
                    <a:pt x="114" y="271"/>
                  </a:cubicBezTo>
                  <a:cubicBezTo>
                    <a:pt x="109" y="277"/>
                    <a:pt x="103" y="282"/>
                    <a:pt x="97" y="288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30" y="137"/>
                    <a:pt x="232" y="139"/>
                    <a:pt x="232" y="141"/>
                  </a:cubicBezTo>
                  <a:cubicBezTo>
                    <a:pt x="232" y="143"/>
                    <a:pt x="230" y="145"/>
                    <a:pt x="228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63" y="306"/>
                    <a:pt x="63" y="306"/>
                    <a:pt x="63" y="306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101" y="273"/>
                    <a:pt x="109" y="264"/>
                    <a:pt x="116" y="25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3" y="259"/>
                    <a:pt x="123" y="259"/>
                    <a:pt x="123" y="259"/>
                  </a:cubicBezTo>
                  <a:cubicBezTo>
                    <a:pt x="122" y="281"/>
                    <a:pt x="122" y="304"/>
                    <a:pt x="122" y="330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232" y="538"/>
                    <a:pt x="232" y="538"/>
                    <a:pt x="232" y="538"/>
                  </a:cubicBezTo>
                  <a:cubicBezTo>
                    <a:pt x="233" y="540"/>
                    <a:pt x="233" y="540"/>
                    <a:pt x="233" y="540"/>
                  </a:cubicBezTo>
                  <a:cubicBezTo>
                    <a:pt x="238" y="545"/>
                    <a:pt x="242" y="550"/>
                    <a:pt x="247" y="555"/>
                  </a:cubicBezTo>
                  <a:cubicBezTo>
                    <a:pt x="365" y="673"/>
                    <a:pt x="557" y="673"/>
                    <a:pt x="674" y="555"/>
                  </a:cubicBezTo>
                  <a:cubicBezTo>
                    <a:pt x="792" y="437"/>
                    <a:pt x="792" y="245"/>
                    <a:pt x="674" y="127"/>
                  </a:cubicBezTo>
                  <a:cubicBezTo>
                    <a:pt x="567" y="20"/>
                    <a:pt x="395" y="9"/>
                    <a:pt x="276" y="102"/>
                  </a:cubicBezTo>
                  <a:cubicBezTo>
                    <a:pt x="274" y="104"/>
                    <a:pt x="271" y="103"/>
                    <a:pt x="269" y="102"/>
                  </a:cubicBezTo>
                  <a:cubicBezTo>
                    <a:pt x="268" y="100"/>
                    <a:pt x="268" y="97"/>
                    <a:pt x="270" y="95"/>
                  </a:cubicBezTo>
                  <a:cubicBezTo>
                    <a:pt x="394" y="0"/>
                    <a:pt x="570" y="11"/>
                    <a:pt x="681" y="121"/>
                  </a:cubicBezTo>
                  <a:cubicBezTo>
                    <a:pt x="802" y="242"/>
                    <a:pt x="802" y="440"/>
                    <a:pt x="681" y="561"/>
                  </a:cubicBezTo>
                  <a:cubicBezTo>
                    <a:pt x="620" y="621"/>
                    <a:pt x="540" y="652"/>
                    <a:pt x="461" y="6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947688" y="2787647"/>
              <a:ext cx="118486" cy="119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815035" y="3533338"/>
              <a:ext cx="1564793" cy="860314"/>
            </a:xfrm>
            <a:custGeom>
              <a:rect b="b" l="l" r="r" t="t"/>
              <a:pathLst>
                <a:path extrusionOk="0" h="273" w="498">
                  <a:moveTo>
                    <a:pt x="265" y="24"/>
                  </a:moveTo>
                  <a:cubicBezTo>
                    <a:pt x="252" y="2"/>
                    <a:pt x="252" y="2"/>
                    <a:pt x="252" y="2"/>
                  </a:cubicBezTo>
                  <a:cubicBezTo>
                    <a:pt x="250" y="0"/>
                    <a:pt x="247" y="0"/>
                    <a:pt x="246" y="2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2"/>
                    <a:pt x="111" y="273"/>
                    <a:pt x="249" y="273"/>
                  </a:cubicBezTo>
                  <a:cubicBezTo>
                    <a:pt x="386" y="273"/>
                    <a:pt x="498" y="162"/>
                    <a:pt x="498" y="24"/>
                  </a:cubicBezTo>
                  <a:lnTo>
                    <a:pt x="265" y="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3B7FF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2111117" y="3715120"/>
              <a:ext cx="972631" cy="587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902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YOUR TEXT</a:t>
              </a:r>
              <a:endParaRPr b="0" i="0" sz="90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444598" y="3082472"/>
              <a:ext cx="305666" cy="271968"/>
            </a:xfrm>
            <a:custGeom>
              <a:rect b="b" l="l" r="r" t="t"/>
              <a:pathLst>
                <a:path extrusionOk="0" h="3428" w="3853">
                  <a:moveTo>
                    <a:pt x="260" y="2578"/>
                  </a:moveTo>
                  <a:lnTo>
                    <a:pt x="260" y="2686"/>
                  </a:lnTo>
                  <a:lnTo>
                    <a:pt x="263" y="2711"/>
                  </a:lnTo>
                  <a:lnTo>
                    <a:pt x="271" y="2732"/>
                  </a:lnTo>
                  <a:lnTo>
                    <a:pt x="285" y="2750"/>
                  </a:lnTo>
                  <a:lnTo>
                    <a:pt x="304" y="2764"/>
                  </a:lnTo>
                  <a:lnTo>
                    <a:pt x="325" y="2773"/>
                  </a:lnTo>
                  <a:lnTo>
                    <a:pt x="349" y="2776"/>
                  </a:lnTo>
                  <a:lnTo>
                    <a:pt x="3503" y="2776"/>
                  </a:lnTo>
                  <a:lnTo>
                    <a:pt x="3528" y="2773"/>
                  </a:lnTo>
                  <a:lnTo>
                    <a:pt x="3549" y="2764"/>
                  </a:lnTo>
                  <a:lnTo>
                    <a:pt x="3566" y="2750"/>
                  </a:lnTo>
                  <a:lnTo>
                    <a:pt x="3580" y="2732"/>
                  </a:lnTo>
                  <a:lnTo>
                    <a:pt x="3590" y="2711"/>
                  </a:lnTo>
                  <a:lnTo>
                    <a:pt x="3593" y="2686"/>
                  </a:lnTo>
                  <a:lnTo>
                    <a:pt x="3593" y="2578"/>
                  </a:lnTo>
                  <a:lnTo>
                    <a:pt x="260" y="2578"/>
                  </a:lnTo>
                  <a:close/>
                  <a:moveTo>
                    <a:pt x="2807" y="880"/>
                  </a:moveTo>
                  <a:lnTo>
                    <a:pt x="1848" y="2124"/>
                  </a:lnTo>
                  <a:lnTo>
                    <a:pt x="1835" y="2137"/>
                  </a:lnTo>
                  <a:lnTo>
                    <a:pt x="1821" y="2148"/>
                  </a:lnTo>
                  <a:lnTo>
                    <a:pt x="1805" y="2155"/>
                  </a:lnTo>
                  <a:lnTo>
                    <a:pt x="1787" y="2157"/>
                  </a:lnTo>
                  <a:lnTo>
                    <a:pt x="1769" y="2157"/>
                  </a:lnTo>
                  <a:lnTo>
                    <a:pt x="1751" y="2154"/>
                  </a:lnTo>
                  <a:lnTo>
                    <a:pt x="1736" y="2147"/>
                  </a:lnTo>
                  <a:lnTo>
                    <a:pt x="1721" y="2135"/>
                  </a:lnTo>
                  <a:lnTo>
                    <a:pt x="1282" y="1735"/>
                  </a:lnTo>
                  <a:lnTo>
                    <a:pt x="856" y="2191"/>
                  </a:lnTo>
                  <a:lnTo>
                    <a:pt x="842" y="2203"/>
                  </a:lnTo>
                  <a:lnTo>
                    <a:pt x="827" y="2212"/>
                  </a:lnTo>
                  <a:lnTo>
                    <a:pt x="811" y="2217"/>
                  </a:lnTo>
                  <a:lnTo>
                    <a:pt x="793" y="2219"/>
                  </a:lnTo>
                  <a:lnTo>
                    <a:pt x="772" y="2215"/>
                  </a:lnTo>
                  <a:lnTo>
                    <a:pt x="752" y="2208"/>
                  </a:lnTo>
                  <a:lnTo>
                    <a:pt x="735" y="2196"/>
                  </a:lnTo>
                  <a:lnTo>
                    <a:pt x="719" y="2177"/>
                  </a:lnTo>
                  <a:lnTo>
                    <a:pt x="710" y="2157"/>
                  </a:lnTo>
                  <a:lnTo>
                    <a:pt x="706" y="2135"/>
                  </a:lnTo>
                  <a:lnTo>
                    <a:pt x="709" y="2113"/>
                  </a:lnTo>
                  <a:lnTo>
                    <a:pt x="716" y="2092"/>
                  </a:lnTo>
                  <a:lnTo>
                    <a:pt x="730" y="2073"/>
                  </a:lnTo>
                  <a:lnTo>
                    <a:pt x="1214" y="1554"/>
                  </a:lnTo>
                  <a:lnTo>
                    <a:pt x="1232" y="1540"/>
                  </a:lnTo>
                  <a:lnTo>
                    <a:pt x="1253" y="1531"/>
                  </a:lnTo>
                  <a:lnTo>
                    <a:pt x="1274" y="1527"/>
                  </a:lnTo>
                  <a:lnTo>
                    <a:pt x="1296" y="1530"/>
                  </a:lnTo>
                  <a:lnTo>
                    <a:pt x="1317" y="1537"/>
                  </a:lnTo>
                  <a:lnTo>
                    <a:pt x="1336" y="1549"/>
                  </a:lnTo>
                  <a:lnTo>
                    <a:pt x="1769" y="1944"/>
                  </a:lnTo>
                  <a:lnTo>
                    <a:pt x="2589" y="880"/>
                  </a:lnTo>
                  <a:lnTo>
                    <a:pt x="349" y="880"/>
                  </a:lnTo>
                  <a:lnTo>
                    <a:pt x="325" y="882"/>
                  </a:lnTo>
                  <a:lnTo>
                    <a:pt x="304" y="891"/>
                  </a:lnTo>
                  <a:lnTo>
                    <a:pt x="285" y="905"/>
                  </a:lnTo>
                  <a:lnTo>
                    <a:pt x="271" y="924"/>
                  </a:lnTo>
                  <a:lnTo>
                    <a:pt x="263" y="945"/>
                  </a:lnTo>
                  <a:lnTo>
                    <a:pt x="260" y="969"/>
                  </a:lnTo>
                  <a:lnTo>
                    <a:pt x="260" y="2405"/>
                  </a:lnTo>
                  <a:lnTo>
                    <a:pt x="3593" y="2405"/>
                  </a:lnTo>
                  <a:lnTo>
                    <a:pt x="3593" y="969"/>
                  </a:lnTo>
                  <a:lnTo>
                    <a:pt x="3590" y="945"/>
                  </a:lnTo>
                  <a:lnTo>
                    <a:pt x="3580" y="924"/>
                  </a:lnTo>
                  <a:lnTo>
                    <a:pt x="3566" y="905"/>
                  </a:lnTo>
                  <a:lnTo>
                    <a:pt x="3549" y="891"/>
                  </a:lnTo>
                  <a:lnTo>
                    <a:pt x="3528" y="882"/>
                  </a:lnTo>
                  <a:lnTo>
                    <a:pt x="3503" y="880"/>
                  </a:lnTo>
                  <a:lnTo>
                    <a:pt x="2807" y="880"/>
                  </a:lnTo>
                  <a:close/>
                  <a:moveTo>
                    <a:pt x="3269" y="0"/>
                  </a:moveTo>
                  <a:lnTo>
                    <a:pt x="3290" y="5"/>
                  </a:lnTo>
                  <a:lnTo>
                    <a:pt x="3309" y="13"/>
                  </a:lnTo>
                  <a:lnTo>
                    <a:pt x="3327" y="27"/>
                  </a:lnTo>
                  <a:lnTo>
                    <a:pt x="3339" y="44"/>
                  </a:lnTo>
                  <a:lnTo>
                    <a:pt x="3347" y="64"/>
                  </a:lnTo>
                  <a:lnTo>
                    <a:pt x="3350" y="85"/>
                  </a:lnTo>
                  <a:lnTo>
                    <a:pt x="3355" y="460"/>
                  </a:lnTo>
                  <a:lnTo>
                    <a:pt x="3351" y="484"/>
                  </a:lnTo>
                  <a:lnTo>
                    <a:pt x="3343" y="505"/>
                  </a:lnTo>
                  <a:lnTo>
                    <a:pt x="3330" y="522"/>
                  </a:lnTo>
                  <a:lnTo>
                    <a:pt x="3313" y="535"/>
                  </a:lnTo>
                  <a:lnTo>
                    <a:pt x="3292" y="544"/>
                  </a:lnTo>
                  <a:lnTo>
                    <a:pt x="3269" y="548"/>
                  </a:lnTo>
                  <a:lnTo>
                    <a:pt x="3268" y="548"/>
                  </a:lnTo>
                  <a:lnTo>
                    <a:pt x="3245" y="544"/>
                  </a:lnTo>
                  <a:lnTo>
                    <a:pt x="3225" y="536"/>
                  </a:lnTo>
                  <a:lnTo>
                    <a:pt x="3207" y="523"/>
                  </a:lnTo>
                  <a:lnTo>
                    <a:pt x="3193" y="506"/>
                  </a:lnTo>
                  <a:lnTo>
                    <a:pt x="3185" y="485"/>
                  </a:lnTo>
                  <a:lnTo>
                    <a:pt x="3182" y="463"/>
                  </a:lnTo>
                  <a:lnTo>
                    <a:pt x="3180" y="395"/>
                  </a:lnTo>
                  <a:lnTo>
                    <a:pt x="3007" y="620"/>
                  </a:lnTo>
                  <a:lnTo>
                    <a:pt x="3503" y="620"/>
                  </a:lnTo>
                  <a:lnTo>
                    <a:pt x="3551" y="624"/>
                  </a:lnTo>
                  <a:lnTo>
                    <a:pt x="3597" y="632"/>
                  </a:lnTo>
                  <a:lnTo>
                    <a:pt x="3639" y="647"/>
                  </a:lnTo>
                  <a:lnTo>
                    <a:pt x="3680" y="668"/>
                  </a:lnTo>
                  <a:lnTo>
                    <a:pt x="3717" y="693"/>
                  </a:lnTo>
                  <a:lnTo>
                    <a:pt x="3750" y="722"/>
                  </a:lnTo>
                  <a:lnTo>
                    <a:pt x="3780" y="756"/>
                  </a:lnTo>
                  <a:lnTo>
                    <a:pt x="3805" y="793"/>
                  </a:lnTo>
                  <a:lnTo>
                    <a:pt x="3825" y="833"/>
                  </a:lnTo>
                  <a:lnTo>
                    <a:pt x="3840" y="876"/>
                  </a:lnTo>
                  <a:lnTo>
                    <a:pt x="3849" y="922"/>
                  </a:lnTo>
                  <a:lnTo>
                    <a:pt x="3853" y="969"/>
                  </a:lnTo>
                  <a:lnTo>
                    <a:pt x="3853" y="2686"/>
                  </a:lnTo>
                  <a:lnTo>
                    <a:pt x="3849" y="2734"/>
                  </a:lnTo>
                  <a:lnTo>
                    <a:pt x="3840" y="2780"/>
                  </a:lnTo>
                  <a:lnTo>
                    <a:pt x="3825" y="2822"/>
                  </a:lnTo>
                  <a:lnTo>
                    <a:pt x="3805" y="2863"/>
                  </a:lnTo>
                  <a:lnTo>
                    <a:pt x="3780" y="2899"/>
                  </a:lnTo>
                  <a:lnTo>
                    <a:pt x="3750" y="2933"/>
                  </a:lnTo>
                  <a:lnTo>
                    <a:pt x="3717" y="2962"/>
                  </a:lnTo>
                  <a:lnTo>
                    <a:pt x="3680" y="2988"/>
                  </a:lnTo>
                  <a:lnTo>
                    <a:pt x="3639" y="3008"/>
                  </a:lnTo>
                  <a:lnTo>
                    <a:pt x="3597" y="3023"/>
                  </a:lnTo>
                  <a:lnTo>
                    <a:pt x="3551" y="3032"/>
                  </a:lnTo>
                  <a:lnTo>
                    <a:pt x="3503" y="3036"/>
                  </a:lnTo>
                  <a:lnTo>
                    <a:pt x="2056" y="3036"/>
                  </a:lnTo>
                  <a:lnTo>
                    <a:pt x="2056" y="3169"/>
                  </a:lnTo>
                  <a:lnTo>
                    <a:pt x="2956" y="3169"/>
                  </a:lnTo>
                  <a:lnTo>
                    <a:pt x="2985" y="3173"/>
                  </a:lnTo>
                  <a:lnTo>
                    <a:pt x="3013" y="3183"/>
                  </a:lnTo>
                  <a:lnTo>
                    <a:pt x="3037" y="3198"/>
                  </a:lnTo>
                  <a:lnTo>
                    <a:pt x="3056" y="3218"/>
                  </a:lnTo>
                  <a:lnTo>
                    <a:pt x="3073" y="3242"/>
                  </a:lnTo>
                  <a:lnTo>
                    <a:pt x="3082" y="3270"/>
                  </a:lnTo>
                  <a:lnTo>
                    <a:pt x="3086" y="3299"/>
                  </a:lnTo>
                  <a:lnTo>
                    <a:pt x="3082" y="3329"/>
                  </a:lnTo>
                  <a:lnTo>
                    <a:pt x="3073" y="3356"/>
                  </a:lnTo>
                  <a:lnTo>
                    <a:pt x="3056" y="3381"/>
                  </a:lnTo>
                  <a:lnTo>
                    <a:pt x="3037" y="3400"/>
                  </a:lnTo>
                  <a:lnTo>
                    <a:pt x="3013" y="3416"/>
                  </a:lnTo>
                  <a:lnTo>
                    <a:pt x="2985" y="3425"/>
                  </a:lnTo>
                  <a:lnTo>
                    <a:pt x="2956" y="3428"/>
                  </a:lnTo>
                  <a:lnTo>
                    <a:pt x="897" y="3428"/>
                  </a:lnTo>
                  <a:lnTo>
                    <a:pt x="867" y="3425"/>
                  </a:lnTo>
                  <a:lnTo>
                    <a:pt x="840" y="3416"/>
                  </a:lnTo>
                  <a:lnTo>
                    <a:pt x="816" y="3400"/>
                  </a:lnTo>
                  <a:lnTo>
                    <a:pt x="795" y="3381"/>
                  </a:lnTo>
                  <a:lnTo>
                    <a:pt x="780" y="3356"/>
                  </a:lnTo>
                  <a:lnTo>
                    <a:pt x="771" y="3329"/>
                  </a:lnTo>
                  <a:lnTo>
                    <a:pt x="767" y="3299"/>
                  </a:lnTo>
                  <a:lnTo>
                    <a:pt x="771" y="3270"/>
                  </a:lnTo>
                  <a:lnTo>
                    <a:pt x="780" y="3242"/>
                  </a:lnTo>
                  <a:lnTo>
                    <a:pt x="795" y="3218"/>
                  </a:lnTo>
                  <a:lnTo>
                    <a:pt x="816" y="3198"/>
                  </a:lnTo>
                  <a:lnTo>
                    <a:pt x="840" y="3183"/>
                  </a:lnTo>
                  <a:lnTo>
                    <a:pt x="867" y="3173"/>
                  </a:lnTo>
                  <a:lnTo>
                    <a:pt x="897" y="3169"/>
                  </a:lnTo>
                  <a:lnTo>
                    <a:pt x="1797" y="3169"/>
                  </a:lnTo>
                  <a:lnTo>
                    <a:pt x="1797" y="3036"/>
                  </a:lnTo>
                  <a:lnTo>
                    <a:pt x="349" y="3036"/>
                  </a:lnTo>
                  <a:lnTo>
                    <a:pt x="302" y="3032"/>
                  </a:lnTo>
                  <a:lnTo>
                    <a:pt x="256" y="3023"/>
                  </a:lnTo>
                  <a:lnTo>
                    <a:pt x="213" y="3008"/>
                  </a:lnTo>
                  <a:lnTo>
                    <a:pt x="173" y="2988"/>
                  </a:lnTo>
                  <a:lnTo>
                    <a:pt x="136" y="2962"/>
                  </a:lnTo>
                  <a:lnTo>
                    <a:pt x="102" y="2933"/>
                  </a:lnTo>
                  <a:lnTo>
                    <a:pt x="73" y="2899"/>
                  </a:lnTo>
                  <a:lnTo>
                    <a:pt x="48" y="2863"/>
                  </a:lnTo>
                  <a:lnTo>
                    <a:pt x="27" y="2822"/>
                  </a:lnTo>
                  <a:lnTo>
                    <a:pt x="13" y="2780"/>
                  </a:lnTo>
                  <a:lnTo>
                    <a:pt x="4" y="2734"/>
                  </a:lnTo>
                  <a:lnTo>
                    <a:pt x="0" y="2686"/>
                  </a:lnTo>
                  <a:lnTo>
                    <a:pt x="0" y="969"/>
                  </a:lnTo>
                  <a:lnTo>
                    <a:pt x="4" y="922"/>
                  </a:lnTo>
                  <a:lnTo>
                    <a:pt x="13" y="876"/>
                  </a:lnTo>
                  <a:lnTo>
                    <a:pt x="27" y="833"/>
                  </a:lnTo>
                  <a:lnTo>
                    <a:pt x="48" y="793"/>
                  </a:lnTo>
                  <a:lnTo>
                    <a:pt x="73" y="756"/>
                  </a:lnTo>
                  <a:lnTo>
                    <a:pt x="102" y="722"/>
                  </a:lnTo>
                  <a:lnTo>
                    <a:pt x="136" y="693"/>
                  </a:lnTo>
                  <a:lnTo>
                    <a:pt x="173" y="668"/>
                  </a:lnTo>
                  <a:lnTo>
                    <a:pt x="213" y="647"/>
                  </a:lnTo>
                  <a:lnTo>
                    <a:pt x="256" y="632"/>
                  </a:lnTo>
                  <a:lnTo>
                    <a:pt x="302" y="624"/>
                  </a:lnTo>
                  <a:lnTo>
                    <a:pt x="349" y="620"/>
                  </a:lnTo>
                  <a:lnTo>
                    <a:pt x="2789" y="620"/>
                  </a:lnTo>
                  <a:lnTo>
                    <a:pt x="3049" y="283"/>
                  </a:lnTo>
                  <a:lnTo>
                    <a:pt x="2962" y="322"/>
                  </a:lnTo>
                  <a:lnTo>
                    <a:pt x="2939" y="329"/>
                  </a:lnTo>
                  <a:lnTo>
                    <a:pt x="2917" y="331"/>
                  </a:lnTo>
                  <a:lnTo>
                    <a:pt x="2896" y="326"/>
                  </a:lnTo>
                  <a:lnTo>
                    <a:pt x="2876" y="315"/>
                  </a:lnTo>
                  <a:lnTo>
                    <a:pt x="2860" y="300"/>
                  </a:lnTo>
                  <a:lnTo>
                    <a:pt x="2847" y="281"/>
                  </a:lnTo>
                  <a:lnTo>
                    <a:pt x="2840" y="259"/>
                  </a:lnTo>
                  <a:lnTo>
                    <a:pt x="2839" y="237"/>
                  </a:lnTo>
                  <a:lnTo>
                    <a:pt x="2844" y="215"/>
                  </a:lnTo>
                  <a:lnTo>
                    <a:pt x="2854" y="195"/>
                  </a:lnTo>
                  <a:lnTo>
                    <a:pt x="2869" y="179"/>
                  </a:lnTo>
                  <a:lnTo>
                    <a:pt x="2889" y="166"/>
                  </a:lnTo>
                  <a:lnTo>
                    <a:pt x="3227" y="8"/>
                  </a:lnTo>
                  <a:lnTo>
                    <a:pt x="3247" y="1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1"/>
          <p:cNvGrpSpPr/>
          <p:nvPr/>
        </p:nvGrpSpPr>
        <p:grpSpPr>
          <a:xfrm>
            <a:off x="4650980" y="1289947"/>
            <a:ext cx="1861331" cy="1587976"/>
            <a:chOff x="6124333" y="2536507"/>
            <a:chExt cx="2481775" cy="2117301"/>
          </a:xfrm>
        </p:grpSpPr>
        <p:sp>
          <p:nvSpPr>
            <p:cNvPr id="141" name="Google Shape;141;p1"/>
            <p:cNvSpPr/>
            <p:nvPr/>
          </p:nvSpPr>
          <p:spPr>
            <a:xfrm>
              <a:off x="6752826" y="2826283"/>
              <a:ext cx="1564793" cy="1567370"/>
            </a:xfrm>
            <a:custGeom>
              <a:rect b="b" l="l" r="r" t="t"/>
              <a:pathLst>
                <a:path extrusionOk="0" h="1580276" w="1577678">
                  <a:moveTo>
                    <a:pt x="788839" y="0"/>
                  </a:moveTo>
                  <a:cubicBezTo>
                    <a:pt x="1224503" y="0"/>
                    <a:pt x="1577678" y="353757"/>
                    <a:pt x="1577678" y="790138"/>
                  </a:cubicBezTo>
                  <a:cubicBezTo>
                    <a:pt x="1577678" y="1226519"/>
                    <a:pt x="1224503" y="1580276"/>
                    <a:pt x="788839" y="1580276"/>
                  </a:cubicBezTo>
                  <a:cubicBezTo>
                    <a:pt x="353175" y="1580276"/>
                    <a:pt x="0" y="1226519"/>
                    <a:pt x="0" y="790138"/>
                  </a:cubicBezTo>
                  <a:cubicBezTo>
                    <a:pt x="0" y="353757"/>
                    <a:pt x="353175" y="0"/>
                    <a:pt x="78883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FBFBF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127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6124333" y="2536507"/>
              <a:ext cx="2481775" cy="2117301"/>
            </a:xfrm>
            <a:custGeom>
              <a:rect b="b" l="l" r="r" t="t"/>
              <a:pathLst>
                <a:path extrusionOk="0" h="673" w="790">
                  <a:moveTo>
                    <a:pt x="449" y="652"/>
                  </a:moveTo>
                  <a:cubicBezTo>
                    <a:pt x="369" y="652"/>
                    <a:pt x="289" y="621"/>
                    <a:pt x="229" y="561"/>
                  </a:cubicBezTo>
                  <a:cubicBezTo>
                    <a:pt x="224" y="556"/>
                    <a:pt x="219" y="551"/>
                    <a:pt x="215" y="545"/>
                  </a:cubicBezTo>
                  <a:cubicBezTo>
                    <a:pt x="214" y="545"/>
                    <a:pt x="214" y="545"/>
                    <a:pt x="214" y="545"/>
                  </a:cubicBezTo>
                  <a:cubicBezTo>
                    <a:pt x="204" y="531"/>
                    <a:pt x="204" y="531"/>
                    <a:pt x="204" y="531"/>
                  </a:cubicBezTo>
                  <a:cubicBezTo>
                    <a:pt x="203" y="531"/>
                    <a:pt x="202" y="532"/>
                    <a:pt x="201" y="532"/>
                  </a:cubicBezTo>
                  <a:cubicBezTo>
                    <a:pt x="179" y="538"/>
                    <a:pt x="153" y="541"/>
                    <a:pt x="125" y="541"/>
                  </a:cubicBezTo>
                  <a:cubicBezTo>
                    <a:pt x="103" y="541"/>
                    <a:pt x="83" y="540"/>
                    <a:pt x="64" y="537"/>
                  </a:cubicBezTo>
                  <a:cubicBezTo>
                    <a:pt x="46" y="534"/>
                    <a:pt x="25" y="528"/>
                    <a:pt x="4" y="520"/>
                  </a:cubicBezTo>
                  <a:cubicBezTo>
                    <a:pt x="1" y="518"/>
                    <a:pt x="1" y="518"/>
                    <a:pt x="1" y="518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7" y="422"/>
                    <a:pt x="7" y="422"/>
                    <a:pt x="7" y="422"/>
                  </a:cubicBezTo>
                  <a:cubicBezTo>
                    <a:pt x="25" y="431"/>
                    <a:pt x="42" y="437"/>
                    <a:pt x="60" y="441"/>
                  </a:cubicBezTo>
                  <a:cubicBezTo>
                    <a:pt x="78" y="446"/>
                    <a:pt x="94" y="448"/>
                    <a:pt x="109" y="448"/>
                  </a:cubicBezTo>
                  <a:cubicBezTo>
                    <a:pt x="132" y="448"/>
                    <a:pt x="149" y="444"/>
                    <a:pt x="159" y="438"/>
                  </a:cubicBezTo>
                  <a:cubicBezTo>
                    <a:pt x="169" y="432"/>
                    <a:pt x="173" y="423"/>
                    <a:pt x="173" y="411"/>
                  </a:cubicBezTo>
                  <a:cubicBezTo>
                    <a:pt x="173" y="401"/>
                    <a:pt x="171" y="393"/>
                    <a:pt x="166" y="388"/>
                  </a:cubicBezTo>
                  <a:cubicBezTo>
                    <a:pt x="161" y="383"/>
                    <a:pt x="152" y="379"/>
                    <a:pt x="141" y="376"/>
                  </a:cubicBezTo>
                  <a:cubicBezTo>
                    <a:pt x="128" y="373"/>
                    <a:pt x="112" y="372"/>
                    <a:pt x="92" y="372"/>
                  </a:cubicBezTo>
                  <a:cubicBezTo>
                    <a:pt x="63" y="372"/>
                    <a:pt x="63" y="372"/>
                    <a:pt x="63" y="372"/>
                  </a:cubicBezTo>
                  <a:cubicBezTo>
                    <a:pt x="63" y="282"/>
                    <a:pt x="63" y="282"/>
                    <a:pt x="6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145" y="282"/>
                    <a:pt x="171" y="269"/>
                    <a:pt x="171" y="244"/>
                  </a:cubicBezTo>
                  <a:cubicBezTo>
                    <a:pt x="171" y="235"/>
                    <a:pt x="168" y="228"/>
                    <a:pt x="161" y="224"/>
                  </a:cubicBezTo>
                  <a:cubicBezTo>
                    <a:pt x="153" y="219"/>
                    <a:pt x="143" y="217"/>
                    <a:pt x="130" y="217"/>
                  </a:cubicBezTo>
                  <a:cubicBezTo>
                    <a:pt x="106" y="217"/>
                    <a:pt x="80" y="225"/>
                    <a:pt x="53" y="242"/>
                  </a:cubicBezTo>
                  <a:cubicBezTo>
                    <a:pt x="50" y="244"/>
                    <a:pt x="50" y="244"/>
                    <a:pt x="50" y="24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25" y="147"/>
                    <a:pt x="47" y="137"/>
                    <a:pt x="70" y="130"/>
                  </a:cubicBezTo>
                  <a:cubicBezTo>
                    <a:pt x="92" y="124"/>
                    <a:pt x="118" y="121"/>
                    <a:pt x="147" y="121"/>
                  </a:cubicBezTo>
                  <a:cubicBezTo>
                    <a:pt x="172" y="121"/>
                    <a:pt x="194" y="124"/>
                    <a:pt x="213" y="130"/>
                  </a:cubicBezTo>
                  <a:cubicBezTo>
                    <a:pt x="215" y="130"/>
                    <a:pt x="216" y="133"/>
                    <a:pt x="215" y="135"/>
                  </a:cubicBezTo>
                  <a:cubicBezTo>
                    <a:pt x="215" y="137"/>
                    <a:pt x="212" y="139"/>
                    <a:pt x="210" y="138"/>
                  </a:cubicBezTo>
                  <a:cubicBezTo>
                    <a:pt x="192" y="132"/>
                    <a:pt x="171" y="130"/>
                    <a:pt x="147" y="130"/>
                  </a:cubicBezTo>
                  <a:cubicBezTo>
                    <a:pt x="119" y="130"/>
                    <a:pt x="94" y="133"/>
                    <a:pt x="72" y="139"/>
                  </a:cubicBezTo>
                  <a:cubicBezTo>
                    <a:pt x="52" y="144"/>
                    <a:pt x="31" y="154"/>
                    <a:pt x="12" y="167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79" y="216"/>
                    <a:pt x="105" y="208"/>
                    <a:pt x="130" y="208"/>
                  </a:cubicBezTo>
                  <a:cubicBezTo>
                    <a:pt x="145" y="208"/>
                    <a:pt x="157" y="211"/>
                    <a:pt x="165" y="216"/>
                  </a:cubicBezTo>
                  <a:cubicBezTo>
                    <a:pt x="175" y="222"/>
                    <a:pt x="180" y="232"/>
                    <a:pt x="180" y="244"/>
                  </a:cubicBezTo>
                  <a:cubicBezTo>
                    <a:pt x="180" y="275"/>
                    <a:pt x="150" y="290"/>
                    <a:pt x="93" y="290"/>
                  </a:cubicBezTo>
                  <a:cubicBezTo>
                    <a:pt x="72" y="290"/>
                    <a:pt x="72" y="290"/>
                    <a:pt x="72" y="290"/>
                  </a:cubicBezTo>
                  <a:cubicBezTo>
                    <a:pt x="72" y="363"/>
                    <a:pt x="72" y="363"/>
                    <a:pt x="72" y="363"/>
                  </a:cubicBezTo>
                  <a:cubicBezTo>
                    <a:pt x="92" y="363"/>
                    <a:pt x="92" y="363"/>
                    <a:pt x="92" y="363"/>
                  </a:cubicBezTo>
                  <a:cubicBezTo>
                    <a:pt x="113" y="363"/>
                    <a:pt x="130" y="365"/>
                    <a:pt x="143" y="368"/>
                  </a:cubicBezTo>
                  <a:cubicBezTo>
                    <a:pt x="156" y="371"/>
                    <a:pt x="166" y="376"/>
                    <a:pt x="172" y="382"/>
                  </a:cubicBezTo>
                  <a:cubicBezTo>
                    <a:pt x="179" y="389"/>
                    <a:pt x="182" y="399"/>
                    <a:pt x="182" y="411"/>
                  </a:cubicBezTo>
                  <a:cubicBezTo>
                    <a:pt x="182" y="426"/>
                    <a:pt x="176" y="438"/>
                    <a:pt x="163" y="446"/>
                  </a:cubicBezTo>
                  <a:cubicBezTo>
                    <a:pt x="152" y="453"/>
                    <a:pt x="134" y="456"/>
                    <a:pt x="109" y="456"/>
                  </a:cubicBezTo>
                  <a:cubicBezTo>
                    <a:pt x="94" y="456"/>
                    <a:pt x="76" y="454"/>
                    <a:pt x="58" y="450"/>
                  </a:cubicBezTo>
                  <a:cubicBezTo>
                    <a:pt x="42" y="446"/>
                    <a:pt x="26" y="440"/>
                    <a:pt x="10" y="433"/>
                  </a:cubicBezTo>
                  <a:cubicBezTo>
                    <a:pt x="10" y="513"/>
                    <a:pt x="10" y="513"/>
                    <a:pt x="10" y="513"/>
                  </a:cubicBezTo>
                  <a:cubicBezTo>
                    <a:pt x="30" y="520"/>
                    <a:pt x="49" y="525"/>
                    <a:pt x="66" y="528"/>
                  </a:cubicBezTo>
                  <a:cubicBezTo>
                    <a:pt x="84" y="531"/>
                    <a:pt x="104" y="533"/>
                    <a:pt x="125" y="533"/>
                  </a:cubicBezTo>
                  <a:cubicBezTo>
                    <a:pt x="153" y="533"/>
                    <a:pt x="177" y="530"/>
                    <a:pt x="199" y="524"/>
                  </a:cubicBezTo>
                  <a:cubicBezTo>
                    <a:pt x="200" y="523"/>
                    <a:pt x="202" y="523"/>
                    <a:pt x="204" y="522"/>
                  </a:cubicBezTo>
                  <a:cubicBezTo>
                    <a:pt x="207" y="521"/>
                    <a:pt x="207" y="521"/>
                    <a:pt x="207" y="521"/>
                  </a:cubicBezTo>
                  <a:cubicBezTo>
                    <a:pt x="221" y="540"/>
                    <a:pt x="221" y="540"/>
                    <a:pt x="221" y="540"/>
                  </a:cubicBezTo>
                  <a:cubicBezTo>
                    <a:pt x="226" y="545"/>
                    <a:pt x="230" y="550"/>
                    <a:pt x="235" y="555"/>
                  </a:cubicBezTo>
                  <a:cubicBezTo>
                    <a:pt x="353" y="673"/>
                    <a:pt x="545" y="673"/>
                    <a:pt x="662" y="555"/>
                  </a:cubicBezTo>
                  <a:cubicBezTo>
                    <a:pt x="780" y="437"/>
                    <a:pt x="780" y="245"/>
                    <a:pt x="662" y="127"/>
                  </a:cubicBezTo>
                  <a:cubicBezTo>
                    <a:pt x="555" y="20"/>
                    <a:pt x="383" y="9"/>
                    <a:pt x="263" y="102"/>
                  </a:cubicBezTo>
                  <a:cubicBezTo>
                    <a:pt x="262" y="104"/>
                    <a:pt x="259" y="103"/>
                    <a:pt x="257" y="102"/>
                  </a:cubicBezTo>
                  <a:cubicBezTo>
                    <a:pt x="256" y="100"/>
                    <a:pt x="256" y="97"/>
                    <a:pt x="258" y="95"/>
                  </a:cubicBezTo>
                  <a:cubicBezTo>
                    <a:pt x="381" y="0"/>
                    <a:pt x="558" y="11"/>
                    <a:pt x="668" y="121"/>
                  </a:cubicBezTo>
                  <a:cubicBezTo>
                    <a:pt x="790" y="242"/>
                    <a:pt x="790" y="440"/>
                    <a:pt x="668" y="561"/>
                  </a:cubicBezTo>
                  <a:cubicBezTo>
                    <a:pt x="608" y="621"/>
                    <a:pt x="528" y="652"/>
                    <a:pt x="449" y="6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6890632" y="2787647"/>
              <a:ext cx="119775" cy="1197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6752826" y="3533338"/>
              <a:ext cx="1564793" cy="860314"/>
            </a:xfrm>
            <a:custGeom>
              <a:rect b="b" l="l" r="r" t="t"/>
              <a:pathLst>
                <a:path extrusionOk="0" h="273" w="498">
                  <a:moveTo>
                    <a:pt x="264" y="24"/>
                  </a:moveTo>
                  <a:cubicBezTo>
                    <a:pt x="252" y="2"/>
                    <a:pt x="252" y="2"/>
                    <a:pt x="252" y="2"/>
                  </a:cubicBezTo>
                  <a:cubicBezTo>
                    <a:pt x="250" y="0"/>
                    <a:pt x="247" y="0"/>
                    <a:pt x="246" y="2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2"/>
                    <a:pt x="111" y="273"/>
                    <a:pt x="249" y="273"/>
                  </a:cubicBezTo>
                  <a:cubicBezTo>
                    <a:pt x="386" y="273"/>
                    <a:pt x="498" y="162"/>
                    <a:pt x="498" y="24"/>
                  </a:cubicBezTo>
                  <a:lnTo>
                    <a:pt x="264" y="24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rgbClr val="748C9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7048908" y="3715117"/>
              <a:ext cx="972629" cy="587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902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YOUR TEXT</a:t>
              </a:r>
              <a:endParaRPr b="0" i="0" sz="90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46" name="Google Shape;146;p1"/>
            <p:cNvGrpSpPr/>
            <p:nvPr/>
          </p:nvGrpSpPr>
          <p:grpSpPr>
            <a:xfrm>
              <a:off x="7374332" y="3156421"/>
              <a:ext cx="321781" cy="198019"/>
              <a:chOff x="466725" y="2936875"/>
              <a:chExt cx="619125" cy="381000"/>
            </a:xfrm>
          </p:grpSpPr>
          <p:sp>
            <p:nvSpPr>
              <p:cNvPr id="147" name="Google Shape;147;p1"/>
              <p:cNvSpPr/>
              <p:nvPr/>
            </p:nvSpPr>
            <p:spPr>
              <a:xfrm>
                <a:off x="736600" y="3054350"/>
                <a:ext cx="77788" cy="163513"/>
              </a:xfrm>
              <a:custGeom>
                <a:rect b="b" l="l" r="r" t="t"/>
                <a:pathLst>
                  <a:path extrusionOk="0" h="925" w="442">
                    <a:moveTo>
                      <a:pt x="275" y="531"/>
                    </a:moveTo>
                    <a:lnTo>
                      <a:pt x="275" y="726"/>
                    </a:lnTo>
                    <a:lnTo>
                      <a:pt x="294" y="712"/>
                    </a:lnTo>
                    <a:lnTo>
                      <a:pt x="310" y="695"/>
                    </a:lnTo>
                    <a:lnTo>
                      <a:pt x="322" y="675"/>
                    </a:lnTo>
                    <a:lnTo>
                      <a:pt x="330" y="652"/>
                    </a:lnTo>
                    <a:lnTo>
                      <a:pt x="333" y="628"/>
                    </a:lnTo>
                    <a:lnTo>
                      <a:pt x="330" y="604"/>
                    </a:lnTo>
                    <a:lnTo>
                      <a:pt x="322" y="581"/>
                    </a:lnTo>
                    <a:lnTo>
                      <a:pt x="310" y="561"/>
                    </a:lnTo>
                    <a:lnTo>
                      <a:pt x="294" y="544"/>
                    </a:lnTo>
                    <a:lnTo>
                      <a:pt x="275" y="531"/>
                    </a:lnTo>
                    <a:close/>
                    <a:moveTo>
                      <a:pt x="167" y="199"/>
                    </a:moveTo>
                    <a:lnTo>
                      <a:pt x="148" y="213"/>
                    </a:lnTo>
                    <a:lnTo>
                      <a:pt x="132" y="230"/>
                    </a:lnTo>
                    <a:lnTo>
                      <a:pt x="120" y="250"/>
                    </a:lnTo>
                    <a:lnTo>
                      <a:pt x="111" y="272"/>
                    </a:lnTo>
                    <a:lnTo>
                      <a:pt x="109" y="297"/>
                    </a:lnTo>
                    <a:lnTo>
                      <a:pt x="111" y="320"/>
                    </a:lnTo>
                    <a:lnTo>
                      <a:pt x="120" y="344"/>
                    </a:lnTo>
                    <a:lnTo>
                      <a:pt x="132" y="363"/>
                    </a:lnTo>
                    <a:lnTo>
                      <a:pt x="148" y="380"/>
                    </a:lnTo>
                    <a:lnTo>
                      <a:pt x="167" y="393"/>
                    </a:lnTo>
                    <a:lnTo>
                      <a:pt x="167" y="199"/>
                    </a:lnTo>
                    <a:close/>
                    <a:moveTo>
                      <a:pt x="221" y="0"/>
                    </a:moveTo>
                    <a:lnTo>
                      <a:pt x="238" y="2"/>
                    </a:lnTo>
                    <a:lnTo>
                      <a:pt x="253" y="9"/>
                    </a:lnTo>
                    <a:lnTo>
                      <a:pt x="265" y="22"/>
                    </a:lnTo>
                    <a:lnTo>
                      <a:pt x="273" y="37"/>
                    </a:lnTo>
                    <a:lnTo>
                      <a:pt x="275" y="54"/>
                    </a:lnTo>
                    <a:lnTo>
                      <a:pt x="275" y="82"/>
                    </a:lnTo>
                    <a:lnTo>
                      <a:pt x="310" y="95"/>
                    </a:lnTo>
                    <a:lnTo>
                      <a:pt x="342" y="112"/>
                    </a:lnTo>
                    <a:lnTo>
                      <a:pt x="370" y="134"/>
                    </a:lnTo>
                    <a:lnTo>
                      <a:pt x="394" y="160"/>
                    </a:lnTo>
                    <a:lnTo>
                      <a:pt x="415" y="190"/>
                    </a:lnTo>
                    <a:lnTo>
                      <a:pt x="429" y="224"/>
                    </a:lnTo>
                    <a:lnTo>
                      <a:pt x="439" y="259"/>
                    </a:lnTo>
                    <a:lnTo>
                      <a:pt x="442" y="297"/>
                    </a:lnTo>
                    <a:lnTo>
                      <a:pt x="439" y="314"/>
                    </a:lnTo>
                    <a:lnTo>
                      <a:pt x="432" y="329"/>
                    </a:lnTo>
                    <a:lnTo>
                      <a:pt x="420" y="340"/>
                    </a:lnTo>
                    <a:lnTo>
                      <a:pt x="405" y="348"/>
                    </a:lnTo>
                    <a:lnTo>
                      <a:pt x="387" y="351"/>
                    </a:lnTo>
                    <a:lnTo>
                      <a:pt x="370" y="348"/>
                    </a:lnTo>
                    <a:lnTo>
                      <a:pt x="355" y="340"/>
                    </a:lnTo>
                    <a:lnTo>
                      <a:pt x="343" y="329"/>
                    </a:lnTo>
                    <a:lnTo>
                      <a:pt x="336" y="314"/>
                    </a:lnTo>
                    <a:lnTo>
                      <a:pt x="333" y="297"/>
                    </a:lnTo>
                    <a:lnTo>
                      <a:pt x="330" y="272"/>
                    </a:lnTo>
                    <a:lnTo>
                      <a:pt x="322" y="250"/>
                    </a:lnTo>
                    <a:lnTo>
                      <a:pt x="310" y="230"/>
                    </a:lnTo>
                    <a:lnTo>
                      <a:pt x="294" y="213"/>
                    </a:lnTo>
                    <a:lnTo>
                      <a:pt x="275" y="199"/>
                    </a:lnTo>
                    <a:lnTo>
                      <a:pt x="275" y="415"/>
                    </a:lnTo>
                    <a:lnTo>
                      <a:pt x="310" y="426"/>
                    </a:lnTo>
                    <a:lnTo>
                      <a:pt x="342" y="444"/>
                    </a:lnTo>
                    <a:lnTo>
                      <a:pt x="370" y="466"/>
                    </a:lnTo>
                    <a:lnTo>
                      <a:pt x="394" y="492"/>
                    </a:lnTo>
                    <a:lnTo>
                      <a:pt x="415" y="522"/>
                    </a:lnTo>
                    <a:lnTo>
                      <a:pt x="429" y="555"/>
                    </a:lnTo>
                    <a:lnTo>
                      <a:pt x="439" y="591"/>
                    </a:lnTo>
                    <a:lnTo>
                      <a:pt x="442" y="628"/>
                    </a:lnTo>
                    <a:lnTo>
                      <a:pt x="439" y="666"/>
                    </a:lnTo>
                    <a:lnTo>
                      <a:pt x="429" y="701"/>
                    </a:lnTo>
                    <a:lnTo>
                      <a:pt x="415" y="734"/>
                    </a:lnTo>
                    <a:lnTo>
                      <a:pt x="394" y="765"/>
                    </a:lnTo>
                    <a:lnTo>
                      <a:pt x="370" y="790"/>
                    </a:lnTo>
                    <a:lnTo>
                      <a:pt x="342" y="813"/>
                    </a:lnTo>
                    <a:lnTo>
                      <a:pt x="310" y="830"/>
                    </a:lnTo>
                    <a:lnTo>
                      <a:pt x="275" y="841"/>
                    </a:lnTo>
                    <a:lnTo>
                      <a:pt x="275" y="871"/>
                    </a:lnTo>
                    <a:lnTo>
                      <a:pt x="273" y="888"/>
                    </a:lnTo>
                    <a:lnTo>
                      <a:pt x="265" y="903"/>
                    </a:lnTo>
                    <a:lnTo>
                      <a:pt x="253" y="915"/>
                    </a:lnTo>
                    <a:lnTo>
                      <a:pt x="238" y="923"/>
                    </a:lnTo>
                    <a:lnTo>
                      <a:pt x="221" y="925"/>
                    </a:lnTo>
                    <a:lnTo>
                      <a:pt x="204" y="923"/>
                    </a:lnTo>
                    <a:lnTo>
                      <a:pt x="189" y="915"/>
                    </a:lnTo>
                    <a:lnTo>
                      <a:pt x="177" y="903"/>
                    </a:lnTo>
                    <a:lnTo>
                      <a:pt x="169" y="888"/>
                    </a:lnTo>
                    <a:lnTo>
                      <a:pt x="167" y="871"/>
                    </a:lnTo>
                    <a:lnTo>
                      <a:pt x="167" y="841"/>
                    </a:lnTo>
                    <a:lnTo>
                      <a:pt x="132" y="830"/>
                    </a:lnTo>
                    <a:lnTo>
                      <a:pt x="100" y="813"/>
                    </a:lnTo>
                    <a:lnTo>
                      <a:pt x="72" y="790"/>
                    </a:lnTo>
                    <a:lnTo>
                      <a:pt x="48" y="765"/>
                    </a:lnTo>
                    <a:lnTo>
                      <a:pt x="27" y="734"/>
                    </a:lnTo>
                    <a:lnTo>
                      <a:pt x="12" y="701"/>
                    </a:lnTo>
                    <a:lnTo>
                      <a:pt x="3" y="666"/>
                    </a:lnTo>
                    <a:lnTo>
                      <a:pt x="0" y="628"/>
                    </a:lnTo>
                    <a:lnTo>
                      <a:pt x="3" y="611"/>
                    </a:lnTo>
                    <a:lnTo>
                      <a:pt x="10" y="596"/>
                    </a:lnTo>
                    <a:lnTo>
                      <a:pt x="22" y="585"/>
                    </a:lnTo>
                    <a:lnTo>
                      <a:pt x="37" y="577"/>
                    </a:lnTo>
                    <a:lnTo>
                      <a:pt x="55" y="574"/>
                    </a:lnTo>
                    <a:lnTo>
                      <a:pt x="72" y="577"/>
                    </a:lnTo>
                    <a:lnTo>
                      <a:pt x="87" y="585"/>
                    </a:lnTo>
                    <a:lnTo>
                      <a:pt x="99" y="596"/>
                    </a:lnTo>
                    <a:lnTo>
                      <a:pt x="106" y="611"/>
                    </a:lnTo>
                    <a:lnTo>
                      <a:pt x="109" y="628"/>
                    </a:lnTo>
                    <a:lnTo>
                      <a:pt x="111" y="652"/>
                    </a:lnTo>
                    <a:lnTo>
                      <a:pt x="120" y="675"/>
                    </a:lnTo>
                    <a:lnTo>
                      <a:pt x="132" y="695"/>
                    </a:lnTo>
                    <a:lnTo>
                      <a:pt x="148" y="712"/>
                    </a:lnTo>
                    <a:lnTo>
                      <a:pt x="167" y="726"/>
                    </a:lnTo>
                    <a:lnTo>
                      <a:pt x="167" y="510"/>
                    </a:lnTo>
                    <a:lnTo>
                      <a:pt x="132" y="499"/>
                    </a:lnTo>
                    <a:lnTo>
                      <a:pt x="100" y="480"/>
                    </a:lnTo>
                    <a:lnTo>
                      <a:pt x="72" y="459"/>
                    </a:lnTo>
                    <a:lnTo>
                      <a:pt x="48" y="433"/>
                    </a:lnTo>
                    <a:lnTo>
                      <a:pt x="27" y="403"/>
                    </a:lnTo>
                    <a:lnTo>
                      <a:pt x="12" y="370"/>
                    </a:lnTo>
                    <a:lnTo>
                      <a:pt x="3" y="334"/>
                    </a:lnTo>
                    <a:lnTo>
                      <a:pt x="0" y="297"/>
                    </a:lnTo>
                    <a:lnTo>
                      <a:pt x="3" y="259"/>
                    </a:lnTo>
                    <a:lnTo>
                      <a:pt x="12" y="224"/>
                    </a:lnTo>
                    <a:lnTo>
                      <a:pt x="27" y="190"/>
                    </a:lnTo>
                    <a:lnTo>
                      <a:pt x="48" y="160"/>
                    </a:lnTo>
                    <a:lnTo>
                      <a:pt x="72" y="134"/>
                    </a:lnTo>
                    <a:lnTo>
                      <a:pt x="100" y="112"/>
                    </a:lnTo>
                    <a:lnTo>
                      <a:pt x="132" y="95"/>
                    </a:lnTo>
                    <a:lnTo>
                      <a:pt x="167" y="82"/>
                    </a:lnTo>
                    <a:lnTo>
                      <a:pt x="167" y="54"/>
                    </a:lnTo>
                    <a:lnTo>
                      <a:pt x="169" y="37"/>
                    </a:lnTo>
                    <a:lnTo>
                      <a:pt x="177" y="22"/>
                    </a:lnTo>
                    <a:lnTo>
                      <a:pt x="189" y="9"/>
                    </a:lnTo>
                    <a:lnTo>
                      <a:pt x="204" y="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466725" y="2936875"/>
                <a:ext cx="619125" cy="381000"/>
              </a:xfrm>
              <a:custGeom>
                <a:rect b="b" l="l" r="r" t="t"/>
                <a:pathLst>
                  <a:path extrusionOk="0" h="2155" w="3506">
                    <a:moveTo>
                      <a:pt x="547" y="1463"/>
                    </a:moveTo>
                    <a:lnTo>
                      <a:pt x="622" y="1530"/>
                    </a:lnTo>
                    <a:lnTo>
                      <a:pt x="703" y="1593"/>
                    </a:lnTo>
                    <a:lnTo>
                      <a:pt x="786" y="1650"/>
                    </a:lnTo>
                    <a:lnTo>
                      <a:pt x="872" y="1703"/>
                    </a:lnTo>
                    <a:lnTo>
                      <a:pt x="962" y="1751"/>
                    </a:lnTo>
                    <a:lnTo>
                      <a:pt x="1053" y="1793"/>
                    </a:lnTo>
                    <a:lnTo>
                      <a:pt x="1148" y="1831"/>
                    </a:lnTo>
                    <a:lnTo>
                      <a:pt x="1245" y="1863"/>
                    </a:lnTo>
                    <a:lnTo>
                      <a:pt x="1343" y="1890"/>
                    </a:lnTo>
                    <a:lnTo>
                      <a:pt x="1443" y="1910"/>
                    </a:lnTo>
                    <a:lnTo>
                      <a:pt x="1546" y="1925"/>
                    </a:lnTo>
                    <a:lnTo>
                      <a:pt x="1649" y="1935"/>
                    </a:lnTo>
                    <a:lnTo>
                      <a:pt x="1753" y="1938"/>
                    </a:lnTo>
                    <a:lnTo>
                      <a:pt x="1857" y="1935"/>
                    </a:lnTo>
                    <a:lnTo>
                      <a:pt x="1960" y="1925"/>
                    </a:lnTo>
                    <a:lnTo>
                      <a:pt x="2062" y="1910"/>
                    </a:lnTo>
                    <a:lnTo>
                      <a:pt x="2162" y="1890"/>
                    </a:lnTo>
                    <a:lnTo>
                      <a:pt x="2261" y="1863"/>
                    </a:lnTo>
                    <a:lnTo>
                      <a:pt x="2358" y="1832"/>
                    </a:lnTo>
                    <a:lnTo>
                      <a:pt x="2453" y="1793"/>
                    </a:lnTo>
                    <a:lnTo>
                      <a:pt x="2544" y="1751"/>
                    </a:lnTo>
                    <a:lnTo>
                      <a:pt x="2634" y="1703"/>
                    </a:lnTo>
                    <a:lnTo>
                      <a:pt x="2720" y="1650"/>
                    </a:lnTo>
                    <a:lnTo>
                      <a:pt x="2803" y="1593"/>
                    </a:lnTo>
                    <a:lnTo>
                      <a:pt x="2884" y="1530"/>
                    </a:lnTo>
                    <a:lnTo>
                      <a:pt x="2959" y="1463"/>
                    </a:lnTo>
                    <a:lnTo>
                      <a:pt x="2846" y="1522"/>
                    </a:lnTo>
                    <a:lnTo>
                      <a:pt x="2730" y="1574"/>
                    </a:lnTo>
                    <a:lnTo>
                      <a:pt x="2613" y="1620"/>
                    </a:lnTo>
                    <a:lnTo>
                      <a:pt x="2494" y="1661"/>
                    </a:lnTo>
                    <a:lnTo>
                      <a:pt x="2374" y="1695"/>
                    </a:lnTo>
                    <a:lnTo>
                      <a:pt x="2252" y="1723"/>
                    </a:lnTo>
                    <a:lnTo>
                      <a:pt x="2128" y="1746"/>
                    </a:lnTo>
                    <a:lnTo>
                      <a:pt x="2004" y="1761"/>
                    </a:lnTo>
                    <a:lnTo>
                      <a:pt x="1880" y="1770"/>
                    </a:lnTo>
                    <a:lnTo>
                      <a:pt x="1753" y="1773"/>
                    </a:lnTo>
                    <a:lnTo>
                      <a:pt x="1626" y="1770"/>
                    </a:lnTo>
                    <a:lnTo>
                      <a:pt x="1502" y="1761"/>
                    </a:lnTo>
                    <a:lnTo>
                      <a:pt x="1377" y="1746"/>
                    </a:lnTo>
                    <a:lnTo>
                      <a:pt x="1254" y="1723"/>
                    </a:lnTo>
                    <a:lnTo>
                      <a:pt x="1132" y="1695"/>
                    </a:lnTo>
                    <a:lnTo>
                      <a:pt x="1012" y="1661"/>
                    </a:lnTo>
                    <a:lnTo>
                      <a:pt x="892" y="1620"/>
                    </a:lnTo>
                    <a:lnTo>
                      <a:pt x="775" y="1574"/>
                    </a:lnTo>
                    <a:lnTo>
                      <a:pt x="660" y="1522"/>
                    </a:lnTo>
                    <a:lnTo>
                      <a:pt x="547" y="1463"/>
                    </a:lnTo>
                    <a:close/>
                    <a:moveTo>
                      <a:pt x="1101" y="702"/>
                    </a:moveTo>
                    <a:lnTo>
                      <a:pt x="986" y="733"/>
                    </a:lnTo>
                    <a:lnTo>
                      <a:pt x="873" y="768"/>
                    </a:lnTo>
                    <a:lnTo>
                      <a:pt x="762" y="807"/>
                    </a:lnTo>
                    <a:lnTo>
                      <a:pt x="652" y="852"/>
                    </a:lnTo>
                    <a:lnTo>
                      <a:pt x="545" y="902"/>
                    </a:lnTo>
                    <a:lnTo>
                      <a:pt x="439" y="956"/>
                    </a:lnTo>
                    <a:lnTo>
                      <a:pt x="335" y="1014"/>
                    </a:lnTo>
                    <a:lnTo>
                      <a:pt x="234" y="1078"/>
                    </a:lnTo>
                    <a:lnTo>
                      <a:pt x="234" y="1078"/>
                    </a:lnTo>
                    <a:lnTo>
                      <a:pt x="238" y="1085"/>
                    </a:lnTo>
                    <a:lnTo>
                      <a:pt x="343" y="1164"/>
                    </a:lnTo>
                    <a:lnTo>
                      <a:pt x="448" y="1236"/>
                    </a:lnTo>
                    <a:lnTo>
                      <a:pt x="556" y="1302"/>
                    </a:lnTo>
                    <a:lnTo>
                      <a:pt x="667" y="1362"/>
                    </a:lnTo>
                    <a:lnTo>
                      <a:pt x="780" y="1417"/>
                    </a:lnTo>
                    <a:lnTo>
                      <a:pt x="894" y="1465"/>
                    </a:lnTo>
                    <a:lnTo>
                      <a:pt x="1009" y="1507"/>
                    </a:lnTo>
                    <a:lnTo>
                      <a:pt x="1126" y="1543"/>
                    </a:lnTo>
                    <a:lnTo>
                      <a:pt x="1246" y="1573"/>
                    </a:lnTo>
                    <a:lnTo>
                      <a:pt x="1201" y="1526"/>
                    </a:lnTo>
                    <a:lnTo>
                      <a:pt x="1160" y="1476"/>
                    </a:lnTo>
                    <a:lnTo>
                      <a:pt x="1124" y="1422"/>
                    </a:lnTo>
                    <a:lnTo>
                      <a:pt x="1092" y="1364"/>
                    </a:lnTo>
                    <a:lnTo>
                      <a:pt x="1066" y="1305"/>
                    </a:lnTo>
                    <a:lnTo>
                      <a:pt x="1046" y="1242"/>
                    </a:lnTo>
                    <a:lnTo>
                      <a:pt x="1030" y="1178"/>
                    </a:lnTo>
                    <a:lnTo>
                      <a:pt x="1020" y="1111"/>
                    </a:lnTo>
                    <a:lnTo>
                      <a:pt x="1017" y="1042"/>
                    </a:lnTo>
                    <a:lnTo>
                      <a:pt x="1020" y="982"/>
                    </a:lnTo>
                    <a:lnTo>
                      <a:pt x="1026" y="924"/>
                    </a:lnTo>
                    <a:lnTo>
                      <a:pt x="1038" y="866"/>
                    </a:lnTo>
                    <a:lnTo>
                      <a:pt x="1055" y="810"/>
                    </a:lnTo>
                    <a:lnTo>
                      <a:pt x="1075" y="755"/>
                    </a:lnTo>
                    <a:lnTo>
                      <a:pt x="1101" y="702"/>
                    </a:lnTo>
                    <a:close/>
                    <a:moveTo>
                      <a:pt x="2405" y="702"/>
                    </a:moveTo>
                    <a:lnTo>
                      <a:pt x="2430" y="755"/>
                    </a:lnTo>
                    <a:lnTo>
                      <a:pt x="2451" y="810"/>
                    </a:lnTo>
                    <a:lnTo>
                      <a:pt x="2468" y="867"/>
                    </a:lnTo>
                    <a:lnTo>
                      <a:pt x="2479" y="924"/>
                    </a:lnTo>
                    <a:lnTo>
                      <a:pt x="2486" y="982"/>
                    </a:lnTo>
                    <a:lnTo>
                      <a:pt x="2489" y="1042"/>
                    </a:lnTo>
                    <a:lnTo>
                      <a:pt x="2486" y="1111"/>
                    </a:lnTo>
                    <a:lnTo>
                      <a:pt x="2476" y="1178"/>
                    </a:lnTo>
                    <a:lnTo>
                      <a:pt x="2460" y="1242"/>
                    </a:lnTo>
                    <a:lnTo>
                      <a:pt x="2440" y="1305"/>
                    </a:lnTo>
                    <a:lnTo>
                      <a:pt x="2413" y="1364"/>
                    </a:lnTo>
                    <a:lnTo>
                      <a:pt x="2382" y="1422"/>
                    </a:lnTo>
                    <a:lnTo>
                      <a:pt x="2345" y="1476"/>
                    </a:lnTo>
                    <a:lnTo>
                      <a:pt x="2305" y="1526"/>
                    </a:lnTo>
                    <a:lnTo>
                      <a:pt x="2260" y="1573"/>
                    </a:lnTo>
                    <a:lnTo>
                      <a:pt x="2379" y="1543"/>
                    </a:lnTo>
                    <a:lnTo>
                      <a:pt x="2496" y="1507"/>
                    </a:lnTo>
                    <a:lnTo>
                      <a:pt x="2612" y="1465"/>
                    </a:lnTo>
                    <a:lnTo>
                      <a:pt x="2726" y="1417"/>
                    </a:lnTo>
                    <a:lnTo>
                      <a:pt x="2839" y="1362"/>
                    </a:lnTo>
                    <a:lnTo>
                      <a:pt x="2950" y="1302"/>
                    </a:lnTo>
                    <a:lnTo>
                      <a:pt x="3058" y="1236"/>
                    </a:lnTo>
                    <a:lnTo>
                      <a:pt x="3163" y="1164"/>
                    </a:lnTo>
                    <a:lnTo>
                      <a:pt x="3268" y="1085"/>
                    </a:lnTo>
                    <a:lnTo>
                      <a:pt x="3272" y="1078"/>
                    </a:lnTo>
                    <a:lnTo>
                      <a:pt x="3272" y="1078"/>
                    </a:lnTo>
                    <a:lnTo>
                      <a:pt x="3171" y="1014"/>
                    </a:lnTo>
                    <a:lnTo>
                      <a:pt x="3067" y="956"/>
                    </a:lnTo>
                    <a:lnTo>
                      <a:pt x="2961" y="902"/>
                    </a:lnTo>
                    <a:lnTo>
                      <a:pt x="2854" y="852"/>
                    </a:lnTo>
                    <a:lnTo>
                      <a:pt x="2744" y="807"/>
                    </a:lnTo>
                    <a:lnTo>
                      <a:pt x="2633" y="767"/>
                    </a:lnTo>
                    <a:lnTo>
                      <a:pt x="2520" y="733"/>
                    </a:lnTo>
                    <a:lnTo>
                      <a:pt x="2405" y="702"/>
                    </a:lnTo>
                    <a:close/>
                    <a:moveTo>
                      <a:pt x="1753" y="626"/>
                    </a:moveTo>
                    <a:lnTo>
                      <a:pt x="1639" y="628"/>
                    </a:lnTo>
                    <a:lnTo>
                      <a:pt x="1525" y="635"/>
                    </a:lnTo>
                    <a:lnTo>
                      <a:pt x="1414" y="646"/>
                    </a:lnTo>
                    <a:lnTo>
                      <a:pt x="1302" y="662"/>
                    </a:lnTo>
                    <a:lnTo>
                      <a:pt x="1266" y="708"/>
                    </a:lnTo>
                    <a:lnTo>
                      <a:pt x="1235" y="759"/>
                    </a:lnTo>
                    <a:lnTo>
                      <a:pt x="1209" y="811"/>
                    </a:lnTo>
                    <a:lnTo>
                      <a:pt x="1189" y="867"/>
                    </a:lnTo>
                    <a:lnTo>
                      <a:pt x="1174" y="924"/>
                    </a:lnTo>
                    <a:lnTo>
                      <a:pt x="1166" y="982"/>
                    </a:lnTo>
                    <a:lnTo>
                      <a:pt x="1163" y="1042"/>
                    </a:lnTo>
                    <a:lnTo>
                      <a:pt x="1166" y="1102"/>
                    </a:lnTo>
                    <a:lnTo>
                      <a:pt x="1174" y="1161"/>
                    </a:lnTo>
                    <a:lnTo>
                      <a:pt x="1189" y="1217"/>
                    </a:lnTo>
                    <a:lnTo>
                      <a:pt x="1209" y="1271"/>
                    </a:lnTo>
                    <a:lnTo>
                      <a:pt x="1234" y="1322"/>
                    </a:lnTo>
                    <a:lnTo>
                      <a:pt x="1264" y="1371"/>
                    </a:lnTo>
                    <a:lnTo>
                      <a:pt x="1298" y="1417"/>
                    </a:lnTo>
                    <a:lnTo>
                      <a:pt x="1336" y="1458"/>
                    </a:lnTo>
                    <a:lnTo>
                      <a:pt x="1377" y="1496"/>
                    </a:lnTo>
                    <a:lnTo>
                      <a:pt x="1423" y="1530"/>
                    </a:lnTo>
                    <a:lnTo>
                      <a:pt x="1472" y="1560"/>
                    </a:lnTo>
                    <a:lnTo>
                      <a:pt x="1523" y="1584"/>
                    </a:lnTo>
                    <a:lnTo>
                      <a:pt x="1577" y="1604"/>
                    </a:lnTo>
                    <a:lnTo>
                      <a:pt x="1634" y="1619"/>
                    </a:lnTo>
                    <a:lnTo>
                      <a:pt x="1692" y="1628"/>
                    </a:lnTo>
                    <a:lnTo>
                      <a:pt x="1753" y="1631"/>
                    </a:lnTo>
                    <a:lnTo>
                      <a:pt x="1814" y="1628"/>
                    </a:lnTo>
                    <a:lnTo>
                      <a:pt x="1872" y="1619"/>
                    </a:lnTo>
                    <a:lnTo>
                      <a:pt x="1928" y="1604"/>
                    </a:lnTo>
                    <a:lnTo>
                      <a:pt x="1983" y="1584"/>
                    </a:lnTo>
                    <a:lnTo>
                      <a:pt x="2034" y="1560"/>
                    </a:lnTo>
                    <a:lnTo>
                      <a:pt x="2083" y="1530"/>
                    </a:lnTo>
                    <a:lnTo>
                      <a:pt x="2128" y="1496"/>
                    </a:lnTo>
                    <a:lnTo>
                      <a:pt x="2170" y="1458"/>
                    </a:lnTo>
                    <a:lnTo>
                      <a:pt x="2208" y="1417"/>
                    </a:lnTo>
                    <a:lnTo>
                      <a:pt x="2242" y="1371"/>
                    </a:lnTo>
                    <a:lnTo>
                      <a:pt x="2272" y="1322"/>
                    </a:lnTo>
                    <a:lnTo>
                      <a:pt x="2296" y="1271"/>
                    </a:lnTo>
                    <a:lnTo>
                      <a:pt x="2317" y="1217"/>
                    </a:lnTo>
                    <a:lnTo>
                      <a:pt x="2332" y="1161"/>
                    </a:lnTo>
                    <a:lnTo>
                      <a:pt x="2340" y="1102"/>
                    </a:lnTo>
                    <a:lnTo>
                      <a:pt x="2343" y="1042"/>
                    </a:lnTo>
                    <a:lnTo>
                      <a:pt x="2340" y="982"/>
                    </a:lnTo>
                    <a:lnTo>
                      <a:pt x="2332" y="924"/>
                    </a:lnTo>
                    <a:lnTo>
                      <a:pt x="2317" y="867"/>
                    </a:lnTo>
                    <a:lnTo>
                      <a:pt x="2296" y="811"/>
                    </a:lnTo>
                    <a:lnTo>
                      <a:pt x="2271" y="759"/>
                    </a:lnTo>
                    <a:lnTo>
                      <a:pt x="2240" y="708"/>
                    </a:lnTo>
                    <a:lnTo>
                      <a:pt x="2204" y="662"/>
                    </a:lnTo>
                    <a:lnTo>
                      <a:pt x="2092" y="646"/>
                    </a:lnTo>
                    <a:lnTo>
                      <a:pt x="1981" y="635"/>
                    </a:lnTo>
                    <a:lnTo>
                      <a:pt x="1867" y="628"/>
                    </a:lnTo>
                    <a:lnTo>
                      <a:pt x="1753" y="626"/>
                    </a:lnTo>
                    <a:close/>
                    <a:moveTo>
                      <a:pt x="1753" y="218"/>
                    </a:moveTo>
                    <a:lnTo>
                      <a:pt x="1654" y="221"/>
                    </a:lnTo>
                    <a:lnTo>
                      <a:pt x="1556" y="230"/>
                    </a:lnTo>
                    <a:lnTo>
                      <a:pt x="1458" y="243"/>
                    </a:lnTo>
                    <a:lnTo>
                      <a:pt x="1364" y="261"/>
                    </a:lnTo>
                    <a:lnTo>
                      <a:pt x="1269" y="286"/>
                    </a:lnTo>
                    <a:lnTo>
                      <a:pt x="1176" y="315"/>
                    </a:lnTo>
                    <a:lnTo>
                      <a:pt x="1086" y="348"/>
                    </a:lnTo>
                    <a:lnTo>
                      <a:pt x="999" y="387"/>
                    </a:lnTo>
                    <a:lnTo>
                      <a:pt x="913" y="430"/>
                    </a:lnTo>
                    <a:lnTo>
                      <a:pt x="829" y="478"/>
                    </a:lnTo>
                    <a:lnTo>
                      <a:pt x="749" y="531"/>
                    </a:lnTo>
                    <a:lnTo>
                      <a:pt x="670" y="587"/>
                    </a:lnTo>
                    <a:lnTo>
                      <a:pt x="596" y="648"/>
                    </a:lnTo>
                    <a:lnTo>
                      <a:pt x="524" y="714"/>
                    </a:lnTo>
                    <a:lnTo>
                      <a:pt x="456" y="783"/>
                    </a:lnTo>
                    <a:lnTo>
                      <a:pt x="578" y="725"/>
                    </a:lnTo>
                    <a:lnTo>
                      <a:pt x="701" y="674"/>
                    </a:lnTo>
                    <a:lnTo>
                      <a:pt x="827" y="630"/>
                    </a:lnTo>
                    <a:lnTo>
                      <a:pt x="954" y="591"/>
                    </a:lnTo>
                    <a:lnTo>
                      <a:pt x="1084" y="557"/>
                    </a:lnTo>
                    <a:lnTo>
                      <a:pt x="1215" y="529"/>
                    </a:lnTo>
                    <a:lnTo>
                      <a:pt x="1348" y="508"/>
                    </a:lnTo>
                    <a:lnTo>
                      <a:pt x="1482" y="493"/>
                    </a:lnTo>
                    <a:lnTo>
                      <a:pt x="1617" y="483"/>
                    </a:lnTo>
                    <a:lnTo>
                      <a:pt x="1753" y="480"/>
                    </a:lnTo>
                    <a:lnTo>
                      <a:pt x="1889" y="483"/>
                    </a:lnTo>
                    <a:lnTo>
                      <a:pt x="2024" y="493"/>
                    </a:lnTo>
                    <a:lnTo>
                      <a:pt x="2158" y="508"/>
                    </a:lnTo>
                    <a:lnTo>
                      <a:pt x="2291" y="529"/>
                    </a:lnTo>
                    <a:lnTo>
                      <a:pt x="2422" y="557"/>
                    </a:lnTo>
                    <a:lnTo>
                      <a:pt x="2552" y="591"/>
                    </a:lnTo>
                    <a:lnTo>
                      <a:pt x="2679" y="630"/>
                    </a:lnTo>
                    <a:lnTo>
                      <a:pt x="2805" y="674"/>
                    </a:lnTo>
                    <a:lnTo>
                      <a:pt x="2928" y="725"/>
                    </a:lnTo>
                    <a:lnTo>
                      <a:pt x="3050" y="783"/>
                    </a:lnTo>
                    <a:lnTo>
                      <a:pt x="2981" y="714"/>
                    </a:lnTo>
                    <a:lnTo>
                      <a:pt x="2910" y="648"/>
                    </a:lnTo>
                    <a:lnTo>
                      <a:pt x="2836" y="587"/>
                    </a:lnTo>
                    <a:lnTo>
                      <a:pt x="2757" y="531"/>
                    </a:lnTo>
                    <a:lnTo>
                      <a:pt x="2677" y="478"/>
                    </a:lnTo>
                    <a:lnTo>
                      <a:pt x="2593" y="430"/>
                    </a:lnTo>
                    <a:lnTo>
                      <a:pt x="2507" y="387"/>
                    </a:lnTo>
                    <a:lnTo>
                      <a:pt x="2420" y="348"/>
                    </a:lnTo>
                    <a:lnTo>
                      <a:pt x="2329" y="315"/>
                    </a:lnTo>
                    <a:lnTo>
                      <a:pt x="2237" y="286"/>
                    </a:lnTo>
                    <a:lnTo>
                      <a:pt x="2142" y="261"/>
                    </a:lnTo>
                    <a:lnTo>
                      <a:pt x="2048" y="243"/>
                    </a:lnTo>
                    <a:lnTo>
                      <a:pt x="1950" y="230"/>
                    </a:lnTo>
                    <a:lnTo>
                      <a:pt x="1852" y="221"/>
                    </a:lnTo>
                    <a:lnTo>
                      <a:pt x="1753" y="218"/>
                    </a:lnTo>
                    <a:close/>
                    <a:moveTo>
                      <a:pt x="1753" y="0"/>
                    </a:moveTo>
                    <a:lnTo>
                      <a:pt x="1861" y="3"/>
                    </a:lnTo>
                    <a:lnTo>
                      <a:pt x="1968" y="12"/>
                    </a:lnTo>
                    <a:lnTo>
                      <a:pt x="2073" y="27"/>
                    </a:lnTo>
                    <a:lnTo>
                      <a:pt x="2178" y="46"/>
                    </a:lnTo>
                    <a:lnTo>
                      <a:pt x="2281" y="71"/>
                    </a:lnTo>
                    <a:lnTo>
                      <a:pt x="2382" y="102"/>
                    </a:lnTo>
                    <a:lnTo>
                      <a:pt x="2480" y="138"/>
                    </a:lnTo>
                    <a:lnTo>
                      <a:pt x="2577" y="180"/>
                    </a:lnTo>
                    <a:lnTo>
                      <a:pt x="2671" y="225"/>
                    </a:lnTo>
                    <a:lnTo>
                      <a:pt x="2762" y="276"/>
                    </a:lnTo>
                    <a:lnTo>
                      <a:pt x="2852" y="331"/>
                    </a:lnTo>
                    <a:lnTo>
                      <a:pt x="2938" y="392"/>
                    </a:lnTo>
                    <a:lnTo>
                      <a:pt x="3020" y="456"/>
                    </a:lnTo>
                    <a:lnTo>
                      <a:pt x="3100" y="525"/>
                    </a:lnTo>
                    <a:lnTo>
                      <a:pt x="3175" y="598"/>
                    </a:lnTo>
                    <a:lnTo>
                      <a:pt x="3247" y="675"/>
                    </a:lnTo>
                    <a:lnTo>
                      <a:pt x="3315" y="757"/>
                    </a:lnTo>
                    <a:lnTo>
                      <a:pt x="3379" y="843"/>
                    </a:lnTo>
                    <a:lnTo>
                      <a:pt x="3439" y="932"/>
                    </a:lnTo>
                    <a:lnTo>
                      <a:pt x="3493" y="1025"/>
                    </a:lnTo>
                    <a:lnTo>
                      <a:pt x="3502" y="1046"/>
                    </a:lnTo>
                    <a:lnTo>
                      <a:pt x="3506" y="1067"/>
                    </a:lnTo>
                    <a:lnTo>
                      <a:pt x="3506" y="1088"/>
                    </a:lnTo>
                    <a:lnTo>
                      <a:pt x="3502" y="1111"/>
                    </a:lnTo>
                    <a:lnTo>
                      <a:pt x="3493" y="1131"/>
                    </a:lnTo>
                    <a:lnTo>
                      <a:pt x="3439" y="1223"/>
                    </a:lnTo>
                    <a:lnTo>
                      <a:pt x="3379" y="1314"/>
                    </a:lnTo>
                    <a:lnTo>
                      <a:pt x="3315" y="1398"/>
                    </a:lnTo>
                    <a:lnTo>
                      <a:pt x="3247" y="1480"/>
                    </a:lnTo>
                    <a:lnTo>
                      <a:pt x="3175" y="1558"/>
                    </a:lnTo>
                    <a:lnTo>
                      <a:pt x="3100" y="1631"/>
                    </a:lnTo>
                    <a:lnTo>
                      <a:pt x="3020" y="1700"/>
                    </a:lnTo>
                    <a:lnTo>
                      <a:pt x="2938" y="1765"/>
                    </a:lnTo>
                    <a:lnTo>
                      <a:pt x="2852" y="1824"/>
                    </a:lnTo>
                    <a:lnTo>
                      <a:pt x="2762" y="1880"/>
                    </a:lnTo>
                    <a:lnTo>
                      <a:pt x="2671" y="1931"/>
                    </a:lnTo>
                    <a:lnTo>
                      <a:pt x="2577" y="1977"/>
                    </a:lnTo>
                    <a:lnTo>
                      <a:pt x="2480" y="2017"/>
                    </a:lnTo>
                    <a:lnTo>
                      <a:pt x="2382" y="2054"/>
                    </a:lnTo>
                    <a:lnTo>
                      <a:pt x="2281" y="2084"/>
                    </a:lnTo>
                    <a:lnTo>
                      <a:pt x="2178" y="2110"/>
                    </a:lnTo>
                    <a:lnTo>
                      <a:pt x="2073" y="2130"/>
                    </a:lnTo>
                    <a:lnTo>
                      <a:pt x="1968" y="2144"/>
                    </a:lnTo>
                    <a:lnTo>
                      <a:pt x="1861" y="2152"/>
                    </a:lnTo>
                    <a:lnTo>
                      <a:pt x="1753" y="2155"/>
                    </a:lnTo>
                    <a:lnTo>
                      <a:pt x="1644" y="2152"/>
                    </a:lnTo>
                    <a:lnTo>
                      <a:pt x="1538" y="2144"/>
                    </a:lnTo>
                    <a:lnTo>
                      <a:pt x="1433" y="2130"/>
                    </a:lnTo>
                    <a:lnTo>
                      <a:pt x="1327" y="2110"/>
                    </a:lnTo>
                    <a:lnTo>
                      <a:pt x="1225" y="2084"/>
                    </a:lnTo>
                    <a:lnTo>
                      <a:pt x="1124" y="2054"/>
                    </a:lnTo>
                    <a:lnTo>
                      <a:pt x="1025" y="2017"/>
                    </a:lnTo>
                    <a:lnTo>
                      <a:pt x="929" y="1977"/>
                    </a:lnTo>
                    <a:lnTo>
                      <a:pt x="835" y="1931"/>
                    </a:lnTo>
                    <a:lnTo>
                      <a:pt x="744" y="1880"/>
                    </a:lnTo>
                    <a:lnTo>
                      <a:pt x="654" y="1824"/>
                    </a:lnTo>
                    <a:lnTo>
                      <a:pt x="568" y="1765"/>
                    </a:lnTo>
                    <a:lnTo>
                      <a:pt x="486" y="1700"/>
                    </a:lnTo>
                    <a:lnTo>
                      <a:pt x="406" y="1631"/>
                    </a:lnTo>
                    <a:lnTo>
                      <a:pt x="331" y="1558"/>
                    </a:lnTo>
                    <a:lnTo>
                      <a:pt x="259" y="1480"/>
                    </a:lnTo>
                    <a:lnTo>
                      <a:pt x="190" y="1398"/>
                    </a:lnTo>
                    <a:lnTo>
                      <a:pt x="127" y="1314"/>
                    </a:lnTo>
                    <a:lnTo>
                      <a:pt x="67" y="1223"/>
                    </a:lnTo>
                    <a:lnTo>
                      <a:pt x="13" y="1131"/>
                    </a:lnTo>
                    <a:lnTo>
                      <a:pt x="4" y="1111"/>
                    </a:lnTo>
                    <a:lnTo>
                      <a:pt x="0" y="1088"/>
                    </a:lnTo>
                    <a:lnTo>
                      <a:pt x="0" y="1067"/>
                    </a:lnTo>
                    <a:lnTo>
                      <a:pt x="4" y="1046"/>
                    </a:lnTo>
                    <a:lnTo>
                      <a:pt x="13" y="1025"/>
                    </a:lnTo>
                    <a:lnTo>
                      <a:pt x="67" y="932"/>
                    </a:lnTo>
                    <a:lnTo>
                      <a:pt x="127" y="843"/>
                    </a:lnTo>
                    <a:lnTo>
                      <a:pt x="190" y="757"/>
                    </a:lnTo>
                    <a:lnTo>
                      <a:pt x="259" y="675"/>
                    </a:lnTo>
                    <a:lnTo>
                      <a:pt x="331" y="598"/>
                    </a:lnTo>
                    <a:lnTo>
                      <a:pt x="406" y="525"/>
                    </a:lnTo>
                    <a:lnTo>
                      <a:pt x="486" y="456"/>
                    </a:lnTo>
                    <a:lnTo>
                      <a:pt x="568" y="392"/>
                    </a:lnTo>
                    <a:lnTo>
                      <a:pt x="654" y="331"/>
                    </a:lnTo>
                    <a:lnTo>
                      <a:pt x="744" y="276"/>
                    </a:lnTo>
                    <a:lnTo>
                      <a:pt x="835" y="225"/>
                    </a:lnTo>
                    <a:lnTo>
                      <a:pt x="929" y="180"/>
                    </a:lnTo>
                    <a:lnTo>
                      <a:pt x="1025" y="138"/>
                    </a:lnTo>
                    <a:lnTo>
                      <a:pt x="1124" y="102"/>
                    </a:lnTo>
                    <a:lnTo>
                      <a:pt x="1225" y="71"/>
                    </a:lnTo>
                    <a:lnTo>
                      <a:pt x="1327" y="46"/>
                    </a:lnTo>
                    <a:lnTo>
                      <a:pt x="1433" y="27"/>
                    </a:lnTo>
                    <a:lnTo>
                      <a:pt x="1538" y="12"/>
                    </a:lnTo>
                    <a:lnTo>
                      <a:pt x="1644" y="3"/>
                    </a:lnTo>
                    <a:lnTo>
                      <a:pt x="17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9" name="Google Shape;149;p1"/>
          <p:cNvGrpSpPr/>
          <p:nvPr/>
        </p:nvGrpSpPr>
        <p:grpSpPr>
          <a:xfrm>
            <a:off x="2668265" y="1289948"/>
            <a:ext cx="1879684" cy="1587976"/>
            <a:chOff x="3633543" y="2536507"/>
            <a:chExt cx="2506245" cy="2117301"/>
          </a:xfrm>
        </p:grpSpPr>
        <p:sp>
          <p:nvSpPr>
            <p:cNvPr id="150" name="Google Shape;150;p1"/>
            <p:cNvSpPr/>
            <p:nvPr/>
          </p:nvSpPr>
          <p:spPr>
            <a:xfrm>
              <a:off x="4286507" y="2826283"/>
              <a:ext cx="1564793" cy="1567370"/>
            </a:xfrm>
            <a:custGeom>
              <a:rect b="b" l="l" r="r" t="t"/>
              <a:pathLst>
                <a:path extrusionOk="0" h="1580276" w="1577678">
                  <a:moveTo>
                    <a:pt x="788839" y="0"/>
                  </a:moveTo>
                  <a:cubicBezTo>
                    <a:pt x="1224503" y="0"/>
                    <a:pt x="1577678" y="353757"/>
                    <a:pt x="1577678" y="790138"/>
                  </a:cubicBezTo>
                  <a:cubicBezTo>
                    <a:pt x="1577678" y="1226519"/>
                    <a:pt x="1224503" y="1580276"/>
                    <a:pt x="788839" y="1580276"/>
                  </a:cubicBezTo>
                  <a:cubicBezTo>
                    <a:pt x="353175" y="1580276"/>
                    <a:pt x="0" y="1226519"/>
                    <a:pt x="0" y="790138"/>
                  </a:cubicBezTo>
                  <a:cubicBezTo>
                    <a:pt x="0" y="353757"/>
                    <a:pt x="353175" y="0"/>
                    <a:pt x="78883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FBFBF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127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3633543" y="2536507"/>
              <a:ext cx="2506245" cy="2117301"/>
            </a:xfrm>
            <a:custGeom>
              <a:rect b="b" l="l" r="r" t="t"/>
              <a:pathLst>
                <a:path extrusionOk="0" h="673" w="798">
                  <a:moveTo>
                    <a:pt x="457" y="652"/>
                  </a:moveTo>
                  <a:cubicBezTo>
                    <a:pt x="377" y="652"/>
                    <a:pt x="297" y="621"/>
                    <a:pt x="237" y="561"/>
                  </a:cubicBezTo>
                  <a:cubicBezTo>
                    <a:pt x="232" y="556"/>
                    <a:pt x="227" y="551"/>
                    <a:pt x="223" y="545"/>
                  </a:cubicBezTo>
                  <a:cubicBezTo>
                    <a:pt x="215" y="536"/>
                    <a:pt x="215" y="536"/>
                    <a:pt x="215" y="536"/>
                  </a:cubicBezTo>
                  <a:cubicBezTo>
                    <a:pt x="6" y="536"/>
                    <a:pt x="6" y="536"/>
                    <a:pt x="6" y="536"/>
                  </a:cubicBezTo>
                  <a:cubicBezTo>
                    <a:pt x="6" y="459"/>
                    <a:pt x="6" y="459"/>
                    <a:pt x="6" y="459"/>
                  </a:cubicBezTo>
                  <a:cubicBezTo>
                    <a:pt x="105" y="358"/>
                    <a:pt x="105" y="358"/>
                    <a:pt x="105" y="358"/>
                  </a:cubicBezTo>
                  <a:cubicBezTo>
                    <a:pt x="133" y="330"/>
                    <a:pt x="151" y="310"/>
                    <a:pt x="159" y="299"/>
                  </a:cubicBezTo>
                  <a:cubicBezTo>
                    <a:pt x="168" y="289"/>
                    <a:pt x="174" y="280"/>
                    <a:pt x="177" y="272"/>
                  </a:cubicBezTo>
                  <a:cubicBezTo>
                    <a:pt x="180" y="265"/>
                    <a:pt x="182" y="258"/>
                    <a:pt x="182" y="250"/>
                  </a:cubicBezTo>
                  <a:cubicBezTo>
                    <a:pt x="182" y="241"/>
                    <a:pt x="179" y="234"/>
                    <a:pt x="173" y="229"/>
                  </a:cubicBezTo>
                  <a:cubicBezTo>
                    <a:pt x="167" y="223"/>
                    <a:pt x="158" y="221"/>
                    <a:pt x="147" y="221"/>
                  </a:cubicBezTo>
                  <a:cubicBezTo>
                    <a:pt x="135" y="221"/>
                    <a:pt x="123" y="224"/>
                    <a:pt x="111" y="231"/>
                  </a:cubicBezTo>
                  <a:cubicBezTo>
                    <a:pt x="99" y="238"/>
                    <a:pt x="84" y="248"/>
                    <a:pt x="68" y="262"/>
                  </a:cubicBezTo>
                  <a:cubicBezTo>
                    <a:pt x="65" y="265"/>
                    <a:pt x="65" y="265"/>
                    <a:pt x="65" y="26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24" y="168"/>
                    <a:pt x="41" y="154"/>
                    <a:pt x="56" y="146"/>
                  </a:cubicBezTo>
                  <a:cubicBezTo>
                    <a:pt x="70" y="138"/>
                    <a:pt x="86" y="132"/>
                    <a:pt x="103" y="127"/>
                  </a:cubicBezTo>
                  <a:cubicBezTo>
                    <a:pt x="120" y="123"/>
                    <a:pt x="139" y="121"/>
                    <a:pt x="160" y="121"/>
                  </a:cubicBezTo>
                  <a:cubicBezTo>
                    <a:pt x="186" y="121"/>
                    <a:pt x="210" y="126"/>
                    <a:pt x="231" y="135"/>
                  </a:cubicBezTo>
                  <a:cubicBezTo>
                    <a:pt x="233" y="136"/>
                    <a:pt x="234" y="139"/>
                    <a:pt x="233" y="141"/>
                  </a:cubicBezTo>
                  <a:cubicBezTo>
                    <a:pt x="232" y="143"/>
                    <a:pt x="229" y="144"/>
                    <a:pt x="227" y="143"/>
                  </a:cubicBezTo>
                  <a:cubicBezTo>
                    <a:pt x="208" y="134"/>
                    <a:pt x="185" y="130"/>
                    <a:pt x="160" y="130"/>
                  </a:cubicBezTo>
                  <a:cubicBezTo>
                    <a:pt x="139" y="130"/>
                    <a:pt x="121" y="132"/>
                    <a:pt x="105" y="136"/>
                  </a:cubicBezTo>
                  <a:cubicBezTo>
                    <a:pt x="89" y="140"/>
                    <a:pt x="74" y="146"/>
                    <a:pt x="60" y="154"/>
                  </a:cubicBezTo>
                  <a:cubicBezTo>
                    <a:pt x="47" y="161"/>
                    <a:pt x="31" y="173"/>
                    <a:pt x="12" y="190"/>
                  </a:cubicBezTo>
                  <a:cubicBezTo>
                    <a:pt x="66" y="253"/>
                    <a:pt x="66" y="253"/>
                    <a:pt x="66" y="253"/>
                  </a:cubicBezTo>
                  <a:cubicBezTo>
                    <a:pt x="81" y="240"/>
                    <a:pt x="95" y="230"/>
                    <a:pt x="107" y="223"/>
                  </a:cubicBezTo>
                  <a:cubicBezTo>
                    <a:pt x="120" y="216"/>
                    <a:pt x="134" y="212"/>
                    <a:pt x="147" y="212"/>
                  </a:cubicBezTo>
                  <a:cubicBezTo>
                    <a:pt x="160" y="212"/>
                    <a:pt x="171" y="215"/>
                    <a:pt x="179" y="222"/>
                  </a:cubicBezTo>
                  <a:cubicBezTo>
                    <a:pt x="186" y="229"/>
                    <a:pt x="190" y="238"/>
                    <a:pt x="190" y="250"/>
                  </a:cubicBezTo>
                  <a:cubicBezTo>
                    <a:pt x="190" y="259"/>
                    <a:pt x="188" y="268"/>
                    <a:pt x="185" y="276"/>
                  </a:cubicBezTo>
                  <a:cubicBezTo>
                    <a:pt x="181" y="284"/>
                    <a:pt x="175" y="293"/>
                    <a:pt x="166" y="304"/>
                  </a:cubicBezTo>
                  <a:cubicBezTo>
                    <a:pt x="158" y="315"/>
                    <a:pt x="139" y="335"/>
                    <a:pt x="111" y="364"/>
                  </a:cubicBezTo>
                  <a:cubicBezTo>
                    <a:pt x="14" y="462"/>
                    <a:pt x="14" y="462"/>
                    <a:pt x="14" y="462"/>
                  </a:cubicBezTo>
                  <a:cubicBezTo>
                    <a:pt x="14" y="527"/>
                    <a:pt x="14" y="527"/>
                    <a:pt x="14" y="527"/>
                  </a:cubicBezTo>
                  <a:cubicBezTo>
                    <a:pt x="219" y="527"/>
                    <a:pt x="219" y="527"/>
                    <a:pt x="219" y="527"/>
                  </a:cubicBezTo>
                  <a:cubicBezTo>
                    <a:pt x="229" y="540"/>
                    <a:pt x="229" y="540"/>
                    <a:pt x="229" y="540"/>
                  </a:cubicBezTo>
                  <a:cubicBezTo>
                    <a:pt x="233" y="545"/>
                    <a:pt x="238" y="550"/>
                    <a:pt x="243" y="555"/>
                  </a:cubicBezTo>
                  <a:cubicBezTo>
                    <a:pt x="361" y="673"/>
                    <a:pt x="553" y="673"/>
                    <a:pt x="670" y="555"/>
                  </a:cubicBezTo>
                  <a:cubicBezTo>
                    <a:pt x="788" y="437"/>
                    <a:pt x="788" y="245"/>
                    <a:pt x="670" y="127"/>
                  </a:cubicBezTo>
                  <a:cubicBezTo>
                    <a:pt x="563" y="20"/>
                    <a:pt x="391" y="9"/>
                    <a:pt x="271" y="102"/>
                  </a:cubicBezTo>
                  <a:cubicBezTo>
                    <a:pt x="270" y="104"/>
                    <a:pt x="267" y="103"/>
                    <a:pt x="265" y="102"/>
                  </a:cubicBezTo>
                  <a:cubicBezTo>
                    <a:pt x="264" y="100"/>
                    <a:pt x="264" y="97"/>
                    <a:pt x="266" y="95"/>
                  </a:cubicBezTo>
                  <a:cubicBezTo>
                    <a:pt x="389" y="0"/>
                    <a:pt x="566" y="11"/>
                    <a:pt x="676" y="121"/>
                  </a:cubicBezTo>
                  <a:cubicBezTo>
                    <a:pt x="798" y="242"/>
                    <a:pt x="798" y="440"/>
                    <a:pt x="676" y="561"/>
                  </a:cubicBezTo>
                  <a:cubicBezTo>
                    <a:pt x="616" y="621"/>
                    <a:pt x="536" y="652"/>
                    <a:pt x="457" y="652"/>
                  </a:cubicBezTo>
                  <a:close/>
                  <a:moveTo>
                    <a:pt x="202" y="447"/>
                  </a:moveTo>
                  <a:cubicBezTo>
                    <a:pt x="145" y="447"/>
                    <a:pt x="145" y="447"/>
                    <a:pt x="145" y="447"/>
                  </a:cubicBezTo>
                  <a:cubicBezTo>
                    <a:pt x="145" y="438"/>
                    <a:pt x="145" y="438"/>
                    <a:pt x="145" y="438"/>
                  </a:cubicBezTo>
                  <a:cubicBezTo>
                    <a:pt x="151" y="433"/>
                    <a:pt x="151" y="433"/>
                    <a:pt x="151" y="433"/>
                  </a:cubicBezTo>
                  <a:cubicBezTo>
                    <a:pt x="168" y="418"/>
                    <a:pt x="175" y="411"/>
                    <a:pt x="187" y="399"/>
                  </a:cubicBezTo>
                  <a:cubicBezTo>
                    <a:pt x="189" y="398"/>
                    <a:pt x="192" y="398"/>
                    <a:pt x="193" y="400"/>
                  </a:cubicBezTo>
                  <a:cubicBezTo>
                    <a:pt x="195" y="401"/>
                    <a:pt x="195" y="404"/>
                    <a:pt x="193" y="406"/>
                  </a:cubicBezTo>
                  <a:cubicBezTo>
                    <a:pt x="181" y="417"/>
                    <a:pt x="174" y="424"/>
                    <a:pt x="158" y="438"/>
                  </a:cubicBezTo>
                  <a:cubicBezTo>
                    <a:pt x="202" y="438"/>
                    <a:pt x="202" y="438"/>
                    <a:pt x="202" y="438"/>
                  </a:cubicBezTo>
                  <a:cubicBezTo>
                    <a:pt x="204" y="438"/>
                    <a:pt x="206" y="440"/>
                    <a:pt x="206" y="442"/>
                  </a:cubicBezTo>
                  <a:cubicBezTo>
                    <a:pt x="206" y="445"/>
                    <a:pt x="204" y="447"/>
                    <a:pt x="202" y="447"/>
                  </a:cubicBezTo>
                  <a:close/>
                  <a:moveTo>
                    <a:pt x="149" y="440"/>
                  </a:moveTo>
                  <a:cubicBezTo>
                    <a:pt x="149" y="440"/>
                    <a:pt x="149" y="440"/>
                    <a:pt x="149" y="4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4419159" y="2787647"/>
              <a:ext cx="122351" cy="1197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4286507" y="3533338"/>
              <a:ext cx="1564793" cy="860314"/>
            </a:xfrm>
            <a:custGeom>
              <a:rect b="b" l="l" r="r" t="t"/>
              <a:pathLst>
                <a:path extrusionOk="0" h="273" w="498">
                  <a:moveTo>
                    <a:pt x="264" y="24"/>
                  </a:moveTo>
                  <a:cubicBezTo>
                    <a:pt x="252" y="2"/>
                    <a:pt x="252" y="2"/>
                    <a:pt x="252" y="2"/>
                  </a:cubicBezTo>
                  <a:cubicBezTo>
                    <a:pt x="250" y="0"/>
                    <a:pt x="247" y="0"/>
                    <a:pt x="246" y="2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2"/>
                    <a:pt x="111" y="273"/>
                    <a:pt x="249" y="273"/>
                  </a:cubicBezTo>
                  <a:cubicBezTo>
                    <a:pt x="386" y="273"/>
                    <a:pt x="498" y="162"/>
                    <a:pt x="498" y="24"/>
                  </a:cubicBezTo>
                  <a:lnTo>
                    <a:pt x="264" y="2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rgbClr val="20202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4582588" y="3715119"/>
              <a:ext cx="972631" cy="587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902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YOUR TEXT</a:t>
              </a:r>
              <a:endParaRPr b="0" i="0" sz="90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55" name="Google Shape;155;p1"/>
            <p:cNvGrpSpPr/>
            <p:nvPr/>
          </p:nvGrpSpPr>
          <p:grpSpPr>
            <a:xfrm>
              <a:off x="4932245" y="3123242"/>
              <a:ext cx="273316" cy="231198"/>
              <a:chOff x="67" y="1600"/>
              <a:chExt cx="305" cy="258"/>
            </a:xfrm>
          </p:grpSpPr>
          <p:sp>
            <p:nvSpPr>
              <p:cNvPr id="156" name="Google Shape;156;p1"/>
              <p:cNvSpPr/>
              <p:nvPr/>
            </p:nvSpPr>
            <p:spPr>
              <a:xfrm>
                <a:off x="67" y="1600"/>
                <a:ext cx="305" cy="258"/>
              </a:xfrm>
              <a:custGeom>
                <a:rect b="b" l="l" r="r" t="t"/>
                <a:pathLst>
                  <a:path extrusionOk="0" h="2844" w="3357">
                    <a:moveTo>
                      <a:pt x="1396" y="1967"/>
                    </a:moveTo>
                    <a:lnTo>
                      <a:pt x="411" y="2623"/>
                    </a:lnTo>
                    <a:lnTo>
                      <a:pt x="2947" y="2623"/>
                    </a:lnTo>
                    <a:lnTo>
                      <a:pt x="1960" y="1967"/>
                    </a:lnTo>
                    <a:lnTo>
                      <a:pt x="1720" y="2127"/>
                    </a:lnTo>
                    <a:lnTo>
                      <a:pt x="1706" y="2134"/>
                    </a:lnTo>
                    <a:lnTo>
                      <a:pt x="1693" y="2139"/>
                    </a:lnTo>
                    <a:lnTo>
                      <a:pt x="1679" y="2140"/>
                    </a:lnTo>
                    <a:lnTo>
                      <a:pt x="1665" y="2139"/>
                    </a:lnTo>
                    <a:lnTo>
                      <a:pt x="1650" y="2134"/>
                    </a:lnTo>
                    <a:lnTo>
                      <a:pt x="1637" y="2127"/>
                    </a:lnTo>
                    <a:lnTo>
                      <a:pt x="1396" y="1967"/>
                    </a:lnTo>
                    <a:close/>
                    <a:moveTo>
                      <a:pt x="1475" y="1841"/>
                    </a:moveTo>
                    <a:lnTo>
                      <a:pt x="1679" y="1977"/>
                    </a:lnTo>
                    <a:lnTo>
                      <a:pt x="1882" y="1841"/>
                    </a:lnTo>
                    <a:lnTo>
                      <a:pt x="1475" y="1841"/>
                    </a:lnTo>
                    <a:close/>
                    <a:moveTo>
                      <a:pt x="222" y="1186"/>
                    </a:moveTo>
                    <a:lnTo>
                      <a:pt x="222" y="2571"/>
                    </a:lnTo>
                    <a:lnTo>
                      <a:pt x="1263" y="1878"/>
                    </a:lnTo>
                    <a:lnTo>
                      <a:pt x="222" y="1186"/>
                    </a:lnTo>
                    <a:close/>
                    <a:moveTo>
                      <a:pt x="3135" y="1186"/>
                    </a:moveTo>
                    <a:lnTo>
                      <a:pt x="2094" y="1878"/>
                    </a:lnTo>
                    <a:lnTo>
                      <a:pt x="3135" y="2571"/>
                    </a:lnTo>
                    <a:lnTo>
                      <a:pt x="3135" y="1186"/>
                    </a:lnTo>
                    <a:close/>
                    <a:moveTo>
                      <a:pt x="440" y="938"/>
                    </a:moveTo>
                    <a:lnTo>
                      <a:pt x="277" y="1045"/>
                    </a:lnTo>
                    <a:lnTo>
                      <a:pt x="440" y="1153"/>
                    </a:lnTo>
                    <a:lnTo>
                      <a:pt x="440" y="938"/>
                    </a:lnTo>
                    <a:close/>
                    <a:moveTo>
                      <a:pt x="2917" y="938"/>
                    </a:moveTo>
                    <a:lnTo>
                      <a:pt x="2917" y="1153"/>
                    </a:lnTo>
                    <a:lnTo>
                      <a:pt x="3079" y="1045"/>
                    </a:lnTo>
                    <a:lnTo>
                      <a:pt x="2917" y="938"/>
                    </a:lnTo>
                    <a:close/>
                    <a:moveTo>
                      <a:pt x="588" y="705"/>
                    </a:moveTo>
                    <a:lnTo>
                      <a:pt x="588" y="1252"/>
                    </a:lnTo>
                    <a:lnTo>
                      <a:pt x="1254" y="1694"/>
                    </a:lnTo>
                    <a:lnTo>
                      <a:pt x="2104" y="1694"/>
                    </a:lnTo>
                    <a:lnTo>
                      <a:pt x="2769" y="1252"/>
                    </a:lnTo>
                    <a:lnTo>
                      <a:pt x="2769" y="705"/>
                    </a:lnTo>
                    <a:lnTo>
                      <a:pt x="588" y="705"/>
                    </a:lnTo>
                    <a:close/>
                    <a:moveTo>
                      <a:pt x="588" y="427"/>
                    </a:moveTo>
                    <a:lnTo>
                      <a:pt x="588" y="558"/>
                    </a:lnTo>
                    <a:lnTo>
                      <a:pt x="2769" y="558"/>
                    </a:lnTo>
                    <a:lnTo>
                      <a:pt x="2769" y="427"/>
                    </a:lnTo>
                    <a:lnTo>
                      <a:pt x="588" y="427"/>
                    </a:lnTo>
                    <a:close/>
                    <a:moveTo>
                      <a:pt x="588" y="148"/>
                    </a:moveTo>
                    <a:lnTo>
                      <a:pt x="588" y="279"/>
                    </a:lnTo>
                    <a:lnTo>
                      <a:pt x="2769" y="279"/>
                    </a:lnTo>
                    <a:lnTo>
                      <a:pt x="2769" y="148"/>
                    </a:lnTo>
                    <a:lnTo>
                      <a:pt x="588" y="148"/>
                    </a:lnTo>
                    <a:close/>
                    <a:moveTo>
                      <a:pt x="514" y="0"/>
                    </a:moveTo>
                    <a:lnTo>
                      <a:pt x="2844" y="0"/>
                    </a:lnTo>
                    <a:lnTo>
                      <a:pt x="2863" y="3"/>
                    </a:lnTo>
                    <a:lnTo>
                      <a:pt x="2880" y="10"/>
                    </a:lnTo>
                    <a:lnTo>
                      <a:pt x="2896" y="21"/>
                    </a:lnTo>
                    <a:lnTo>
                      <a:pt x="2907" y="37"/>
                    </a:lnTo>
                    <a:lnTo>
                      <a:pt x="2915" y="54"/>
                    </a:lnTo>
                    <a:lnTo>
                      <a:pt x="2917" y="74"/>
                    </a:lnTo>
                    <a:lnTo>
                      <a:pt x="2917" y="671"/>
                    </a:lnTo>
                    <a:lnTo>
                      <a:pt x="3308" y="931"/>
                    </a:lnTo>
                    <a:lnTo>
                      <a:pt x="3325" y="945"/>
                    </a:lnTo>
                    <a:lnTo>
                      <a:pt x="3338" y="962"/>
                    </a:lnTo>
                    <a:lnTo>
                      <a:pt x="3349" y="980"/>
                    </a:lnTo>
                    <a:lnTo>
                      <a:pt x="3355" y="1002"/>
                    </a:lnTo>
                    <a:lnTo>
                      <a:pt x="3357" y="1023"/>
                    </a:lnTo>
                    <a:lnTo>
                      <a:pt x="3357" y="2733"/>
                    </a:lnTo>
                    <a:lnTo>
                      <a:pt x="3355" y="2758"/>
                    </a:lnTo>
                    <a:lnTo>
                      <a:pt x="3346" y="2782"/>
                    </a:lnTo>
                    <a:lnTo>
                      <a:pt x="3333" y="2802"/>
                    </a:lnTo>
                    <a:lnTo>
                      <a:pt x="3316" y="2819"/>
                    </a:lnTo>
                    <a:lnTo>
                      <a:pt x="3295" y="2833"/>
                    </a:lnTo>
                    <a:lnTo>
                      <a:pt x="3272" y="2841"/>
                    </a:lnTo>
                    <a:lnTo>
                      <a:pt x="3247" y="2844"/>
                    </a:lnTo>
                    <a:lnTo>
                      <a:pt x="111" y="2844"/>
                    </a:lnTo>
                    <a:lnTo>
                      <a:pt x="86" y="2841"/>
                    </a:lnTo>
                    <a:lnTo>
                      <a:pt x="62" y="2833"/>
                    </a:lnTo>
                    <a:lnTo>
                      <a:pt x="42" y="2819"/>
                    </a:lnTo>
                    <a:lnTo>
                      <a:pt x="24" y="2802"/>
                    </a:lnTo>
                    <a:lnTo>
                      <a:pt x="11" y="2782"/>
                    </a:lnTo>
                    <a:lnTo>
                      <a:pt x="3" y="2758"/>
                    </a:lnTo>
                    <a:lnTo>
                      <a:pt x="0" y="2733"/>
                    </a:lnTo>
                    <a:lnTo>
                      <a:pt x="0" y="1023"/>
                    </a:lnTo>
                    <a:lnTo>
                      <a:pt x="2" y="1002"/>
                    </a:lnTo>
                    <a:lnTo>
                      <a:pt x="8" y="980"/>
                    </a:lnTo>
                    <a:lnTo>
                      <a:pt x="18" y="962"/>
                    </a:lnTo>
                    <a:lnTo>
                      <a:pt x="33" y="945"/>
                    </a:lnTo>
                    <a:lnTo>
                      <a:pt x="49" y="931"/>
                    </a:lnTo>
                    <a:lnTo>
                      <a:pt x="440" y="671"/>
                    </a:lnTo>
                    <a:lnTo>
                      <a:pt x="440" y="74"/>
                    </a:lnTo>
                    <a:lnTo>
                      <a:pt x="443" y="54"/>
                    </a:lnTo>
                    <a:lnTo>
                      <a:pt x="450" y="37"/>
                    </a:lnTo>
                    <a:lnTo>
                      <a:pt x="461" y="21"/>
                    </a:lnTo>
                    <a:lnTo>
                      <a:pt x="476" y="10"/>
                    </a:lnTo>
                    <a:lnTo>
                      <a:pt x="494" y="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202" y="1674"/>
                <a:ext cx="36" cy="74"/>
              </a:xfrm>
              <a:custGeom>
                <a:rect b="b" l="l" r="r" t="t"/>
                <a:pathLst>
                  <a:path extrusionOk="0" h="810" w="395">
                    <a:moveTo>
                      <a:pt x="253" y="480"/>
                    </a:moveTo>
                    <a:lnTo>
                      <a:pt x="253" y="613"/>
                    </a:lnTo>
                    <a:lnTo>
                      <a:pt x="266" y="600"/>
                    </a:lnTo>
                    <a:lnTo>
                      <a:pt x="275" y="584"/>
                    </a:lnTo>
                    <a:lnTo>
                      <a:pt x="282" y="565"/>
                    </a:lnTo>
                    <a:lnTo>
                      <a:pt x="285" y="546"/>
                    </a:lnTo>
                    <a:lnTo>
                      <a:pt x="282" y="527"/>
                    </a:lnTo>
                    <a:lnTo>
                      <a:pt x="275" y="509"/>
                    </a:lnTo>
                    <a:lnTo>
                      <a:pt x="266" y="493"/>
                    </a:lnTo>
                    <a:lnTo>
                      <a:pt x="253" y="480"/>
                    </a:lnTo>
                    <a:close/>
                    <a:moveTo>
                      <a:pt x="142" y="197"/>
                    </a:moveTo>
                    <a:lnTo>
                      <a:pt x="130" y="210"/>
                    </a:lnTo>
                    <a:lnTo>
                      <a:pt x="119" y="225"/>
                    </a:lnTo>
                    <a:lnTo>
                      <a:pt x="113" y="244"/>
                    </a:lnTo>
                    <a:lnTo>
                      <a:pt x="111" y="263"/>
                    </a:lnTo>
                    <a:lnTo>
                      <a:pt x="113" y="282"/>
                    </a:lnTo>
                    <a:lnTo>
                      <a:pt x="119" y="300"/>
                    </a:lnTo>
                    <a:lnTo>
                      <a:pt x="130" y="316"/>
                    </a:lnTo>
                    <a:lnTo>
                      <a:pt x="142" y="329"/>
                    </a:lnTo>
                    <a:lnTo>
                      <a:pt x="142" y="197"/>
                    </a:lnTo>
                    <a:close/>
                    <a:moveTo>
                      <a:pt x="198" y="0"/>
                    </a:moveTo>
                    <a:lnTo>
                      <a:pt x="215" y="2"/>
                    </a:lnTo>
                    <a:lnTo>
                      <a:pt x="231" y="11"/>
                    </a:lnTo>
                    <a:lnTo>
                      <a:pt x="243" y="23"/>
                    </a:lnTo>
                    <a:lnTo>
                      <a:pt x="250" y="38"/>
                    </a:lnTo>
                    <a:lnTo>
                      <a:pt x="253" y="55"/>
                    </a:lnTo>
                    <a:lnTo>
                      <a:pt x="253" y="74"/>
                    </a:lnTo>
                    <a:lnTo>
                      <a:pt x="283" y="85"/>
                    </a:lnTo>
                    <a:lnTo>
                      <a:pt x="310" y="101"/>
                    </a:lnTo>
                    <a:lnTo>
                      <a:pt x="335" y="121"/>
                    </a:lnTo>
                    <a:lnTo>
                      <a:pt x="355" y="144"/>
                    </a:lnTo>
                    <a:lnTo>
                      <a:pt x="372" y="170"/>
                    </a:lnTo>
                    <a:lnTo>
                      <a:pt x="385" y="199"/>
                    </a:lnTo>
                    <a:lnTo>
                      <a:pt x="393" y="230"/>
                    </a:lnTo>
                    <a:lnTo>
                      <a:pt x="395" y="263"/>
                    </a:lnTo>
                    <a:lnTo>
                      <a:pt x="393" y="280"/>
                    </a:lnTo>
                    <a:lnTo>
                      <a:pt x="385" y="296"/>
                    </a:lnTo>
                    <a:lnTo>
                      <a:pt x="372" y="308"/>
                    </a:lnTo>
                    <a:lnTo>
                      <a:pt x="357" y="315"/>
                    </a:lnTo>
                    <a:lnTo>
                      <a:pt x="340" y="318"/>
                    </a:lnTo>
                    <a:lnTo>
                      <a:pt x="322" y="315"/>
                    </a:lnTo>
                    <a:lnTo>
                      <a:pt x="307" y="308"/>
                    </a:lnTo>
                    <a:lnTo>
                      <a:pt x="295" y="296"/>
                    </a:lnTo>
                    <a:lnTo>
                      <a:pt x="287" y="280"/>
                    </a:lnTo>
                    <a:lnTo>
                      <a:pt x="285" y="263"/>
                    </a:lnTo>
                    <a:lnTo>
                      <a:pt x="282" y="244"/>
                    </a:lnTo>
                    <a:lnTo>
                      <a:pt x="275" y="225"/>
                    </a:lnTo>
                    <a:lnTo>
                      <a:pt x="266" y="210"/>
                    </a:lnTo>
                    <a:lnTo>
                      <a:pt x="253" y="197"/>
                    </a:lnTo>
                    <a:lnTo>
                      <a:pt x="253" y="358"/>
                    </a:lnTo>
                    <a:lnTo>
                      <a:pt x="283" y="369"/>
                    </a:lnTo>
                    <a:lnTo>
                      <a:pt x="310" y="384"/>
                    </a:lnTo>
                    <a:lnTo>
                      <a:pt x="335" y="404"/>
                    </a:lnTo>
                    <a:lnTo>
                      <a:pt x="355" y="427"/>
                    </a:lnTo>
                    <a:lnTo>
                      <a:pt x="372" y="453"/>
                    </a:lnTo>
                    <a:lnTo>
                      <a:pt x="385" y="483"/>
                    </a:lnTo>
                    <a:lnTo>
                      <a:pt x="393" y="513"/>
                    </a:lnTo>
                    <a:lnTo>
                      <a:pt x="395" y="546"/>
                    </a:lnTo>
                    <a:lnTo>
                      <a:pt x="393" y="580"/>
                    </a:lnTo>
                    <a:lnTo>
                      <a:pt x="385" y="610"/>
                    </a:lnTo>
                    <a:lnTo>
                      <a:pt x="372" y="640"/>
                    </a:lnTo>
                    <a:lnTo>
                      <a:pt x="355" y="666"/>
                    </a:lnTo>
                    <a:lnTo>
                      <a:pt x="335" y="688"/>
                    </a:lnTo>
                    <a:lnTo>
                      <a:pt x="310" y="709"/>
                    </a:lnTo>
                    <a:lnTo>
                      <a:pt x="283" y="724"/>
                    </a:lnTo>
                    <a:lnTo>
                      <a:pt x="253" y="735"/>
                    </a:lnTo>
                    <a:lnTo>
                      <a:pt x="253" y="754"/>
                    </a:lnTo>
                    <a:lnTo>
                      <a:pt x="250" y="772"/>
                    </a:lnTo>
                    <a:lnTo>
                      <a:pt x="243" y="786"/>
                    </a:lnTo>
                    <a:lnTo>
                      <a:pt x="231" y="798"/>
                    </a:lnTo>
                    <a:lnTo>
                      <a:pt x="215" y="807"/>
                    </a:lnTo>
                    <a:lnTo>
                      <a:pt x="198" y="810"/>
                    </a:lnTo>
                    <a:lnTo>
                      <a:pt x="180" y="807"/>
                    </a:lnTo>
                    <a:lnTo>
                      <a:pt x="165" y="798"/>
                    </a:lnTo>
                    <a:lnTo>
                      <a:pt x="153" y="786"/>
                    </a:lnTo>
                    <a:lnTo>
                      <a:pt x="145" y="772"/>
                    </a:lnTo>
                    <a:lnTo>
                      <a:pt x="142" y="754"/>
                    </a:lnTo>
                    <a:lnTo>
                      <a:pt x="142" y="735"/>
                    </a:lnTo>
                    <a:lnTo>
                      <a:pt x="112" y="724"/>
                    </a:lnTo>
                    <a:lnTo>
                      <a:pt x="86" y="709"/>
                    </a:lnTo>
                    <a:lnTo>
                      <a:pt x="61" y="688"/>
                    </a:lnTo>
                    <a:lnTo>
                      <a:pt x="40" y="666"/>
                    </a:lnTo>
                    <a:lnTo>
                      <a:pt x="24" y="640"/>
                    </a:lnTo>
                    <a:lnTo>
                      <a:pt x="10" y="610"/>
                    </a:lnTo>
                    <a:lnTo>
                      <a:pt x="3" y="580"/>
                    </a:lnTo>
                    <a:lnTo>
                      <a:pt x="0" y="546"/>
                    </a:lnTo>
                    <a:lnTo>
                      <a:pt x="3" y="529"/>
                    </a:lnTo>
                    <a:lnTo>
                      <a:pt x="10" y="513"/>
                    </a:lnTo>
                    <a:lnTo>
                      <a:pt x="22" y="502"/>
                    </a:lnTo>
                    <a:lnTo>
                      <a:pt x="38" y="494"/>
                    </a:lnTo>
                    <a:lnTo>
                      <a:pt x="55" y="491"/>
                    </a:lnTo>
                    <a:lnTo>
                      <a:pt x="73" y="494"/>
                    </a:lnTo>
                    <a:lnTo>
                      <a:pt x="88" y="502"/>
                    </a:lnTo>
                    <a:lnTo>
                      <a:pt x="100" y="513"/>
                    </a:lnTo>
                    <a:lnTo>
                      <a:pt x="108" y="529"/>
                    </a:lnTo>
                    <a:lnTo>
                      <a:pt x="111" y="546"/>
                    </a:lnTo>
                    <a:lnTo>
                      <a:pt x="113" y="565"/>
                    </a:lnTo>
                    <a:lnTo>
                      <a:pt x="119" y="584"/>
                    </a:lnTo>
                    <a:lnTo>
                      <a:pt x="130" y="600"/>
                    </a:lnTo>
                    <a:lnTo>
                      <a:pt x="142" y="613"/>
                    </a:lnTo>
                    <a:lnTo>
                      <a:pt x="142" y="452"/>
                    </a:lnTo>
                    <a:lnTo>
                      <a:pt x="112" y="441"/>
                    </a:lnTo>
                    <a:lnTo>
                      <a:pt x="86" y="425"/>
                    </a:lnTo>
                    <a:lnTo>
                      <a:pt x="61" y="406"/>
                    </a:lnTo>
                    <a:lnTo>
                      <a:pt x="40" y="382"/>
                    </a:lnTo>
                    <a:lnTo>
                      <a:pt x="24" y="356"/>
                    </a:lnTo>
                    <a:lnTo>
                      <a:pt x="10" y="327"/>
                    </a:lnTo>
                    <a:lnTo>
                      <a:pt x="3" y="296"/>
                    </a:lnTo>
                    <a:lnTo>
                      <a:pt x="0" y="263"/>
                    </a:lnTo>
                    <a:lnTo>
                      <a:pt x="3" y="230"/>
                    </a:lnTo>
                    <a:lnTo>
                      <a:pt x="10" y="199"/>
                    </a:lnTo>
                    <a:lnTo>
                      <a:pt x="24" y="170"/>
                    </a:lnTo>
                    <a:lnTo>
                      <a:pt x="40" y="144"/>
                    </a:lnTo>
                    <a:lnTo>
                      <a:pt x="61" y="121"/>
                    </a:lnTo>
                    <a:lnTo>
                      <a:pt x="86" y="101"/>
                    </a:lnTo>
                    <a:lnTo>
                      <a:pt x="112" y="85"/>
                    </a:lnTo>
                    <a:lnTo>
                      <a:pt x="142" y="74"/>
                    </a:lnTo>
                    <a:lnTo>
                      <a:pt x="142" y="55"/>
                    </a:lnTo>
                    <a:lnTo>
                      <a:pt x="145" y="38"/>
                    </a:lnTo>
                    <a:lnTo>
                      <a:pt x="153" y="23"/>
                    </a:lnTo>
                    <a:lnTo>
                      <a:pt x="165" y="11"/>
                    </a:lnTo>
                    <a:lnTo>
                      <a:pt x="180" y="2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8" name="Google Shape;158;p1"/>
          <p:cNvSpPr/>
          <p:nvPr/>
        </p:nvSpPr>
        <p:spPr>
          <a:xfrm>
            <a:off x="7099833" y="1507279"/>
            <a:ext cx="1173595" cy="1175528"/>
          </a:xfrm>
          <a:custGeom>
            <a:rect b="b" l="l" r="r" t="t"/>
            <a:pathLst>
              <a:path extrusionOk="0" h="1580276" w="1577678">
                <a:moveTo>
                  <a:pt x="788839" y="0"/>
                </a:moveTo>
                <a:cubicBezTo>
                  <a:pt x="1224503" y="0"/>
                  <a:pt x="1577678" y="353757"/>
                  <a:pt x="1577678" y="790138"/>
                </a:cubicBezTo>
                <a:cubicBezTo>
                  <a:pt x="1577678" y="1226519"/>
                  <a:pt x="1224503" y="1580276"/>
                  <a:pt x="788839" y="1580276"/>
                </a:cubicBezTo>
                <a:cubicBezTo>
                  <a:pt x="353175" y="1580276"/>
                  <a:pt x="0" y="1226519"/>
                  <a:pt x="0" y="790138"/>
                </a:cubicBezTo>
                <a:cubicBezTo>
                  <a:pt x="0" y="353757"/>
                  <a:pt x="353175" y="0"/>
                  <a:pt x="788839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FBFBF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127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6614941" y="1287049"/>
            <a:ext cx="1806274" cy="1541612"/>
          </a:xfrm>
          <a:custGeom>
            <a:rect b="b" l="l" r="r" t="t"/>
            <a:pathLst>
              <a:path extrusionOk="0" h="653" w="767">
                <a:moveTo>
                  <a:pt x="455" y="653"/>
                </a:moveTo>
                <a:cubicBezTo>
                  <a:pt x="455" y="653"/>
                  <a:pt x="454" y="653"/>
                  <a:pt x="453" y="653"/>
                </a:cubicBezTo>
                <a:cubicBezTo>
                  <a:pt x="371" y="652"/>
                  <a:pt x="294" y="620"/>
                  <a:pt x="235" y="562"/>
                </a:cubicBezTo>
                <a:cubicBezTo>
                  <a:pt x="232" y="558"/>
                  <a:pt x="228" y="554"/>
                  <a:pt x="224" y="550"/>
                </a:cubicBezTo>
                <a:cubicBezTo>
                  <a:pt x="222" y="548"/>
                  <a:pt x="220" y="545"/>
                  <a:pt x="218" y="541"/>
                </a:cubicBezTo>
                <a:cubicBezTo>
                  <a:pt x="216" y="537"/>
                  <a:pt x="216" y="537"/>
                  <a:pt x="216" y="537"/>
                </a:cubicBezTo>
                <a:cubicBezTo>
                  <a:pt x="160" y="537"/>
                  <a:pt x="160" y="537"/>
                  <a:pt x="160" y="537"/>
                </a:cubicBezTo>
                <a:cubicBezTo>
                  <a:pt x="160" y="459"/>
                  <a:pt x="160" y="459"/>
                  <a:pt x="160" y="459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374"/>
                  <a:pt x="0" y="374"/>
                  <a:pt x="0" y="374"/>
                </a:cubicBezTo>
                <a:cubicBezTo>
                  <a:pt x="1" y="373"/>
                  <a:pt x="1" y="373"/>
                  <a:pt x="1" y="373"/>
                </a:cubicBezTo>
                <a:cubicBezTo>
                  <a:pt x="169" y="128"/>
                  <a:pt x="169" y="128"/>
                  <a:pt x="169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38" y="128"/>
                  <a:pt x="240" y="130"/>
                  <a:pt x="240" y="132"/>
                </a:cubicBezTo>
                <a:cubicBezTo>
                  <a:pt x="240" y="134"/>
                  <a:pt x="238" y="136"/>
                  <a:pt x="236" y="136"/>
                </a:cubicBezTo>
                <a:cubicBezTo>
                  <a:pt x="173" y="136"/>
                  <a:pt x="173" y="136"/>
                  <a:pt x="173" y="136"/>
                </a:cubicBezTo>
                <a:cubicBezTo>
                  <a:pt x="9" y="377"/>
                  <a:pt x="9" y="377"/>
                  <a:pt x="9" y="377"/>
                </a:cubicBezTo>
                <a:cubicBezTo>
                  <a:pt x="9" y="451"/>
                  <a:pt x="9" y="451"/>
                  <a:pt x="9" y="451"/>
                </a:cubicBezTo>
                <a:cubicBezTo>
                  <a:pt x="168" y="451"/>
                  <a:pt x="168" y="451"/>
                  <a:pt x="168" y="451"/>
                </a:cubicBezTo>
                <a:cubicBezTo>
                  <a:pt x="168" y="528"/>
                  <a:pt x="168" y="528"/>
                  <a:pt x="168" y="528"/>
                </a:cubicBezTo>
                <a:cubicBezTo>
                  <a:pt x="221" y="528"/>
                  <a:pt x="221" y="528"/>
                  <a:pt x="221" y="528"/>
                </a:cubicBezTo>
                <a:cubicBezTo>
                  <a:pt x="226" y="537"/>
                  <a:pt x="226" y="537"/>
                  <a:pt x="226" y="537"/>
                </a:cubicBezTo>
                <a:cubicBezTo>
                  <a:pt x="227" y="540"/>
                  <a:pt x="229" y="542"/>
                  <a:pt x="231" y="544"/>
                </a:cubicBezTo>
                <a:cubicBezTo>
                  <a:pt x="234" y="548"/>
                  <a:pt x="238" y="552"/>
                  <a:pt x="241" y="556"/>
                </a:cubicBezTo>
                <a:cubicBezTo>
                  <a:pt x="298" y="612"/>
                  <a:pt x="373" y="644"/>
                  <a:pt x="453" y="644"/>
                </a:cubicBezTo>
                <a:cubicBezTo>
                  <a:pt x="533" y="645"/>
                  <a:pt x="609" y="614"/>
                  <a:pt x="666" y="559"/>
                </a:cubicBezTo>
                <a:cubicBezTo>
                  <a:pt x="724" y="502"/>
                  <a:pt x="757" y="426"/>
                  <a:pt x="758" y="345"/>
                </a:cubicBezTo>
                <a:cubicBezTo>
                  <a:pt x="758" y="264"/>
                  <a:pt x="727" y="187"/>
                  <a:pt x="670" y="129"/>
                </a:cubicBezTo>
                <a:cubicBezTo>
                  <a:pt x="562" y="21"/>
                  <a:pt x="390" y="10"/>
                  <a:pt x="270" y="103"/>
                </a:cubicBezTo>
                <a:cubicBezTo>
                  <a:pt x="268" y="105"/>
                  <a:pt x="265" y="104"/>
                  <a:pt x="264" y="103"/>
                </a:cubicBezTo>
                <a:cubicBezTo>
                  <a:pt x="262" y="101"/>
                  <a:pt x="263" y="98"/>
                  <a:pt x="265" y="96"/>
                </a:cubicBezTo>
                <a:cubicBezTo>
                  <a:pt x="388" y="0"/>
                  <a:pt x="565" y="12"/>
                  <a:pt x="676" y="123"/>
                </a:cubicBezTo>
                <a:cubicBezTo>
                  <a:pt x="735" y="183"/>
                  <a:pt x="767" y="261"/>
                  <a:pt x="766" y="345"/>
                </a:cubicBezTo>
                <a:cubicBezTo>
                  <a:pt x="766" y="428"/>
                  <a:pt x="732" y="506"/>
                  <a:pt x="672" y="565"/>
                </a:cubicBezTo>
                <a:cubicBezTo>
                  <a:pt x="614" y="622"/>
                  <a:pt x="537" y="653"/>
                  <a:pt x="455" y="653"/>
                </a:cubicBezTo>
                <a:close/>
                <a:moveTo>
                  <a:pt x="168" y="379"/>
                </a:moveTo>
                <a:cubicBezTo>
                  <a:pt x="90" y="379"/>
                  <a:pt x="90" y="379"/>
                  <a:pt x="90" y="379"/>
                </a:cubicBezTo>
                <a:cubicBezTo>
                  <a:pt x="139" y="306"/>
                  <a:pt x="139" y="306"/>
                  <a:pt x="139" y="306"/>
                </a:cubicBezTo>
                <a:cubicBezTo>
                  <a:pt x="147" y="294"/>
                  <a:pt x="154" y="281"/>
                  <a:pt x="160" y="267"/>
                </a:cubicBezTo>
                <a:cubicBezTo>
                  <a:pt x="161" y="264"/>
                  <a:pt x="161" y="264"/>
                  <a:pt x="161" y="264"/>
                </a:cubicBezTo>
                <a:cubicBezTo>
                  <a:pt x="174" y="264"/>
                  <a:pt x="174" y="264"/>
                  <a:pt x="174" y="264"/>
                </a:cubicBezTo>
                <a:cubicBezTo>
                  <a:pt x="171" y="270"/>
                  <a:pt x="171" y="270"/>
                  <a:pt x="171" y="270"/>
                </a:cubicBezTo>
                <a:cubicBezTo>
                  <a:pt x="170" y="271"/>
                  <a:pt x="170" y="276"/>
                  <a:pt x="169" y="292"/>
                </a:cubicBezTo>
                <a:cubicBezTo>
                  <a:pt x="169" y="307"/>
                  <a:pt x="168" y="319"/>
                  <a:pt x="168" y="328"/>
                </a:cubicBezTo>
                <a:lnTo>
                  <a:pt x="168" y="379"/>
                </a:lnTo>
                <a:close/>
                <a:moveTo>
                  <a:pt x="106" y="370"/>
                </a:moveTo>
                <a:cubicBezTo>
                  <a:pt x="160" y="370"/>
                  <a:pt x="160" y="370"/>
                  <a:pt x="160" y="37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60" y="319"/>
                  <a:pt x="160" y="307"/>
                  <a:pt x="161" y="292"/>
                </a:cubicBezTo>
                <a:cubicBezTo>
                  <a:pt x="161" y="289"/>
                  <a:pt x="161" y="286"/>
                  <a:pt x="161" y="284"/>
                </a:cubicBezTo>
                <a:cubicBezTo>
                  <a:pt x="156" y="293"/>
                  <a:pt x="151" y="302"/>
                  <a:pt x="146" y="311"/>
                </a:cubicBezTo>
                <a:lnTo>
                  <a:pt x="106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7199323" y="1478303"/>
            <a:ext cx="91763" cy="89831"/>
          </a:xfrm>
          <a:prstGeom prst="ellipse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7099833" y="2037570"/>
            <a:ext cx="1173595" cy="645236"/>
          </a:xfrm>
          <a:custGeom>
            <a:rect b="b" l="l" r="r" t="t"/>
            <a:pathLst>
              <a:path extrusionOk="0" h="273" w="498">
                <a:moveTo>
                  <a:pt x="265" y="24"/>
                </a:moveTo>
                <a:cubicBezTo>
                  <a:pt x="252" y="2"/>
                  <a:pt x="252" y="2"/>
                  <a:pt x="252" y="2"/>
                </a:cubicBezTo>
                <a:cubicBezTo>
                  <a:pt x="251" y="0"/>
                  <a:pt x="248" y="0"/>
                  <a:pt x="246" y="2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2"/>
                  <a:pt x="112" y="273"/>
                  <a:pt x="249" y="273"/>
                </a:cubicBezTo>
                <a:cubicBezTo>
                  <a:pt x="387" y="273"/>
                  <a:pt x="498" y="162"/>
                  <a:pt x="498" y="24"/>
                </a:cubicBezTo>
                <a:lnTo>
                  <a:pt x="265" y="24"/>
                </a:lnTo>
                <a:close/>
              </a:path>
            </a:pathLst>
          </a:custGeom>
          <a:solidFill>
            <a:srgbClr val="FFBC3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1174870" y="1507807"/>
            <a:ext cx="1173595" cy="1175528"/>
          </a:xfrm>
          <a:custGeom>
            <a:rect b="b" l="l" r="r" t="t"/>
            <a:pathLst>
              <a:path extrusionOk="0" h="1580276" w="1577678">
                <a:moveTo>
                  <a:pt x="788839" y="0"/>
                </a:moveTo>
                <a:cubicBezTo>
                  <a:pt x="1224503" y="0"/>
                  <a:pt x="1577678" y="353757"/>
                  <a:pt x="1577678" y="790138"/>
                </a:cubicBezTo>
                <a:cubicBezTo>
                  <a:pt x="1577678" y="1226519"/>
                  <a:pt x="1224503" y="1580276"/>
                  <a:pt x="788839" y="1580276"/>
                </a:cubicBezTo>
                <a:cubicBezTo>
                  <a:pt x="353175" y="1580276"/>
                  <a:pt x="0" y="1226519"/>
                  <a:pt x="0" y="790138"/>
                </a:cubicBezTo>
                <a:cubicBezTo>
                  <a:pt x="0" y="353757"/>
                  <a:pt x="353175" y="0"/>
                  <a:pt x="788839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FBFBF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127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675488" y="1290475"/>
            <a:ext cx="1889343" cy="1587976"/>
          </a:xfrm>
          <a:custGeom>
            <a:rect b="b" l="l" r="r" t="t"/>
            <a:pathLst>
              <a:path extrusionOk="0" h="673" w="802">
                <a:moveTo>
                  <a:pt x="461" y="652"/>
                </a:moveTo>
                <a:cubicBezTo>
                  <a:pt x="381" y="652"/>
                  <a:pt x="302" y="621"/>
                  <a:pt x="241" y="561"/>
                </a:cubicBezTo>
                <a:cubicBezTo>
                  <a:pt x="237" y="556"/>
                  <a:pt x="232" y="552"/>
                  <a:pt x="228" y="547"/>
                </a:cubicBezTo>
                <a:cubicBezTo>
                  <a:pt x="228" y="547"/>
                  <a:pt x="228" y="547"/>
                  <a:pt x="228" y="547"/>
                </a:cubicBezTo>
                <a:cubicBezTo>
                  <a:pt x="113" y="547"/>
                  <a:pt x="113" y="547"/>
                  <a:pt x="113" y="547"/>
                </a:cubicBezTo>
                <a:cubicBezTo>
                  <a:pt x="113" y="330"/>
                  <a:pt x="113" y="330"/>
                  <a:pt x="113" y="330"/>
                </a:cubicBezTo>
                <a:cubicBezTo>
                  <a:pt x="113" y="309"/>
                  <a:pt x="114" y="289"/>
                  <a:pt x="114" y="271"/>
                </a:cubicBezTo>
                <a:cubicBezTo>
                  <a:pt x="109" y="277"/>
                  <a:pt x="103" y="282"/>
                  <a:pt x="97" y="288"/>
                </a:cubicBezTo>
                <a:cubicBezTo>
                  <a:pt x="62" y="318"/>
                  <a:pt x="62" y="318"/>
                  <a:pt x="62" y="318"/>
                </a:cubicBezTo>
                <a:cubicBezTo>
                  <a:pt x="0" y="242"/>
                  <a:pt x="0" y="242"/>
                  <a:pt x="0" y="242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228" y="137"/>
                  <a:pt x="228" y="137"/>
                  <a:pt x="228" y="137"/>
                </a:cubicBezTo>
                <a:cubicBezTo>
                  <a:pt x="230" y="137"/>
                  <a:pt x="232" y="139"/>
                  <a:pt x="232" y="141"/>
                </a:cubicBezTo>
                <a:cubicBezTo>
                  <a:pt x="232" y="143"/>
                  <a:pt x="230" y="145"/>
                  <a:pt x="228" y="145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2" y="243"/>
                  <a:pt x="12" y="243"/>
                  <a:pt x="12" y="243"/>
                </a:cubicBezTo>
                <a:cubicBezTo>
                  <a:pt x="63" y="306"/>
                  <a:pt x="63" y="306"/>
                  <a:pt x="63" y="306"/>
                </a:cubicBezTo>
                <a:cubicBezTo>
                  <a:pt x="91" y="282"/>
                  <a:pt x="91" y="282"/>
                  <a:pt x="91" y="282"/>
                </a:cubicBezTo>
                <a:cubicBezTo>
                  <a:pt x="101" y="273"/>
                  <a:pt x="109" y="264"/>
                  <a:pt x="116" y="256"/>
                </a:cubicBezTo>
                <a:cubicBezTo>
                  <a:pt x="124" y="246"/>
                  <a:pt x="124" y="246"/>
                  <a:pt x="124" y="246"/>
                </a:cubicBezTo>
                <a:cubicBezTo>
                  <a:pt x="123" y="259"/>
                  <a:pt x="123" y="259"/>
                  <a:pt x="123" y="259"/>
                </a:cubicBezTo>
                <a:cubicBezTo>
                  <a:pt x="122" y="281"/>
                  <a:pt x="122" y="304"/>
                  <a:pt x="122" y="330"/>
                </a:cubicBezTo>
                <a:cubicBezTo>
                  <a:pt x="122" y="538"/>
                  <a:pt x="122" y="538"/>
                  <a:pt x="122" y="538"/>
                </a:cubicBezTo>
                <a:cubicBezTo>
                  <a:pt x="232" y="538"/>
                  <a:pt x="232" y="538"/>
                  <a:pt x="232" y="538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8" y="545"/>
                  <a:pt x="242" y="550"/>
                  <a:pt x="247" y="555"/>
                </a:cubicBezTo>
                <a:cubicBezTo>
                  <a:pt x="365" y="673"/>
                  <a:pt x="557" y="673"/>
                  <a:pt x="674" y="555"/>
                </a:cubicBezTo>
                <a:cubicBezTo>
                  <a:pt x="792" y="437"/>
                  <a:pt x="792" y="245"/>
                  <a:pt x="674" y="127"/>
                </a:cubicBezTo>
                <a:cubicBezTo>
                  <a:pt x="567" y="20"/>
                  <a:pt x="395" y="9"/>
                  <a:pt x="276" y="102"/>
                </a:cubicBezTo>
                <a:cubicBezTo>
                  <a:pt x="274" y="104"/>
                  <a:pt x="271" y="103"/>
                  <a:pt x="269" y="102"/>
                </a:cubicBezTo>
                <a:cubicBezTo>
                  <a:pt x="268" y="100"/>
                  <a:pt x="268" y="97"/>
                  <a:pt x="270" y="95"/>
                </a:cubicBezTo>
                <a:cubicBezTo>
                  <a:pt x="394" y="0"/>
                  <a:pt x="570" y="11"/>
                  <a:pt x="681" y="121"/>
                </a:cubicBezTo>
                <a:cubicBezTo>
                  <a:pt x="802" y="242"/>
                  <a:pt x="802" y="440"/>
                  <a:pt x="681" y="561"/>
                </a:cubicBezTo>
                <a:cubicBezTo>
                  <a:pt x="620" y="621"/>
                  <a:pt x="540" y="652"/>
                  <a:pt x="461" y="6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274359" y="1478831"/>
            <a:ext cx="88865" cy="89831"/>
          </a:xfrm>
          <a:prstGeom prst="ellipse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1174870" y="2038098"/>
            <a:ext cx="1173595" cy="645236"/>
          </a:xfrm>
          <a:custGeom>
            <a:rect b="b" l="l" r="r" t="t"/>
            <a:pathLst>
              <a:path extrusionOk="0" h="273" w="498">
                <a:moveTo>
                  <a:pt x="265" y="24"/>
                </a:moveTo>
                <a:cubicBezTo>
                  <a:pt x="252" y="2"/>
                  <a:pt x="252" y="2"/>
                  <a:pt x="252" y="2"/>
                </a:cubicBezTo>
                <a:cubicBezTo>
                  <a:pt x="250" y="0"/>
                  <a:pt x="247" y="0"/>
                  <a:pt x="246" y="2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2"/>
                  <a:pt x="111" y="273"/>
                  <a:pt x="249" y="273"/>
                </a:cubicBezTo>
                <a:cubicBezTo>
                  <a:pt x="386" y="273"/>
                  <a:pt x="498" y="162"/>
                  <a:pt x="498" y="24"/>
                </a:cubicBezTo>
                <a:lnTo>
                  <a:pt x="265" y="24"/>
                </a:lnTo>
                <a:close/>
              </a:path>
            </a:pathLst>
          </a:custGeom>
          <a:solidFill>
            <a:srgbClr val="FFBC3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5121948" y="1507807"/>
            <a:ext cx="1173595" cy="1175528"/>
          </a:xfrm>
          <a:custGeom>
            <a:rect b="b" l="l" r="r" t="t"/>
            <a:pathLst>
              <a:path extrusionOk="0" h="1580276" w="1577678">
                <a:moveTo>
                  <a:pt x="788839" y="0"/>
                </a:moveTo>
                <a:cubicBezTo>
                  <a:pt x="1224503" y="0"/>
                  <a:pt x="1577678" y="353757"/>
                  <a:pt x="1577678" y="790138"/>
                </a:cubicBezTo>
                <a:cubicBezTo>
                  <a:pt x="1577678" y="1226519"/>
                  <a:pt x="1224503" y="1580276"/>
                  <a:pt x="788839" y="1580276"/>
                </a:cubicBezTo>
                <a:cubicBezTo>
                  <a:pt x="353175" y="1580276"/>
                  <a:pt x="0" y="1226519"/>
                  <a:pt x="0" y="790138"/>
                </a:cubicBezTo>
                <a:cubicBezTo>
                  <a:pt x="0" y="353757"/>
                  <a:pt x="353175" y="0"/>
                  <a:pt x="788839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FBFBF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127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4650578" y="1290475"/>
            <a:ext cx="1861331" cy="1587976"/>
          </a:xfrm>
          <a:custGeom>
            <a:rect b="b" l="l" r="r" t="t"/>
            <a:pathLst>
              <a:path extrusionOk="0" h="673" w="790">
                <a:moveTo>
                  <a:pt x="449" y="652"/>
                </a:moveTo>
                <a:cubicBezTo>
                  <a:pt x="369" y="652"/>
                  <a:pt x="289" y="621"/>
                  <a:pt x="229" y="561"/>
                </a:cubicBezTo>
                <a:cubicBezTo>
                  <a:pt x="224" y="556"/>
                  <a:pt x="219" y="551"/>
                  <a:pt x="215" y="545"/>
                </a:cubicBezTo>
                <a:cubicBezTo>
                  <a:pt x="214" y="545"/>
                  <a:pt x="214" y="545"/>
                  <a:pt x="214" y="545"/>
                </a:cubicBezTo>
                <a:cubicBezTo>
                  <a:pt x="204" y="531"/>
                  <a:pt x="204" y="531"/>
                  <a:pt x="204" y="531"/>
                </a:cubicBezTo>
                <a:cubicBezTo>
                  <a:pt x="203" y="531"/>
                  <a:pt x="202" y="532"/>
                  <a:pt x="201" y="532"/>
                </a:cubicBezTo>
                <a:cubicBezTo>
                  <a:pt x="179" y="538"/>
                  <a:pt x="153" y="541"/>
                  <a:pt x="125" y="541"/>
                </a:cubicBezTo>
                <a:cubicBezTo>
                  <a:pt x="103" y="541"/>
                  <a:pt x="83" y="540"/>
                  <a:pt x="64" y="537"/>
                </a:cubicBezTo>
                <a:cubicBezTo>
                  <a:pt x="46" y="534"/>
                  <a:pt x="25" y="528"/>
                  <a:pt x="4" y="520"/>
                </a:cubicBezTo>
                <a:cubicBezTo>
                  <a:pt x="1" y="518"/>
                  <a:pt x="1" y="518"/>
                  <a:pt x="1" y="518"/>
                </a:cubicBezTo>
                <a:cubicBezTo>
                  <a:pt x="1" y="419"/>
                  <a:pt x="1" y="419"/>
                  <a:pt x="1" y="419"/>
                </a:cubicBezTo>
                <a:cubicBezTo>
                  <a:pt x="7" y="422"/>
                  <a:pt x="7" y="422"/>
                  <a:pt x="7" y="422"/>
                </a:cubicBezTo>
                <a:cubicBezTo>
                  <a:pt x="25" y="431"/>
                  <a:pt x="42" y="437"/>
                  <a:pt x="60" y="441"/>
                </a:cubicBezTo>
                <a:cubicBezTo>
                  <a:pt x="78" y="446"/>
                  <a:pt x="94" y="448"/>
                  <a:pt x="109" y="448"/>
                </a:cubicBezTo>
                <a:cubicBezTo>
                  <a:pt x="132" y="448"/>
                  <a:pt x="149" y="444"/>
                  <a:pt x="159" y="438"/>
                </a:cubicBezTo>
                <a:cubicBezTo>
                  <a:pt x="169" y="432"/>
                  <a:pt x="173" y="423"/>
                  <a:pt x="173" y="411"/>
                </a:cubicBezTo>
                <a:cubicBezTo>
                  <a:pt x="173" y="401"/>
                  <a:pt x="171" y="393"/>
                  <a:pt x="166" y="388"/>
                </a:cubicBezTo>
                <a:cubicBezTo>
                  <a:pt x="161" y="383"/>
                  <a:pt x="152" y="379"/>
                  <a:pt x="141" y="376"/>
                </a:cubicBezTo>
                <a:cubicBezTo>
                  <a:pt x="128" y="373"/>
                  <a:pt x="112" y="372"/>
                  <a:pt x="92" y="372"/>
                </a:cubicBezTo>
                <a:cubicBezTo>
                  <a:pt x="63" y="372"/>
                  <a:pt x="63" y="372"/>
                  <a:pt x="63" y="372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145" y="282"/>
                  <a:pt x="171" y="269"/>
                  <a:pt x="171" y="244"/>
                </a:cubicBezTo>
                <a:cubicBezTo>
                  <a:pt x="171" y="235"/>
                  <a:pt x="168" y="228"/>
                  <a:pt x="161" y="224"/>
                </a:cubicBezTo>
                <a:cubicBezTo>
                  <a:pt x="153" y="219"/>
                  <a:pt x="143" y="217"/>
                  <a:pt x="130" y="217"/>
                </a:cubicBezTo>
                <a:cubicBezTo>
                  <a:pt x="106" y="217"/>
                  <a:pt x="80" y="225"/>
                  <a:pt x="53" y="242"/>
                </a:cubicBezTo>
                <a:cubicBezTo>
                  <a:pt x="50" y="244"/>
                  <a:pt x="50" y="244"/>
                  <a:pt x="50" y="244"/>
                </a:cubicBezTo>
                <a:cubicBezTo>
                  <a:pt x="0" y="165"/>
                  <a:pt x="0" y="165"/>
                  <a:pt x="0" y="165"/>
                </a:cubicBezTo>
                <a:cubicBezTo>
                  <a:pt x="4" y="162"/>
                  <a:pt x="4" y="162"/>
                  <a:pt x="4" y="162"/>
                </a:cubicBezTo>
                <a:cubicBezTo>
                  <a:pt x="25" y="147"/>
                  <a:pt x="47" y="137"/>
                  <a:pt x="70" y="130"/>
                </a:cubicBezTo>
                <a:cubicBezTo>
                  <a:pt x="92" y="124"/>
                  <a:pt x="118" y="121"/>
                  <a:pt x="147" y="121"/>
                </a:cubicBezTo>
                <a:cubicBezTo>
                  <a:pt x="172" y="121"/>
                  <a:pt x="194" y="124"/>
                  <a:pt x="213" y="130"/>
                </a:cubicBezTo>
                <a:cubicBezTo>
                  <a:pt x="215" y="130"/>
                  <a:pt x="216" y="133"/>
                  <a:pt x="215" y="135"/>
                </a:cubicBezTo>
                <a:cubicBezTo>
                  <a:pt x="215" y="137"/>
                  <a:pt x="212" y="139"/>
                  <a:pt x="210" y="138"/>
                </a:cubicBezTo>
                <a:cubicBezTo>
                  <a:pt x="192" y="132"/>
                  <a:pt x="171" y="130"/>
                  <a:pt x="147" y="130"/>
                </a:cubicBezTo>
                <a:cubicBezTo>
                  <a:pt x="119" y="130"/>
                  <a:pt x="94" y="133"/>
                  <a:pt x="72" y="139"/>
                </a:cubicBezTo>
                <a:cubicBezTo>
                  <a:pt x="52" y="144"/>
                  <a:pt x="31" y="154"/>
                  <a:pt x="12" y="167"/>
                </a:cubicBezTo>
                <a:cubicBezTo>
                  <a:pt x="52" y="232"/>
                  <a:pt x="52" y="232"/>
                  <a:pt x="52" y="232"/>
                </a:cubicBezTo>
                <a:cubicBezTo>
                  <a:pt x="79" y="216"/>
                  <a:pt x="105" y="208"/>
                  <a:pt x="130" y="208"/>
                </a:cubicBezTo>
                <a:cubicBezTo>
                  <a:pt x="145" y="208"/>
                  <a:pt x="157" y="211"/>
                  <a:pt x="165" y="216"/>
                </a:cubicBezTo>
                <a:cubicBezTo>
                  <a:pt x="175" y="222"/>
                  <a:pt x="180" y="232"/>
                  <a:pt x="180" y="244"/>
                </a:cubicBezTo>
                <a:cubicBezTo>
                  <a:pt x="180" y="275"/>
                  <a:pt x="150" y="290"/>
                  <a:pt x="93" y="290"/>
                </a:cubicBezTo>
                <a:cubicBezTo>
                  <a:pt x="72" y="290"/>
                  <a:pt x="72" y="290"/>
                  <a:pt x="72" y="290"/>
                </a:cubicBezTo>
                <a:cubicBezTo>
                  <a:pt x="72" y="363"/>
                  <a:pt x="72" y="363"/>
                  <a:pt x="72" y="363"/>
                </a:cubicBezTo>
                <a:cubicBezTo>
                  <a:pt x="92" y="363"/>
                  <a:pt x="92" y="363"/>
                  <a:pt x="92" y="363"/>
                </a:cubicBezTo>
                <a:cubicBezTo>
                  <a:pt x="113" y="363"/>
                  <a:pt x="130" y="365"/>
                  <a:pt x="143" y="368"/>
                </a:cubicBezTo>
                <a:cubicBezTo>
                  <a:pt x="156" y="371"/>
                  <a:pt x="166" y="376"/>
                  <a:pt x="172" y="382"/>
                </a:cubicBezTo>
                <a:cubicBezTo>
                  <a:pt x="179" y="389"/>
                  <a:pt x="182" y="399"/>
                  <a:pt x="182" y="411"/>
                </a:cubicBezTo>
                <a:cubicBezTo>
                  <a:pt x="182" y="426"/>
                  <a:pt x="176" y="438"/>
                  <a:pt x="163" y="446"/>
                </a:cubicBezTo>
                <a:cubicBezTo>
                  <a:pt x="152" y="453"/>
                  <a:pt x="134" y="456"/>
                  <a:pt x="109" y="456"/>
                </a:cubicBezTo>
                <a:cubicBezTo>
                  <a:pt x="94" y="456"/>
                  <a:pt x="76" y="454"/>
                  <a:pt x="58" y="450"/>
                </a:cubicBezTo>
                <a:cubicBezTo>
                  <a:pt x="42" y="446"/>
                  <a:pt x="26" y="440"/>
                  <a:pt x="10" y="433"/>
                </a:cubicBezTo>
                <a:cubicBezTo>
                  <a:pt x="10" y="513"/>
                  <a:pt x="10" y="513"/>
                  <a:pt x="10" y="513"/>
                </a:cubicBezTo>
                <a:cubicBezTo>
                  <a:pt x="30" y="520"/>
                  <a:pt x="49" y="525"/>
                  <a:pt x="66" y="528"/>
                </a:cubicBezTo>
                <a:cubicBezTo>
                  <a:pt x="84" y="531"/>
                  <a:pt x="104" y="533"/>
                  <a:pt x="125" y="533"/>
                </a:cubicBezTo>
                <a:cubicBezTo>
                  <a:pt x="153" y="533"/>
                  <a:pt x="177" y="530"/>
                  <a:pt x="199" y="524"/>
                </a:cubicBezTo>
                <a:cubicBezTo>
                  <a:pt x="200" y="523"/>
                  <a:pt x="202" y="523"/>
                  <a:pt x="204" y="522"/>
                </a:cubicBezTo>
                <a:cubicBezTo>
                  <a:pt x="207" y="521"/>
                  <a:pt x="207" y="521"/>
                  <a:pt x="207" y="521"/>
                </a:cubicBezTo>
                <a:cubicBezTo>
                  <a:pt x="221" y="540"/>
                  <a:pt x="221" y="540"/>
                  <a:pt x="221" y="540"/>
                </a:cubicBezTo>
                <a:cubicBezTo>
                  <a:pt x="226" y="545"/>
                  <a:pt x="230" y="550"/>
                  <a:pt x="235" y="555"/>
                </a:cubicBezTo>
                <a:cubicBezTo>
                  <a:pt x="353" y="673"/>
                  <a:pt x="545" y="673"/>
                  <a:pt x="662" y="555"/>
                </a:cubicBezTo>
                <a:cubicBezTo>
                  <a:pt x="780" y="437"/>
                  <a:pt x="780" y="245"/>
                  <a:pt x="662" y="127"/>
                </a:cubicBezTo>
                <a:cubicBezTo>
                  <a:pt x="555" y="20"/>
                  <a:pt x="383" y="9"/>
                  <a:pt x="263" y="102"/>
                </a:cubicBezTo>
                <a:cubicBezTo>
                  <a:pt x="262" y="104"/>
                  <a:pt x="259" y="103"/>
                  <a:pt x="257" y="102"/>
                </a:cubicBezTo>
                <a:cubicBezTo>
                  <a:pt x="256" y="100"/>
                  <a:pt x="256" y="97"/>
                  <a:pt x="258" y="95"/>
                </a:cubicBezTo>
                <a:cubicBezTo>
                  <a:pt x="381" y="0"/>
                  <a:pt x="558" y="11"/>
                  <a:pt x="668" y="121"/>
                </a:cubicBezTo>
                <a:cubicBezTo>
                  <a:pt x="790" y="242"/>
                  <a:pt x="790" y="440"/>
                  <a:pt x="668" y="561"/>
                </a:cubicBezTo>
                <a:cubicBezTo>
                  <a:pt x="608" y="621"/>
                  <a:pt x="528" y="652"/>
                  <a:pt x="449" y="6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5225302" y="1478831"/>
            <a:ext cx="89831" cy="89831"/>
          </a:xfrm>
          <a:prstGeom prst="ellipse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5121948" y="2038098"/>
            <a:ext cx="1173595" cy="645236"/>
          </a:xfrm>
          <a:custGeom>
            <a:rect b="b" l="l" r="r" t="t"/>
            <a:pathLst>
              <a:path extrusionOk="0" h="273" w="498">
                <a:moveTo>
                  <a:pt x="264" y="24"/>
                </a:moveTo>
                <a:cubicBezTo>
                  <a:pt x="252" y="2"/>
                  <a:pt x="252" y="2"/>
                  <a:pt x="252" y="2"/>
                </a:cubicBezTo>
                <a:cubicBezTo>
                  <a:pt x="250" y="0"/>
                  <a:pt x="247" y="0"/>
                  <a:pt x="246" y="2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2"/>
                  <a:pt x="111" y="273"/>
                  <a:pt x="249" y="273"/>
                </a:cubicBezTo>
                <a:cubicBezTo>
                  <a:pt x="386" y="273"/>
                  <a:pt x="498" y="162"/>
                  <a:pt x="498" y="24"/>
                </a:cubicBezTo>
                <a:lnTo>
                  <a:pt x="264" y="24"/>
                </a:lnTo>
                <a:close/>
              </a:path>
            </a:pathLst>
          </a:custGeom>
          <a:solidFill>
            <a:srgbClr val="FFBC3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3157586" y="1505830"/>
            <a:ext cx="1173595" cy="1175528"/>
          </a:xfrm>
          <a:custGeom>
            <a:rect b="b" l="l" r="r" t="t"/>
            <a:pathLst>
              <a:path extrusionOk="0" h="1580276" w="1577678">
                <a:moveTo>
                  <a:pt x="788839" y="0"/>
                </a:moveTo>
                <a:cubicBezTo>
                  <a:pt x="1224503" y="0"/>
                  <a:pt x="1577678" y="353757"/>
                  <a:pt x="1577678" y="790138"/>
                </a:cubicBezTo>
                <a:cubicBezTo>
                  <a:pt x="1577678" y="1226519"/>
                  <a:pt x="1224503" y="1580276"/>
                  <a:pt x="788839" y="1580276"/>
                </a:cubicBezTo>
                <a:cubicBezTo>
                  <a:pt x="353175" y="1580276"/>
                  <a:pt x="0" y="1226519"/>
                  <a:pt x="0" y="790138"/>
                </a:cubicBezTo>
                <a:cubicBezTo>
                  <a:pt x="0" y="353757"/>
                  <a:pt x="353175" y="0"/>
                  <a:pt x="788839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FBFBF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127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2667863" y="1288498"/>
            <a:ext cx="1879684" cy="1587976"/>
          </a:xfrm>
          <a:custGeom>
            <a:rect b="b" l="l" r="r" t="t"/>
            <a:pathLst>
              <a:path extrusionOk="0" h="673" w="798">
                <a:moveTo>
                  <a:pt x="457" y="652"/>
                </a:moveTo>
                <a:cubicBezTo>
                  <a:pt x="377" y="652"/>
                  <a:pt x="297" y="621"/>
                  <a:pt x="237" y="561"/>
                </a:cubicBezTo>
                <a:cubicBezTo>
                  <a:pt x="232" y="556"/>
                  <a:pt x="227" y="551"/>
                  <a:pt x="223" y="545"/>
                </a:cubicBezTo>
                <a:cubicBezTo>
                  <a:pt x="215" y="536"/>
                  <a:pt x="215" y="536"/>
                  <a:pt x="215" y="536"/>
                </a:cubicBezTo>
                <a:cubicBezTo>
                  <a:pt x="6" y="536"/>
                  <a:pt x="6" y="536"/>
                  <a:pt x="6" y="536"/>
                </a:cubicBezTo>
                <a:cubicBezTo>
                  <a:pt x="6" y="459"/>
                  <a:pt x="6" y="459"/>
                  <a:pt x="6" y="459"/>
                </a:cubicBezTo>
                <a:cubicBezTo>
                  <a:pt x="105" y="358"/>
                  <a:pt x="105" y="358"/>
                  <a:pt x="105" y="358"/>
                </a:cubicBezTo>
                <a:cubicBezTo>
                  <a:pt x="133" y="330"/>
                  <a:pt x="151" y="310"/>
                  <a:pt x="159" y="299"/>
                </a:cubicBezTo>
                <a:cubicBezTo>
                  <a:pt x="168" y="289"/>
                  <a:pt x="174" y="280"/>
                  <a:pt x="177" y="272"/>
                </a:cubicBezTo>
                <a:cubicBezTo>
                  <a:pt x="180" y="265"/>
                  <a:pt x="182" y="258"/>
                  <a:pt x="182" y="250"/>
                </a:cubicBezTo>
                <a:cubicBezTo>
                  <a:pt x="182" y="241"/>
                  <a:pt x="179" y="234"/>
                  <a:pt x="173" y="229"/>
                </a:cubicBezTo>
                <a:cubicBezTo>
                  <a:pt x="167" y="223"/>
                  <a:pt x="158" y="221"/>
                  <a:pt x="147" y="221"/>
                </a:cubicBezTo>
                <a:cubicBezTo>
                  <a:pt x="135" y="221"/>
                  <a:pt x="123" y="224"/>
                  <a:pt x="111" y="231"/>
                </a:cubicBezTo>
                <a:cubicBezTo>
                  <a:pt x="99" y="238"/>
                  <a:pt x="84" y="248"/>
                  <a:pt x="68" y="262"/>
                </a:cubicBezTo>
                <a:cubicBezTo>
                  <a:pt x="65" y="265"/>
                  <a:pt x="65" y="265"/>
                  <a:pt x="65" y="265"/>
                </a:cubicBezTo>
                <a:cubicBezTo>
                  <a:pt x="0" y="189"/>
                  <a:pt x="0" y="189"/>
                  <a:pt x="0" y="189"/>
                </a:cubicBezTo>
                <a:cubicBezTo>
                  <a:pt x="3" y="186"/>
                  <a:pt x="3" y="186"/>
                  <a:pt x="3" y="186"/>
                </a:cubicBezTo>
                <a:cubicBezTo>
                  <a:pt x="24" y="168"/>
                  <a:pt x="41" y="154"/>
                  <a:pt x="56" y="146"/>
                </a:cubicBezTo>
                <a:cubicBezTo>
                  <a:pt x="70" y="138"/>
                  <a:pt x="86" y="132"/>
                  <a:pt x="103" y="127"/>
                </a:cubicBezTo>
                <a:cubicBezTo>
                  <a:pt x="120" y="123"/>
                  <a:pt x="139" y="121"/>
                  <a:pt x="160" y="121"/>
                </a:cubicBezTo>
                <a:cubicBezTo>
                  <a:pt x="186" y="121"/>
                  <a:pt x="210" y="126"/>
                  <a:pt x="231" y="135"/>
                </a:cubicBezTo>
                <a:cubicBezTo>
                  <a:pt x="233" y="136"/>
                  <a:pt x="234" y="139"/>
                  <a:pt x="233" y="141"/>
                </a:cubicBezTo>
                <a:cubicBezTo>
                  <a:pt x="232" y="143"/>
                  <a:pt x="229" y="144"/>
                  <a:pt x="227" y="143"/>
                </a:cubicBezTo>
                <a:cubicBezTo>
                  <a:pt x="208" y="134"/>
                  <a:pt x="185" y="130"/>
                  <a:pt x="160" y="130"/>
                </a:cubicBezTo>
                <a:cubicBezTo>
                  <a:pt x="139" y="130"/>
                  <a:pt x="121" y="132"/>
                  <a:pt x="105" y="136"/>
                </a:cubicBezTo>
                <a:cubicBezTo>
                  <a:pt x="89" y="140"/>
                  <a:pt x="74" y="146"/>
                  <a:pt x="60" y="154"/>
                </a:cubicBezTo>
                <a:cubicBezTo>
                  <a:pt x="47" y="161"/>
                  <a:pt x="31" y="173"/>
                  <a:pt x="12" y="190"/>
                </a:cubicBezTo>
                <a:cubicBezTo>
                  <a:pt x="66" y="253"/>
                  <a:pt x="66" y="253"/>
                  <a:pt x="66" y="253"/>
                </a:cubicBezTo>
                <a:cubicBezTo>
                  <a:pt x="81" y="240"/>
                  <a:pt x="95" y="230"/>
                  <a:pt x="107" y="223"/>
                </a:cubicBezTo>
                <a:cubicBezTo>
                  <a:pt x="120" y="216"/>
                  <a:pt x="134" y="212"/>
                  <a:pt x="147" y="212"/>
                </a:cubicBezTo>
                <a:cubicBezTo>
                  <a:pt x="160" y="212"/>
                  <a:pt x="171" y="215"/>
                  <a:pt x="179" y="222"/>
                </a:cubicBezTo>
                <a:cubicBezTo>
                  <a:pt x="186" y="229"/>
                  <a:pt x="190" y="238"/>
                  <a:pt x="190" y="250"/>
                </a:cubicBezTo>
                <a:cubicBezTo>
                  <a:pt x="190" y="259"/>
                  <a:pt x="188" y="268"/>
                  <a:pt x="185" y="276"/>
                </a:cubicBezTo>
                <a:cubicBezTo>
                  <a:pt x="181" y="284"/>
                  <a:pt x="175" y="293"/>
                  <a:pt x="166" y="304"/>
                </a:cubicBezTo>
                <a:cubicBezTo>
                  <a:pt x="158" y="315"/>
                  <a:pt x="139" y="335"/>
                  <a:pt x="111" y="364"/>
                </a:cubicBezTo>
                <a:cubicBezTo>
                  <a:pt x="14" y="462"/>
                  <a:pt x="14" y="462"/>
                  <a:pt x="14" y="462"/>
                </a:cubicBezTo>
                <a:cubicBezTo>
                  <a:pt x="14" y="527"/>
                  <a:pt x="14" y="527"/>
                  <a:pt x="14" y="527"/>
                </a:cubicBezTo>
                <a:cubicBezTo>
                  <a:pt x="219" y="527"/>
                  <a:pt x="219" y="527"/>
                  <a:pt x="219" y="527"/>
                </a:cubicBezTo>
                <a:cubicBezTo>
                  <a:pt x="229" y="540"/>
                  <a:pt x="229" y="540"/>
                  <a:pt x="229" y="540"/>
                </a:cubicBezTo>
                <a:cubicBezTo>
                  <a:pt x="233" y="545"/>
                  <a:pt x="238" y="550"/>
                  <a:pt x="243" y="555"/>
                </a:cubicBezTo>
                <a:cubicBezTo>
                  <a:pt x="361" y="673"/>
                  <a:pt x="553" y="673"/>
                  <a:pt x="670" y="555"/>
                </a:cubicBezTo>
                <a:cubicBezTo>
                  <a:pt x="788" y="437"/>
                  <a:pt x="788" y="245"/>
                  <a:pt x="670" y="127"/>
                </a:cubicBezTo>
                <a:cubicBezTo>
                  <a:pt x="563" y="20"/>
                  <a:pt x="391" y="9"/>
                  <a:pt x="271" y="102"/>
                </a:cubicBezTo>
                <a:cubicBezTo>
                  <a:pt x="270" y="104"/>
                  <a:pt x="267" y="103"/>
                  <a:pt x="265" y="102"/>
                </a:cubicBezTo>
                <a:cubicBezTo>
                  <a:pt x="264" y="100"/>
                  <a:pt x="264" y="97"/>
                  <a:pt x="266" y="95"/>
                </a:cubicBezTo>
                <a:cubicBezTo>
                  <a:pt x="389" y="0"/>
                  <a:pt x="566" y="11"/>
                  <a:pt x="676" y="121"/>
                </a:cubicBezTo>
                <a:cubicBezTo>
                  <a:pt x="798" y="242"/>
                  <a:pt x="798" y="440"/>
                  <a:pt x="676" y="561"/>
                </a:cubicBezTo>
                <a:cubicBezTo>
                  <a:pt x="616" y="621"/>
                  <a:pt x="536" y="652"/>
                  <a:pt x="457" y="652"/>
                </a:cubicBezTo>
                <a:close/>
                <a:moveTo>
                  <a:pt x="202" y="447"/>
                </a:moveTo>
                <a:cubicBezTo>
                  <a:pt x="145" y="447"/>
                  <a:pt x="145" y="447"/>
                  <a:pt x="145" y="447"/>
                </a:cubicBezTo>
                <a:cubicBezTo>
                  <a:pt x="145" y="438"/>
                  <a:pt x="145" y="438"/>
                  <a:pt x="145" y="438"/>
                </a:cubicBezTo>
                <a:cubicBezTo>
                  <a:pt x="151" y="433"/>
                  <a:pt x="151" y="433"/>
                  <a:pt x="151" y="433"/>
                </a:cubicBezTo>
                <a:cubicBezTo>
                  <a:pt x="168" y="418"/>
                  <a:pt x="175" y="411"/>
                  <a:pt x="187" y="399"/>
                </a:cubicBezTo>
                <a:cubicBezTo>
                  <a:pt x="189" y="398"/>
                  <a:pt x="192" y="398"/>
                  <a:pt x="193" y="400"/>
                </a:cubicBezTo>
                <a:cubicBezTo>
                  <a:pt x="195" y="401"/>
                  <a:pt x="195" y="404"/>
                  <a:pt x="193" y="406"/>
                </a:cubicBezTo>
                <a:cubicBezTo>
                  <a:pt x="181" y="417"/>
                  <a:pt x="174" y="424"/>
                  <a:pt x="158" y="438"/>
                </a:cubicBezTo>
                <a:cubicBezTo>
                  <a:pt x="202" y="438"/>
                  <a:pt x="202" y="438"/>
                  <a:pt x="202" y="438"/>
                </a:cubicBezTo>
                <a:cubicBezTo>
                  <a:pt x="204" y="438"/>
                  <a:pt x="206" y="440"/>
                  <a:pt x="206" y="442"/>
                </a:cubicBezTo>
                <a:cubicBezTo>
                  <a:pt x="206" y="445"/>
                  <a:pt x="204" y="447"/>
                  <a:pt x="202" y="447"/>
                </a:cubicBezTo>
                <a:close/>
                <a:moveTo>
                  <a:pt x="149" y="440"/>
                </a:moveTo>
                <a:cubicBezTo>
                  <a:pt x="149" y="440"/>
                  <a:pt x="149" y="440"/>
                  <a:pt x="149" y="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3257075" y="1476854"/>
            <a:ext cx="91763" cy="89831"/>
          </a:xfrm>
          <a:prstGeom prst="ellipse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3157586" y="2036121"/>
            <a:ext cx="1173595" cy="645236"/>
          </a:xfrm>
          <a:custGeom>
            <a:rect b="b" l="l" r="r" t="t"/>
            <a:pathLst>
              <a:path extrusionOk="0" h="273" w="498">
                <a:moveTo>
                  <a:pt x="264" y="24"/>
                </a:moveTo>
                <a:cubicBezTo>
                  <a:pt x="252" y="2"/>
                  <a:pt x="252" y="2"/>
                  <a:pt x="252" y="2"/>
                </a:cubicBezTo>
                <a:cubicBezTo>
                  <a:pt x="250" y="0"/>
                  <a:pt x="247" y="0"/>
                  <a:pt x="246" y="2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2"/>
                  <a:pt x="111" y="273"/>
                  <a:pt x="249" y="273"/>
                </a:cubicBezTo>
                <a:cubicBezTo>
                  <a:pt x="386" y="273"/>
                  <a:pt x="498" y="162"/>
                  <a:pt x="498" y="24"/>
                </a:cubicBezTo>
                <a:lnTo>
                  <a:pt x="264" y="24"/>
                </a:lnTo>
                <a:close/>
              </a:path>
            </a:pathLst>
          </a:custGeom>
          <a:solidFill>
            <a:srgbClr val="FFBC3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"/>
          <p:cNvGrpSpPr/>
          <p:nvPr/>
        </p:nvGrpSpPr>
        <p:grpSpPr>
          <a:xfrm>
            <a:off x="6825967" y="3000621"/>
            <a:ext cx="1622756" cy="568704"/>
            <a:chOff x="8915811" y="4817406"/>
            <a:chExt cx="1845603" cy="897157"/>
          </a:xfrm>
        </p:grpSpPr>
        <p:sp>
          <p:nvSpPr>
            <p:cNvPr id="175" name="Google Shape;175;p1"/>
            <p:cNvSpPr txBox="1"/>
            <p:nvPr/>
          </p:nvSpPr>
          <p:spPr>
            <a:xfrm>
              <a:off x="8915811" y="4817406"/>
              <a:ext cx="18456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Titre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6" name="Google Shape;176;p1"/>
            <p:cNvSpPr txBox="1"/>
            <p:nvPr/>
          </p:nvSpPr>
          <p:spPr>
            <a:xfrm>
              <a:off x="8915814" y="5374363"/>
              <a:ext cx="1845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28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Détails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1"/>
          <p:cNvGrpSpPr/>
          <p:nvPr/>
        </p:nvGrpSpPr>
        <p:grpSpPr>
          <a:xfrm>
            <a:off x="928051" y="3005107"/>
            <a:ext cx="1622753" cy="562019"/>
            <a:chOff x="1485943" y="4822679"/>
            <a:chExt cx="1845600" cy="886611"/>
          </a:xfrm>
        </p:grpSpPr>
        <p:sp>
          <p:nvSpPr>
            <p:cNvPr id="178" name="Google Shape;178;p1"/>
            <p:cNvSpPr txBox="1"/>
            <p:nvPr/>
          </p:nvSpPr>
          <p:spPr>
            <a:xfrm>
              <a:off x="1485943" y="4822679"/>
              <a:ext cx="18456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Titre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" name="Google Shape;179;p1"/>
            <p:cNvSpPr txBox="1"/>
            <p:nvPr/>
          </p:nvSpPr>
          <p:spPr>
            <a:xfrm>
              <a:off x="1485943" y="5369090"/>
              <a:ext cx="1845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28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Détails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1"/>
          <p:cNvGrpSpPr/>
          <p:nvPr/>
        </p:nvGrpSpPr>
        <p:grpSpPr>
          <a:xfrm>
            <a:off x="4889134" y="3005107"/>
            <a:ext cx="1622753" cy="562019"/>
            <a:chOff x="6442408" y="4822679"/>
            <a:chExt cx="1845600" cy="886611"/>
          </a:xfrm>
        </p:grpSpPr>
        <p:sp>
          <p:nvSpPr>
            <p:cNvPr id="181" name="Google Shape;181;p1"/>
            <p:cNvSpPr txBox="1"/>
            <p:nvPr/>
          </p:nvSpPr>
          <p:spPr>
            <a:xfrm>
              <a:off x="6451895" y="4822679"/>
              <a:ext cx="18267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Titre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1"/>
            <p:cNvSpPr txBox="1"/>
            <p:nvPr/>
          </p:nvSpPr>
          <p:spPr>
            <a:xfrm>
              <a:off x="6442408" y="5369090"/>
              <a:ext cx="1845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28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Détails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1"/>
          <p:cNvGrpSpPr/>
          <p:nvPr/>
        </p:nvGrpSpPr>
        <p:grpSpPr>
          <a:xfrm>
            <a:off x="2915595" y="2999172"/>
            <a:ext cx="1622753" cy="568704"/>
            <a:chOff x="3963854" y="4817406"/>
            <a:chExt cx="1845600" cy="897157"/>
          </a:xfrm>
        </p:grpSpPr>
        <p:sp>
          <p:nvSpPr>
            <p:cNvPr id="184" name="Google Shape;184;p1"/>
            <p:cNvSpPr txBox="1"/>
            <p:nvPr/>
          </p:nvSpPr>
          <p:spPr>
            <a:xfrm>
              <a:off x="3978341" y="4817406"/>
              <a:ext cx="18168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Titre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5" name="Google Shape;185;p1"/>
            <p:cNvSpPr txBox="1"/>
            <p:nvPr/>
          </p:nvSpPr>
          <p:spPr>
            <a:xfrm>
              <a:off x="3963854" y="5374363"/>
              <a:ext cx="1845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28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Détails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6" name="Google Shape;1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4837758">
            <a:off x="7617889" y="522942"/>
            <a:ext cx="794572" cy="99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"/>
          <p:cNvSpPr txBox="1"/>
          <p:nvPr/>
        </p:nvSpPr>
        <p:spPr>
          <a:xfrm>
            <a:off x="658012" y="477614"/>
            <a:ext cx="6903000" cy="585600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Mets ici les stratégies et l'ordre dans lequel tu souhaites les exécuter. Explique l'importance de chacune et la raison de cet ordre.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4b5b78b65_0_10"/>
          <p:cNvSpPr/>
          <p:nvPr/>
        </p:nvSpPr>
        <p:spPr>
          <a:xfrm>
            <a:off x="838648" y="1453708"/>
            <a:ext cx="7418400" cy="14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g2d4b5b78b65_0_10"/>
          <p:cNvGrpSpPr/>
          <p:nvPr/>
        </p:nvGrpSpPr>
        <p:grpSpPr>
          <a:xfrm>
            <a:off x="6615342" y="1287049"/>
            <a:ext cx="1806273" cy="1541612"/>
            <a:chOff x="8634442" y="2532643"/>
            <a:chExt cx="2408365" cy="2055482"/>
          </a:xfrm>
        </p:grpSpPr>
        <p:sp>
          <p:nvSpPr>
            <p:cNvPr id="194" name="Google Shape;194;g2d4b5b78b65_0_10"/>
            <p:cNvSpPr/>
            <p:nvPr/>
          </p:nvSpPr>
          <p:spPr>
            <a:xfrm>
              <a:off x="9280965" y="2826283"/>
              <a:ext cx="1565845" cy="1568424"/>
            </a:xfrm>
            <a:custGeom>
              <a:rect b="b" l="l" r="r" t="t"/>
              <a:pathLst>
                <a:path extrusionOk="0" h="1580276" w="1577678">
                  <a:moveTo>
                    <a:pt x="788839" y="0"/>
                  </a:moveTo>
                  <a:cubicBezTo>
                    <a:pt x="1224503" y="0"/>
                    <a:pt x="1577678" y="353757"/>
                    <a:pt x="1577678" y="790138"/>
                  </a:cubicBezTo>
                  <a:cubicBezTo>
                    <a:pt x="1577678" y="1226519"/>
                    <a:pt x="1224503" y="1580276"/>
                    <a:pt x="788839" y="1580276"/>
                  </a:cubicBezTo>
                  <a:cubicBezTo>
                    <a:pt x="353175" y="1580276"/>
                    <a:pt x="0" y="1226519"/>
                    <a:pt x="0" y="790138"/>
                  </a:cubicBezTo>
                  <a:cubicBezTo>
                    <a:pt x="0" y="353757"/>
                    <a:pt x="353175" y="0"/>
                    <a:pt x="78883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FBFBF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127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d4b5b78b65_0_10"/>
            <p:cNvSpPr/>
            <p:nvPr/>
          </p:nvSpPr>
          <p:spPr>
            <a:xfrm>
              <a:off x="8634442" y="2532643"/>
              <a:ext cx="2408365" cy="2055482"/>
            </a:xfrm>
            <a:custGeom>
              <a:rect b="b" l="l" r="r" t="t"/>
              <a:pathLst>
                <a:path extrusionOk="0" h="653" w="767">
                  <a:moveTo>
                    <a:pt x="455" y="653"/>
                  </a:moveTo>
                  <a:cubicBezTo>
                    <a:pt x="455" y="653"/>
                    <a:pt x="454" y="653"/>
                    <a:pt x="453" y="653"/>
                  </a:cubicBezTo>
                  <a:cubicBezTo>
                    <a:pt x="371" y="652"/>
                    <a:pt x="294" y="620"/>
                    <a:pt x="235" y="562"/>
                  </a:cubicBezTo>
                  <a:cubicBezTo>
                    <a:pt x="232" y="558"/>
                    <a:pt x="228" y="554"/>
                    <a:pt x="224" y="550"/>
                  </a:cubicBezTo>
                  <a:cubicBezTo>
                    <a:pt x="222" y="548"/>
                    <a:pt x="220" y="545"/>
                    <a:pt x="218" y="541"/>
                  </a:cubicBezTo>
                  <a:cubicBezTo>
                    <a:pt x="216" y="537"/>
                    <a:pt x="216" y="537"/>
                    <a:pt x="216" y="537"/>
                  </a:cubicBezTo>
                  <a:cubicBezTo>
                    <a:pt x="160" y="537"/>
                    <a:pt x="160" y="537"/>
                    <a:pt x="160" y="537"/>
                  </a:cubicBezTo>
                  <a:cubicBezTo>
                    <a:pt x="160" y="459"/>
                    <a:pt x="160" y="459"/>
                    <a:pt x="160" y="459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" y="373"/>
                    <a:pt x="1" y="373"/>
                    <a:pt x="1" y="373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8" y="128"/>
                    <a:pt x="240" y="130"/>
                    <a:pt x="240" y="132"/>
                  </a:cubicBezTo>
                  <a:cubicBezTo>
                    <a:pt x="240" y="134"/>
                    <a:pt x="238" y="136"/>
                    <a:pt x="236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9" y="377"/>
                    <a:pt x="9" y="377"/>
                    <a:pt x="9" y="377"/>
                  </a:cubicBezTo>
                  <a:cubicBezTo>
                    <a:pt x="9" y="451"/>
                    <a:pt x="9" y="451"/>
                    <a:pt x="9" y="451"/>
                  </a:cubicBezTo>
                  <a:cubicBezTo>
                    <a:pt x="168" y="451"/>
                    <a:pt x="168" y="451"/>
                    <a:pt x="168" y="451"/>
                  </a:cubicBezTo>
                  <a:cubicBezTo>
                    <a:pt x="168" y="528"/>
                    <a:pt x="168" y="528"/>
                    <a:pt x="168" y="528"/>
                  </a:cubicBezTo>
                  <a:cubicBezTo>
                    <a:pt x="221" y="528"/>
                    <a:pt x="221" y="528"/>
                    <a:pt x="221" y="528"/>
                  </a:cubicBezTo>
                  <a:cubicBezTo>
                    <a:pt x="226" y="537"/>
                    <a:pt x="226" y="537"/>
                    <a:pt x="226" y="537"/>
                  </a:cubicBezTo>
                  <a:cubicBezTo>
                    <a:pt x="227" y="540"/>
                    <a:pt x="229" y="542"/>
                    <a:pt x="231" y="544"/>
                  </a:cubicBezTo>
                  <a:cubicBezTo>
                    <a:pt x="234" y="548"/>
                    <a:pt x="238" y="552"/>
                    <a:pt x="241" y="556"/>
                  </a:cubicBezTo>
                  <a:cubicBezTo>
                    <a:pt x="298" y="612"/>
                    <a:pt x="373" y="644"/>
                    <a:pt x="453" y="644"/>
                  </a:cubicBezTo>
                  <a:cubicBezTo>
                    <a:pt x="533" y="645"/>
                    <a:pt x="609" y="614"/>
                    <a:pt x="666" y="559"/>
                  </a:cubicBezTo>
                  <a:cubicBezTo>
                    <a:pt x="724" y="502"/>
                    <a:pt x="757" y="426"/>
                    <a:pt x="758" y="345"/>
                  </a:cubicBezTo>
                  <a:cubicBezTo>
                    <a:pt x="758" y="264"/>
                    <a:pt x="727" y="187"/>
                    <a:pt x="670" y="129"/>
                  </a:cubicBezTo>
                  <a:cubicBezTo>
                    <a:pt x="562" y="21"/>
                    <a:pt x="390" y="10"/>
                    <a:pt x="270" y="103"/>
                  </a:cubicBezTo>
                  <a:cubicBezTo>
                    <a:pt x="268" y="105"/>
                    <a:pt x="265" y="104"/>
                    <a:pt x="264" y="103"/>
                  </a:cubicBezTo>
                  <a:cubicBezTo>
                    <a:pt x="262" y="101"/>
                    <a:pt x="263" y="98"/>
                    <a:pt x="265" y="96"/>
                  </a:cubicBezTo>
                  <a:cubicBezTo>
                    <a:pt x="388" y="0"/>
                    <a:pt x="565" y="12"/>
                    <a:pt x="676" y="123"/>
                  </a:cubicBezTo>
                  <a:cubicBezTo>
                    <a:pt x="735" y="183"/>
                    <a:pt x="767" y="261"/>
                    <a:pt x="766" y="345"/>
                  </a:cubicBezTo>
                  <a:cubicBezTo>
                    <a:pt x="766" y="428"/>
                    <a:pt x="732" y="506"/>
                    <a:pt x="672" y="565"/>
                  </a:cubicBezTo>
                  <a:cubicBezTo>
                    <a:pt x="614" y="622"/>
                    <a:pt x="537" y="653"/>
                    <a:pt x="455" y="653"/>
                  </a:cubicBezTo>
                  <a:close/>
                  <a:moveTo>
                    <a:pt x="168" y="379"/>
                  </a:moveTo>
                  <a:cubicBezTo>
                    <a:pt x="90" y="379"/>
                    <a:pt x="90" y="379"/>
                    <a:pt x="90" y="379"/>
                  </a:cubicBezTo>
                  <a:cubicBezTo>
                    <a:pt x="139" y="306"/>
                    <a:pt x="139" y="306"/>
                    <a:pt x="139" y="306"/>
                  </a:cubicBezTo>
                  <a:cubicBezTo>
                    <a:pt x="147" y="294"/>
                    <a:pt x="154" y="281"/>
                    <a:pt x="160" y="267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74" y="264"/>
                    <a:pt x="174" y="264"/>
                    <a:pt x="174" y="264"/>
                  </a:cubicBezTo>
                  <a:cubicBezTo>
                    <a:pt x="171" y="270"/>
                    <a:pt x="171" y="270"/>
                    <a:pt x="171" y="270"/>
                  </a:cubicBezTo>
                  <a:cubicBezTo>
                    <a:pt x="170" y="271"/>
                    <a:pt x="170" y="276"/>
                    <a:pt x="169" y="292"/>
                  </a:cubicBezTo>
                  <a:cubicBezTo>
                    <a:pt x="169" y="307"/>
                    <a:pt x="168" y="319"/>
                    <a:pt x="168" y="328"/>
                  </a:cubicBezTo>
                  <a:lnTo>
                    <a:pt x="168" y="379"/>
                  </a:lnTo>
                  <a:close/>
                  <a:moveTo>
                    <a:pt x="106" y="370"/>
                  </a:moveTo>
                  <a:cubicBezTo>
                    <a:pt x="160" y="370"/>
                    <a:pt x="160" y="370"/>
                    <a:pt x="160" y="37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60" y="319"/>
                    <a:pt x="160" y="307"/>
                    <a:pt x="161" y="292"/>
                  </a:cubicBezTo>
                  <a:cubicBezTo>
                    <a:pt x="161" y="289"/>
                    <a:pt x="161" y="286"/>
                    <a:pt x="161" y="284"/>
                  </a:cubicBezTo>
                  <a:cubicBezTo>
                    <a:pt x="156" y="293"/>
                    <a:pt x="151" y="302"/>
                    <a:pt x="146" y="311"/>
                  </a:cubicBezTo>
                  <a:lnTo>
                    <a:pt x="106" y="3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2d4b5b78b65_0_10"/>
            <p:cNvSpPr/>
            <p:nvPr/>
          </p:nvSpPr>
          <p:spPr>
            <a:xfrm>
              <a:off x="9413618" y="2787647"/>
              <a:ext cx="122400" cy="119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d4b5b78b65_0_10"/>
            <p:cNvSpPr/>
            <p:nvPr/>
          </p:nvSpPr>
          <p:spPr>
            <a:xfrm>
              <a:off x="9280965" y="3533338"/>
              <a:ext cx="1564793" cy="860314"/>
            </a:xfrm>
            <a:custGeom>
              <a:rect b="b" l="l" r="r" t="t"/>
              <a:pathLst>
                <a:path extrusionOk="0" h="273" w="498">
                  <a:moveTo>
                    <a:pt x="265" y="24"/>
                  </a:moveTo>
                  <a:cubicBezTo>
                    <a:pt x="252" y="2"/>
                    <a:pt x="252" y="2"/>
                    <a:pt x="252" y="2"/>
                  </a:cubicBezTo>
                  <a:cubicBezTo>
                    <a:pt x="251" y="0"/>
                    <a:pt x="248" y="0"/>
                    <a:pt x="246" y="2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2"/>
                    <a:pt x="112" y="273"/>
                    <a:pt x="249" y="273"/>
                  </a:cubicBezTo>
                  <a:cubicBezTo>
                    <a:pt x="387" y="273"/>
                    <a:pt x="498" y="162"/>
                    <a:pt x="498" y="24"/>
                  </a:cubicBezTo>
                  <a:lnTo>
                    <a:pt x="265" y="2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DA73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d4b5b78b65_0_10"/>
            <p:cNvSpPr/>
            <p:nvPr/>
          </p:nvSpPr>
          <p:spPr>
            <a:xfrm>
              <a:off x="9571709" y="3715119"/>
              <a:ext cx="972600" cy="5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902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YOUR TEXT</a:t>
              </a:r>
              <a:endParaRPr b="0" i="0" sz="90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9" name="Google Shape;199;g2d4b5b78b65_0_10"/>
            <p:cNvSpPr/>
            <p:nvPr/>
          </p:nvSpPr>
          <p:spPr>
            <a:xfrm>
              <a:off x="9918662" y="3126064"/>
              <a:ext cx="289397" cy="228378"/>
            </a:xfrm>
            <a:custGeom>
              <a:rect b="b" l="l" r="r" t="t"/>
              <a:pathLst>
                <a:path extrusionOk="0" h="2723" w="3445">
                  <a:moveTo>
                    <a:pt x="222" y="1936"/>
                  </a:moveTo>
                  <a:lnTo>
                    <a:pt x="222" y="2478"/>
                  </a:lnTo>
                  <a:lnTo>
                    <a:pt x="224" y="2487"/>
                  </a:lnTo>
                  <a:lnTo>
                    <a:pt x="228" y="2495"/>
                  </a:lnTo>
                  <a:lnTo>
                    <a:pt x="237" y="2500"/>
                  </a:lnTo>
                  <a:lnTo>
                    <a:pt x="245" y="2502"/>
                  </a:lnTo>
                  <a:lnTo>
                    <a:pt x="2181" y="2502"/>
                  </a:lnTo>
                  <a:lnTo>
                    <a:pt x="2191" y="2500"/>
                  </a:lnTo>
                  <a:lnTo>
                    <a:pt x="2198" y="2495"/>
                  </a:lnTo>
                  <a:lnTo>
                    <a:pt x="2203" y="2487"/>
                  </a:lnTo>
                  <a:lnTo>
                    <a:pt x="2204" y="2478"/>
                  </a:lnTo>
                  <a:lnTo>
                    <a:pt x="2204" y="1936"/>
                  </a:lnTo>
                  <a:lnTo>
                    <a:pt x="222" y="1936"/>
                  </a:lnTo>
                  <a:close/>
                  <a:moveTo>
                    <a:pt x="222" y="1676"/>
                  </a:moveTo>
                  <a:lnTo>
                    <a:pt x="222" y="1789"/>
                  </a:lnTo>
                  <a:lnTo>
                    <a:pt x="2204" y="1789"/>
                  </a:lnTo>
                  <a:lnTo>
                    <a:pt x="2204" y="1676"/>
                  </a:lnTo>
                  <a:lnTo>
                    <a:pt x="222" y="1676"/>
                  </a:lnTo>
                  <a:close/>
                  <a:moveTo>
                    <a:pt x="245" y="1400"/>
                  </a:moveTo>
                  <a:lnTo>
                    <a:pt x="237" y="1402"/>
                  </a:lnTo>
                  <a:lnTo>
                    <a:pt x="228" y="1407"/>
                  </a:lnTo>
                  <a:lnTo>
                    <a:pt x="224" y="1415"/>
                  </a:lnTo>
                  <a:lnTo>
                    <a:pt x="222" y="1424"/>
                  </a:lnTo>
                  <a:lnTo>
                    <a:pt x="222" y="1529"/>
                  </a:lnTo>
                  <a:lnTo>
                    <a:pt x="2204" y="1529"/>
                  </a:lnTo>
                  <a:lnTo>
                    <a:pt x="2204" y="1424"/>
                  </a:lnTo>
                  <a:lnTo>
                    <a:pt x="2203" y="1415"/>
                  </a:lnTo>
                  <a:lnTo>
                    <a:pt x="2198" y="1407"/>
                  </a:lnTo>
                  <a:lnTo>
                    <a:pt x="2191" y="1402"/>
                  </a:lnTo>
                  <a:lnTo>
                    <a:pt x="2181" y="1400"/>
                  </a:lnTo>
                  <a:lnTo>
                    <a:pt x="245" y="1400"/>
                  </a:lnTo>
                  <a:close/>
                  <a:moveTo>
                    <a:pt x="3224" y="1359"/>
                  </a:moveTo>
                  <a:lnTo>
                    <a:pt x="3182" y="1376"/>
                  </a:lnTo>
                  <a:lnTo>
                    <a:pt x="3143" y="1399"/>
                  </a:lnTo>
                  <a:lnTo>
                    <a:pt x="3108" y="1426"/>
                  </a:lnTo>
                  <a:lnTo>
                    <a:pt x="3076" y="1458"/>
                  </a:lnTo>
                  <a:lnTo>
                    <a:pt x="3048" y="1493"/>
                  </a:lnTo>
                  <a:lnTo>
                    <a:pt x="3026" y="1532"/>
                  </a:lnTo>
                  <a:lnTo>
                    <a:pt x="3008" y="1574"/>
                  </a:lnTo>
                  <a:lnTo>
                    <a:pt x="3224" y="1574"/>
                  </a:lnTo>
                  <a:lnTo>
                    <a:pt x="3224" y="1359"/>
                  </a:lnTo>
                  <a:close/>
                  <a:moveTo>
                    <a:pt x="1914" y="973"/>
                  </a:moveTo>
                  <a:lnTo>
                    <a:pt x="1914" y="1105"/>
                  </a:lnTo>
                  <a:lnTo>
                    <a:pt x="1927" y="1092"/>
                  </a:lnTo>
                  <a:lnTo>
                    <a:pt x="1937" y="1076"/>
                  </a:lnTo>
                  <a:lnTo>
                    <a:pt x="1944" y="1058"/>
                  </a:lnTo>
                  <a:lnTo>
                    <a:pt x="1946" y="1039"/>
                  </a:lnTo>
                  <a:lnTo>
                    <a:pt x="1944" y="1020"/>
                  </a:lnTo>
                  <a:lnTo>
                    <a:pt x="1937" y="1002"/>
                  </a:lnTo>
                  <a:lnTo>
                    <a:pt x="1927" y="986"/>
                  </a:lnTo>
                  <a:lnTo>
                    <a:pt x="1914" y="973"/>
                  </a:lnTo>
                  <a:close/>
                  <a:moveTo>
                    <a:pt x="1803" y="689"/>
                  </a:moveTo>
                  <a:lnTo>
                    <a:pt x="1791" y="703"/>
                  </a:lnTo>
                  <a:lnTo>
                    <a:pt x="1781" y="719"/>
                  </a:lnTo>
                  <a:lnTo>
                    <a:pt x="1775" y="736"/>
                  </a:lnTo>
                  <a:lnTo>
                    <a:pt x="1772" y="756"/>
                  </a:lnTo>
                  <a:lnTo>
                    <a:pt x="1775" y="775"/>
                  </a:lnTo>
                  <a:lnTo>
                    <a:pt x="1781" y="793"/>
                  </a:lnTo>
                  <a:lnTo>
                    <a:pt x="1791" y="808"/>
                  </a:lnTo>
                  <a:lnTo>
                    <a:pt x="1803" y="822"/>
                  </a:lnTo>
                  <a:lnTo>
                    <a:pt x="1803" y="689"/>
                  </a:lnTo>
                  <a:close/>
                  <a:moveTo>
                    <a:pt x="1859" y="431"/>
                  </a:moveTo>
                  <a:lnTo>
                    <a:pt x="1804" y="434"/>
                  </a:lnTo>
                  <a:lnTo>
                    <a:pt x="1752" y="443"/>
                  </a:lnTo>
                  <a:lnTo>
                    <a:pt x="1702" y="458"/>
                  </a:lnTo>
                  <a:lnTo>
                    <a:pt x="1654" y="478"/>
                  </a:lnTo>
                  <a:lnTo>
                    <a:pt x="1609" y="503"/>
                  </a:lnTo>
                  <a:lnTo>
                    <a:pt x="1567" y="533"/>
                  </a:lnTo>
                  <a:lnTo>
                    <a:pt x="1529" y="568"/>
                  </a:lnTo>
                  <a:lnTo>
                    <a:pt x="1495" y="606"/>
                  </a:lnTo>
                  <a:lnTo>
                    <a:pt x="1464" y="647"/>
                  </a:lnTo>
                  <a:lnTo>
                    <a:pt x="1439" y="692"/>
                  </a:lnTo>
                  <a:lnTo>
                    <a:pt x="1419" y="740"/>
                  </a:lnTo>
                  <a:lnTo>
                    <a:pt x="1404" y="791"/>
                  </a:lnTo>
                  <a:lnTo>
                    <a:pt x="1395" y="843"/>
                  </a:lnTo>
                  <a:lnTo>
                    <a:pt x="1392" y="897"/>
                  </a:lnTo>
                  <a:lnTo>
                    <a:pt x="1394" y="949"/>
                  </a:lnTo>
                  <a:lnTo>
                    <a:pt x="1403" y="999"/>
                  </a:lnTo>
                  <a:lnTo>
                    <a:pt x="1416" y="1047"/>
                  </a:lnTo>
                  <a:lnTo>
                    <a:pt x="1435" y="1093"/>
                  </a:lnTo>
                  <a:lnTo>
                    <a:pt x="1458" y="1138"/>
                  </a:lnTo>
                  <a:lnTo>
                    <a:pt x="1486" y="1180"/>
                  </a:lnTo>
                  <a:lnTo>
                    <a:pt x="1720" y="1180"/>
                  </a:lnTo>
                  <a:lnTo>
                    <a:pt x="1700" y="1157"/>
                  </a:lnTo>
                  <a:lnTo>
                    <a:pt x="1684" y="1130"/>
                  </a:lnTo>
                  <a:lnTo>
                    <a:pt x="1672" y="1102"/>
                  </a:lnTo>
                  <a:lnTo>
                    <a:pt x="1664" y="1071"/>
                  </a:lnTo>
                  <a:lnTo>
                    <a:pt x="1662" y="1039"/>
                  </a:lnTo>
                  <a:lnTo>
                    <a:pt x="1664" y="1022"/>
                  </a:lnTo>
                  <a:lnTo>
                    <a:pt x="1673" y="1007"/>
                  </a:lnTo>
                  <a:lnTo>
                    <a:pt x="1684" y="995"/>
                  </a:lnTo>
                  <a:lnTo>
                    <a:pt x="1700" y="987"/>
                  </a:lnTo>
                  <a:lnTo>
                    <a:pt x="1718" y="984"/>
                  </a:lnTo>
                  <a:lnTo>
                    <a:pt x="1734" y="987"/>
                  </a:lnTo>
                  <a:lnTo>
                    <a:pt x="1750" y="995"/>
                  </a:lnTo>
                  <a:lnTo>
                    <a:pt x="1762" y="1007"/>
                  </a:lnTo>
                  <a:lnTo>
                    <a:pt x="1770" y="1022"/>
                  </a:lnTo>
                  <a:lnTo>
                    <a:pt x="1772" y="1039"/>
                  </a:lnTo>
                  <a:lnTo>
                    <a:pt x="1775" y="1058"/>
                  </a:lnTo>
                  <a:lnTo>
                    <a:pt x="1781" y="1076"/>
                  </a:lnTo>
                  <a:lnTo>
                    <a:pt x="1791" y="1092"/>
                  </a:lnTo>
                  <a:lnTo>
                    <a:pt x="1803" y="1105"/>
                  </a:lnTo>
                  <a:lnTo>
                    <a:pt x="1803" y="945"/>
                  </a:lnTo>
                  <a:lnTo>
                    <a:pt x="1774" y="934"/>
                  </a:lnTo>
                  <a:lnTo>
                    <a:pt x="1747" y="918"/>
                  </a:lnTo>
                  <a:lnTo>
                    <a:pt x="1723" y="898"/>
                  </a:lnTo>
                  <a:lnTo>
                    <a:pt x="1702" y="875"/>
                  </a:lnTo>
                  <a:lnTo>
                    <a:pt x="1685" y="848"/>
                  </a:lnTo>
                  <a:lnTo>
                    <a:pt x="1673" y="820"/>
                  </a:lnTo>
                  <a:lnTo>
                    <a:pt x="1664" y="789"/>
                  </a:lnTo>
                  <a:lnTo>
                    <a:pt x="1662" y="756"/>
                  </a:lnTo>
                  <a:lnTo>
                    <a:pt x="1664" y="723"/>
                  </a:lnTo>
                  <a:lnTo>
                    <a:pt x="1673" y="691"/>
                  </a:lnTo>
                  <a:lnTo>
                    <a:pt x="1685" y="663"/>
                  </a:lnTo>
                  <a:lnTo>
                    <a:pt x="1702" y="637"/>
                  </a:lnTo>
                  <a:lnTo>
                    <a:pt x="1723" y="613"/>
                  </a:lnTo>
                  <a:lnTo>
                    <a:pt x="1747" y="594"/>
                  </a:lnTo>
                  <a:lnTo>
                    <a:pt x="1774" y="578"/>
                  </a:lnTo>
                  <a:lnTo>
                    <a:pt x="1803" y="567"/>
                  </a:lnTo>
                  <a:lnTo>
                    <a:pt x="1803" y="548"/>
                  </a:lnTo>
                  <a:lnTo>
                    <a:pt x="1807" y="530"/>
                  </a:lnTo>
                  <a:lnTo>
                    <a:pt x="1814" y="516"/>
                  </a:lnTo>
                  <a:lnTo>
                    <a:pt x="1826" y="503"/>
                  </a:lnTo>
                  <a:lnTo>
                    <a:pt x="1841" y="496"/>
                  </a:lnTo>
                  <a:lnTo>
                    <a:pt x="1859" y="493"/>
                  </a:lnTo>
                  <a:lnTo>
                    <a:pt x="1877" y="496"/>
                  </a:lnTo>
                  <a:lnTo>
                    <a:pt x="1891" y="503"/>
                  </a:lnTo>
                  <a:lnTo>
                    <a:pt x="1904" y="516"/>
                  </a:lnTo>
                  <a:lnTo>
                    <a:pt x="1911" y="530"/>
                  </a:lnTo>
                  <a:lnTo>
                    <a:pt x="1914" y="548"/>
                  </a:lnTo>
                  <a:lnTo>
                    <a:pt x="1914" y="567"/>
                  </a:lnTo>
                  <a:lnTo>
                    <a:pt x="1944" y="578"/>
                  </a:lnTo>
                  <a:lnTo>
                    <a:pt x="1971" y="594"/>
                  </a:lnTo>
                  <a:lnTo>
                    <a:pt x="1995" y="613"/>
                  </a:lnTo>
                  <a:lnTo>
                    <a:pt x="2016" y="637"/>
                  </a:lnTo>
                  <a:lnTo>
                    <a:pt x="2033" y="663"/>
                  </a:lnTo>
                  <a:lnTo>
                    <a:pt x="2046" y="691"/>
                  </a:lnTo>
                  <a:lnTo>
                    <a:pt x="2054" y="723"/>
                  </a:lnTo>
                  <a:lnTo>
                    <a:pt x="2057" y="756"/>
                  </a:lnTo>
                  <a:lnTo>
                    <a:pt x="2054" y="773"/>
                  </a:lnTo>
                  <a:lnTo>
                    <a:pt x="2045" y="789"/>
                  </a:lnTo>
                  <a:lnTo>
                    <a:pt x="2034" y="800"/>
                  </a:lnTo>
                  <a:lnTo>
                    <a:pt x="2018" y="808"/>
                  </a:lnTo>
                  <a:lnTo>
                    <a:pt x="2001" y="812"/>
                  </a:lnTo>
                  <a:lnTo>
                    <a:pt x="1983" y="808"/>
                  </a:lnTo>
                  <a:lnTo>
                    <a:pt x="1968" y="800"/>
                  </a:lnTo>
                  <a:lnTo>
                    <a:pt x="1956" y="789"/>
                  </a:lnTo>
                  <a:lnTo>
                    <a:pt x="1949" y="773"/>
                  </a:lnTo>
                  <a:lnTo>
                    <a:pt x="1946" y="756"/>
                  </a:lnTo>
                  <a:lnTo>
                    <a:pt x="1944" y="736"/>
                  </a:lnTo>
                  <a:lnTo>
                    <a:pt x="1937" y="719"/>
                  </a:lnTo>
                  <a:lnTo>
                    <a:pt x="1927" y="703"/>
                  </a:lnTo>
                  <a:lnTo>
                    <a:pt x="1914" y="689"/>
                  </a:lnTo>
                  <a:lnTo>
                    <a:pt x="1914" y="850"/>
                  </a:lnTo>
                  <a:lnTo>
                    <a:pt x="1944" y="862"/>
                  </a:lnTo>
                  <a:lnTo>
                    <a:pt x="1971" y="877"/>
                  </a:lnTo>
                  <a:lnTo>
                    <a:pt x="1995" y="897"/>
                  </a:lnTo>
                  <a:lnTo>
                    <a:pt x="2016" y="920"/>
                  </a:lnTo>
                  <a:lnTo>
                    <a:pt x="2033" y="946"/>
                  </a:lnTo>
                  <a:lnTo>
                    <a:pt x="2046" y="976"/>
                  </a:lnTo>
                  <a:lnTo>
                    <a:pt x="2054" y="1006"/>
                  </a:lnTo>
                  <a:lnTo>
                    <a:pt x="2057" y="1039"/>
                  </a:lnTo>
                  <a:lnTo>
                    <a:pt x="2054" y="1071"/>
                  </a:lnTo>
                  <a:lnTo>
                    <a:pt x="2046" y="1102"/>
                  </a:lnTo>
                  <a:lnTo>
                    <a:pt x="2034" y="1130"/>
                  </a:lnTo>
                  <a:lnTo>
                    <a:pt x="2018" y="1157"/>
                  </a:lnTo>
                  <a:lnTo>
                    <a:pt x="1998" y="1180"/>
                  </a:lnTo>
                  <a:lnTo>
                    <a:pt x="2181" y="1180"/>
                  </a:lnTo>
                  <a:lnTo>
                    <a:pt x="2205" y="1181"/>
                  </a:lnTo>
                  <a:lnTo>
                    <a:pt x="2228" y="1184"/>
                  </a:lnTo>
                  <a:lnTo>
                    <a:pt x="2258" y="1142"/>
                  </a:lnTo>
                  <a:lnTo>
                    <a:pt x="2282" y="1097"/>
                  </a:lnTo>
                  <a:lnTo>
                    <a:pt x="2301" y="1049"/>
                  </a:lnTo>
                  <a:lnTo>
                    <a:pt x="2315" y="1000"/>
                  </a:lnTo>
                  <a:lnTo>
                    <a:pt x="2324" y="950"/>
                  </a:lnTo>
                  <a:lnTo>
                    <a:pt x="2327" y="897"/>
                  </a:lnTo>
                  <a:lnTo>
                    <a:pt x="2324" y="843"/>
                  </a:lnTo>
                  <a:lnTo>
                    <a:pt x="2314" y="791"/>
                  </a:lnTo>
                  <a:lnTo>
                    <a:pt x="2300" y="740"/>
                  </a:lnTo>
                  <a:lnTo>
                    <a:pt x="2279" y="692"/>
                  </a:lnTo>
                  <a:lnTo>
                    <a:pt x="2253" y="647"/>
                  </a:lnTo>
                  <a:lnTo>
                    <a:pt x="2223" y="606"/>
                  </a:lnTo>
                  <a:lnTo>
                    <a:pt x="2190" y="568"/>
                  </a:lnTo>
                  <a:lnTo>
                    <a:pt x="2151" y="533"/>
                  </a:lnTo>
                  <a:lnTo>
                    <a:pt x="2109" y="503"/>
                  </a:lnTo>
                  <a:lnTo>
                    <a:pt x="2064" y="478"/>
                  </a:lnTo>
                  <a:lnTo>
                    <a:pt x="2017" y="458"/>
                  </a:lnTo>
                  <a:lnTo>
                    <a:pt x="1966" y="443"/>
                  </a:lnTo>
                  <a:lnTo>
                    <a:pt x="1913" y="434"/>
                  </a:lnTo>
                  <a:lnTo>
                    <a:pt x="1859" y="431"/>
                  </a:lnTo>
                  <a:close/>
                  <a:moveTo>
                    <a:pt x="3008" y="221"/>
                  </a:moveTo>
                  <a:lnTo>
                    <a:pt x="3026" y="263"/>
                  </a:lnTo>
                  <a:lnTo>
                    <a:pt x="3048" y="302"/>
                  </a:lnTo>
                  <a:lnTo>
                    <a:pt x="3076" y="337"/>
                  </a:lnTo>
                  <a:lnTo>
                    <a:pt x="3108" y="369"/>
                  </a:lnTo>
                  <a:lnTo>
                    <a:pt x="3143" y="397"/>
                  </a:lnTo>
                  <a:lnTo>
                    <a:pt x="3182" y="418"/>
                  </a:lnTo>
                  <a:lnTo>
                    <a:pt x="3224" y="436"/>
                  </a:lnTo>
                  <a:lnTo>
                    <a:pt x="3224" y="221"/>
                  </a:lnTo>
                  <a:lnTo>
                    <a:pt x="3008" y="221"/>
                  </a:lnTo>
                  <a:close/>
                  <a:moveTo>
                    <a:pt x="864" y="221"/>
                  </a:moveTo>
                  <a:lnTo>
                    <a:pt x="849" y="270"/>
                  </a:lnTo>
                  <a:lnTo>
                    <a:pt x="830" y="316"/>
                  </a:lnTo>
                  <a:lnTo>
                    <a:pt x="807" y="361"/>
                  </a:lnTo>
                  <a:lnTo>
                    <a:pt x="780" y="402"/>
                  </a:lnTo>
                  <a:lnTo>
                    <a:pt x="748" y="440"/>
                  </a:lnTo>
                  <a:lnTo>
                    <a:pt x="714" y="475"/>
                  </a:lnTo>
                  <a:lnTo>
                    <a:pt x="675" y="506"/>
                  </a:lnTo>
                  <a:lnTo>
                    <a:pt x="634" y="533"/>
                  </a:lnTo>
                  <a:lnTo>
                    <a:pt x="590" y="556"/>
                  </a:lnTo>
                  <a:lnTo>
                    <a:pt x="543" y="575"/>
                  </a:lnTo>
                  <a:lnTo>
                    <a:pt x="495" y="589"/>
                  </a:lnTo>
                  <a:lnTo>
                    <a:pt x="495" y="1180"/>
                  </a:lnTo>
                  <a:lnTo>
                    <a:pt x="1313" y="1180"/>
                  </a:lnTo>
                  <a:lnTo>
                    <a:pt x="1287" y="1126"/>
                  </a:lnTo>
                  <a:lnTo>
                    <a:pt x="1269" y="1072"/>
                  </a:lnTo>
                  <a:lnTo>
                    <a:pt x="1255" y="1015"/>
                  </a:lnTo>
                  <a:lnTo>
                    <a:pt x="1247" y="957"/>
                  </a:lnTo>
                  <a:lnTo>
                    <a:pt x="1243" y="897"/>
                  </a:lnTo>
                  <a:lnTo>
                    <a:pt x="1248" y="835"/>
                  </a:lnTo>
                  <a:lnTo>
                    <a:pt x="1256" y="774"/>
                  </a:lnTo>
                  <a:lnTo>
                    <a:pt x="1272" y="715"/>
                  </a:lnTo>
                  <a:lnTo>
                    <a:pt x="1293" y="659"/>
                  </a:lnTo>
                  <a:lnTo>
                    <a:pt x="1319" y="605"/>
                  </a:lnTo>
                  <a:lnTo>
                    <a:pt x="1349" y="554"/>
                  </a:lnTo>
                  <a:lnTo>
                    <a:pt x="1385" y="507"/>
                  </a:lnTo>
                  <a:lnTo>
                    <a:pt x="1425" y="463"/>
                  </a:lnTo>
                  <a:lnTo>
                    <a:pt x="1468" y="424"/>
                  </a:lnTo>
                  <a:lnTo>
                    <a:pt x="1516" y="388"/>
                  </a:lnTo>
                  <a:lnTo>
                    <a:pt x="1566" y="358"/>
                  </a:lnTo>
                  <a:lnTo>
                    <a:pt x="1620" y="332"/>
                  </a:lnTo>
                  <a:lnTo>
                    <a:pt x="1677" y="311"/>
                  </a:lnTo>
                  <a:lnTo>
                    <a:pt x="1735" y="295"/>
                  </a:lnTo>
                  <a:lnTo>
                    <a:pt x="1796" y="287"/>
                  </a:lnTo>
                  <a:lnTo>
                    <a:pt x="1859" y="283"/>
                  </a:lnTo>
                  <a:lnTo>
                    <a:pt x="1922" y="287"/>
                  </a:lnTo>
                  <a:lnTo>
                    <a:pt x="1982" y="295"/>
                  </a:lnTo>
                  <a:lnTo>
                    <a:pt x="2042" y="311"/>
                  </a:lnTo>
                  <a:lnTo>
                    <a:pt x="2099" y="332"/>
                  </a:lnTo>
                  <a:lnTo>
                    <a:pt x="2152" y="358"/>
                  </a:lnTo>
                  <a:lnTo>
                    <a:pt x="2202" y="388"/>
                  </a:lnTo>
                  <a:lnTo>
                    <a:pt x="2250" y="424"/>
                  </a:lnTo>
                  <a:lnTo>
                    <a:pt x="2294" y="463"/>
                  </a:lnTo>
                  <a:lnTo>
                    <a:pt x="2333" y="507"/>
                  </a:lnTo>
                  <a:lnTo>
                    <a:pt x="2369" y="554"/>
                  </a:lnTo>
                  <a:lnTo>
                    <a:pt x="2400" y="605"/>
                  </a:lnTo>
                  <a:lnTo>
                    <a:pt x="2426" y="659"/>
                  </a:lnTo>
                  <a:lnTo>
                    <a:pt x="2446" y="715"/>
                  </a:lnTo>
                  <a:lnTo>
                    <a:pt x="2462" y="774"/>
                  </a:lnTo>
                  <a:lnTo>
                    <a:pt x="2471" y="835"/>
                  </a:lnTo>
                  <a:lnTo>
                    <a:pt x="2474" y="897"/>
                  </a:lnTo>
                  <a:lnTo>
                    <a:pt x="2471" y="953"/>
                  </a:lnTo>
                  <a:lnTo>
                    <a:pt x="2464" y="1007"/>
                  </a:lnTo>
                  <a:lnTo>
                    <a:pt x="2452" y="1060"/>
                  </a:lnTo>
                  <a:lnTo>
                    <a:pt x="2436" y="1112"/>
                  </a:lnTo>
                  <a:lnTo>
                    <a:pt x="2415" y="1162"/>
                  </a:lnTo>
                  <a:lnTo>
                    <a:pt x="2388" y="1210"/>
                  </a:lnTo>
                  <a:lnTo>
                    <a:pt x="2359" y="1256"/>
                  </a:lnTo>
                  <a:lnTo>
                    <a:pt x="2382" y="1284"/>
                  </a:lnTo>
                  <a:lnTo>
                    <a:pt x="2401" y="1315"/>
                  </a:lnTo>
                  <a:lnTo>
                    <a:pt x="2415" y="1349"/>
                  </a:lnTo>
                  <a:lnTo>
                    <a:pt x="2423" y="1385"/>
                  </a:lnTo>
                  <a:lnTo>
                    <a:pt x="2426" y="1424"/>
                  </a:lnTo>
                  <a:lnTo>
                    <a:pt x="2426" y="1574"/>
                  </a:lnTo>
                  <a:lnTo>
                    <a:pt x="2855" y="1574"/>
                  </a:lnTo>
                  <a:lnTo>
                    <a:pt x="2869" y="1525"/>
                  </a:lnTo>
                  <a:lnTo>
                    <a:pt x="2888" y="1479"/>
                  </a:lnTo>
                  <a:lnTo>
                    <a:pt x="2911" y="1435"/>
                  </a:lnTo>
                  <a:lnTo>
                    <a:pt x="2938" y="1393"/>
                  </a:lnTo>
                  <a:lnTo>
                    <a:pt x="2969" y="1355"/>
                  </a:lnTo>
                  <a:lnTo>
                    <a:pt x="3004" y="1320"/>
                  </a:lnTo>
                  <a:lnTo>
                    <a:pt x="3043" y="1289"/>
                  </a:lnTo>
                  <a:lnTo>
                    <a:pt x="3085" y="1261"/>
                  </a:lnTo>
                  <a:lnTo>
                    <a:pt x="3128" y="1238"/>
                  </a:lnTo>
                  <a:lnTo>
                    <a:pt x="3175" y="1219"/>
                  </a:lnTo>
                  <a:lnTo>
                    <a:pt x="3224" y="1206"/>
                  </a:lnTo>
                  <a:lnTo>
                    <a:pt x="3224" y="589"/>
                  </a:lnTo>
                  <a:lnTo>
                    <a:pt x="3175" y="575"/>
                  </a:lnTo>
                  <a:lnTo>
                    <a:pt x="3128" y="556"/>
                  </a:lnTo>
                  <a:lnTo>
                    <a:pt x="3085" y="533"/>
                  </a:lnTo>
                  <a:lnTo>
                    <a:pt x="3043" y="506"/>
                  </a:lnTo>
                  <a:lnTo>
                    <a:pt x="3004" y="475"/>
                  </a:lnTo>
                  <a:lnTo>
                    <a:pt x="2969" y="440"/>
                  </a:lnTo>
                  <a:lnTo>
                    <a:pt x="2938" y="402"/>
                  </a:lnTo>
                  <a:lnTo>
                    <a:pt x="2911" y="361"/>
                  </a:lnTo>
                  <a:lnTo>
                    <a:pt x="2888" y="316"/>
                  </a:lnTo>
                  <a:lnTo>
                    <a:pt x="2869" y="270"/>
                  </a:lnTo>
                  <a:lnTo>
                    <a:pt x="2855" y="221"/>
                  </a:lnTo>
                  <a:lnTo>
                    <a:pt x="864" y="221"/>
                  </a:lnTo>
                  <a:close/>
                  <a:moveTo>
                    <a:pt x="495" y="221"/>
                  </a:moveTo>
                  <a:lnTo>
                    <a:pt x="495" y="436"/>
                  </a:lnTo>
                  <a:lnTo>
                    <a:pt x="537" y="418"/>
                  </a:lnTo>
                  <a:lnTo>
                    <a:pt x="576" y="397"/>
                  </a:lnTo>
                  <a:lnTo>
                    <a:pt x="611" y="369"/>
                  </a:lnTo>
                  <a:lnTo>
                    <a:pt x="643" y="337"/>
                  </a:lnTo>
                  <a:lnTo>
                    <a:pt x="670" y="302"/>
                  </a:lnTo>
                  <a:lnTo>
                    <a:pt x="692" y="263"/>
                  </a:lnTo>
                  <a:lnTo>
                    <a:pt x="710" y="221"/>
                  </a:lnTo>
                  <a:lnTo>
                    <a:pt x="495" y="221"/>
                  </a:lnTo>
                  <a:close/>
                  <a:moveTo>
                    <a:pt x="384" y="0"/>
                  </a:moveTo>
                  <a:lnTo>
                    <a:pt x="3335" y="0"/>
                  </a:lnTo>
                  <a:lnTo>
                    <a:pt x="3360" y="2"/>
                  </a:lnTo>
                  <a:lnTo>
                    <a:pt x="3383" y="11"/>
                  </a:lnTo>
                  <a:lnTo>
                    <a:pt x="3404" y="24"/>
                  </a:lnTo>
                  <a:lnTo>
                    <a:pt x="3421" y="41"/>
                  </a:lnTo>
                  <a:lnTo>
                    <a:pt x="3434" y="62"/>
                  </a:lnTo>
                  <a:lnTo>
                    <a:pt x="3442" y="85"/>
                  </a:lnTo>
                  <a:lnTo>
                    <a:pt x="3445" y="111"/>
                  </a:lnTo>
                  <a:lnTo>
                    <a:pt x="3445" y="1684"/>
                  </a:lnTo>
                  <a:lnTo>
                    <a:pt x="3442" y="1710"/>
                  </a:lnTo>
                  <a:lnTo>
                    <a:pt x="3434" y="1733"/>
                  </a:lnTo>
                  <a:lnTo>
                    <a:pt x="3421" y="1753"/>
                  </a:lnTo>
                  <a:lnTo>
                    <a:pt x="3404" y="1771"/>
                  </a:lnTo>
                  <a:lnTo>
                    <a:pt x="3383" y="1784"/>
                  </a:lnTo>
                  <a:lnTo>
                    <a:pt x="3360" y="1792"/>
                  </a:lnTo>
                  <a:lnTo>
                    <a:pt x="3335" y="1795"/>
                  </a:lnTo>
                  <a:lnTo>
                    <a:pt x="2426" y="1795"/>
                  </a:lnTo>
                  <a:lnTo>
                    <a:pt x="2426" y="2478"/>
                  </a:lnTo>
                  <a:lnTo>
                    <a:pt x="2423" y="2518"/>
                  </a:lnTo>
                  <a:lnTo>
                    <a:pt x="2414" y="2555"/>
                  </a:lnTo>
                  <a:lnTo>
                    <a:pt x="2399" y="2591"/>
                  </a:lnTo>
                  <a:lnTo>
                    <a:pt x="2379" y="2622"/>
                  </a:lnTo>
                  <a:lnTo>
                    <a:pt x="2354" y="2652"/>
                  </a:lnTo>
                  <a:lnTo>
                    <a:pt x="2326" y="2676"/>
                  </a:lnTo>
                  <a:lnTo>
                    <a:pt x="2293" y="2695"/>
                  </a:lnTo>
                  <a:lnTo>
                    <a:pt x="2259" y="2710"/>
                  </a:lnTo>
                  <a:lnTo>
                    <a:pt x="2221" y="2719"/>
                  </a:lnTo>
                  <a:lnTo>
                    <a:pt x="2181" y="2723"/>
                  </a:lnTo>
                  <a:lnTo>
                    <a:pt x="245" y="2723"/>
                  </a:lnTo>
                  <a:lnTo>
                    <a:pt x="205" y="2719"/>
                  </a:lnTo>
                  <a:lnTo>
                    <a:pt x="167" y="2710"/>
                  </a:lnTo>
                  <a:lnTo>
                    <a:pt x="133" y="2695"/>
                  </a:lnTo>
                  <a:lnTo>
                    <a:pt x="100" y="2676"/>
                  </a:lnTo>
                  <a:lnTo>
                    <a:pt x="72" y="2652"/>
                  </a:lnTo>
                  <a:lnTo>
                    <a:pt x="47" y="2622"/>
                  </a:lnTo>
                  <a:lnTo>
                    <a:pt x="27" y="2591"/>
                  </a:lnTo>
                  <a:lnTo>
                    <a:pt x="13" y="2555"/>
                  </a:lnTo>
                  <a:lnTo>
                    <a:pt x="3" y="2518"/>
                  </a:lnTo>
                  <a:lnTo>
                    <a:pt x="0" y="2478"/>
                  </a:lnTo>
                  <a:lnTo>
                    <a:pt x="0" y="1424"/>
                  </a:lnTo>
                  <a:lnTo>
                    <a:pt x="3" y="1384"/>
                  </a:lnTo>
                  <a:lnTo>
                    <a:pt x="13" y="1347"/>
                  </a:lnTo>
                  <a:lnTo>
                    <a:pt x="27" y="1311"/>
                  </a:lnTo>
                  <a:lnTo>
                    <a:pt x="47" y="1280"/>
                  </a:lnTo>
                  <a:lnTo>
                    <a:pt x="72" y="1251"/>
                  </a:lnTo>
                  <a:lnTo>
                    <a:pt x="100" y="1227"/>
                  </a:lnTo>
                  <a:lnTo>
                    <a:pt x="133" y="1207"/>
                  </a:lnTo>
                  <a:lnTo>
                    <a:pt x="167" y="1192"/>
                  </a:lnTo>
                  <a:lnTo>
                    <a:pt x="205" y="1183"/>
                  </a:lnTo>
                  <a:lnTo>
                    <a:pt x="245" y="1180"/>
                  </a:lnTo>
                  <a:lnTo>
                    <a:pt x="273" y="1180"/>
                  </a:lnTo>
                  <a:lnTo>
                    <a:pt x="273" y="111"/>
                  </a:lnTo>
                  <a:lnTo>
                    <a:pt x="276" y="85"/>
                  </a:lnTo>
                  <a:lnTo>
                    <a:pt x="285" y="62"/>
                  </a:lnTo>
                  <a:lnTo>
                    <a:pt x="297" y="41"/>
                  </a:lnTo>
                  <a:lnTo>
                    <a:pt x="315" y="24"/>
                  </a:lnTo>
                  <a:lnTo>
                    <a:pt x="335" y="11"/>
                  </a:lnTo>
                  <a:lnTo>
                    <a:pt x="358" y="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g2d4b5b78b65_0_10"/>
          <p:cNvGrpSpPr/>
          <p:nvPr/>
        </p:nvGrpSpPr>
        <p:grpSpPr>
          <a:xfrm>
            <a:off x="675890" y="1289947"/>
            <a:ext cx="1889343" cy="1587976"/>
            <a:chOff x="1149193" y="2536507"/>
            <a:chExt cx="2519124" cy="2117302"/>
          </a:xfrm>
        </p:grpSpPr>
        <p:sp>
          <p:nvSpPr>
            <p:cNvPr id="201" name="Google Shape;201;g2d4b5b78b65_0_10"/>
            <p:cNvSpPr/>
            <p:nvPr/>
          </p:nvSpPr>
          <p:spPr>
            <a:xfrm>
              <a:off x="1815035" y="2826283"/>
              <a:ext cx="1565845" cy="1568424"/>
            </a:xfrm>
            <a:custGeom>
              <a:rect b="b" l="l" r="r" t="t"/>
              <a:pathLst>
                <a:path extrusionOk="0" h="1580276" w="1577678">
                  <a:moveTo>
                    <a:pt x="788839" y="0"/>
                  </a:moveTo>
                  <a:cubicBezTo>
                    <a:pt x="1224503" y="0"/>
                    <a:pt x="1577678" y="353757"/>
                    <a:pt x="1577678" y="790138"/>
                  </a:cubicBezTo>
                  <a:cubicBezTo>
                    <a:pt x="1577678" y="1226519"/>
                    <a:pt x="1224503" y="1580276"/>
                    <a:pt x="788839" y="1580276"/>
                  </a:cubicBezTo>
                  <a:cubicBezTo>
                    <a:pt x="353175" y="1580276"/>
                    <a:pt x="0" y="1226519"/>
                    <a:pt x="0" y="790138"/>
                  </a:cubicBezTo>
                  <a:cubicBezTo>
                    <a:pt x="0" y="353757"/>
                    <a:pt x="353175" y="0"/>
                    <a:pt x="78883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FBFBF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127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d4b5b78b65_0_10"/>
            <p:cNvSpPr/>
            <p:nvPr/>
          </p:nvSpPr>
          <p:spPr>
            <a:xfrm>
              <a:off x="1149193" y="2536507"/>
              <a:ext cx="2519124" cy="2117302"/>
            </a:xfrm>
            <a:custGeom>
              <a:rect b="b" l="l" r="r" t="t"/>
              <a:pathLst>
                <a:path extrusionOk="0" h="673" w="802">
                  <a:moveTo>
                    <a:pt x="461" y="652"/>
                  </a:moveTo>
                  <a:cubicBezTo>
                    <a:pt x="381" y="652"/>
                    <a:pt x="302" y="621"/>
                    <a:pt x="241" y="561"/>
                  </a:cubicBezTo>
                  <a:cubicBezTo>
                    <a:pt x="237" y="556"/>
                    <a:pt x="232" y="552"/>
                    <a:pt x="228" y="547"/>
                  </a:cubicBezTo>
                  <a:cubicBezTo>
                    <a:pt x="228" y="547"/>
                    <a:pt x="228" y="547"/>
                    <a:pt x="228" y="547"/>
                  </a:cubicBezTo>
                  <a:cubicBezTo>
                    <a:pt x="113" y="547"/>
                    <a:pt x="113" y="547"/>
                    <a:pt x="113" y="547"/>
                  </a:cubicBezTo>
                  <a:cubicBezTo>
                    <a:pt x="113" y="330"/>
                    <a:pt x="113" y="330"/>
                    <a:pt x="113" y="330"/>
                  </a:cubicBezTo>
                  <a:cubicBezTo>
                    <a:pt x="113" y="309"/>
                    <a:pt x="114" y="289"/>
                    <a:pt x="114" y="271"/>
                  </a:cubicBezTo>
                  <a:cubicBezTo>
                    <a:pt x="109" y="277"/>
                    <a:pt x="103" y="282"/>
                    <a:pt x="97" y="288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30" y="137"/>
                    <a:pt x="232" y="139"/>
                    <a:pt x="232" y="141"/>
                  </a:cubicBezTo>
                  <a:cubicBezTo>
                    <a:pt x="232" y="143"/>
                    <a:pt x="230" y="145"/>
                    <a:pt x="228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63" y="306"/>
                    <a:pt x="63" y="306"/>
                    <a:pt x="63" y="306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101" y="273"/>
                    <a:pt x="109" y="264"/>
                    <a:pt x="116" y="25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3" y="259"/>
                    <a:pt x="123" y="259"/>
                    <a:pt x="123" y="259"/>
                  </a:cubicBezTo>
                  <a:cubicBezTo>
                    <a:pt x="122" y="281"/>
                    <a:pt x="122" y="304"/>
                    <a:pt x="122" y="330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232" y="538"/>
                    <a:pt x="232" y="538"/>
                    <a:pt x="232" y="538"/>
                  </a:cubicBezTo>
                  <a:cubicBezTo>
                    <a:pt x="233" y="540"/>
                    <a:pt x="233" y="540"/>
                    <a:pt x="233" y="540"/>
                  </a:cubicBezTo>
                  <a:cubicBezTo>
                    <a:pt x="238" y="545"/>
                    <a:pt x="242" y="550"/>
                    <a:pt x="247" y="555"/>
                  </a:cubicBezTo>
                  <a:cubicBezTo>
                    <a:pt x="365" y="673"/>
                    <a:pt x="557" y="673"/>
                    <a:pt x="674" y="555"/>
                  </a:cubicBezTo>
                  <a:cubicBezTo>
                    <a:pt x="792" y="437"/>
                    <a:pt x="792" y="245"/>
                    <a:pt x="674" y="127"/>
                  </a:cubicBezTo>
                  <a:cubicBezTo>
                    <a:pt x="567" y="20"/>
                    <a:pt x="395" y="9"/>
                    <a:pt x="276" y="102"/>
                  </a:cubicBezTo>
                  <a:cubicBezTo>
                    <a:pt x="274" y="104"/>
                    <a:pt x="271" y="103"/>
                    <a:pt x="269" y="102"/>
                  </a:cubicBezTo>
                  <a:cubicBezTo>
                    <a:pt x="268" y="100"/>
                    <a:pt x="268" y="97"/>
                    <a:pt x="270" y="95"/>
                  </a:cubicBezTo>
                  <a:cubicBezTo>
                    <a:pt x="394" y="0"/>
                    <a:pt x="570" y="11"/>
                    <a:pt x="681" y="121"/>
                  </a:cubicBezTo>
                  <a:cubicBezTo>
                    <a:pt x="802" y="242"/>
                    <a:pt x="802" y="440"/>
                    <a:pt x="681" y="561"/>
                  </a:cubicBezTo>
                  <a:cubicBezTo>
                    <a:pt x="620" y="621"/>
                    <a:pt x="540" y="652"/>
                    <a:pt x="461" y="6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2d4b5b78b65_0_10"/>
            <p:cNvSpPr/>
            <p:nvPr/>
          </p:nvSpPr>
          <p:spPr>
            <a:xfrm>
              <a:off x="1947688" y="2787647"/>
              <a:ext cx="118500" cy="119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2d4b5b78b65_0_10"/>
            <p:cNvSpPr/>
            <p:nvPr/>
          </p:nvSpPr>
          <p:spPr>
            <a:xfrm>
              <a:off x="1815035" y="3533338"/>
              <a:ext cx="1564793" cy="860314"/>
            </a:xfrm>
            <a:custGeom>
              <a:rect b="b" l="l" r="r" t="t"/>
              <a:pathLst>
                <a:path extrusionOk="0" h="273" w="498">
                  <a:moveTo>
                    <a:pt x="265" y="24"/>
                  </a:moveTo>
                  <a:cubicBezTo>
                    <a:pt x="252" y="2"/>
                    <a:pt x="252" y="2"/>
                    <a:pt x="252" y="2"/>
                  </a:cubicBezTo>
                  <a:cubicBezTo>
                    <a:pt x="250" y="0"/>
                    <a:pt x="247" y="0"/>
                    <a:pt x="246" y="2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2"/>
                    <a:pt x="111" y="273"/>
                    <a:pt x="249" y="273"/>
                  </a:cubicBezTo>
                  <a:cubicBezTo>
                    <a:pt x="386" y="273"/>
                    <a:pt x="498" y="162"/>
                    <a:pt x="498" y="24"/>
                  </a:cubicBezTo>
                  <a:lnTo>
                    <a:pt x="265" y="2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3B7FF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2d4b5b78b65_0_10"/>
            <p:cNvSpPr/>
            <p:nvPr/>
          </p:nvSpPr>
          <p:spPr>
            <a:xfrm>
              <a:off x="2111117" y="3715120"/>
              <a:ext cx="972600" cy="5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902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YOUR TEXT</a:t>
              </a:r>
              <a:endParaRPr b="0" i="0" sz="90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6" name="Google Shape;206;g2d4b5b78b65_0_10"/>
            <p:cNvSpPr/>
            <p:nvPr/>
          </p:nvSpPr>
          <p:spPr>
            <a:xfrm>
              <a:off x="2444598" y="3082472"/>
              <a:ext cx="305668" cy="271969"/>
            </a:xfrm>
            <a:custGeom>
              <a:rect b="b" l="l" r="r" t="t"/>
              <a:pathLst>
                <a:path extrusionOk="0" h="3428" w="3853">
                  <a:moveTo>
                    <a:pt x="260" y="2578"/>
                  </a:moveTo>
                  <a:lnTo>
                    <a:pt x="260" y="2686"/>
                  </a:lnTo>
                  <a:lnTo>
                    <a:pt x="263" y="2711"/>
                  </a:lnTo>
                  <a:lnTo>
                    <a:pt x="271" y="2732"/>
                  </a:lnTo>
                  <a:lnTo>
                    <a:pt x="285" y="2750"/>
                  </a:lnTo>
                  <a:lnTo>
                    <a:pt x="304" y="2764"/>
                  </a:lnTo>
                  <a:lnTo>
                    <a:pt x="325" y="2773"/>
                  </a:lnTo>
                  <a:lnTo>
                    <a:pt x="349" y="2776"/>
                  </a:lnTo>
                  <a:lnTo>
                    <a:pt x="3503" y="2776"/>
                  </a:lnTo>
                  <a:lnTo>
                    <a:pt x="3528" y="2773"/>
                  </a:lnTo>
                  <a:lnTo>
                    <a:pt x="3549" y="2764"/>
                  </a:lnTo>
                  <a:lnTo>
                    <a:pt x="3566" y="2750"/>
                  </a:lnTo>
                  <a:lnTo>
                    <a:pt x="3580" y="2732"/>
                  </a:lnTo>
                  <a:lnTo>
                    <a:pt x="3590" y="2711"/>
                  </a:lnTo>
                  <a:lnTo>
                    <a:pt x="3593" y="2686"/>
                  </a:lnTo>
                  <a:lnTo>
                    <a:pt x="3593" y="2578"/>
                  </a:lnTo>
                  <a:lnTo>
                    <a:pt x="260" y="2578"/>
                  </a:lnTo>
                  <a:close/>
                  <a:moveTo>
                    <a:pt x="2807" y="880"/>
                  </a:moveTo>
                  <a:lnTo>
                    <a:pt x="1848" y="2124"/>
                  </a:lnTo>
                  <a:lnTo>
                    <a:pt x="1835" y="2137"/>
                  </a:lnTo>
                  <a:lnTo>
                    <a:pt x="1821" y="2148"/>
                  </a:lnTo>
                  <a:lnTo>
                    <a:pt x="1805" y="2155"/>
                  </a:lnTo>
                  <a:lnTo>
                    <a:pt x="1787" y="2157"/>
                  </a:lnTo>
                  <a:lnTo>
                    <a:pt x="1769" y="2157"/>
                  </a:lnTo>
                  <a:lnTo>
                    <a:pt x="1751" y="2154"/>
                  </a:lnTo>
                  <a:lnTo>
                    <a:pt x="1736" y="2147"/>
                  </a:lnTo>
                  <a:lnTo>
                    <a:pt x="1721" y="2135"/>
                  </a:lnTo>
                  <a:lnTo>
                    <a:pt x="1282" y="1735"/>
                  </a:lnTo>
                  <a:lnTo>
                    <a:pt x="856" y="2191"/>
                  </a:lnTo>
                  <a:lnTo>
                    <a:pt x="842" y="2203"/>
                  </a:lnTo>
                  <a:lnTo>
                    <a:pt x="827" y="2212"/>
                  </a:lnTo>
                  <a:lnTo>
                    <a:pt x="811" y="2217"/>
                  </a:lnTo>
                  <a:lnTo>
                    <a:pt x="793" y="2219"/>
                  </a:lnTo>
                  <a:lnTo>
                    <a:pt x="772" y="2215"/>
                  </a:lnTo>
                  <a:lnTo>
                    <a:pt x="752" y="2208"/>
                  </a:lnTo>
                  <a:lnTo>
                    <a:pt x="735" y="2196"/>
                  </a:lnTo>
                  <a:lnTo>
                    <a:pt x="719" y="2177"/>
                  </a:lnTo>
                  <a:lnTo>
                    <a:pt x="710" y="2157"/>
                  </a:lnTo>
                  <a:lnTo>
                    <a:pt x="706" y="2135"/>
                  </a:lnTo>
                  <a:lnTo>
                    <a:pt x="709" y="2113"/>
                  </a:lnTo>
                  <a:lnTo>
                    <a:pt x="716" y="2092"/>
                  </a:lnTo>
                  <a:lnTo>
                    <a:pt x="730" y="2073"/>
                  </a:lnTo>
                  <a:lnTo>
                    <a:pt x="1214" y="1554"/>
                  </a:lnTo>
                  <a:lnTo>
                    <a:pt x="1232" y="1540"/>
                  </a:lnTo>
                  <a:lnTo>
                    <a:pt x="1253" y="1531"/>
                  </a:lnTo>
                  <a:lnTo>
                    <a:pt x="1274" y="1527"/>
                  </a:lnTo>
                  <a:lnTo>
                    <a:pt x="1296" y="1530"/>
                  </a:lnTo>
                  <a:lnTo>
                    <a:pt x="1317" y="1537"/>
                  </a:lnTo>
                  <a:lnTo>
                    <a:pt x="1336" y="1549"/>
                  </a:lnTo>
                  <a:lnTo>
                    <a:pt x="1769" y="1944"/>
                  </a:lnTo>
                  <a:lnTo>
                    <a:pt x="2589" y="880"/>
                  </a:lnTo>
                  <a:lnTo>
                    <a:pt x="349" y="880"/>
                  </a:lnTo>
                  <a:lnTo>
                    <a:pt x="325" y="882"/>
                  </a:lnTo>
                  <a:lnTo>
                    <a:pt x="304" y="891"/>
                  </a:lnTo>
                  <a:lnTo>
                    <a:pt x="285" y="905"/>
                  </a:lnTo>
                  <a:lnTo>
                    <a:pt x="271" y="924"/>
                  </a:lnTo>
                  <a:lnTo>
                    <a:pt x="263" y="945"/>
                  </a:lnTo>
                  <a:lnTo>
                    <a:pt x="260" y="969"/>
                  </a:lnTo>
                  <a:lnTo>
                    <a:pt x="260" y="2405"/>
                  </a:lnTo>
                  <a:lnTo>
                    <a:pt x="3593" y="2405"/>
                  </a:lnTo>
                  <a:lnTo>
                    <a:pt x="3593" y="969"/>
                  </a:lnTo>
                  <a:lnTo>
                    <a:pt x="3590" y="945"/>
                  </a:lnTo>
                  <a:lnTo>
                    <a:pt x="3580" y="924"/>
                  </a:lnTo>
                  <a:lnTo>
                    <a:pt x="3566" y="905"/>
                  </a:lnTo>
                  <a:lnTo>
                    <a:pt x="3549" y="891"/>
                  </a:lnTo>
                  <a:lnTo>
                    <a:pt x="3528" y="882"/>
                  </a:lnTo>
                  <a:lnTo>
                    <a:pt x="3503" y="880"/>
                  </a:lnTo>
                  <a:lnTo>
                    <a:pt x="2807" y="880"/>
                  </a:lnTo>
                  <a:close/>
                  <a:moveTo>
                    <a:pt x="3269" y="0"/>
                  </a:moveTo>
                  <a:lnTo>
                    <a:pt x="3290" y="5"/>
                  </a:lnTo>
                  <a:lnTo>
                    <a:pt x="3309" y="13"/>
                  </a:lnTo>
                  <a:lnTo>
                    <a:pt x="3327" y="27"/>
                  </a:lnTo>
                  <a:lnTo>
                    <a:pt x="3339" y="44"/>
                  </a:lnTo>
                  <a:lnTo>
                    <a:pt x="3347" y="64"/>
                  </a:lnTo>
                  <a:lnTo>
                    <a:pt x="3350" y="85"/>
                  </a:lnTo>
                  <a:lnTo>
                    <a:pt x="3355" y="460"/>
                  </a:lnTo>
                  <a:lnTo>
                    <a:pt x="3351" y="484"/>
                  </a:lnTo>
                  <a:lnTo>
                    <a:pt x="3343" y="505"/>
                  </a:lnTo>
                  <a:lnTo>
                    <a:pt x="3330" y="522"/>
                  </a:lnTo>
                  <a:lnTo>
                    <a:pt x="3313" y="535"/>
                  </a:lnTo>
                  <a:lnTo>
                    <a:pt x="3292" y="544"/>
                  </a:lnTo>
                  <a:lnTo>
                    <a:pt x="3269" y="548"/>
                  </a:lnTo>
                  <a:lnTo>
                    <a:pt x="3268" y="548"/>
                  </a:lnTo>
                  <a:lnTo>
                    <a:pt x="3245" y="544"/>
                  </a:lnTo>
                  <a:lnTo>
                    <a:pt x="3225" y="536"/>
                  </a:lnTo>
                  <a:lnTo>
                    <a:pt x="3207" y="523"/>
                  </a:lnTo>
                  <a:lnTo>
                    <a:pt x="3193" y="506"/>
                  </a:lnTo>
                  <a:lnTo>
                    <a:pt x="3185" y="485"/>
                  </a:lnTo>
                  <a:lnTo>
                    <a:pt x="3182" y="463"/>
                  </a:lnTo>
                  <a:lnTo>
                    <a:pt x="3180" y="395"/>
                  </a:lnTo>
                  <a:lnTo>
                    <a:pt x="3007" y="620"/>
                  </a:lnTo>
                  <a:lnTo>
                    <a:pt x="3503" y="620"/>
                  </a:lnTo>
                  <a:lnTo>
                    <a:pt x="3551" y="624"/>
                  </a:lnTo>
                  <a:lnTo>
                    <a:pt x="3597" y="632"/>
                  </a:lnTo>
                  <a:lnTo>
                    <a:pt x="3639" y="647"/>
                  </a:lnTo>
                  <a:lnTo>
                    <a:pt x="3680" y="668"/>
                  </a:lnTo>
                  <a:lnTo>
                    <a:pt x="3717" y="693"/>
                  </a:lnTo>
                  <a:lnTo>
                    <a:pt x="3750" y="722"/>
                  </a:lnTo>
                  <a:lnTo>
                    <a:pt x="3780" y="756"/>
                  </a:lnTo>
                  <a:lnTo>
                    <a:pt x="3805" y="793"/>
                  </a:lnTo>
                  <a:lnTo>
                    <a:pt x="3825" y="833"/>
                  </a:lnTo>
                  <a:lnTo>
                    <a:pt x="3840" y="876"/>
                  </a:lnTo>
                  <a:lnTo>
                    <a:pt x="3849" y="922"/>
                  </a:lnTo>
                  <a:lnTo>
                    <a:pt x="3853" y="969"/>
                  </a:lnTo>
                  <a:lnTo>
                    <a:pt x="3853" y="2686"/>
                  </a:lnTo>
                  <a:lnTo>
                    <a:pt x="3849" y="2734"/>
                  </a:lnTo>
                  <a:lnTo>
                    <a:pt x="3840" y="2780"/>
                  </a:lnTo>
                  <a:lnTo>
                    <a:pt x="3825" y="2822"/>
                  </a:lnTo>
                  <a:lnTo>
                    <a:pt x="3805" y="2863"/>
                  </a:lnTo>
                  <a:lnTo>
                    <a:pt x="3780" y="2899"/>
                  </a:lnTo>
                  <a:lnTo>
                    <a:pt x="3750" y="2933"/>
                  </a:lnTo>
                  <a:lnTo>
                    <a:pt x="3717" y="2962"/>
                  </a:lnTo>
                  <a:lnTo>
                    <a:pt x="3680" y="2988"/>
                  </a:lnTo>
                  <a:lnTo>
                    <a:pt x="3639" y="3008"/>
                  </a:lnTo>
                  <a:lnTo>
                    <a:pt x="3597" y="3023"/>
                  </a:lnTo>
                  <a:lnTo>
                    <a:pt x="3551" y="3032"/>
                  </a:lnTo>
                  <a:lnTo>
                    <a:pt x="3503" y="3036"/>
                  </a:lnTo>
                  <a:lnTo>
                    <a:pt x="2056" y="3036"/>
                  </a:lnTo>
                  <a:lnTo>
                    <a:pt x="2056" y="3169"/>
                  </a:lnTo>
                  <a:lnTo>
                    <a:pt x="2956" y="3169"/>
                  </a:lnTo>
                  <a:lnTo>
                    <a:pt x="2985" y="3173"/>
                  </a:lnTo>
                  <a:lnTo>
                    <a:pt x="3013" y="3183"/>
                  </a:lnTo>
                  <a:lnTo>
                    <a:pt x="3037" y="3198"/>
                  </a:lnTo>
                  <a:lnTo>
                    <a:pt x="3056" y="3218"/>
                  </a:lnTo>
                  <a:lnTo>
                    <a:pt x="3073" y="3242"/>
                  </a:lnTo>
                  <a:lnTo>
                    <a:pt x="3082" y="3270"/>
                  </a:lnTo>
                  <a:lnTo>
                    <a:pt x="3086" y="3299"/>
                  </a:lnTo>
                  <a:lnTo>
                    <a:pt x="3082" y="3329"/>
                  </a:lnTo>
                  <a:lnTo>
                    <a:pt x="3073" y="3356"/>
                  </a:lnTo>
                  <a:lnTo>
                    <a:pt x="3056" y="3381"/>
                  </a:lnTo>
                  <a:lnTo>
                    <a:pt x="3037" y="3400"/>
                  </a:lnTo>
                  <a:lnTo>
                    <a:pt x="3013" y="3416"/>
                  </a:lnTo>
                  <a:lnTo>
                    <a:pt x="2985" y="3425"/>
                  </a:lnTo>
                  <a:lnTo>
                    <a:pt x="2956" y="3428"/>
                  </a:lnTo>
                  <a:lnTo>
                    <a:pt x="897" y="3428"/>
                  </a:lnTo>
                  <a:lnTo>
                    <a:pt x="867" y="3425"/>
                  </a:lnTo>
                  <a:lnTo>
                    <a:pt x="840" y="3416"/>
                  </a:lnTo>
                  <a:lnTo>
                    <a:pt x="816" y="3400"/>
                  </a:lnTo>
                  <a:lnTo>
                    <a:pt x="795" y="3381"/>
                  </a:lnTo>
                  <a:lnTo>
                    <a:pt x="780" y="3356"/>
                  </a:lnTo>
                  <a:lnTo>
                    <a:pt x="771" y="3329"/>
                  </a:lnTo>
                  <a:lnTo>
                    <a:pt x="767" y="3299"/>
                  </a:lnTo>
                  <a:lnTo>
                    <a:pt x="771" y="3270"/>
                  </a:lnTo>
                  <a:lnTo>
                    <a:pt x="780" y="3242"/>
                  </a:lnTo>
                  <a:lnTo>
                    <a:pt x="795" y="3218"/>
                  </a:lnTo>
                  <a:lnTo>
                    <a:pt x="816" y="3198"/>
                  </a:lnTo>
                  <a:lnTo>
                    <a:pt x="840" y="3183"/>
                  </a:lnTo>
                  <a:lnTo>
                    <a:pt x="867" y="3173"/>
                  </a:lnTo>
                  <a:lnTo>
                    <a:pt x="897" y="3169"/>
                  </a:lnTo>
                  <a:lnTo>
                    <a:pt x="1797" y="3169"/>
                  </a:lnTo>
                  <a:lnTo>
                    <a:pt x="1797" y="3036"/>
                  </a:lnTo>
                  <a:lnTo>
                    <a:pt x="349" y="3036"/>
                  </a:lnTo>
                  <a:lnTo>
                    <a:pt x="302" y="3032"/>
                  </a:lnTo>
                  <a:lnTo>
                    <a:pt x="256" y="3023"/>
                  </a:lnTo>
                  <a:lnTo>
                    <a:pt x="213" y="3008"/>
                  </a:lnTo>
                  <a:lnTo>
                    <a:pt x="173" y="2988"/>
                  </a:lnTo>
                  <a:lnTo>
                    <a:pt x="136" y="2962"/>
                  </a:lnTo>
                  <a:lnTo>
                    <a:pt x="102" y="2933"/>
                  </a:lnTo>
                  <a:lnTo>
                    <a:pt x="73" y="2899"/>
                  </a:lnTo>
                  <a:lnTo>
                    <a:pt x="48" y="2863"/>
                  </a:lnTo>
                  <a:lnTo>
                    <a:pt x="27" y="2822"/>
                  </a:lnTo>
                  <a:lnTo>
                    <a:pt x="13" y="2780"/>
                  </a:lnTo>
                  <a:lnTo>
                    <a:pt x="4" y="2734"/>
                  </a:lnTo>
                  <a:lnTo>
                    <a:pt x="0" y="2686"/>
                  </a:lnTo>
                  <a:lnTo>
                    <a:pt x="0" y="969"/>
                  </a:lnTo>
                  <a:lnTo>
                    <a:pt x="4" y="922"/>
                  </a:lnTo>
                  <a:lnTo>
                    <a:pt x="13" y="876"/>
                  </a:lnTo>
                  <a:lnTo>
                    <a:pt x="27" y="833"/>
                  </a:lnTo>
                  <a:lnTo>
                    <a:pt x="48" y="793"/>
                  </a:lnTo>
                  <a:lnTo>
                    <a:pt x="73" y="756"/>
                  </a:lnTo>
                  <a:lnTo>
                    <a:pt x="102" y="722"/>
                  </a:lnTo>
                  <a:lnTo>
                    <a:pt x="136" y="693"/>
                  </a:lnTo>
                  <a:lnTo>
                    <a:pt x="173" y="668"/>
                  </a:lnTo>
                  <a:lnTo>
                    <a:pt x="213" y="647"/>
                  </a:lnTo>
                  <a:lnTo>
                    <a:pt x="256" y="632"/>
                  </a:lnTo>
                  <a:lnTo>
                    <a:pt x="302" y="624"/>
                  </a:lnTo>
                  <a:lnTo>
                    <a:pt x="349" y="620"/>
                  </a:lnTo>
                  <a:lnTo>
                    <a:pt x="2789" y="620"/>
                  </a:lnTo>
                  <a:lnTo>
                    <a:pt x="3049" y="283"/>
                  </a:lnTo>
                  <a:lnTo>
                    <a:pt x="2962" y="322"/>
                  </a:lnTo>
                  <a:lnTo>
                    <a:pt x="2939" y="329"/>
                  </a:lnTo>
                  <a:lnTo>
                    <a:pt x="2917" y="331"/>
                  </a:lnTo>
                  <a:lnTo>
                    <a:pt x="2896" y="326"/>
                  </a:lnTo>
                  <a:lnTo>
                    <a:pt x="2876" y="315"/>
                  </a:lnTo>
                  <a:lnTo>
                    <a:pt x="2860" y="300"/>
                  </a:lnTo>
                  <a:lnTo>
                    <a:pt x="2847" y="281"/>
                  </a:lnTo>
                  <a:lnTo>
                    <a:pt x="2840" y="259"/>
                  </a:lnTo>
                  <a:lnTo>
                    <a:pt x="2839" y="237"/>
                  </a:lnTo>
                  <a:lnTo>
                    <a:pt x="2844" y="215"/>
                  </a:lnTo>
                  <a:lnTo>
                    <a:pt x="2854" y="195"/>
                  </a:lnTo>
                  <a:lnTo>
                    <a:pt x="2869" y="179"/>
                  </a:lnTo>
                  <a:lnTo>
                    <a:pt x="2889" y="166"/>
                  </a:lnTo>
                  <a:lnTo>
                    <a:pt x="3227" y="8"/>
                  </a:lnTo>
                  <a:lnTo>
                    <a:pt x="3247" y="1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g2d4b5b78b65_0_10"/>
          <p:cNvGrpSpPr/>
          <p:nvPr/>
        </p:nvGrpSpPr>
        <p:grpSpPr>
          <a:xfrm>
            <a:off x="4650981" y="1289947"/>
            <a:ext cx="1861331" cy="1587976"/>
            <a:chOff x="6124333" y="2536507"/>
            <a:chExt cx="2481775" cy="2117302"/>
          </a:xfrm>
        </p:grpSpPr>
        <p:sp>
          <p:nvSpPr>
            <p:cNvPr id="208" name="Google Shape;208;g2d4b5b78b65_0_10"/>
            <p:cNvSpPr/>
            <p:nvPr/>
          </p:nvSpPr>
          <p:spPr>
            <a:xfrm>
              <a:off x="6752826" y="2826283"/>
              <a:ext cx="1565845" cy="1568424"/>
            </a:xfrm>
            <a:custGeom>
              <a:rect b="b" l="l" r="r" t="t"/>
              <a:pathLst>
                <a:path extrusionOk="0" h="1580276" w="1577678">
                  <a:moveTo>
                    <a:pt x="788839" y="0"/>
                  </a:moveTo>
                  <a:cubicBezTo>
                    <a:pt x="1224503" y="0"/>
                    <a:pt x="1577678" y="353757"/>
                    <a:pt x="1577678" y="790138"/>
                  </a:cubicBezTo>
                  <a:cubicBezTo>
                    <a:pt x="1577678" y="1226519"/>
                    <a:pt x="1224503" y="1580276"/>
                    <a:pt x="788839" y="1580276"/>
                  </a:cubicBezTo>
                  <a:cubicBezTo>
                    <a:pt x="353175" y="1580276"/>
                    <a:pt x="0" y="1226519"/>
                    <a:pt x="0" y="790138"/>
                  </a:cubicBezTo>
                  <a:cubicBezTo>
                    <a:pt x="0" y="353757"/>
                    <a:pt x="353175" y="0"/>
                    <a:pt x="78883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FBFBF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127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2d4b5b78b65_0_10"/>
            <p:cNvSpPr/>
            <p:nvPr/>
          </p:nvSpPr>
          <p:spPr>
            <a:xfrm>
              <a:off x="6124333" y="2536507"/>
              <a:ext cx="2481775" cy="2117302"/>
            </a:xfrm>
            <a:custGeom>
              <a:rect b="b" l="l" r="r" t="t"/>
              <a:pathLst>
                <a:path extrusionOk="0" h="673" w="790">
                  <a:moveTo>
                    <a:pt x="449" y="652"/>
                  </a:moveTo>
                  <a:cubicBezTo>
                    <a:pt x="369" y="652"/>
                    <a:pt x="289" y="621"/>
                    <a:pt x="229" y="561"/>
                  </a:cubicBezTo>
                  <a:cubicBezTo>
                    <a:pt x="224" y="556"/>
                    <a:pt x="219" y="551"/>
                    <a:pt x="215" y="545"/>
                  </a:cubicBezTo>
                  <a:cubicBezTo>
                    <a:pt x="214" y="545"/>
                    <a:pt x="214" y="545"/>
                    <a:pt x="214" y="545"/>
                  </a:cubicBezTo>
                  <a:cubicBezTo>
                    <a:pt x="204" y="531"/>
                    <a:pt x="204" y="531"/>
                    <a:pt x="204" y="531"/>
                  </a:cubicBezTo>
                  <a:cubicBezTo>
                    <a:pt x="203" y="531"/>
                    <a:pt x="202" y="532"/>
                    <a:pt x="201" y="532"/>
                  </a:cubicBezTo>
                  <a:cubicBezTo>
                    <a:pt x="179" y="538"/>
                    <a:pt x="153" y="541"/>
                    <a:pt x="125" y="541"/>
                  </a:cubicBezTo>
                  <a:cubicBezTo>
                    <a:pt x="103" y="541"/>
                    <a:pt x="83" y="540"/>
                    <a:pt x="64" y="537"/>
                  </a:cubicBezTo>
                  <a:cubicBezTo>
                    <a:pt x="46" y="534"/>
                    <a:pt x="25" y="528"/>
                    <a:pt x="4" y="520"/>
                  </a:cubicBezTo>
                  <a:cubicBezTo>
                    <a:pt x="1" y="518"/>
                    <a:pt x="1" y="518"/>
                    <a:pt x="1" y="518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7" y="422"/>
                    <a:pt x="7" y="422"/>
                    <a:pt x="7" y="422"/>
                  </a:cubicBezTo>
                  <a:cubicBezTo>
                    <a:pt x="25" y="431"/>
                    <a:pt x="42" y="437"/>
                    <a:pt x="60" y="441"/>
                  </a:cubicBezTo>
                  <a:cubicBezTo>
                    <a:pt x="78" y="446"/>
                    <a:pt x="94" y="448"/>
                    <a:pt x="109" y="448"/>
                  </a:cubicBezTo>
                  <a:cubicBezTo>
                    <a:pt x="132" y="448"/>
                    <a:pt x="149" y="444"/>
                    <a:pt x="159" y="438"/>
                  </a:cubicBezTo>
                  <a:cubicBezTo>
                    <a:pt x="169" y="432"/>
                    <a:pt x="173" y="423"/>
                    <a:pt x="173" y="411"/>
                  </a:cubicBezTo>
                  <a:cubicBezTo>
                    <a:pt x="173" y="401"/>
                    <a:pt x="171" y="393"/>
                    <a:pt x="166" y="388"/>
                  </a:cubicBezTo>
                  <a:cubicBezTo>
                    <a:pt x="161" y="383"/>
                    <a:pt x="152" y="379"/>
                    <a:pt x="141" y="376"/>
                  </a:cubicBezTo>
                  <a:cubicBezTo>
                    <a:pt x="128" y="373"/>
                    <a:pt x="112" y="372"/>
                    <a:pt x="92" y="372"/>
                  </a:cubicBezTo>
                  <a:cubicBezTo>
                    <a:pt x="63" y="372"/>
                    <a:pt x="63" y="372"/>
                    <a:pt x="63" y="372"/>
                  </a:cubicBezTo>
                  <a:cubicBezTo>
                    <a:pt x="63" y="282"/>
                    <a:pt x="63" y="282"/>
                    <a:pt x="6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145" y="282"/>
                    <a:pt x="171" y="269"/>
                    <a:pt x="171" y="244"/>
                  </a:cubicBezTo>
                  <a:cubicBezTo>
                    <a:pt x="171" y="235"/>
                    <a:pt x="168" y="228"/>
                    <a:pt x="161" y="224"/>
                  </a:cubicBezTo>
                  <a:cubicBezTo>
                    <a:pt x="153" y="219"/>
                    <a:pt x="143" y="217"/>
                    <a:pt x="130" y="217"/>
                  </a:cubicBezTo>
                  <a:cubicBezTo>
                    <a:pt x="106" y="217"/>
                    <a:pt x="80" y="225"/>
                    <a:pt x="53" y="242"/>
                  </a:cubicBezTo>
                  <a:cubicBezTo>
                    <a:pt x="50" y="244"/>
                    <a:pt x="50" y="244"/>
                    <a:pt x="50" y="24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25" y="147"/>
                    <a:pt x="47" y="137"/>
                    <a:pt x="70" y="130"/>
                  </a:cubicBezTo>
                  <a:cubicBezTo>
                    <a:pt x="92" y="124"/>
                    <a:pt x="118" y="121"/>
                    <a:pt x="147" y="121"/>
                  </a:cubicBezTo>
                  <a:cubicBezTo>
                    <a:pt x="172" y="121"/>
                    <a:pt x="194" y="124"/>
                    <a:pt x="213" y="130"/>
                  </a:cubicBezTo>
                  <a:cubicBezTo>
                    <a:pt x="215" y="130"/>
                    <a:pt x="216" y="133"/>
                    <a:pt x="215" y="135"/>
                  </a:cubicBezTo>
                  <a:cubicBezTo>
                    <a:pt x="215" y="137"/>
                    <a:pt x="212" y="139"/>
                    <a:pt x="210" y="138"/>
                  </a:cubicBezTo>
                  <a:cubicBezTo>
                    <a:pt x="192" y="132"/>
                    <a:pt x="171" y="130"/>
                    <a:pt x="147" y="130"/>
                  </a:cubicBezTo>
                  <a:cubicBezTo>
                    <a:pt x="119" y="130"/>
                    <a:pt x="94" y="133"/>
                    <a:pt x="72" y="139"/>
                  </a:cubicBezTo>
                  <a:cubicBezTo>
                    <a:pt x="52" y="144"/>
                    <a:pt x="31" y="154"/>
                    <a:pt x="12" y="167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79" y="216"/>
                    <a:pt x="105" y="208"/>
                    <a:pt x="130" y="208"/>
                  </a:cubicBezTo>
                  <a:cubicBezTo>
                    <a:pt x="145" y="208"/>
                    <a:pt x="157" y="211"/>
                    <a:pt x="165" y="216"/>
                  </a:cubicBezTo>
                  <a:cubicBezTo>
                    <a:pt x="175" y="222"/>
                    <a:pt x="180" y="232"/>
                    <a:pt x="180" y="244"/>
                  </a:cubicBezTo>
                  <a:cubicBezTo>
                    <a:pt x="180" y="275"/>
                    <a:pt x="150" y="290"/>
                    <a:pt x="93" y="290"/>
                  </a:cubicBezTo>
                  <a:cubicBezTo>
                    <a:pt x="72" y="290"/>
                    <a:pt x="72" y="290"/>
                    <a:pt x="72" y="290"/>
                  </a:cubicBezTo>
                  <a:cubicBezTo>
                    <a:pt x="72" y="363"/>
                    <a:pt x="72" y="363"/>
                    <a:pt x="72" y="363"/>
                  </a:cubicBezTo>
                  <a:cubicBezTo>
                    <a:pt x="92" y="363"/>
                    <a:pt x="92" y="363"/>
                    <a:pt x="92" y="363"/>
                  </a:cubicBezTo>
                  <a:cubicBezTo>
                    <a:pt x="113" y="363"/>
                    <a:pt x="130" y="365"/>
                    <a:pt x="143" y="368"/>
                  </a:cubicBezTo>
                  <a:cubicBezTo>
                    <a:pt x="156" y="371"/>
                    <a:pt x="166" y="376"/>
                    <a:pt x="172" y="382"/>
                  </a:cubicBezTo>
                  <a:cubicBezTo>
                    <a:pt x="179" y="389"/>
                    <a:pt x="182" y="399"/>
                    <a:pt x="182" y="411"/>
                  </a:cubicBezTo>
                  <a:cubicBezTo>
                    <a:pt x="182" y="426"/>
                    <a:pt x="176" y="438"/>
                    <a:pt x="163" y="446"/>
                  </a:cubicBezTo>
                  <a:cubicBezTo>
                    <a:pt x="152" y="453"/>
                    <a:pt x="134" y="456"/>
                    <a:pt x="109" y="456"/>
                  </a:cubicBezTo>
                  <a:cubicBezTo>
                    <a:pt x="94" y="456"/>
                    <a:pt x="76" y="454"/>
                    <a:pt x="58" y="450"/>
                  </a:cubicBezTo>
                  <a:cubicBezTo>
                    <a:pt x="42" y="446"/>
                    <a:pt x="26" y="440"/>
                    <a:pt x="10" y="433"/>
                  </a:cubicBezTo>
                  <a:cubicBezTo>
                    <a:pt x="10" y="513"/>
                    <a:pt x="10" y="513"/>
                    <a:pt x="10" y="513"/>
                  </a:cubicBezTo>
                  <a:cubicBezTo>
                    <a:pt x="30" y="520"/>
                    <a:pt x="49" y="525"/>
                    <a:pt x="66" y="528"/>
                  </a:cubicBezTo>
                  <a:cubicBezTo>
                    <a:pt x="84" y="531"/>
                    <a:pt x="104" y="533"/>
                    <a:pt x="125" y="533"/>
                  </a:cubicBezTo>
                  <a:cubicBezTo>
                    <a:pt x="153" y="533"/>
                    <a:pt x="177" y="530"/>
                    <a:pt x="199" y="524"/>
                  </a:cubicBezTo>
                  <a:cubicBezTo>
                    <a:pt x="200" y="523"/>
                    <a:pt x="202" y="523"/>
                    <a:pt x="204" y="522"/>
                  </a:cubicBezTo>
                  <a:cubicBezTo>
                    <a:pt x="207" y="521"/>
                    <a:pt x="207" y="521"/>
                    <a:pt x="207" y="521"/>
                  </a:cubicBezTo>
                  <a:cubicBezTo>
                    <a:pt x="221" y="540"/>
                    <a:pt x="221" y="540"/>
                    <a:pt x="221" y="540"/>
                  </a:cubicBezTo>
                  <a:cubicBezTo>
                    <a:pt x="226" y="545"/>
                    <a:pt x="230" y="550"/>
                    <a:pt x="235" y="555"/>
                  </a:cubicBezTo>
                  <a:cubicBezTo>
                    <a:pt x="353" y="673"/>
                    <a:pt x="545" y="673"/>
                    <a:pt x="662" y="555"/>
                  </a:cubicBezTo>
                  <a:cubicBezTo>
                    <a:pt x="780" y="437"/>
                    <a:pt x="780" y="245"/>
                    <a:pt x="662" y="127"/>
                  </a:cubicBezTo>
                  <a:cubicBezTo>
                    <a:pt x="555" y="20"/>
                    <a:pt x="383" y="9"/>
                    <a:pt x="263" y="102"/>
                  </a:cubicBezTo>
                  <a:cubicBezTo>
                    <a:pt x="262" y="104"/>
                    <a:pt x="259" y="103"/>
                    <a:pt x="257" y="102"/>
                  </a:cubicBezTo>
                  <a:cubicBezTo>
                    <a:pt x="256" y="100"/>
                    <a:pt x="256" y="97"/>
                    <a:pt x="258" y="95"/>
                  </a:cubicBezTo>
                  <a:cubicBezTo>
                    <a:pt x="381" y="0"/>
                    <a:pt x="558" y="11"/>
                    <a:pt x="668" y="121"/>
                  </a:cubicBezTo>
                  <a:cubicBezTo>
                    <a:pt x="790" y="242"/>
                    <a:pt x="790" y="440"/>
                    <a:pt x="668" y="561"/>
                  </a:cubicBezTo>
                  <a:cubicBezTo>
                    <a:pt x="608" y="621"/>
                    <a:pt x="528" y="652"/>
                    <a:pt x="449" y="6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2d4b5b78b65_0_10"/>
            <p:cNvSpPr/>
            <p:nvPr/>
          </p:nvSpPr>
          <p:spPr>
            <a:xfrm>
              <a:off x="6890632" y="2787647"/>
              <a:ext cx="119700" cy="11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2d4b5b78b65_0_10"/>
            <p:cNvSpPr/>
            <p:nvPr/>
          </p:nvSpPr>
          <p:spPr>
            <a:xfrm>
              <a:off x="6752826" y="3533338"/>
              <a:ext cx="1564793" cy="860314"/>
            </a:xfrm>
            <a:custGeom>
              <a:rect b="b" l="l" r="r" t="t"/>
              <a:pathLst>
                <a:path extrusionOk="0" h="273" w="498">
                  <a:moveTo>
                    <a:pt x="264" y="24"/>
                  </a:moveTo>
                  <a:cubicBezTo>
                    <a:pt x="252" y="2"/>
                    <a:pt x="252" y="2"/>
                    <a:pt x="252" y="2"/>
                  </a:cubicBezTo>
                  <a:cubicBezTo>
                    <a:pt x="250" y="0"/>
                    <a:pt x="247" y="0"/>
                    <a:pt x="246" y="2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2"/>
                    <a:pt x="111" y="273"/>
                    <a:pt x="249" y="273"/>
                  </a:cubicBezTo>
                  <a:cubicBezTo>
                    <a:pt x="386" y="273"/>
                    <a:pt x="498" y="162"/>
                    <a:pt x="498" y="24"/>
                  </a:cubicBezTo>
                  <a:lnTo>
                    <a:pt x="264" y="24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rgbClr val="748C9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2d4b5b78b65_0_10"/>
            <p:cNvSpPr/>
            <p:nvPr/>
          </p:nvSpPr>
          <p:spPr>
            <a:xfrm>
              <a:off x="7048908" y="3715117"/>
              <a:ext cx="972600" cy="5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902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YOUR TEXT</a:t>
              </a:r>
              <a:endParaRPr b="0" i="0" sz="90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13" name="Google Shape;213;g2d4b5b78b65_0_10"/>
            <p:cNvGrpSpPr/>
            <p:nvPr/>
          </p:nvGrpSpPr>
          <p:grpSpPr>
            <a:xfrm>
              <a:off x="7374316" y="3156318"/>
              <a:ext cx="321759" cy="198005"/>
              <a:chOff x="466725" y="2936875"/>
              <a:chExt cx="619125" cy="380999"/>
            </a:xfrm>
          </p:grpSpPr>
          <p:sp>
            <p:nvSpPr>
              <p:cNvPr id="214" name="Google Shape;214;g2d4b5b78b65_0_10"/>
              <p:cNvSpPr/>
              <p:nvPr/>
            </p:nvSpPr>
            <p:spPr>
              <a:xfrm>
                <a:off x="736600" y="3054350"/>
                <a:ext cx="77788" cy="163512"/>
              </a:xfrm>
              <a:custGeom>
                <a:rect b="b" l="l" r="r" t="t"/>
                <a:pathLst>
                  <a:path extrusionOk="0" h="925" w="442">
                    <a:moveTo>
                      <a:pt x="275" y="531"/>
                    </a:moveTo>
                    <a:lnTo>
                      <a:pt x="275" y="726"/>
                    </a:lnTo>
                    <a:lnTo>
                      <a:pt x="294" y="712"/>
                    </a:lnTo>
                    <a:lnTo>
                      <a:pt x="310" y="695"/>
                    </a:lnTo>
                    <a:lnTo>
                      <a:pt x="322" y="675"/>
                    </a:lnTo>
                    <a:lnTo>
                      <a:pt x="330" y="652"/>
                    </a:lnTo>
                    <a:lnTo>
                      <a:pt x="333" y="628"/>
                    </a:lnTo>
                    <a:lnTo>
                      <a:pt x="330" y="604"/>
                    </a:lnTo>
                    <a:lnTo>
                      <a:pt x="322" y="581"/>
                    </a:lnTo>
                    <a:lnTo>
                      <a:pt x="310" y="561"/>
                    </a:lnTo>
                    <a:lnTo>
                      <a:pt x="294" y="544"/>
                    </a:lnTo>
                    <a:lnTo>
                      <a:pt x="275" y="531"/>
                    </a:lnTo>
                    <a:close/>
                    <a:moveTo>
                      <a:pt x="167" y="199"/>
                    </a:moveTo>
                    <a:lnTo>
                      <a:pt x="148" y="213"/>
                    </a:lnTo>
                    <a:lnTo>
                      <a:pt x="132" y="230"/>
                    </a:lnTo>
                    <a:lnTo>
                      <a:pt x="120" y="250"/>
                    </a:lnTo>
                    <a:lnTo>
                      <a:pt x="111" y="272"/>
                    </a:lnTo>
                    <a:lnTo>
                      <a:pt x="109" y="297"/>
                    </a:lnTo>
                    <a:lnTo>
                      <a:pt x="111" y="320"/>
                    </a:lnTo>
                    <a:lnTo>
                      <a:pt x="120" y="344"/>
                    </a:lnTo>
                    <a:lnTo>
                      <a:pt x="132" y="363"/>
                    </a:lnTo>
                    <a:lnTo>
                      <a:pt x="148" y="380"/>
                    </a:lnTo>
                    <a:lnTo>
                      <a:pt x="167" y="393"/>
                    </a:lnTo>
                    <a:lnTo>
                      <a:pt x="167" y="199"/>
                    </a:lnTo>
                    <a:close/>
                    <a:moveTo>
                      <a:pt x="221" y="0"/>
                    </a:moveTo>
                    <a:lnTo>
                      <a:pt x="238" y="2"/>
                    </a:lnTo>
                    <a:lnTo>
                      <a:pt x="253" y="9"/>
                    </a:lnTo>
                    <a:lnTo>
                      <a:pt x="265" y="22"/>
                    </a:lnTo>
                    <a:lnTo>
                      <a:pt x="273" y="37"/>
                    </a:lnTo>
                    <a:lnTo>
                      <a:pt x="275" y="54"/>
                    </a:lnTo>
                    <a:lnTo>
                      <a:pt x="275" y="82"/>
                    </a:lnTo>
                    <a:lnTo>
                      <a:pt x="310" y="95"/>
                    </a:lnTo>
                    <a:lnTo>
                      <a:pt x="342" y="112"/>
                    </a:lnTo>
                    <a:lnTo>
                      <a:pt x="370" y="134"/>
                    </a:lnTo>
                    <a:lnTo>
                      <a:pt x="394" y="160"/>
                    </a:lnTo>
                    <a:lnTo>
                      <a:pt x="415" y="190"/>
                    </a:lnTo>
                    <a:lnTo>
                      <a:pt x="429" y="224"/>
                    </a:lnTo>
                    <a:lnTo>
                      <a:pt x="439" y="259"/>
                    </a:lnTo>
                    <a:lnTo>
                      <a:pt x="442" y="297"/>
                    </a:lnTo>
                    <a:lnTo>
                      <a:pt x="439" y="314"/>
                    </a:lnTo>
                    <a:lnTo>
                      <a:pt x="432" y="329"/>
                    </a:lnTo>
                    <a:lnTo>
                      <a:pt x="420" y="340"/>
                    </a:lnTo>
                    <a:lnTo>
                      <a:pt x="405" y="348"/>
                    </a:lnTo>
                    <a:lnTo>
                      <a:pt x="387" y="351"/>
                    </a:lnTo>
                    <a:lnTo>
                      <a:pt x="370" y="348"/>
                    </a:lnTo>
                    <a:lnTo>
                      <a:pt x="355" y="340"/>
                    </a:lnTo>
                    <a:lnTo>
                      <a:pt x="343" y="329"/>
                    </a:lnTo>
                    <a:lnTo>
                      <a:pt x="336" y="314"/>
                    </a:lnTo>
                    <a:lnTo>
                      <a:pt x="333" y="297"/>
                    </a:lnTo>
                    <a:lnTo>
                      <a:pt x="330" y="272"/>
                    </a:lnTo>
                    <a:lnTo>
                      <a:pt x="322" y="250"/>
                    </a:lnTo>
                    <a:lnTo>
                      <a:pt x="310" y="230"/>
                    </a:lnTo>
                    <a:lnTo>
                      <a:pt x="294" y="213"/>
                    </a:lnTo>
                    <a:lnTo>
                      <a:pt x="275" y="199"/>
                    </a:lnTo>
                    <a:lnTo>
                      <a:pt x="275" y="415"/>
                    </a:lnTo>
                    <a:lnTo>
                      <a:pt x="310" y="426"/>
                    </a:lnTo>
                    <a:lnTo>
                      <a:pt x="342" y="444"/>
                    </a:lnTo>
                    <a:lnTo>
                      <a:pt x="370" y="466"/>
                    </a:lnTo>
                    <a:lnTo>
                      <a:pt x="394" y="492"/>
                    </a:lnTo>
                    <a:lnTo>
                      <a:pt x="415" y="522"/>
                    </a:lnTo>
                    <a:lnTo>
                      <a:pt x="429" y="555"/>
                    </a:lnTo>
                    <a:lnTo>
                      <a:pt x="439" y="591"/>
                    </a:lnTo>
                    <a:lnTo>
                      <a:pt x="442" y="628"/>
                    </a:lnTo>
                    <a:lnTo>
                      <a:pt x="439" y="666"/>
                    </a:lnTo>
                    <a:lnTo>
                      <a:pt x="429" y="701"/>
                    </a:lnTo>
                    <a:lnTo>
                      <a:pt x="415" y="734"/>
                    </a:lnTo>
                    <a:lnTo>
                      <a:pt x="394" y="765"/>
                    </a:lnTo>
                    <a:lnTo>
                      <a:pt x="370" y="790"/>
                    </a:lnTo>
                    <a:lnTo>
                      <a:pt x="342" y="813"/>
                    </a:lnTo>
                    <a:lnTo>
                      <a:pt x="310" y="830"/>
                    </a:lnTo>
                    <a:lnTo>
                      <a:pt x="275" y="841"/>
                    </a:lnTo>
                    <a:lnTo>
                      <a:pt x="275" y="871"/>
                    </a:lnTo>
                    <a:lnTo>
                      <a:pt x="273" y="888"/>
                    </a:lnTo>
                    <a:lnTo>
                      <a:pt x="265" y="903"/>
                    </a:lnTo>
                    <a:lnTo>
                      <a:pt x="253" y="915"/>
                    </a:lnTo>
                    <a:lnTo>
                      <a:pt x="238" y="923"/>
                    </a:lnTo>
                    <a:lnTo>
                      <a:pt x="221" y="925"/>
                    </a:lnTo>
                    <a:lnTo>
                      <a:pt x="204" y="923"/>
                    </a:lnTo>
                    <a:lnTo>
                      <a:pt x="189" y="915"/>
                    </a:lnTo>
                    <a:lnTo>
                      <a:pt x="177" y="903"/>
                    </a:lnTo>
                    <a:lnTo>
                      <a:pt x="169" y="888"/>
                    </a:lnTo>
                    <a:lnTo>
                      <a:pt x="167" y="871"/>
                    </a:lnTo>
                    <a:lnTo>
                      <a:pt x="167" y="841"/>
                    </a:lnTo>
                    <a:lnTo>
                      <a:pt x="132" y="830"/>
                    </a:lnTo>
                    <a:lnTo>
                      <a:pt x="100" y="813"/>
                    </a:lnTo>
                    <a:lnTo>
                      <a:pt x="72" y="790"/>
                    </a:lnTo>
                    <a:lnTo>
                      <a:pt x="48" y="765"/>
                    </a:lnTo>
                    <a:lnTo>
                      <a:pt x="27" y="734"/>
                    </a:lnTo>
                    <a:lnTo>
                      <a:pt x="12" y="701"/>
                    </a:lnTo>
                    <a:lnTo>
                      <a:pt x="3" y="666"/>
                    </a:lnTo>
                    <a:lnTo>
                      <a:pt x="0" y="628"/>
                    </a:lnTo>
                    <a:lnTo>
                      <a:pt x="3" y="611"/>
                    </a:lnTo>
                    <a:lnTo>
                      <a:pt x="10" y="596"/>
                    </a:lnTo>
                    <a:lnTo>
                      <a:pt x="22" y="585"/>
                    </a:lnTo>
                    <a:lnTo>
                      <a:pt x="37" y="577"/>
                    </a:lnTo>
                    <a:lnTo>
                      <a:pt x="55" y="574"/>
                    </a:lnTo>
                    <a:lnTo>
                      <a:pt x="72" y="577"/>
                    </a:lnTo>
                    <a:lnTo>
                      <a:pt x="87" y="585"/>
                    </a:lnTo>
                    <a:lnTo>
                      <a:pt x="99" y="596"/>
                    </a:lnTo>
                    <a:lnTo>
                      <a:pt x="106" y="611"/>
                    </a:lnTo>
                    <a:lnTo>
                      <a:pt x="109" y="628"/>
                    </a:lnTo>
                    <a:lnTo>
                      <a:pt x="111" y="652"/>
                    </a:lnTo>
                    <a:lnTo>
                      <a:pt x="120" y="675"/>
                    </a:lnTo>
                    <a:lnTo>
                      <a:pt x="132" y="695"/>
                    </a:lnTo>
                    <a:lnTo>
                      <a:pt x="148" y="712"/>
                    </a:lnTo>
                    <a:lnTo>
                      <a:pt x="167" y="726"/>
                    </a:lnTo>
                    <a:lnTo>
                      <a:pt x="167" y="510"/>
                    </a:lnTo>
                    <a:lnTo>
                      <a:pt x="132" y="499"/>
                    </a:lnTo>
                    <a:lnTo>
                      <a:pt x="100" y="480"/>
                    </a:lnTo>
                    <a:lnTo>
                      <a:pt x="72" y="459"/>
                    </a:lnTo>
                    <a:lnTo>
                      <a:pt x="48" y="433"/>
                    </a:lnTo>
                    <a:lnTo>
                      <a:pt x="27" y="403"/>
                    </a:lnTo>
                    <a:lnTo>
                      <a:pt x="12" y="370"/>
                    </a:lnTo>
                    <a:lnTo>
                      <a:pt x="3" y="334"/>
                    </a:lnTo>
                    <a:lnTo>
                      <a:pt x="0" y="297"/>
                    </a:lnTo>
                    <a:lnTo>
                      <a:pt x="3" y="259"/>
                    </a:lnTo>
                    <a:lnTo>
                      <a:pt x="12" y="224"/>
                    </a:lnTo>
                    <a:lnTo>
                      <a:pt x="27" y="190"/>
                    </a:lnTo>
                    <a:lnTo>
                      <a:pt x="48" y="160"/>
                    </a:lnTo>
                    <a:lnTo>
                      <a:pt x="72" y="134"/>
                    </a:lnTo>
                    <a:lnTo>
                      <a:pt x="100" y="112"/>
                    </a:lnTo>
                    <a:lnTo>
                      <a:pt x="132" y="95"/>
                    </a:lnTo>
                    <a:lnTo>
                      <a:pt x="167" y="82"/>
                    </a:lnTo>
                    <a:lnTo>
                      <a:pt x="167" y="54"/>
                    </a:lnTo>
                    <a:lnTo>
                      <a:pt x="169" y="37"/>
                    </a:lnTo>
                    <a:lnTo>
                      <a:pt x="177" y="22"/>
                    </a:lnTo>
                    <a:lnTo>
                      <a:pt x="189" y="9"/>
                    </a:lnTo>
                    <a:lnTo>
                      <a:pt x="204" y="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g2d4b5b78b65_0_10"/>
              <p:cNvSpPr/>
              <p:nvPr/>
            </p:nvSpPr>
            <p:spPr>
              <a:xfrm>
                <a:off x="466725" y="2936875"/>
                <a:ext cx="619125" cy="380999"/>
              </a:xfrm>
              <a:custGeom>
                <a:rect b="b" l="l" r="r" t="t"/>
                <a:pathLst>
                  <a:path extrusionOk="0" h="2155" w="3506">
                    <a:moveTo>
                      <a:pt x="547" y="1463"/>
                    </a:moveTo>
                    <a:lnTo>
                      <a:pt x="622" y="1530"/>
                    </a:lnTo>
                    <a:lnTo>
                      <a:pt x="703" y="1593"/>
                    </a:lnTo>
                    <a:lnTo>
                      <a:pt x="786" y="1650"/>
                    </a:lnTo>
                    <a:lnTo>
                      <a:pt x="872" y="1703"/>
                    </a:lnTo>
                    <a:lnTo>
                      <a:pt x="962" y="1751"/>
                    </a:lnTo>
                    <a:lnTo>
                      <a:pt x="1053" y="1793"/>
                    </a:lnTo>
                    <a:lnTo>
                      <a:pt x="1148" y="1831"/>
                    </a:lnTo>
                    <a:lnTo>
                      <a:pt x="1245" y="1863"/>
                    </a:lnTo>
                    <a:lnTo>
                      <a:pt x="1343" y="1890"/>
                    </a:lnTo>
                    <a:lnTo>
                      <a:pt x="1443" y="1910"/>
                    </a:lnTo>
                    <a:lnTo>
                      <a:pt x="1546" y="1925"/>
                    </a:lnTo>
                    <a:lnTo>
                      <a:pt x="1649" y="1935"/>
                    </a:lnTo>
                    <a:lnTo>
                      <a:pt x="1753" y="1938"/>
                    </a:lnTo>
                    <a:lnTo>
                      <a:pt x="1857" y="1935"/>
                    </a:lnTo>
                    <a:lnTo>
                      <a:pt x="1960" y="1925"/>
                    </a:lnTo>
                    <a:lnTo>
                      <a:pt x="2062" y="1910"/>
                    </a:lnTo>
                    <a:lnTo>
                      <a:pt x="2162" y="1890"/>
                    </a:lnTo>
                    <a:lnTo>
                      <a:pt x="2261" y="1863"/>
                    </a:lnTo>
                    <a:lnTo>
                      <a:pt x="2358" y="1832"/>
                    </a:lnTo>
                    <a:lnTo>
                      <a:pt x="2453" y="1793"/>
                    </a:lnTo>
                    <a:lnTo>
                      <a:pt x="2544" y="1751"/>
                    </a:lnTo>
                    <a:lnTo>
                      <a:pt x="2634" y="1703"/>
                    </a:lnTo>
                    <a:lnTo>
                      <a:pt x="2720" y="1650"/>
                    </a:lnTo>
                    <a:lnTo>
                      <a:pt x="2803" y="1593"/>
                    </a:lnTo>
                    <a:lnTo>
                      <a:pt x="2884" y="1530"/>
                    </a:lnTo>
                    <a:lnTo>
                      <a:pt x="2959" y="1463"/>
                    </a:lnTo>
                    <a:lnTo>
                      <a:pt x="2846" y="1522"/>
                    </a:lnTo>
                    <a:lnTo>
                      <a:pt x="2730" y="1574"/>
                    </a:lnTo>
                    <a:lnTo>
                      <a:pt x="2613" y="1620"/>
                    </a:lnTo>
                    <a:lnTo>
                      <a:pt x="2494" y="1661"/>
                    </a:lnTo>
                    <a:lnTo>
                      <a:pt x="2374" y="1695"/>
                    </a:lnTo>
                    <a:lnTo>
                      <a:pt x="2252" y="1723"/>
                    </a:lnTo>
                    <a:lnTo>
                      <a:pt x="2128" y="1746"/>
                    </a:lnTo>
                    <a:lnTo>
                      <a:pt x="2004" y="1761"/>
                    </a:lnTo>
                    <a:lnTo>
                      <a:pt x="1880" y="1770"/>
                    </a:lnTo>
                    <a:lnTo>
                      <a:pt x="1753" y="1773"/>
                    </a:lnTo>
                    <a:lnTo>
                      <a:pt x="1626" y="1770"/>
                    </a:lnTo>
                    <a:lnTo>
                      <a:pt x="1502" y="1761"/>
                    </a:lnTo>
                    <a:lnTo>
                      <a:pt x="1377" y="1746"/>
                    </a:lnTo>
                    <a:lnTo>
                      <a:pt x="1254" y="1723"/>
                    </a:lnTo>
                    <a:lnTo>
                      <a:pt x="1132" y="1695"/>
                    </a:lnTo>
                    <a:lnTo>
                      <a:pt x="1012" y="1661"/>
                    </a:lnTo>
                    <a:lnTo>
                      <a:pt x="892" y="1620"/>
                    </a:lnTo>
                    <a:lnTo>
                      <a:pt x="775" y="1574"/>
                    </a:lnTo>
                    <a:lnTo>
                      <a:pt x="660" y="1522"/>
                    </a:lnTo>
                    <a:lnTo>
                      <a:pt x="547" y="1463"/>
                    </a:lnTo>
                    <a:close/>
                    <a:moveTo>
                      <a:pt x="1101" y="702"/>
                    </a:moveTo>
                    <a:lnTo>
                      <a:pt x="986" y="733"/>
                    </a:lnTo>
                    <a:lnTo>
                      <a:pt x="873" y="768"/>
                    </a:lnTo>
                    <a:lnTo>
                      <a:pt x="762" y="807"/>
                    </a:lnTo>
                    <a:lnTo>
                      <a:pt x="652" y="852"/>
                    </a:lnTo>
                    <a:lnTo>
                      <a:pt x="545" y="902"/>
                    </a:lnTo>
                    <a:lnTo>
                      <a:pt x="439" y="956"/>
                    </a:lnTo>
                    <a:lnTo>
                      <a:pt x="335" y="1014"/>
                    </a:lnTo>
                    <a:lnTo>
                      <a:pt x="234" y="1078"/>
                    </a:lnTo>
                    <a:lnTo>
                      <a:pt x="234" y="1078"/>
                    </a:lnTo>
                    <a:lnTo>
                      <a:pt x="238" y="1085"/>
                    </a:lnTo>
                    <a:lnTo>
                      <a:pt x="343" y="1164"/>
                    </a:lnTo>
                    <a:lnTo>
                      <a:pt x="448" y="1236"/>
                    </a:lnTo>
                    <a:lnTo>
                      <a:pt x="556" y="1302"/>
                    </a:lnTo>
                    <a:lnTo>
                      <a:pt x="667" y="1362"/>
                    </a:lnTo>
                    <a:lnTo>
                      <a:pt x="780" y="1417"/>
                    </a:lnTo>
                    <a:lnTo>
                      <a:pt x="894" y="1465"/>
                    </a:lnTo>
                    <a:lnTo>
                      <a:pt x="1009" y="1507"/>
                    </a:lnTo>
                    <a:lnTo>
                      <a:pt x="1126" y="1543"/>
                    </a:lnTo>
                    <a:lnTo>
                      <a:pt x="1246" y="1573"/>
                    </a:lnTo>
                    <a:lnTo>
                      <a:pt x="1201" y="1526"/>
                    </a:lnTo>
                    <a:lnTo>
                      <a:pt x="1160" y="1476"/>
                    </a:lnTo>
                    <a:lnTo>
                      <a:pt x="1124" y="1422"/>
                    </a:lnTo>
                    <a:lnTo>
                      <a:pt x="1092" y="1364"/>
                    </a:lnTo>
                    <a:lnTo>
                      <a:pt x="1066" y="1305"/>
                    </a:lnTo>
                    <a:lnTo>
                      <a:pt x="1046" y="1242"/>
                    </a:lnTo>
                    <a:lnTo>
                      <a:pt x="1030" y="1178"/>
                    </a:lnTo>
                    <a:lnTo>
                      <a:pt x="1020" y="1111"/>
                    </a:lnTo>
                    <a:lnTo>
                      <a:pt x="1017" y="1042"/>
                    </a:lnTo>
                    <a:lnTo>
                      <a:pt x="1020" y="982"/>
                    </a:lnTo>
                    <a:lnTo>
                      <a:pt x="1026" y="924"/>
                    </a:lnTo>
                    <a:lnTo>
                      <a:pt x="1038" y="866"/>
                    </a:lnTo>
                    <a:lnTo>
                      <a:pt x="1055" y="810"/>
                    </a:lnTo>
                    <a:lnTo>
                      <a:pt x="1075" y="755"/>
                    </a:lnTo>
                    <a:lnTo>
                      <a:pt x="1101" y="702"/>
                    </a:lnTo>
                    <a:close/>
                    <a:moveTo>
                      <a:pt x="2405" y="702"/>
                    </a:moveTo>
                    <a:lnTo>
                      <a:pt x="2430" y="755"/>
                    </a:lnTo>
                    <a:lnTo>
                      <a:pt x="2451" y="810"/>
                    </a:lnTo>
                    <a:lnTo>
                      <a:pt x="2468" y="867"/>
                    </a:lnTo>
                    <a:lnTo>
                      <a:pt x="2479" y="924"/>
                    </a:lnTo>
                    <a:lnTo>
                      <a:pt x="2486" y="982"/>
                    </a:lnTo>
                    <a:lnTo>
                      <a:pt x="2489" y="1042"/>
                    </a:lnTo>
                    <a:lnTo>
                      <a:pt x="2486" y="1111"/>
                    </a:lnTo>
                    <a:lnTo>
                      <a:pt x="2476" y="1178"/>
                    </a:lnTo>
                    <a:lnTo>
                      <a:pt x="2460" y="1242"/>
                    </a:lnTo>
                    <a:lnTo>
                      <a:pt x="2440" y="1305"/>
                    </a:lnTo>
                    <a:lnTo>
                      <a:pt x="2413" y="1364"/>
                    </a:lnTo>
                    <a:lnTo>
                      <a:pt x="2382" y="1422"/>
                    </a:lnTo>
                    <a:lnTo>
                      <a:pt x="2345" y="1476"/>
                    </a:lnTo>
                    <a:lnTo>
                      <a:pt x="2305" y="1526"/>
                    </a:lnTo>
                    <a:lnTo>
                      <a:pt x="2260" y="1573"/>
                    </a:lnTo>
                    <a:lnTo>
                      <a:pt x="2379" y="1543"/>
                    </a:lnTo>
                    <a:lnTo>
                      <a:pt x="2496" y="1507"/>
                    </a:lnTo>
                    <a:lnTo>
                      <a:pt x="2612" y="1465"/>
                    </a:lnTo>
                    <a:lnTo>
                      <a:pt x="2726" y="1417"/>
                    </a:lnTo>
                    <a:lnTo>
                      <a:pt x="2839" y="1362"/>
                    </a:lnTo>
                    <a:lnTo>
                      <a:pt x="2950" y="1302"/>
                    </a:lnTo>
                    <a:lnTo>
                      <a:pt x="3058" y="1236"/>
                    </a:lnTo>
                    <a:lnTo>
                      <a:pt x="3163" y="1164"/>
                    </a:lnTo>
                    <a:lnTo>
                      <a:pt x="3268" y="1085"/>
                    </a:lnTo>
                    <a:lnTo>
                      <a:pt x="3272" y="1078"/>
                    </a:lnTo>
                    <a:lnTo>
                      <a:pt x="3272" y="1078"/>
                    </a:lnTo>
                    <a:lnTo>
                      <a:pt x="3171" y="1014"/>
                    </a:lnTo>
                    <a:lnTo>
                      <a:pt x="3067" y="956"/>
                    </a:lnTo>
                    <a:lnTo>
                      <a:pt x="2961" y="902"/>
                    </a:lnTo>
                    <a:lnTo>
                      <a:pt x="2854" y="852"/>
                    </a:lnTo>
                    <a:lnTo>
                      <a:pt x="2744" y="807"/>
                    </a:lnTo>
                    <a:lnTo>
                      <a:pt x="2633" y="767"/>
                    </a:lnTo>
                    <a:lnTo>
                      <a:pt x="2520" y="733"/>
                    </a:lnTo>
                    <a:lnTo>
                      <a:pt x="2405" y="702"/>
                    </a:lnTo>
                    <a:close/>
                    <a:moveTo>
                      <a:pt x="1753" y="626"/>
                    </a:moveTo>
                    <a:lnTo>
                      <a:pt x="1639" y="628"/>
                    </a:lnTo>
                    <a:lnTo>
                      <a:pt x="1525" y="635"/>
                    </a:lnTo>
                    <a:lnTo>
                      <a:pt x="1414" y="646"/>
                    </a:lnTo>
                    <a:lnTo>
                      <a:pt x="1302" y="662"/>
                    </a:lnTo>
                    <a:lnTo>
                      <a:pt x="1266" y="708"/>
                    </a:lnTo>
                    <a:lnTo>
                      <a:pt x="1235" y="759"/>
                    </a:lnTo>
                    <a:lnTo>
                      <a:pt x="1209" y="811"/>
                    </a:lnTo>
                    <a:lnTo>
                      <a:pt x="1189" y="867"/>
                    </a:lnTo>
                    <a:lnTo>
                      <a:pt x="1174" y="924"/>
                    </a:lnTo>
                    <a:lnTo>
                      <a:pt x="1166" y="982"/>
                    </a:lnTo>
                    <a:lnTo>
                      <a:pt x="1163" y="1042"/>
                    </a:lnTo>
                    <a:lnTo>
                      <a:pt x="1166" y="1102"/>
                    </a:lnTo>
                    <a:lnTo>
                      <a:pt x="1174" y="1161"/>
                    </a:lnTo>
                    <a:lnTo>
                      <a:pt x="1189" y="1217"/>
                    </a:lnTo>
                    <a:lnTo>
                      <a:pt x="1209" y="1271"/>
                    </a:lnTo>
                    <a:lnTo>
                      <a:pt x="1234" y="1322"/>
                    </a:lnTo>
                    <a:lnTo>
                      <a:pt x="1264" y="1371"/>
                    </a:lnTo>
                    <a:lnTo>
                      <a:pt x="1298" y="1417"/>
                    </a:lnTo>
                    <a:lnTo>
                      <a:pt x="1336" y="1458"/>
                    </a:lnTo>
                    <a:lnTo>
                      <a:pt x="1377" y="1496"/>
                    </a:lnTo>
                    <a:lnTo>
                      <a:pt x="1423" y="1530"/>
                    </a:lnTo>
                    <a:lnTo>
                      <a:pt x="1472" y="1560"/>
                    </a:lnTo>
                    <a:lnTo>
                      <a:pt x="1523" y="1584"/>
                    </a:lnTo>
                    <a:lnTo>
                      <a:pt x="1577" y="1604"/>
                    </a:lnTo>
                    <a:lnTo>
                      <a:pt x="1634" y="1619"/>
                    </a:lnTo>
                    <a:lnTo>
                      <a:pt x="1692" y="1628"/>
                    </a:lnTo>
                    <a:lnTo>
                      <a:pt x="1753" y="1631"/>
                    </a:lnTo>
                    <a:lnTo>
                      <a:pt x="1814" y="1628"/>
                    </a:lnTo>
                    <a:lnTo>
                      <a:pt x="1872" y="1619"/>
                    </a:lnTo>
                    <a:lnTo>
                      <a:pt x="1928" y="1604"/>
                    </a:lnTo>
                    <a:lnTo>
                      <a:pt x="1983" y="1584"/>
                    </a:lnTo>
                    <a:lnTo>
                      <a:pt x="2034" y="1560"/>
                    </a:lnTo>
                    <a:lnTo>
                      <a:pt x="2083" y="1530"/>
                    </a:lnTo>
                    <a:lnTo>
                      <a:pt x="2128" y="1496"/>
                    </a:lnTo>
                    <a:lnTo>
                      <a:pt x="2170" y="1458"/>
                    </a:lnTo>
                    <a:lnTo>
                      <a:pt x="2208" y="1417"/>
                    </a:lnTo>
                    <a:lnTo>
                      <a:pt x="2242" y="1371"/>
                    </a:lnTo>
                    <a:lnTo>
                      <a:pt x="2272" y="1322"/>
                    </a:lnTo>
                    <a:lnTo>
                      <a:pt x="2296" y="1271"/>
                    </a:lnTo>
                    <a:lnTo>
                      <a:pt x="2317" y="1217"/>
                    </a:lnTo>
                    <a:lnTo>
                      <a:pt x="2332" y="1161"/>
                    </a:lnTo>
                    <a:lnTo>
                      <a:pt x="2340" y="1102"/>
                    </a:lnTo>
                    <a:lnTo>
                      <a:pt x="2343" y="1042"/>
                    </a:lnTo>
                    <a:lnTo>
                      <a:pt x="2340" y="982"/>
                    </a:lnTo>
                    <a:lnTo>
                      <a:pt x="2332" y="924"/>
                    </a:lnTo>
                    <a:lnTo>
                      <a:pt x="2317" y="867"/>
                    </a:lnTo>
                    <a:lnTo>
                      <a:pt x="2296" y="811"/>
                    </a:lnTo>
                    <a:lnTo>
                      <a:pt x="2271" y="759"/>
                    </a:lnTo>
                    <a:lnTo>
                      <a:pt x="2240" y="708"/>
                    </a:lnTo>
                    <a:lnTo>
                      <a:pt x="2204" y="662"/>
                    </a:lnTo>
                    <a:lnTo>
                      <a:pt x="2092" y="646"/>
                    </a:lnTo>
                    <a:lnTo>
                      <a:pt x="1981" y="635"/>
                    </a:lnTo>
                    <a:lnTo>
                      <a:pt x="1867" y="628"/>
                    </a:lnTo>
                    <a:lnTo>
                      <a:pt x="1753" y="626"/>
                    </a:lnTo>
                    <a:close/>
                    <a:moveTo>
                      <a:pt x="1753" y="218"/>
                    </a:moveTo>
                    <a:lnTo>
                      <a:pt x="1654" y="221"/>
                    </a:lnTo>
                    <a:lnTo>
                      <a:pt x="1556" y="230"/>
                    </a:lnTo>
                    <a:lnTo>
                      <a:pt x="1458" y="243"/>
                    </a:lnTo>
                    <a:lnTo>
                      <a:pt x="1364" y="261"/>
                    </a:lnTo>
                    <a:lnTo>
                      <a:pt x="1269" y="286"/>
                    </a:lnTo>
                    <a:lnTo>
                      <a:pt x="1176" y="315"/>
                    </a:lnTo>
                    <a:lnTo>
                      <a:pt x="1086" y="348"/>
                    </a:lnTo>
                    <a:lnTo>
                      <a:pt x="999" y="387"/>
                    </a:lnTo>
                    <a:lnTo>
                      <a:pt x="913" y="430"/>
                    </a:lnTo>
                    <a:lnTo>
                      <a:pt x="829" y="478"/>
                    </a:lnTo>
                    <a:lnTo>
                      <a:pt x="749" y="531"/>
                    </a:lnTo>
                    <a:lnTo>
                      <a:pt x="670" y="587"/>
                    </a:lnTo>
                    <a:lnTo>
                      <a:pt x="596" y="648"/>
                    </a:lnTo>
                    <a:lnTo>
                      <a:pt x="524" y="714"/>
                    </a:lnTo>
                    <a:lnTo>
                      <a:pt x="456" y="783"/>
                    </a:lnTo>
                    <a:lnTo>
                      <a:pt x="578" y="725"/>
                    </a:lnTo>
                    <a:lnTo>
                      <a:pt x="701" y="674"/>
                    </a:lnTo>
                    <a:lnTo>
                      <a:pt x="827" y="630"/>
                    </a:lnTo>
                    <a:lnTo>
                      <a:pt x="954" y="591"/>
                    </a:lnTo>
                    <a:lnTo>
                      <a:pt x="1084" y="557"/>
                    </a:lnTo>
                    <a:lnTo>
                      <a:pt x="1215" y="529"/>
                    </a:lnTo>
                    <a:lnTo>
                      <a:pt x="1348" y="508"/>
                    </a:lnTo>
                    <a:lnTo>
                      <a:pt x="1482" y="493"/>
                    </a:lnTo>
                    <a:lnTo>
                      <a:pt x="1617" y="483"/>
                    </a:lnTo>
                    <a:lnTo>
                      <a:pt x="1753" y="480"/>
                    </a:lnTo>
                    <a:lnTo>
                      <a:pt x="1889" y="483"/>
                    </a:lnTo>
                    <a:lnTo>
                      <a:pt x="2024" y="493"/>
                    </a:lnTo>
                    <a:lnTo>
                      <a:pt x="2158" y="508"/>
                    </a:lnTo>
                    <a:lnTo>
                      <a:pt x="2291" y="529"/>
                    </a:lnTo>
                    <a:lnTo>
                      <a:pt x="2422" y="557"/>
                    </a:lnTo>
                    <a:lnTo>
                      <a:pt x="2552" y="591"/>
                    </a:lnTo>
                    <a:lnTo>
                      <a:pt x="2679" y="630"/>
                    </a:lnTo>
                    <a:lnTo>
                      <a:pt x="2805" y="674"/>
                    </a:lnTo>
                    <a:lnTo>
                      <a:pt x="2928" y="725"/>
                    </a:lnTo>
                    <a:lnTo>
                      <a:pt x="3050" y="783"/>
                    </a:lnTo>
                    <a:lnTo>
                      <a:pt x="2981" y="714"/>
                    </a:lnTo>
                    <a:lnTo>
                      <a:pt x="2910" y="648"/>
                    </a:lnTo>
                    <a:lnTo>
                      <a:pt x="2836" y="587"/>
                    </a:lnTo>
                    <a:lnTo>
                      <a:pt x="2757" y="531"/>
                    </a:lnTo>
                    <a:lnTo>
                      <a:pt x="2677" y="478"/>
                    </a:lnTo>
                    <a:lnTo>
                      <a:pt x="2593" y="430"/>
                    </a:lnTo>
                    <a:lnTo>
                      <a:pt x="2507" y="387"/>
                    </a:lnTo>
                    <a:lnTo>
                      <a:pt x="2420" y="348"/>
                    </a:lnTo>
                    <a:lnTo>
                      <a:pt x="2329" y="315"/>
                    </a:lnTo>
                    <a:lnTo>
                      <a:pt x="2237" y="286"/>
                    </a:lnTo>
                    <a:lnTo>
                      <a:pt x="2142" y="261"/>
                    </a:lnTo>
                    <a:lnTo>
                      <a:pt x="2048" y="243"/>
                    </a:lnTo>
                    <a:lnTo>
                      <a:pt x="1950" y="230"/>
                    </a:lnTo>
                    <a:lnTo>
                      <a:pt x="1852" y="221"/>
                    </a:lnTo>
                    <a:lnTo>
                      <a:pt x="1753" y="218"/>
                    </a:lnTo>
                    <a:close/>
                    <a:moveTo>
                      <a:pt x="1753" y="0"/>
                    </a:moveTo>
                    <a:lnTo>
                      <a:pt x="1861" y="3"/>
                    </a:lnTo>
                    <a:lnTo>
                      <a:pt x="1968" y="12"/>
                    </a:lnTo>
                    <a:lnTo>
                      <a:pt x="2073" y="27"/>
                    </a:lnTo>
                    <a:lnTo>
                      <a:pt x="2178" y="46"/>
                    </a:lnTo>
                    <a:lnTo>
                      <a:pt x="2281" y="71"/>
                    </a:lnTo>
                    <a:lnTo>
                      <a:pt x="2382" y="102"/>
                    </a:lnTo>
                    <a:lnTo>
                      <a:pt x="2480" y="138"/>
                    </a:lnTo>
                    <a:lnTo>
                      <a:pt x="2577" y="180"/>
                    </a:lnTo>
                    <a:lnTo>
                      <a:pt x="2671" y="225"/>
                    </a:lnTo>
                    <a:lnTo>
                      <a:pt x="2762" y="276"/>
                    </a:lnTo>
                    <a:lnTo>
                      <a:pt x="2852" y="331"/>
                    </a:lnTo>
                    <a:lnTo>
                      <a:pt x="2938" y="392"/>
                    </a:lnTo>
                    <a:lnTo>
                      <a:pt x="3020" y="456"/>
                    </a:lnTo>
                    <a:lnTo>
                      <a:pt x="3100" y="525"/>
                    </a:lnTo>
                    <a:lnTo>
                      <a:pt x="3175" y="598"/>
                    </a:lnTo>
                    <a:lnTo>
                      <a:pt x="3247" y="675"/>
                    </a:lnTo>
                    <a:lnTo>
                      <a:pt x="3315" y="757"/>
                    </a:lnTo>
                    <a:lnTo>
                      <a:pt x="3379" y="843"/>
                    </a:lnTo>
                    <a:lnTo>
                      <a:pt x="3439" y="932"/>
                    </a:lnTo>
                    <a:lnTo>
                      <a:pt x="3493" y="1025"/>
                    </a:lnTo>
                    <a:lnTo>
                      <a:pt x="3502" y="1046"/>
                    </a:lnTo>
                    <a:lnTo>
                      <a:pt x="3506" y="1067"/>
                    </a:lnTo>
                    <a:lnTo>
                      <a:pt x="3506" y="1088"/>
                    </a:lnTo>
                    <a:lnTo>
                      <a:pt x="3502" y="1111"/>
                    </a:lnTo>
                    <a:lnTo>
                      <a:pt x="3493" y="1131"/>
                    </a:lnTo>
                    <a:lnTo>
                      <a:pt x="3439" y="1223"/>
                    </a:lnTo>
                    <a:lnTo>
                      <a:pt x="3379" y="1314"/>
                    </a:lnTo>
                    <a:lnTo>
                      <a:pt x="3315" y="1398"/>
                    </a:lnTo>
                    <a:lnTo>
                      <a:pt x="3247" y="1480"/>
                    </a:lnTo>
                    <a:lnTo>
                      <a:pt x="3175" y="1558"/>
                    </a:lnTo>
                    <a:lnTo>
                      <a:pt x="3100" y="1631"/>
                    </a:lnTo>
                    <a:lnTo>
                      <a:pt x="3020" y="1700"/>
                    </a:lnTo>
                    <a:lnTo>
                      <a:pt x="2938" y="1765"/>
                    </a:lnTo>
                    <a:lnTo>
                      <a:pt x="2852" y="1824"/>
                    </a:lnTo>
                    <a:lnTo>
                      <a:pt x="2762" y="1880"/>
                    </a:lnTo>
                    <a:lnTo>
                      <a:pt x="2671" y="1931"/>
                    </a:lnTo>
                    <a:lnTo>
                      <a:pt x="2577" y="1977"/>
                    </a:lnTo>
                    <a:lnTo>
                      <a:pt x="2480" y="2017"/>
                    </a:lnTo>
                    <a:lnTo>
                      <a:pt x="2382" y="2054"/>
                    </a:lnTo>
                    <a:lnTo>
                      <a:pt x="2281" y="2084"/>
                    </a:lnTo>
                    <a:lnTo>
                      <a:pt x="2178" y="2110"/>
                    </a:lnTo>
                    <a:lnTo>
                      <a:pt x="2073" y="2130"/>
                    </a:lnTo>
                    <a:lnTo>
                      <a:pt x="1968" y="2144"/>
                    </a:lnTo>
                    <a:lnTo>
                      <a:pt x="1861" y="2152"/>
                    </a:lnTo>
                    <a:lnTo>
                      <a:pt x="1753" y="2155"/>
                    </a:lnTo>
                    <a:lnTo>
                      <a:pt x="1644" y="2152"/>
                    </a:lnTo>
                    <a:lnTo>
                      <a:pt x="1538" y="2144"/>
                    </a:lnTo>
                    <a:lnTo>
                      <a:pt x="1433" y="2130"/>
                    </a:lnTo>
                    <a:lnTo>
                      <a:pt x="1327" y="2110"/>
                    </a:lnTo>
                    <a:lnTo>
                      <a:pt x="1225" y="2084"/>
                    </a:lnTo>
                    <a:lnTo>
                      <a:pt x="1124" y="2054"/>
                    </a:lnTo>
                    <a:lnTo>
                      <a:pt x="1025" y="2017"/>
                    </a:lnTo>
                    <a:lnTo>
                      <a:pt x="929" y="1977"/>
                    </a:lnTo>
                    <a:lnTo>
                      <a:pt x="835" y="1931"/>
                    </a:lnTo>
                    <a:lnTo>
                      <a:pt x="744" y="1880"/>
                    </a:lnTo>
                    <a:lnTo>
                      <a:pt x="654" y="1824"/>
                    </a:lnTo>
                    <a:lnTo>
                      <a:pt x="568" y="1765"/>
                    </a:lnTo>
                    <a:lnTo>
                      <a:pt x="486" y="1700"/>
                    </a:lnTo>
                    <a:lnTo>
                      <a:pt x="406" y="1631"/>
                    </a:lnTo>
                    <a:lnTo>
                      <a:pt x="331" y="1558"/>
                    </a:lnTo>
                    <a:lnTo>
                      <a:pt x="259" y="1480"/>
                    </a:lnTo>
                    <a:lnTo>
                      <a:pt x="190" y="1398"/>
                    </a:lnTo>
                    <a:lnTo>
                      <a:pt x="127" y="1314"/>
                    </a:lnTo>
                    <a:lnTo>
                      <a:pt x="67" y="1223"/>
                    </a:lnTo>
                    <a:lnTo>
                      <a:pt x="13" y="1131"/>
                    </a:lnTo>
                    <a:lnTo>
                      <a:pt x="4" y="1111"/>
                    </a:lnTo>
                    <a:lnTo>
                      <a:pt x="0" y="1088"/>
                    </a:lnTo>
                    <a:lnTo>
                      <a:pt x="0" y="1067"/>
                    </a:lnTo>
                    <a:lnTo>
                      <a:pt x="4" y="1046"/>
                    </a:lnTo>
                    <a:lnTo>
                      <a:pt x="13" y="1025"/>
                    </a:lnTo>
                    <a:lnTo>
                      <a:pt x="67" y="932"/>
                    </a:lnTo>
                    <a:lnTo>
                      <a:pt x="127" y="843"/>
                    </a:lnTo>
                    <a:lnTo>
                      <a:pt x="190" y="757"/>
                    </a:lnTo>
                    <a:lnTo>
                      <a:pt x="259" y="675"/>
                    </a:lnTo>
                    <a:lnTo>
                      <a:pt x="331" y="598"/>
                    </a:lnTo>
                    <a:lnTo>
                      <a:pt x="406" y="525"/>
                    </a:lnTo>
                    <a:lnTo>
                      <a:pt x="486" y="456"/>
                    </a:lnTo>
                    <a:lnTo>
                      <a:pt x="568" y="392"/>
                    </a:lnTo>
                    <a:lnTo>
                      <a:pt x="654" y="331"/>
                    </a:lnTo>
                    <a:lnTo>
                      <a:pt x="744" y="276"/>
                    </a:lnTo>
                    <a:lnTo>
                      <a:pt x="835" y="225"/>
                    </a:lnTo>
                    <a:lnTo>
                      <a:pt x="929" y="180"/>
                    </a:lnTo>
                    <a:lnTo>
                      <a:pt x="1025" y="138"/>
                    </a:lnTo>
                    <a:lnTo>
                      <a:pt x="1124" y="102"/>
                    </a:lnTo>
                    <a:lnTo>
                      <a:pt x="1225" y="71"/>
                    </a:lnTo>
                    <a:lnTo>
                      <a:pt x="1327" y="46"/>
                    </a:lnTo>
                    <a:lnTo>
                      <a:pt x="1433" y="27"/>
                    </a:lnTo>
                    <a:lnTo>
                      <a:pt x="1538" y="12"/>
                    </a:lnTo>
                    <a:lnTo>
                      <a:pt x="1644" y="3"/>
                    </a:lnTo>
                    <a:lnTo>
                      <a:pt x="17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" name="Google Shape;216;g2d4b5b78b65_0_10"/>
          <p:cNvGrpSpPr/>
          <p:nvPr/>
        </p:nvGrpSpPr>
        <p:grpSpPr>
          <a:xfrm>
            <a:off x="2668265" y="1289948"/>
            <a:ext cx="1879684" cy="1587976"/>
            <a:chOff x="3633543" y="2536507"/>
            <a:chExt cx="2506245" cy="2117302"/>
          </a:xfrm>
        </p:grpSpPr>
        <p:sp>
          <p:nvSpPr>
            <p:cNvPr id="217" name="Google Shape;217;g2d4b5b78b65_0_10"/>
            <p:cNvSpPr/>
            <p:nvPr/>
          </p:nvSpPr>
          <p:spPr>
            <a:xfrm>
              <a:off x="4286507" y="2826283"/>
              <a:ext cx="1565845" cy="1568424"/>
            </a:xfrm>
            <a:custGeom>
              <a:rect b="b" l="l" r="r" t="t"/>
              <a:pathLst>
                <a:path extrusionOk="0" h="1580276" w="1577678">
                  <a:moveTo>
                    <a:pt x="788839" y="0"/>
                  </a:moveTo>
                  <a:cubicBezTo>
                    <a:pt x="1224503" y="0"/>
                    <a:pt x="1577678" y="353757"/>
                    <a:pt x="1577678" y="790138"/>
                  </a:cubicBezTo>
                  <a:cubicBezTo>
                    <a:pt x="1577678" y="1226519"/>
                    <a:pt x="1224503" y="1580276"/>
                    <a:pt x="788839" y="1580276"/>
                  </a:cubicBezTo>
                  <a:cubicBezTo>
                    <a:pt x="353175" y="1580276"/>
                    <a:pt x="0" y="1226519"/>
                    <a:pt x="0" y="790138"/>
                  </a:cubicBezTo>
                  <a:cubicBezTo>
                    <a:pt x="0" y="353757"/>
                    <a:pt x="353175" y="0"/>
                    <a:pt x="78883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FBFBF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127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d4b5b78b65_0_10"/>
            <p:cNvSpPr/>
            <p:nvPr/>
          </p:nvSpPr>
          <p:spPr>
            <a:xfrm>
              <a:off x="3633543" y="2536507"/>
              <a:ext cx="2506245" cy="2117302"/>
            </a:xfrm>
            <a:custGeom>
              <a:rect b="b" l="l" r="r" t="t"/>
              <a:pathLst>
                <a:path extrusionOk="0" h="673" w="798">
                  <a:moveTo>
                    <a:pt x="457" y="652"/>
                  </a:moveTo>
                  <a:cubicBezTo>
                    <a:pt x="377" y="652"/>
                    <a:pt x="297" y="621"/>
                    <a:pt x="237" y="561"/>
                  </a:cubicBezTo>
                  <a:cubicBezTo>
                    <a:pt x="232" y="556"/>
                    <a:pt x="227" y="551"/>
                    <a:pt x="223" y="545"/>
                  </a:cubicBezTo>
                  <a:cubicBezTo>
                    <a:pt x="215" y="536"/>
                    <a:pt x="215" y="536"/>
                    <a:pt x="215" y="536"/>
                  </a:cubicBezTo>
                  <a:cubicBezTo>
                    <a:pt x="6" y="536"/>
                    <a:pt x="6" y="536"/>
                    <a:pt x="6" y="536"/>
                  </a:cubicBezTo>
                  <a:cubicBezTo>
                    <a:pt x="6" y="459"/>
                    <a:pt x="6" y="459"/>
                    <a:pt x="6" y="459"/>
                  </a:cubicBezTo>
                  <a:cubicBezTo>
                    <a:pt x="105" y="358"/>
                    <a:pt x="105" y="358"/>
                    <a:pt x="105" y="358"/>
                  </a:cubicBezTo>
                  <a:cubicBezTo>
                    <a:pt x="133" y="330"/>
                    <a:pt x="151" y="310"/>
                    <a:pt x="159" y="299"/>
                  </a:cubicBezTo>
                  <a:cubicBezTo>
                    <a:pt x="168" y="289"/>
                    <a:pt x="174" y="280"/>
                    <a:pt x="177" y="272"/>
                  </a:cubicBezTo>
                  <a:cubicBezTo>
                    <a:pt x="180" y="265"/>
                    <a:pt x="182" y="258"/>
                    <a:pt x="182" y="250"/>
                  </a:cubicBezTo>
                  <a:cubicBezTo>
                    <a:pt x="182" y="241"/>
                    <a:pt x="179" y="234"/>
                    <a:pt x="173" y="229"/>
                  </a:cubicBezTo>
                  <a:cubicBezTo>
                    <a:pt x="167" y="223"/>
                    <a:pt x="158" y="221"/>
                    <a:pt x="147" y="221"/>
                  </a:cubicBezTo>
                  <a:cubicBezTo>
                    <a:pt x="135" y="221"/>
                    <a:pt x="123" y="224"/>
                    <a:pt x="111" y="231"/>
                  </a:cubicBezTo>
                  <a:cubicBezTo>
                    <a:pt x="99" y="238"/>
                    <a:pt x="84" y="248"/>
                    <a:pt x="68" y="262"/>
                  </a:cubicBezTo>
                  <a:cubicBezTo>
                    <a:pt x="65" y="265"/>
                    <a:pt x="65" y="265"/>
                    <a:pt x="65" y="26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24" y="168"/>
                    <a:pt x="41" y="154"/>
                    <a:pt x="56" y="146"/>
                  </a:cubicBezTo>
                  <a:cubicBezTo>
                    <a:pt x="70" y="138"/>
                    <a:pt x="86" y="132"/>
                    <a:pt x="103" y="127"/>
                  </a:cubicBezTo>
                  <a:cubicBezTo>
                    <a:pt x="120" y="123"/>
                    <a:pt x="139" y="121"/>
                    <a:pt x="160" y="121"/>
                  </a:cubicBezTo>
                  <a:cubicBezTo>
                    <a:pt x="186" y="121"/>
                    <a:pt x="210" y="126"/>
                    <a:pt x="231" y="135"/>
                  </a:cubicBezTo>
                  <a:cubicBezTo>
                    <a:pt x="233" y="136"/>
                    <a:pt x="234" y="139"/>
                    <a:pt x="233" y="141"/>
                  </a:cubicBezTo>
                  <a:cubicBezTo>
                    <a:pt x="232" y="143"/>
                    <a:pt x="229" y="144"/>
                    <a:pt x="227" y="143"/>
                  </a:cubicBezTo>
                  <a:cubicBezTo>
                    <a:pt x="208" y="134"/>
                    <a:pt x="185" y="130"/>
                    <a:pt x="160" y="130"/>
                  </a:cubicBezTo>
                  <a:cubicBezTo>
                    <a:pt x="139" y="130"/>
                    <a:pt x="121" y="132"/>
                    <a:pt x="105" y="136"/>
                  </a:cubicBezTo>
                  <a:cubicBezTo>
                    <a:pt x="89" y="140"/>
                    <a:pt x="74" y="146"/>
                    <a:pt x="60" y="154"/>
                  </a:cubicBezTo>
                  <a:cubicBezTo>
                    <a:pt x="47" y="161"/>
                    <a:pt x="31" y="173"/>
                    <a:pt x="12" y="190"/>
                  </a:cubicBezTo>
                  <a:cubicBezTo>
                    <a:pt x="66" y="253"/>
                    <a:pt x="66" y="253"/>
                    <a:pt x="66" y="253"/>
                  </a:cubicBezTo>
                  <a:cubicBezTo>
                    <a:pt x="81" y="240"/>
                    <a:pt x="95" y="230"/>
                    <a:pt x="107" y="223"/>
                  </a:cubicBezTo>
                  <a:cubicBezTo>
                    <a:pt x="120" y="216"/>
                    <a:pt x="134" y="212"/>
                    <a:pt x="147" y="212"/>
                  </a:cubicBezTo>
                  <a:cubicBezTo>
                    <a:pt x="160" y="212"/>
                    <a:pt x="171" y="215"/>
                    <a:pt x="179" y="222"/>
                  </a:cubicBezTo>
                  <a:cubicBezTo>
                    <a:pt x="186" y="229"/>
                    <a:pt x="190" y="238"/>
                    <a:pt x="190" y="250"/>
                  </a:cubicBezTo>
                  <a:cubicBezTo>
                    <a:pt x="190" y="259"/>
                    <a:pt x="188" y="268"/>
                    <a:pt x="185" y="276"/>
                  </a:cubicBezTo>
                  <a:cubicBezTo>
                    <a:pt x="181" y="284"/>
                    <a:pt x="175" y="293"/>
                    <a:pt x="166" y="304"/>
                  </a:cubicBezTo>
                  <a:cubicBezTo>
                    <a:pt x="158" y="315"/>
                    <a:pt x="139" y="335"/>
                    <a:pt x="111" y="364"/>
                  </a:cubicBezTo>
                  <a:cubicBezTo>
                    <a:pt x="14" y="462"/>
                    <a:pt x="14" y="462"/>
                    <a:pt x="14" y="462"/>
                  </a:cubicBezTo>
                  <a:cubicBezTo>
                    <a:pt x="14" y="527"/>
                    <a:pt x="14" y="527"/>
                    <a:pt x="14" y="527"/>
                  </a:cubicBezTo>
                  <a:cubicBezTo>
                    <a:pt x="219" y="527"/>
                    <a:pt x="219" y="527"/>
                    <a:pt x="219" y="527"/>
                  </a:cubicBezTo>
                  <a:cubicBezTo>
                    <a:pt x="229" y="540"/>
                    <a:pt x="229" y="540"/>
                    <a:pt x="229" y="540"/>
                  </a:cubicBezTo>
                  <a:cubicBezTo>
                    <a:pt x="233" y="545"/>
                    <a:pt x="238" y="550"/>
                    <a:pt x="243" y="555"/>
                  </a:cubicBezTo>
                  <a:cubicBezTo>
                    <a:pt x="361" y="673"/>
                    <a:pt x="553" y="673"/>
                    <a:pt x="670" y="555"/>
                  </a:cubicBezTo>
                  <a:cubicBezTo>
                    <a:pt x="788" y="437"/>
                    <a:pt x="788" y="245"/>
                    <a:pt x="670" y="127"/>
                  </a:cubicBezTo>
                  <a:cubicBezTo>
                    <a:pt x="563" y="20"/>
                    <a:pt x="391" y="9"/>
                    <a:pt x="271" y="102"/>
                  </a:cubicBezTo>
                  <a:cubicBezTo>
                    <a:pt x="270" y="104"/>
                    <a:pt x="267" y="103"/>
                    <a:pt x="265" y="102"/>
                  </a:cubicBezTo>
                  <a:cubicBezTo>
                    <a:pt x="264" y="100"/>
                    <a:pt x="264" y="97"/>
                    <a:pt x="266" y="95"/>
                  </a:cubicBezTo>
                  <a:cubicBezTo>
                    <a:pt x="389" y="0"/>
                    <a:pt x="566" y="11"/>
                    <a:pt x="676" y="121"/>
                  </a:cubicBezTo>
                  <a:cubicBezTo>
                    <a:pt x="798" y="242"/>
                    <a:pt x="798" y="440"/>
                    <a:pt x="676" y="561"/>
                  </a:cubicBezTo>
                  <a:cubicBezTo>
                    <a:pt x="616" y="621"/>
                    <a:pt x="536" y="652"/>
                    <a:pt x="457" y="652"/>
                  </a:cubicBezTo>
                  <a:close/>
                  <a:moveTo>
                    <a:pt x="202" y="447"/>
                  </a:moveTo>
                  <a:cubicBezTo>
                    <a:pt x="145" y="447"/>
                    <a:pt x="145" y="447"/>
                    <a:pt x="145" y="447"/>
                  </a:cubicBezTo>
                  <a:cubicBezTo>
                    <a:pt x="145" y="438"/>
                    <a:pt x="145" y="438"/>
                    <a:pt x="145" y="438"/>
                  </a:cubicBezTo>
                  <a:cubicBezTo>
                    <a:pt x="151" y="433"/>
                    <a:pt x="151" y="433"/>
                    <a:pt x="151" y="433"/>
                  </a:cubicBezTo>
                  <a:cubicBezTo>
                    <a:pt x="168" y="418"/>
                    <a:pt x="175" y="411"/>
                    <a:pt x="187" y="399"/>
                  </a:cubicBezTo>
                  <a:cubicBezTo>
                    <a:pt x="189" y="398"/>
                    <a:pt x="192" y="398"/>
                    <a:pt x="193" y="400"/>
                  </a:cubicBezTo>
                  <a:cubicBezTo>
                    <a:pt x="195" y="401"/>
                    <a:pt x="195" y="404"/>
                    <a:pt x="193" y="406"/>
                  </a:cubicBezTo>
                  <a:cubicBezTo>
                    <a:pt x="181" y="417"/>
                    <a:pt x="174" y="424"/>
                    <a:pt x="158" y="438"/>
                  </a:cubicBezTo>
                  <a:cubicBezTo>
                    <a:pt x="202" y="438"/>
                    <a:pt x="202" y="438"/>
                    <a:pt x="202" y="438"/>
                  </a:cubicBezTo>
                  <a:cubicBezTo>
                    <a:pt x="204" y="438"/>
                    <a:pt x="206" y="440"/>
                    <a:pt x="206" y="442"/>
                  </a:cubicBezTo>
                  <a:cubicBezTo>
                    <a:pt x="206" y="445"/>
                    <a:pt x="204" y="447"/>
                    <a:pt x="202" y="447"/>
                  </a:cubicBezTo>
                  <a:close/>
                  <a:moveTo>
                    <a:pt x="149" y="440"/>
                  </a:moveTo>
                  <a:cubicBezTo>
                    <a:pt x="149" y="440"/>
                    <a:pt x="149" y="440"/>
                    <a:pt x="149" y="4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d4b5b78b65_0_10"/>
            <p:cNvSpPr/>
            <p:nvPr/>
          </p:nvSpPr>
          <p:spPr>
            <a:xfrm>
              <a:off x="4419159" y="2787647"/>
              <a:ext cx="122400" cy="11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2d4b5b78b65_0_10"/>
            <p:cNvSpPr/>
            <p:nvPr/>
          </p:nvSpPr>
          <p:spPr>
            <a:xfrm>
              <a:off x="4286507" y="3533338"/>
              <a:ext cx="1564793" cy="860314"/>
            </a:xfrm>
            <a:custGeom>
              <a:rect b="b" l="l" r="r" t="t"/>
              <a:pathLst>
                <a:path extrusionOk="0" h="273" w="498">
                  <a:moveTo>
                    <a:pt x="264" y="24"/>
                  </a:moveTo>
                  <a:cubicBezTo>
                    <a:pt x="252" y="2"/>
                    <a:pt x="252" y="2"/>
                    <a:pt x="252" y="2"/>
                  </a:cubicBezTo>
                  <a:cubicBezTo>
                    <a:pt x="250" y="0"/>
                    <a:pt x="247" y="0"/>
                    <a:pt x="246" y="2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2"/>
                    <a:pt x="111" y="273"/>
                    <a:pt x="249" y="273"/>
                  </a:cubicBezTo>
                  <a:cubicBezTo>
                    <a:pt x="386" y="273"/>
                    <a:pt x="498" y="162"/>
                    <a:pt x="498" y="24"/>
                  </a:cubicBezTo>
                  <a:lnTo>
                    <a:pt x="264" y="2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rgbClr val="20202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t" bIns="34000" lIns="68000" spcFirstLastPara="1" rIns="68000" wrap="square" tIns="34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5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d4b5b78b65_0_10"/>
            <p:cNvSpPr/>
            <p:nvPr/>
          </p:nvSpPr>
          <p:spPr>
            <a:xfrm>
              <a:off x="4582588" y="3715119"/>
              <a:ext cx="972600" cy="5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902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YOUR TEXT</a:t>
              </a:r>
              <a:endParaRPr b="0" i="0" sz="90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22" name="Google Shape;222;g2d4b5b78b65_0_10"/>
            <p:cNvGrpSpPr/>
            <p:nvPr/>
          </p:nvGrpSpPr>
          <p:grpSpPr>
            <a:xfrm>
              <a:off x="4932245" y="3123242"/>
              <a:ext cx="270744" cy="229370"/>
              <a:chOff x="67" y="1600"/>
              <a:chExt cx="302" cy="256"/>
            </a:xfrm>
          </p:grpSpPr>
          <p:sp>
            <p:nvSpPr>
              <p:cNvPr id="223" name="Google Shape;223;g2d4b5b78b65_0_10"/>
              <p:cNvSpPr/>
              <p:nvPr/>
            </p:nvSpPr>
            <p:spPr>
              <a:xfrm>
                <a:off x="67" y="1600"/>
                <a:ext cx="302" cy="256"/>
              </a:xfrm>
              <a:custGeom>
                <a:rect b="b" l="l" r="r" t="t"/>
                <a:pathLst>
                  <a:path extrusionOk="0" h="2844" w="3357">
                    <a:moveTo>
                      <a:pt x="1396" y="1967"/>
                    </a:moveTo>
                    <a:lnTo>
                      <a:pt x="411" y="2623"/>
                    </a:lnTo>
                    <a:lnTo>
                      <a:pt x="2947" y="2623"/>
                    </a:lnTo>
                    <a:lnTo>
                      <a:pt x="1960" y="1967"/>
                    </a:lnTo>
                    <a:lnTo>
                      <a:pt x="1720" y="2127"/>
                    </a:lnTo>
                    <a:lnTo>
                      <a:pt x="1706" y="2134"/>
                    </a:lnTo>
                    <a:lnTo>
                      <a:pt x="1693" y="2139"/>
                    </a:lnTo>
                    <a:lnTo>
                      <a:pt x="1679" y="2140"/>
                    </a:lnTo>
                    <a:lnTo>
                      <a:pt x="1665" y="2139"/>
                    </a:lnTo>
                    <a:lnTo>
                      <a:pt x="1650" y="2134"/>
                    </a:lnTo>
                    <a:lnTo>
                      <a:pt x="1637" y="2127"/>
                    </a:lnTo>
                    <a:lnTo>
                      <a:pt x="1396" y="1967"/>
                    </a:lnTo>
                    <a:close/>
                    <a:moveTo>
                      <a:pt x="1475" y="1841"/>
                    </a:moveTo>
                    <a:lnTo>
                      <a:pt x="1679" y="1977"/>
                    </a:lnTo>
                    <a:lnTo>
                      <a:pt x="1882" y="1841"/>
                    </a:lnTo>
                    <a:lnTo>
                      <a:pt x="1475" y="1841"/>
                    </a:lnTo>
                    <a:close/>
                    <a:moveTo>
                      <a:pt x="222" y="1186"/>
                    </a:moveTo>
                    <a:lnTo>
                      <a:pt x="222" y="2571"/>
                    </a:lnTo>
                    <a:lnTo>
                      <a:pt x="1263" y="1878"/>
                    </a:lnTo>
                    <a:lnTo>
                      <a:pt x="222" y="1186"/>
                    </a:lnTo>
                    <a:close/>
                    <a:moveTo>
                      <a:pt x="3135" y="1186"/>
                    </a:moveTo>
                    <a:lnTo>
                      <a:pt x="2094" y="1878"/>
                    </a:lnTo>
                    <a:lnTo>
                      <a:pt x="3135" y="2571"/>
                    </a:lnTo>
                    <a:lnTo>
                      <a:pt x="3135" y="1186"/>
                    </a:lnTo>
                    <a:close/>
                    <a:moveTo>
                      <a:pt x="440" y="938"/>
                    </a:moveTo>
                    <a:lnTo>
                      <a:pt x="277" y="1045"/>
                    </a:lnTo>
                    <a:lnTo>
                      <a:pt x="440" y="1153"/>
                    </a:lnTo>
                    <a:lnTo>
                      <a:pt x="440" y="938"/>
                    </a:lnTo>
                    <a:close/>
                    <a:moveTo>
                      <a:pt x="2917" y="938"/>
                    </a:moveTo>
                    <a:lnTo>
                      <a:pt x="2917" y="1153"/>
                    </a:lnTo>
                    <a:lnTo>
                      <a:pt x="3079" y="1045"/>
                    </a:lnTo>
                    <a:lnTo>
                      <a:pt x="2917" y="938"/>
                    </a:lnTo>
                    <a:close/>
                    <a:moveTo>
                      <a:pt x="588" y="705"/>
                    </a:moveTo>
                    <a:lnTo>
                      <a:pt x="588" y="1252"/>
                    </a:lnTo>
                    <a:lnTo>
                      <a:pt x="1254" y="1694"/>
                    </a:lnTo>
                    <a:lnTo>
                      <a:pt x="2104" y="1694"/>
                    </a:lnTo>
                    <a:lnTo>
                      <a:pt x="2769" y="1252"/>
                    </a:lnTo>
                    <a:lnTo>
                      <a:pt x="2769" y="705"/>
                    </a:lnTo>
                    <a:lnTo>
                      <a:pt x="588" y="705"/>
                    </a:lnTo>
                    <a:close/>
                    <a:moveTo>
                      <a:pt x="588" y="427"/>
                    </a:moveTo>
                    <a:lnTo>
                      <a:pt x="588" y="558"/>
                    </a:lnTo>
                    <a:lnTo>
                      <a:pt x="2769" y="558"/>
                    </a:lnTo>
                    <a:lnTo>
                      <a:pt x="2769" y="427"/>
                    </a:lnTo>
                    <a:lnTo>
                      <a:pt x="588" y="427"/>
                    </a:lnTo>
                    <a:close/>
                    <a:moveTo>
                      <a:pt x="588" y="148"/>
                    </a:moveTo>
                    <a:lnTo>
                      <a:pt x="588" y="279"/>
                    </a:lnTo>
                    <a:lnTo>
                      <a:pt x="2769" y="279"/>
                    </a:lnTo>
                    <a:lnTo>
                      <a:pt x="2769" y="148"/>
                    </a:lnTo>
                    <a:lnTo>
                      <a:pt x="588" y="148"/>
                    </a:lnTo>
                    <a:close/>
                    <a:moveTo>
                      <a:pt x="514" y="0"/>
                    </a:moveTo>
                    <a:lnTo>
                      <a:pt x="2844" y="0"/>
                    </a:lnTo>
                    <a:lnTo>
                      <a:pt x="2863" y="3"/>
                    </a:lnTo>
                    <a:lnTo>
                      <a:pt x="2880" y="10"/>
                    </a:lnTo>
                    <a:lnTo>
                      <a:pt x="2896" y="21"/>
                    </a:lnTo>
                    <a:lnTo>
                      <a:pt x="2907" y="37"/>
                    </a:lnTo>
                    <a:lnTo>
                      <a:pt x="2915" y="54"/>
                    </a:lnTo>
                    <a:lnTo>
                      <a:pt x="2917" y="74"/>
                    </a:lnTo>
                    <a:lnTo>
                      <a:pt x="2917" y="671"/>
                    </a:lnTo>
                    <a:lnTo>
                      <a:pt x="3308" y="931"/>
                    </a:lnTo>
                    <a:lnTo>
                      <a:pt x="3325" y="945"/>
                    </a:lnTo>
                    <a:lnTo>
                      <a:pt x="3338" y="962"/>
                    </a:lnTo>
                    <a:lnTo>
                      <a:pt x="3349" y="980"/>
                    </a:lnTo>
                    <a:lnTo>
                      <a:pt x="3355" y="1002"/>
                    </a:lnTo>
                    <a:lnTo>
                      <a:pt x="3357" y="1023"/>
                    </a:lnTo>
                    <a:lnTo>
                      <a:pt x="3357" y="2733"/>
                    </a:lnTo>
                    <a:lnTo>
                      <a:pt x="3355" y="2758"/>
                    </a:lnTo>
                    <a:lnTo>
                      <a:pt x="3346" y="2782"/>
                    </a:lnTo>
                    <a:lnTo>
                      <a:pt x="3333" y="2802"/>
                    </a:lnTo>
                    <a:lnTo>
                      <a:pt x="3316" y="2819"/>
                    </a:lnTo>
                    <a:lnTo>
                      <a:pt x="3295" y="2833"/>
                    </a:lnTo>
                    <a:lnTo>
                      <a:pt x="3272" y="2841"/>
                    </a:lnTo>
                    <a:lnTo>
                      <a:pt x="3247" y="2844"/>
                    </a:lnTo>
                    <a:lnTo>
                      <a:pt x="111" y="2844"/>
                    </a:lnTo>
                    <a:lnTo>
                      <a:pt x="86" y="2841"/>
                    </a:lnTo>
                    <a:lnTo>
                      <a:pt x="62" y="2833"/>
                    </a:lnTo>
                    <a:lnTo>
                      <a:pt x="42" y="2819"/>
                    </a:lnTo>
                    <a:lnTo>
                      <a:pt x="24" y="2802"/>
                    </a:lnTo>
                    <a:lnTo>
                      <a:pt x="11" y="2782"/>
                    </a:lnTo>
                    <a:lnTo>
                      <a:pt x="3" y="2758"/>
                    </a:lnTo>
                    <a:lnTo>
                      <a:pt x="0" y="2733"/>
                    </a:lnTo>
                    <a:lnTo>
                      <a:pt x="0" y="1023"/>
                    </a:lnTo>
                    <a:lnTo>
                      <a:pt x="2" y="1002"/>
                    </a:lnTo>
                    <a:lnTo>
                      <a:pt x="8" y="980"/>
                    </a:lnTo>
                    <a:lnTo>
                      <a:pt x="18" y="962"/>
                    </a:lnTo>
                    <a:lnTo>
                      <a:pt x="33" y="945"/>
                    </a:lnTo>
                    <a:lnTo>
                      <a:pt x="49" y="931"/>
                    </a:lnTo>
                    <a:lnTo>
                      <a:pt x="440" y="671"/>
                    </a:lnTo>
                    <a:lnTo>
                      <a:pt x="440" y="74"/>
                    </a:lnTo>
                    <a:lnTo>
                      <a:pt x="443" y="54"/>
                    </a:lnTo>
                    <a:lnTo>
                      <a:pt x="450" y="37"/>
                    </a:lnTo>
                    <a:lnTo>
                      <a:pt x="461" y="21"/>
                    </a:lnTo>
                    <a:lnTo>
                      <a:pt x="476" y="10"/>
                    </a:lnTo>
                    <a:lnTo>
                      <a:pt x="494" y="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2d4b5b78b65_0_10"/>
              <p:cNvSpPr/>
              <p:nvPr/>
            </p:nvSpPr>
            <p:spPr>
              <a:xfrm>
                <a:off x="202" y="1674"/>
                <a:ext cx="36" cy="75"/>
              </a:xfrm>
              <a:custGeom>
                <a:rect b="b" l="l" r="r" t="t"/>
                <a:pathLst>
                  <a:path extrusionOk="0" h="810" w="395">
                    <a:moveTo>
                      <a:pt x="253" y="480"/>
                    </a:moveTo>
                    <a:lnTo>
                      <a:pt x="253" y="613"/>
                    </a:lnTo>
                    <a:lnTo>
                      <a:pt x="266" y="600"/>
                    </a:lnTo>
                    <a:lnTo>
                      <a:pt x="275" y="584"/>
                    </a:lnTo>
                    <a:lnTo>
                      <a:pt x="282" y="565"/>
                    </a:lnTo>
                    <a:lnTo>
                      <a:pt x="285" y="546"/>
                    </a:lnTo>
                    <a:lnTo>
                      <a:pt x="282" y="527"/>
                    </a:lnTo>
                    <a:lnTo>
                      <a:pt x="275" y="509"/>
                    </a:lnTo>
                    <a:lnTo>
                      <a:pt x="266" y="493"/>
                    </a:lnTo>
                    <a:lnTo>
                      <a:pt x="253" y="480"/>
                    </a:lnTo>
                    <a:close/>
                    <a:moveTo>
                      <a:pt x="142" y="197"/>
                    </a:moveTo>
                    <a:lnTo>
                      <a:pt x="130" y="210"/>
                    </a:lnTo>
                    <a:lnTo>
                      <a:pt x="119" y="225"/>
                    </a:lnTo>
                    <a:lnTo>
                      <a:pt x="113" y="244"/>
                    </a:lnTo>
                    <a:lnTo>
                      <a:pt x="111" y="263"/>
                    </a:lnTo>
                    <a:lnTo>
                      <a:pt x="113" y="282"/>
                    </a:lnTo>
                    <a:lnTo>
                      <a:pt x="119" y="300"/>
                    </a:lnTo>
                    <a:lnTo>
                      <a:pt x="130" y="316"/>
                    </a:lnTo>
                    <a:lnTo>
                      <a:pt x="142" y="329"/>
                    </a:lnTo>
                    <a:lnTo>
                      <a:pt x="142" y="197"/>
                    </a:lnTo>
                    <a:close/>
                    <a:moveTo>
                      <a:pt x="198" y="0"/>
                    </a:moveTo>
                    <a:lnTo>
                      <a:pt x="215" y="2"/>
                    </a:lnTo>
                    <a:lnTo>
                      <a:pt x="231" y="11"/>
                    </a:lnTo>
                    <a:lnTo>
                      <a:pt x="243" y="23"/>
                    </a:lnTo>
                    <a:lnTo>
                      <a:pt x="250" y="38"/>
                    </a:lnTo>
                    <a:lnTo>
                      <a:pt x="253" y="55"/>
                    </a:lnTo>
                    <a:lnTo>
                      <a:pt x="253" y="74"/>
                    </a:lnTo>
                    <a:lnTo>
                      <a:pt x="283" y="85"/>
                    </a:lnTo>
                    <a:lnTo>
                      <a:pt x="310" y="101"/>
                    </a:lnTo>
                    <a:lnTo>
                      <a:pt x="335" y="121"/>
                    </a:lnTo>
                    <a:lnTo>
                      <a:pt x="355" y="144"/>
                    </a:lnTo>
                    <a:lnTo>
                      <a:pt x="372" y="170"/>
                    </a:lnTo>
                    <a:lnTo>
                      <a:pt x="385" y="199"/>
                    </a:lnTo>
                    <a:lnTo>
                      <a:pt x="393" y="230"/>
                    </a:lnTo>
                    <a:lnTo>
                      <a:pt x="395" y="263"/>
                    </a:lnTo>
                    <a:lnTo>
                      <a:pt x="393" y="280"/>
                    </a:lnTo>
                    <a:lnTo>
                      <a:pt x="385" y="296"/>
                    </a:lnTo>
                    <a:lnTo>
                      <a:pt x="372" y="308"/>
                    </a:lnTo>
                    <a:lnTo>
                      <a:pt x="357" y="315"/>
                    </a:lnTo>
                    <a:lnTo>
                      <a:pt x="340" y="318"/>
                    </a:lnTo>
                    <a:lnTo>
                      <a:pt x="322" y="315"/>
                    </a:lnTo>
                    <a:lnTo>
                      <a:pt x="307" y="308"/>
                    </a:lnTo>
                    <a:lnTo>
                      <a:pt x="295" y="296"/>
                    </a:lnTo>
                    <a:lnTo>
                      <a:pt x="287" y="280"/>
                    </a:lnTo>
                    <a:lnTo>
                      <a:pt x="285" y="263"/>
                    </a:lnTo>
                    <a:lnTo>
                      <a:pt x="282" y="244"/>
                    </a:lnTo>
                    <a:lnTo>
                      <a:pt x="275" y="225"/>
                    </a:lnTo>
                    <a:lnTo>
                      <a:pt x="266" y="210"/>
                    </a:lnTo>
                    <a:lnTo>
                      <a:pt x="253" y="197"/>
                    </a:lnTo>
                    <a:lnTo>
                      <a:pt x="253" y="358"/>
                    </a:lnTo>
                    <a:lnTo>
                      <a:pt x="283" y="369"/>
                    </a:lnTo>
                    <a:lnTo>
                      <a:pt x="310" y="384"/>
                    </a:lnTo>
                    <a:lnTo>
                      <a:pt x="335" y="404"/>
                    </a:lnTo>
                    <a:lnTo>
                      <a:pt x="355" y="427"/>
                    </a:lnTo>
                    <a:lnTo>
                      <a:pt x="372" y="453"/>
                    </a:lnTo>
                    <a:lnTo>
                      <a:pt x="385" y="483"/>
                    </a:lnTo>
                    <a:lnTo>
                      <a:pt x="393" y="513"/>
                    </a:lnTo>
                    <a:lnTo>
                      <a:pt x="395" y="546"/>
                    </a:lnTo>
                    <a:lnTo>
                      <a:pt x="393" y="580"/>
                    </a:lnTo>
                    <a:lnTo>
                      <a:pt x="385" y="610"/>
                    </a:lnTo>
                    <a:lnTo>
                      <a:pt x="372" y="640"/>
                    </a:lnTo>
                    <a:lnTo>
                      <a:pt x="355" y="666"/>
                    </a:lnTo>
                    <a:lnTo>
                      <a:pt x="335" y="688"/>
                    </a:lnTo>
                    <a:lnTo>
                      <a:pt x="310" y="709"/>
                    </a:lnTo>
                    <a:lnTo>
                      <a:pt x="283" y="724"/>
                    </a:lnTo>
                    <a:lnTo>
                      <a:pt x="253" y="735"/>
                    </a:lnTo>
                    <a:lnTo>
                      <a:pt x="253" y="754"/>
                    </a:lnTo>
                    <a:lnTo>
                      <a:pt x="250" y="772"/>
                    </a:lnTo>
                    <a:lnTo>
                      <a:pt x="243" y="786"/>
                    </a:lnTo>
                    <a:lnTo>
                      <a:pt x="231" y="798"/>
                    </a:lnTo>
                    <a:lnTo>
                      <a:pt x="215" y="807"/>
                    </a:lnTo>
                    <a:lnTo>
                      <a:pt x="198" y="810"/>
                    </a:lnTo>
                    <a:lnTo>
                      <a:pt x="180" y="807"/>
                    </a:lnTo>
                    <a:lnTo>
                      <a:pt x="165" y="798"/>
                    </a:lnTo>
                    <a:lnTo>
                      <a:pt x="153" y="786"/>
                    </a:lnTo>
                    <a:lnTo>
                      <a:pt x="145" y="772"/>
                    </a:lnTo>
                    <a:lnTo>
                      <a:pt x="142" y="754"/>
                    </a:lnTo>
                    <a:lnTo>
                      <a:pt x="142" y="735"/>
                    </a:lnTo>
                    <a:lnTo>
                      <a:pt x="112" y="724"/>
                    </a:lnTo>
                    <a:lnTo>
                      <a:pt x="86" y="709"/>
                    </a:lnTo>
                    <a:lnTo>
                      <a:pt x="61" y="688"/>
                    </a:lnTo>
                    <a:lnTo>
                      <a:pt x="40" y="666"/>
                    </a:lnTo>
                    <a:lnTo>
                      <a:pt x="24" y="640"/>
                    </a:lnTo>
                    <a:lnTo>
                      <a:pt x="10" y="610"/>
                    </a:lnTo>
                    <a:lnTo>
                      <a:pt x="3" y="580"/>
                    </a:lnTo>
                    <a:lnTo>
                      <a:pt x="0" y="546"/>
                    </a:lnTo>
                    <a:lnTo>
                      <a:pt x="3" y="529"/>
                    </a:lnTo>
                    <a:lnTo>
                      <a:pt x="10" y="513"/>
                    </a:lnTo>
                    <a:lnTo>
                      <a:pt x="22" y="502"/>
                    </a:lnTo>
                    <a:lnTo>
                      <a:pt x="38" y="494"/>
                    </a:lnTo>
                    <a:lnTo>
                      <a:pt x="55" y="491"/>
                    </a:lnTo>
                    <a:lnTo>
                      <a:pt x="73" y="494"/>
                    </a:lnTo>
                    <a:lnTo>
                      <a:pt x="88" y="502"/>
                    </a:lnTo>
                    <a:lnTo>
                      <a:pt x="100" y="513"/>
                    </a:lnTo>
                    <a:lnTo>
                      <a:pt x="108" y="529"/>
                    </a:lnTo>
                    <a:lnTo>
                      <a:pt x="111" y="546"/>
                    </a:lnTo>
                    <a:lnTo>
                      <a:pt x="113" y="565"/>
                    </a:lnTo>
                    <a:lnTo>
                      <a:pt x="119" y="584"/>
                    </a:lnTo>
                    <a:lnTo>
                      <a:pt x="130" y="600"/>
                    </a:lnTo>
                    <a:lnTo>
                      <a:pt x="142" y="613"/>
                    </a:lnTo>
                    <a:lnTo>
                      <a:pt x="142" y="452"/>
                    </a:lnTo>
                    <a:lnTo>
                      <a:pt x="112" y="441"/>
                    </a:lnTo>
                    <a:lnTo>
                      <a:pt x="86" y="425"/>
                    </a:lnTo>
                    <a:lnTo>
                      <a:pt x="61" y="406"/>
                    </a:lnTo>
                    <a:lnTo>
                      <a:pt x="40" y="382"/>
                    </a:lnTo>
                    <a:lnTo>
                      <a:pt x="24" y="356"/>
                    </a:lnTo>
                    <a:lnTo>
                      <a:pt x="10" y="327"/>
                    </a:lnTo>
                    <a:lnTo>
                      <a:pt x="3" y="296"/>
                    </a:lnTo>
                    <a:lnTo>
                      <a:pt x="0" y="263"/>
                    </a:lnTo>
                    <a:lnTo>
                      <a:pt x="3" y="230"/>
                    </a:lnTo>
                    <a:lnTo>
                      <a:pt x="10" y="199"/>
                    </a:lnTo>
                    <a:lnTo>
                      <a:pt x="24" y="170"/>
                    </a:lnTo>
                    <a:lnTo>
                      <a:pt x="40" y="144"/>
                    </a:lnTo>
                    <a:lnTo>
                      <a:pt x="61" y="121"/>
                    </a:lnTo>
                    <a:lnTo>
                      <a:pt x="86" y="101"/>
                    </a:lnTo>
                    <a:lnTo>
                      <a:pt x="112" y="85"/>
                    </a:lnTo>
                    <a:lnTo>
                      <a:pt x="142" y="74"/>
                    </a:lnTo>
                    <a:lnTo>
                      <a:pt x="142" y="55"/>
                    </a:lnTo>
                    <a:lnTo>
                      <a:pt x="145" y="38"/>
                    </a:lnTo>
                    <a:lnTo>
                      <a:pt x="153" y="23"/>
                    </a:lnTo>
                    <a:lnTo>
                      <a:pt x="165" y="11"/>
                    </a:lnTo>
                    <a:lnTo>
                      <a:pt x="180" y="2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5" name="Google Shape;225;g2d4b5b78b65_0_10"/>
          <p:cNvSpPr/>
          <p:nvPr/>
        </p:nvSpPr>
        <p:spPr>
          <a:xfrm>
            <a:off x="7099833" y="1507279"/>
            <a:ext cx="1175370" cy="1177306"/>
          </a:xfrm>
          <a:custGeom>
            <a:rect b="b" l="l" r="r" t="t"/>
            <a:pathLst>
              <a:path extrusionOk="0" h="1580276" w="1577678">
                <a:moveTo>
                  <a:pt x="788839" y="0"/>
                </a:moveTo>
                <a:cubicBezTo>
                  <a:pt x="1224503" y="0"/>
                  <a:pt x="1577678" y="353757"/>
                  <a:pt x="1577678" y="790138"/>
                </a:cubicBezTo>
                <a:cubicBezTo>
                  <a:pt x="1577678" y="1226519"/>
                  <a:pt x="1224503" y="1580276"/>
                  <a:pt x="788839" y="1580276"/>
                </a:cubicBezTo>
                <a:cubicBezTo>
                  <a:pt x="353175" y="1580276"/>
                  <a:pt x="0" y="1226519"/>
                  <a:pt x="0" y="790138"/>
                </a:cubicBezTo>
                <a:cubicBezTo>
                  <a:pt x="0" y="353757"/>
                  <a:pt x="353175" y="0"/>
                  <a:pt x="788839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FBFBF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127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d4b5b78b65_0_10"/>
          <p:cNvSpPr/>
          <p:nvPr/>
        </p:nvSpPr>
        <p:spPr>
          <a:xfrm>
            <a:off x="6614941" y="1287049"/>
            <a:ext cx="1806273" cy="1541612"/>
          </a:xfrm>
          <a:custGeom>
            <a:rect b="b" l="l" r="r" t="t"/>
            <a:pathLst>
              <a:path extrusionOk="0" h="653" w="767">
                <a:moveTo>
                  <a:pt x="455" y="653"/>
                </a:moveTo>
                <a:cubicBezTo>
                  <a:pt x="455" y="653"/>
                  <a:pt x="454" y="653"/>
                  <a:pt x="453" y="653"/>
                </a:cubicBezTo>
                <a:cubicBezTo>
                  <a:pt x="371" y="652"/>
                  <a:pt x="294" y="620"/>
                  <a:pt x="235" y="562"/>
                </a:cubicBezTo>
                <a:cubicBezTo>
                  <a:pt x="232" y="558"/>
                  <a:pt x="228" y="554"/>
                  <a:pt x="224" y="550"/>
                </a:cubicBezTo>
                <a:cubicBezTo>
                  <a:pt x="222" y="548"/>
                  <a:pt x="220" y="545"/>
                  <a:pt x="218" y="541"/>
                </a:cubicBezTo>
                <a:cubicBezTo>
                  <a:pt x="216" y="537"/>
                  <a:pt x="216" y="537"/>
                  <a:pt x="216" y="537"/>
                </a:cubicBezTo>
                <a:cubicBezTo>
                  <a:pt x="160" y="537"/>
                  <a:pt x="160" y="537"/>
                  <a:pt x="160" y="537"/>
                </a:cubicBezTo>
                <a:cubicBezTo>
                  <a:pt x="160" y="459"/>
                  <a:pt x="160" y="459"/>
                  <a:pt x="160" y="459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374"/>
                  <a:pt x="0" y="374"/>
                  <a:pt x="0" y="374"/>
                </a:cubicBezTo>
                <a:cubicBezTo>
                  <a:pt x="1" y="373"/>
                  <a:pt x="1" y="373"/>
                  <a:pt x="1" y="373"/>
                </a:cubicBezTo>
                <a:cubicBezTo>
                  <a:pt x="169" y="128"/>
                  <a:pt x="169" y="128"/>
                  <a:pt x="169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38" y="128"/>
                  <a:pt x="240" y="130"/>
                  <a:pt x="240" y="132"/>
                </a:cubicBezTo>
                <a:cubicBezTo>
                  <a:pt x="240" y="134"/>
                  <a:pt x="238" y="136"/>
                  <a:pt x="236" y="136"/>
                </a:cubicBezTo>
                <a:cubicBezTo>
                  <a:pt x="173" y="136"/>
                  <a:pt x="173" y="136"/>
                  <a:pt x="173" y="136"/>
                </a:cubicBezTo>
                <a:cubicBezTo>
                  <a:pt x="9" y="377"/>
                  <a:pt x="9" y="377"/>
                  <a:pt x="9" y="377"/>
                </a:cubicBezTo>
                <a:cubicBezTo>
                  <a:pt x="9" y="451"/>
                  <a:pt x="9" y="451"/>
                  <a:pt x="9" y="451"/>
                </a:cubicBezTo>
                <a:cubicBezTo>
                  <a:pt x="168" y="451"/>
                  <a:pt x="168" y="451"/>
                  <a:pt x="168" y="451"/>
                </a:cubicBezTo>
                <a:cubicBezTo>
                  <a:pt x="168" y="528"/>
                  <a:pt x="168" y="528"/>
                  <a:pt x="168" y="528"/>
                </a:cubicBezTo>
                <a:cubicBezTo>
                  <a:pt x="221" y="528"/>
                  <a:pt x="221" y="528"/>
                  <a:pt x="221" y="528"/>
                </a:cubicBezTo>
                <a:cubicBezTo>
                  <a:pt x="226" y="537"/>
                  <a:pt x="226" y="537"/>
                  <a:pt x="226" y="537"/>
                </a:cubicBezTo>
                <a:cubicBezTo>
                  <a:pt x="227" y="540"/>
                  <a:pt x="229" y="542"/>
                  <a:pt x="231" y="544"/>
                </a:cubicBezTo>
                <a:cubicBezTo>
                  <a:pt x="234" y="548"/>
                  <a:pt x="238" y="552"/>
                  <a:pt x="241" y="556"/>
                </a:cubicBezTo>
                <a:cubicBezTo>
                  <a:pt x="298" y="612"/>
                  <a:pt x="373" y="644"/>
                  <a:pt x="453" y="644"/>
                </a:cubicBezTo>
                <a:cubicBezTo>
                  <a:pt x="533" y="645"/>
                  <a:pt x="609" y="614"/>
                  <a:pt x="666" y="559"/>
                </a:cubicBezTo>
                <a:cubicBezTo>
                  <a:pt x="724" y="502"/>
                  <a:pt x="757" y="426"/>
                  <a:pt x="758" y="345"/>
                </a:cubicBezTo>
                <a:cubicBezTo>
                  <a:pt x="758" y="264"/>
                  <a:pt x="727" y="187"/>
                  <a:pt x="670" y="129"/>
                </a:cubicBezTo>
                <a:cubicBezTo>
                  <a:pt x="562" y="21"/>
                  <a:pt x="390" y="10"/>
                  <a:pt x="270" y="103"/>
                </a:cubicBezTo>
                <a:cubicBezTo>
                  <a:pt x="268" y="105"/>
                  <a:pt x="265" y="104"/>
                  <a:pt x="264" y="103"/>
                </a:cubicBezTo>
                <a:cubicBezTo>
                  <a:pt x="262" y="101"/>
                  <a:pt x="263" y="98"/>
                  <a:pt x="265" y="96"/>
                </a:cubicBezTo>
                <a:cubicBezTo>
                  <a:pt x="388" y="0"/>
                  <a:pt x="565" y="12"/>
                  <a:pt x="676" y="123"/>
                </a:cubicBezTo>
                <a:cubicBezTo>
                  <a:pt x="735" y="183"/>
                  <a:pt x="767" y="261"/>
                  <a:pt x="766" y="345"/>
                </a:cubicBezTo>
                <a:cubicBezTo>
                  <a:pt x="766" y="428"/>
                  <a:pt x="732" y="506"/>
                  <a:pt x="672" y="565"/>
                </a:cubicBezTo>
                <a:cubicBezTo>
                  <a:pt x="614" y="622"/>
                  <a:pt x="537" y="653"/>
                  <a:pt x="455" y="653"/>
                </a:cubicBezTo>
                <a:close/>
                <a:moveTo>
                  <a:pt x="168" y="379"/>
                </a:moveTo>
                <a:cubicBezTo>
                  <a:pt x="90" y="379"/>
                  <a:pt x="90" y="379"/>
                  <a:pt x="90" y="379"/>
                </a:cubicBezTo>
                <a:cubicBezTo>
                  <a:pt x="139" y="306"/>
                  <a:pt x="139" y="306"/>
                  <a:pt x="139" y="306"/>
                </a:cubicBezTo>
                <a:cubicBezTo>
                  <a:pt x="147" y="294"/>
                  <a:pt x="154" y="281"/>
                  <a:pt x="160" y="267"/>
                </a:cubicBezTo>
                <a:cubicBezTo>
                  <a:pt x="161" y="264"/>
                  <a:pt x="161" y="264"/>
                  <a:pt x="161" y="264"/>
                </a:cubicBezTo>
                <a:cubicBezTo>
                  <a:pt x="174" y="264"/>
                  <a:pt x="174" y="264"/>
                  <a:pt x="174" y="264"/>
                </a:cubicBezTo>
                <a:cubicBezTo>
                  <a:pt x="171" y="270"/>
                  <a:pt x="171" y="270"/>
                  <a:pt x="171" y="270"/>
                </a:cubicBezTo>
                <a:cubicBezTo>
                  <a:pt x="170" y="271"/>
                  <a:pt x="170" y="276"/>
                  <a:pt x="169" y="292"/>
                </a:cubicBezTo>
                <a:cubicBezTo>
                  <a:pt x="169" y="307"/>
                  <a:pt x="168" y="319"/>
                  <a:pt x="168" y="328"/>
                </a:cubicBezTo>
                <a:lnTo>
                  <a:pt x="168" y="379"/>
                </a:lnTo>
                <a:close/>
                <a:moveTo>
                  <a:pt x="106" y="370"/>
                </a:moveTo>
                <a:cubicBezTo>
                  <a:pt x="160" y="370"/>
                  <a:pt x="160" y="370"/>
                  <a:pt x="160" y="37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60" y="319"/>
                  <a:pt x="160" y="307"/>
                  <a:pt x="161" y="292"/>
                </a:cubicBezTo>
                <a:cubicBezTo>
                  <a:pt x="161" y="289"/>
                  <a:pt x="161" y="286"/>
                  <a:pt x="161" y="284"/>
                </a:cubicBezTo>
                <a:cubicBezTo>
                  <a:pt x="156" y="293"/>
                  <a:pt x="151" y="302"/>
                  <a:pt x="146" y="311"/>
                </a:cubicBezTo>
                <a:lnTo>
                  <a:pt x="106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d4b5b78b65_0_10"/>
          <p:cNvSpPr/>
          <p:nvPr/>
        </p:nvSpPr>
        <p:spPr>
          <a:xfrm>
            <a:off x="7199323" y="1478303"/>
            <a:ext cx="91800" cy="89700"/>
          </a:xfrm>
          <a:prstGeom prst="ellipse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d4b5b78b65_0_10"/>
          <p:cNvSpPr/>
          <p:nvPr/>
        </p:nvSpPr>
        <p:spPr>
          <a:xfrm>
            <a:off x="7099833" y="2037570"/>
            <a:ext cx="1173596" cy="645236"/>
          </a:xfrm>
          <a:custGeom>
            <a:rect b="b" l="l" r="r" t="t"/>
            <a:pathLst>
              <a:path extrusionOk="0" h="273" w="498">
                <a:moveTo>
                  <a:pt x="265" y="24"/>
                </a:moveTo>
                <a:cubicBezTo>
                  <a:pt x="252" y="2"/>
                  <a:pt x="252" y="2"/>
                  <a:pt x="252" y="2"/>
                </a:cubicBezTo>
                <a:cubicBezTo>
                  <a:pt x="251" y="0"/>
                  <a:pt x="248" y="0"/>
                  <a:pt x="246" y="2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2"/>
                  <a:pt x="112" y="273"/>
                  <a:pt x="249" y="273"/>
                </a:cubicBezTo>
                <a:cubicBezTo>
                  <a:pt x="387" y="273"/>
                  <a:pt x="498" y="162"/>
                  <a:pt x="498" y="24"/>
                </a:cubicBezTo>
                <a:lnTo>
                  <a:pt x="265" y="24"/>
                </a:lnTo>
                <a:close/>
              </a:path>
            </a:pathLst>
          </a:custGeom>
          <a:solidFill>
            <a:srgbClr val="FFBC3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d4b5b78b65_0_10"/>
          <p:cNvSpPr/>
          <p:nvPr/>
        </p:nvSpPr>
        <p:spPr>
          <a:xfrm>
            <a:off x="1174870" y="1507807"/>
            <a:ext cx="1175370" cy="1177306"/>
          </a:xfrm>
          <a:custGeom>
            <a:rect b="b" l="l" r="r" t="t"/>
            <a:pathLst>
              <a:path extrusionOk="0" h="1580276" w="1577678">
                <a:moveTo>
                  <a:pt x="788839" y="0"/>
                </a:moveTo>
                <a:cubicBezTo>
                  <a:pt x="1224503" y="0"/>
                  <a:pt x="1577678" y="353757"/>
                  <a:pt x="1577678" y="790138"/>
                </a:cubicBezTo>
                <a:cubicBezTo>
                  <a:pt x="1577678" y="1226519"/>
                  <a:pt x="1224503" y="1580276"/>
                  <a:pt x="788839" y="1580276"/>
                </a:cubicBezTo>
                <a:cubicBezTo>
                  <a:pt x="353175" y="1580276"/>
                  <a:pt x="0" y="1226519"/>
                  <a:pt x="0" y="790138"/>
                </a:cubicBezTo>
                <a:cubicBezTo>
                  <a:pt x="0" y="353757"/>
                  <a:pt x="353175" y="0"/>
                  <a:pt x="788839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FBFBF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127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d4b5b78b65_0_10"/>
          <p:cNvSpPr/>
          <p:nvPr/>
        </p:nvSpPr>
        <p:spPr>
          <a:xfrm>
            <a:off x="675488" y="1290475"/>
            <a:ext cx="1889344" cy="1587975"/>
          </a:xfrm>
          <a:custGeom>
            <a:rect b="b" l="l" r="r" t="t"/>
            <a:pathLst>
              <a:path extrusionOk="0" h="673" w="802">
                <a:moveTo>
                  <a:pt x="461" y="652"/>
                </a:moveTo>
                <a:cubicBezTo>
                  <a:pt x="381" y="652"/>
                  <a:pt x="302" y="621"/>
                  <a:pt x="241" y="561"/>
                </a:cubicBezTo>
                <a:cubicBezTo>
                  <a:pt x="237" y="556"/>
                  <a:pt x="232" y="552"/>
                  <a:pt x="228" y="547"/>
                </a:cubicBezTo>
                <a:cubicBezTo>
                  <a:pt x="228" y="547"/>
                  <a:pt x="228" y="547"/>
                  <a:pt x="228" y="547"/>
                </a:cubicBezTo>
                <a:cubicBezTo>
                  <a:pt x="113" y="547"/>
                  <a:pt x="113" y="547"/>
                  <a:pt x="113" y="547"/>
                </a:cubicBezTo>
                <a:cubicBezTo>
                  <a:pt x="113" y="330"/>
                  <a:pt x="113" y="330"/>
                  <a:pt x="113" y="330"/>
                </a:cubicBezTo>
                <a:cubicBezTo>
                  <a:pt x="113" y="309"/>
                  <a:pt x="114" y="289"/>
                  <a:pt x="114" y="271"/>
                </a:cubicBezTo>
                <a:cubicBezTo>
                  <a:pt x="109" y="277"/>
                  <a:pt x="103" y="282"/>
                  <a:pt x="97" y="288"/>
                </a:cubicBezTo>
                <a:cubicBezTo>
                  <a:pt x="62" y="318"/>
                  <a:pt x="62" y="318"/>
                  <a:pt x="62" y="318"/>
                </a:cubicBezTo>
                <a:cubicBezTo>
                  <a:pt x="0" y="242"/>
                  <a:pt x="0" y="242"/>
                  <a:pt x="0" y="242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228" y="137"/>
                  <a:pt x="228" y="137"/>
                  <a:pt x="228" y="137"/>
                </a:cubicBezTo>
                <a:cubicBezTo>
                  <a:pt x="230" y="137"/>
                  <a:pt x="232" y="139"/>
                  <a:pt x="232" y="141"/>
                </a:cubicBezTo>
                <a:cubicBezTo>
                  <a:pt x="232" y="143"/>
                  <a:pt x="230" y="145"/>
                  <a:pt x="228" y="145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2" y="243"/>
                  <a:pt x="12" y="243"/>
                  <a:pt x="12" y="243"/>
                </a:cubicBezTo>
                <a:cubicBezTo>
                  <a:pt x="63" y="306"/>
                  <a:pt x="63" y="306"/>
                  <a:pt x="63" y="306"/>
                </a:cubicBezTo>
                <a:cubicBezTo>
                  <a:pt x="91" y="282"/>
                  <a:pt x="91" y="282"/>
                  <a:pt x="91" y="282"/>
                </a:cubicBezTo>
                <a:cubicBezTo>
                  <a:pt x="101" y="273"/>
                  <a:pt x="109" y="264"/>
                  <a:pt x="116" y="256"/>
                </a:cubicBezTo>
                <a:cubicBezTo>
                  <a:pt x="124" y="246"/>
                  <a:pt x="124" y="246"/>
                  <a:pt x="124" y="246"/>
                </a:cubicBezTo>
                <a:cubicBezTo>
                  <a:pt x="123" y="259"/>
                  <a:pt x="123" y="259"/>
                  <a:pt x="123" y="259"/>
                </a:cubicBezTo>
                <a:cubicBezTo>
                  <a:pt x="122" y="281"/>
                  <a:pt x="122" y="304"/>
                  <a:pt x="122" y="330"/>
                </a:cubicBezTo>
                <a:cubicBezTo>
                  <a:pt x="122" y="538"/>
                  <a:pt x="122" y="538"/>
                  <a:pt x="122" y="538"/>
                </a:cubicBezTo>
                <a:cubicBezTo>
                  <a:pt x="232" y="538"/>
                  <a:pt x="232" y="538"/>
                  <a:pt x="232" y="538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8" y="545"/>
                  <a:pt x="242" y="550"/>
                  <a:pt x="247" y="555"/>
                </a:cubicBezTo>
                <a:cubicBezTo>
                  <a:pt x="365" y="673"/>
                  <a:pt x="557" y="673"/>
                  <a:pt x="674" y="555"/>
                </a:cubicBezTo>
                <a:cubicBezTo>
                  <a:pt x="792" y="437"/>
                  <a:pt x="792" y="245"/>
                  <a:pt x="674" y="127"/>
                </a:cubicBezTo>
                <a:cubicBezTo>
                  <a:pt x="567" y="20"/>
                  <a:pt x="395" y="9"/>
                  <a:pt x="276" y="102"/>
                </a:cubicBezTo>
                <a:cubicBezTo>
                  <a:pt x="274" y="104"/>
                  <a:pt x="271" y="103"/>
                  <a:pt x="269" y="102"/>
                </a:cubicBezTo>
                <a:cubicBezTo>
                  <a:pt x="268" y="100"/>
                  <a:pt x="268" y="97"/>
                  <a:pt x="270" y="95"/>
                </a:cubicBezTo>
                <a:cubicBezTo>
                  <a:pt x="394" y="0"/>
                  <a:pt x="570" y="11"/>
                  <a:pt x="681" y="121"/>
                </a:cubicBezTo>
                <a:cubicBezTo>
                  <a:pt x="802" y="242"/>
                  <a:pt x="802" y="440"/>
                  <a:pt x="681" y="561"/>
                </a:cubicBezTo>
                <a:cubicBezTo>
                  <a:pt x="620" y="621"/>
                  <a:pt x="540" y="652"/>
                  <a:pt x="461" y="6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d4b5b78b65_0_10"/>
          <p:cNvSpPr/>
          <p:nvPr/>
        </p:nvSpPr>
        <p:spPr>
          <a:xfrm>
            <a:off x="1274359" y="1478831"/>
            <a:ext cx="88800" cy="89700"/>
          </a:xfrm>
          <a:prstGeom prst="ellipse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d4b5b78b65_0_10"/>
          <p:cNvSpPr/>
          <p:nvPr/>
        </p:nvSpPr>
        <p:spPr>
          <a:xfrm>
            <a:off x="1174870" y="2038098"/>
            <a:ext cx="1173596" cy="645236"/>
          </a:xfrm>
          <a:custGeom>
            <a:rect b="b" l="l" r="r" t="t"/>
            <a:pathLst>
              <a:path extrusionOk="0" h="273" w="498">
                <a:moveTo>
                  <a:pt x="265" y="24"/>
                </a:moveTo>
                <a:cubicBezTo>
                  <a:pt x="252" y="2"/>
                  <a:pt x="252" y="2"/>
                  <a:pt x="252" y="2"/>
                </a:cubicBezTo>
                <a:cubicBezTo>
                  <a:pt x="250" y="0"/>
                  <a:pt x="247" y="0"/>
                  <a:pt x="246" y="2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2"/>
                  <a:pt x="111" y="273"/>
                  <a:pt x="249" y="273"/>
                </a:cubicBezTo>
                <a:cubicBezTo>
                  <a:pt x="386" y="273"/>
                  <a:pt x="498" y="162"/>
                  <a:pt x="498" y="24"/>
                </a:cubicBezTo>
                <a:lnTo>
                  <a:pt x="265" y="24"/>
                </a:lnTo>
                <a:close/>
              </a:path>
            </a:pathLst>
          </a:custGeom>
          <a:solidFill>
            <a:srgbClr val="FFBC3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d4b5b78b65_0_10"/>
          <p:cNvSpPr/>
          <p:nvPr/>
        </p:nvSpPr>
        <p:spPr>
          <a:xfrm>
            <a:off x="5121948" y="1507807"/>
            <a:ext cx="1175370" cy="1177306"/>
          </a:xfrm>
          <a:custGeom>
            <a:rect b="b" l="l" r="r" t="t"/>
            <a:pathLst>
              <a:path extrusionOk="0" h="1580276" w="1577678">
                <a:moveTo>
                  <a:pt x="788839" y="0"/>
                </a:moveTo>
                <a:cubicBezTo>
                  <a:pt x="1224503" y="0"/>
                  <a:pt x="1577678" y="353757"/>
                  <a:pt x="1577678" y="790138"/>
                </a:cubicBezTo>
                <a:cubicBezTo>
                  <a:pt x="1577678" y="1226519"/>
                  <a:pt x="1224503" y="1580276"/>
                  <a:pt x="788839" y="1580276"/>
                </a:cubicBezTo>
                <a:cubicBezTo>
                  <a:pt x="353175" y="1580276"/>
                  <a:pt x="0" y="1226519"/>
                  <a:pt x="0" y="790138"/>
                </a:cubicBezTo>
                <a:cubicBezTo>
                  <a:pt x="0" y="353757"/>
                  <a:pt x="353175" y="0"/>
                  <a:pt x="788839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FBFBF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127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d4b5b78b65_0_10"/>
          <p:cNvSpPr/>
          <p:nvPr/>
        </p:nvSpPr>
        <p:spPr>
          <a:xfrm>
            <a:off x="4650578" y="1290475"/>
            <a:ext cx="1861331" cy="1587975"/>
          </a:xfrm>
          <a:custGeom>
            <a:rect b="b" l="l" r="r" t="t"/>
            <a:pathLst>
              <a:path extrusionOk="0" h="673" w="790">
                <a:moveTo>
                  <a:pt x="449" y="652"/>
                </a:moveTo>
                <a:cubicBezTo>
                  <a:pt x="369" y="652"/>
                  <a:pt x="289" y="621"/>
                  <a:pt x="229" y="561"/>
                </a:cubicBezTo>
                <a:cubicBezTo>
                  <a:pt x="224" y="556"/>
                  <a:pt x="219" y="551"/>
                  <a:pt x="215" y="545"/>
                </a:cubicBezTo>
                <a:cubicBezTo>
                  <a:pt x="214" y="545"/>
                  <a:pt x="214" y="545"/>
                  <a:pt x="214" y="545"/>
                </a:cubicBezTo>
                <a:cubicBezTo>
                  <a:pt x="204" y="531"/>
                  <a:pt x="204" y="531"/>
                  <a:pt x="204" y="531"/>
                </a:cubicBezTo>
                <a:cubicBezTo>
                  <a:pt x="203" y="531"/>
                  <a:pt x="202" y="532"/>
                  <a:pt x="201" y="532"/>
                </a:cubicBezTo>
                <a:cubicBezTo>
                  <a:pt x="179" y="538"/>
                  <a:pt x="153" y="541"/>
                  <a:pt x="125" y="541"/>
                </a:cubicBezTo>
                <a:cubicBezTo>
                  <a:pt x="103" y="541"/>
                  <a:pt x="83" y="540"/>
                  <a:pt x="64" y="537"/>
                </a:cubicBezTo>
                <a:cubicBezTo>
                  <a:pt x="46" y="534"/>
                  <a:pt x="25" y="528"/>
                  <a:pt x="4" y="520"/>
                </a:cubicBezTo>
                <a:cubicBezTo>
                  <a:pt x="1" y="518"/>
                  <a:pt x="1" y="518"/>
                  <a:pt x="1" y="518"/>
                </a:cubicBezTo>
                <a:cubicBezTo>
                  <a:pt x="1" y="419"/>
                  <a:pt x="1" y="419"/>
                  <a:pt x="1" y="419"/>
                </a:cubicBezTo>
                <a:cubicBezTo>
                  <a:pt x="7" y="422"/>
                  <a:pt x="7" y="422"/>
                  <a:pt x="7" y="422"/>
                </a:cubicBezTo>
                <a:cubicBezTo>
                  <a:pt x="25" y="431"/>
                  <a:pt x="42" y="437"/>
                  <a:pt x="60" y="441"/>
                </a:cubicBezTo>
                <a:cubicBezTo>
                  <a:pt x="78" y="446"/>
                  <a:pt x="94" y="448"/>
                  <a:pt x="109" y="448"/>
                </a:cubicBezTo>
                <a:cubicBezTo>
                  <a:pt x="132" y="448"/>
                  <a:pt x="149" y="444"/>
                  <a:pt x="159" y="438"/>
                </a:cubicBezTo>
                <a:cubicBezTo>
                  <a:pt x="169" y="432"/>
                  <a:pt x="173" y="423"/>
                  <a:pt x="173" y="411"/>
                </a:cubicBezTo>
                <a:cubicBezTo>
                  <a:pt x="173" y="401"/>
                  <a:pt x="171" y="393"/>
                  <a:pt x="166" y="388"/>
                </a:cubicBezTo>
                <a:cubicBezTo>
                  <a:pt x="161" y="383"/>
                  <a:pt x="152" y="379"/>
                  <a:pt x="141" y="376"/>
                </a:cubicBezTo>
                <a:cubicBezTo>
                  <a:pt x="128" y="373"/>
                  <a:pt x="112" y="372"/>
                  <a:pt x="92" y="372"/>
                </a:cubicBezTo>
                <a:cubicBezTo>
                  <a:pt x="63" y="372"/>
                  <a:pt x="63" y="372"/>
                  <a:pt x="63" y="372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145" y="282"/>
                  <a:pt x="171" y="269"/>
                  <a:pt x="171" y="244"/>
                </a:cubicBezTo>
                <a:cubicBezTo>
                  <a:pt x="171" y="235"/>
                  <a:pt x="168" y="228"/>
                  <a:pt x="161" y="224"/>
                </a:cubicBezTo>
                <a:cubicBezTo>
                  <a:pt x="153" y="219"/>
                  <a:pt x="143" y="217"/>
                  <a:pt x="130" y="217"/>
                </a:cubicBezTo>
                <a:cubicBezTo>
                  <a:pt x="106" y="217"/>
                  <a:pt x="80" y="225"/>
                  <a:pt x="53" y="242"/>
                </a:cubicBezTo>
                <a:cubicBezTo>
                  <a:pt x="50" y="244"/>
                  <a:pt x="50" y="244"/>
                  <a:pt x="50" y="244"/>
                </a:cubicBezTo>
                <a:cubicBezTo>
                  <a:pt x="0" y="165"/>
                  <a:pt x="0" y="165"/>
                  <a:pt x="0" y="165"/>
                </a:cubicBezTo>
                <a:cubicBezTo>
                  <a:pt x="4" y="162"/>
                  <a:pt x="4" y="162"/>
                  <a:pt x="4" y="162"/>
                </a:cubicBezTo>
                <a:cubicBezTo>
                  <a:pt x="25" y="147"/>
                  <a:pt x="47" y="137"/>
                  <a:pt x="70" y="130"/>
                </a:cubicBezTo>
                <a:cubicBezTo>
                  <a:pt x="92" y="124"/>
                  <a:pt x="118" y="121"/>
                  <a:pt x="147" y="121"/>
                </a:cubicBezTo>
                <a:cubicBezTo>
                  <a:pt x="172" y="121"/>
                  <a:pt x="194" y="124"/>
                  <a:pt x="213" y="130"/>
                </a:cubicBezTo>
                <a:cubicBezTo>
                  <a:pt x="215" y="130"/>
                  <a:pt x="216" y="133"/>
                  <a:pt x="215" y="135"/>
                </a:cubicBezTo>
                <a:cubicBezTo>
                  <a:pt x="215" y="137"/>
                  <a:pt x="212" y="139"/>
                  <a:pt x="210" y="138"/>
                </a:cubicBezTo>
                <a:cubicBezTo>
                  <a:pt x="192" y="132"/>
                  <a:pt x="171" y="130"/>
                  <a:pt x="147" y="130"/>
                </a:cubicBezTo>
                <a:cubicBezTo>
                  <a:pt x="119" y="130"/>
                  <a:pt x="94" y="133"/>
                  <a:pt x="72" y="139"/>
                </a:cubicBezTo>
                <a:cubicBezTo>
                  <a:pt x="52" y="144"/>
                  <a:pt x="31" y="154"/>
                  <a:pt x="12" y="167"/>
                </a:cubicBezTo>
                <a:cubicBezTo>
                  <a:pt x="52" y="232"/>
                  <a:pt x="52" y="232"/>
                  <a:pt x="52" y="232"/>
                </a:cubicBezTo>
                <a:cubicBezTo>
                  <a:pt x="79" y="216"/>
                  <a:pt x="105" y="208"/>
                  <a:pt x="130" y="208"/>
                </a:cubicBezTo>
                <a:cubicBezTo>
                  <a:pt x="145" y="208"/>
                  <a:pt x="157" y="211"/>
                  <a:pt x="165" y="216"/>
                </a:cubicBezTo>
                <a:cubicBezTo>
                  <a:pt x="175" y="222"/>
                  <a:pt x="180" y="232"/>
                  <a:pt x="180" y="244"/>
                </a:cubicBezTo>
                <a:cubicBezTo>
                  <a:pt x="180" y="275"/>
                  <a:pt x="150" y="290"/>
                  <a:pt x="93" y="290"/>
                </a:cubicBezTo>
                <a:cubicBezTo>
                  <a:pt x="72" y="290"/>
                  <a:pt x="72" y="290"/>
                  <a:pt x="72" y="290"/>
                </a:cubicBezTo>
                <a:cubicBezTo>
                  <a:pt x="72" y="363"/>
                  <a:pt x="72" y="363"/>
                  <a:pt x="72" y="363"/>
                </a:cubicBezTo>
                <a:cubicBezTo>
                  <a:pt x="92" y="363"/>
                  <a:pt x="92" y="363"/>
                  <a:pt x="92" y="363"/>
                </a:cubicBezTo>
                <a:cubicBezTo>
                  <a:pt x="113" y="363"/>
                  <a:pt x="130" y="365"/>
                  <a:pt x="143" y="368"/>
                </a:cubicBezTo>
                <a:cubicBezTo>
                  <a:pt x="156" y="371"/>
                  <a:pt x="166" y="376"/>
                  <a:pt x="172" y="382"/>
                </a:cubicBezTo>
                <a:cubicBezTo>
                  <a:pt x="179" y="389"/>
                  <a:pt x="182" y="399"/>
                  <a:pt x="182" y="411"/>
                </a:cubicBezTo>
                <a:cubicBezTo>
                  <a:pt x="182" y="426"/>
                  <a:pt x="176" y="438"/>
                  <a:pt x="163" y="446"/>
                </a:cubicBezTo>
                <a:cubicBezTo>
                  <a:pt x="152" y="453"/>
                  <a:pt x="134" y="456"/>
                  <a:pt x="109" y="456"/>
                </a:cubicBezTo>
                <a:cubicBezTo>
                  <a:pt x="94" y="456"/>
                  <a:pt x="76" y="454"/>
                  <a:pt x="58" y="450"/>
                </a:cubicBezTo>
                <a:cubicBezTo>
                  <a:pt x="42" y="446"/>
                  <a:pt x="26" y="440"/>
                  <a:pt x="10" y="433"/>
                </a:cubicBezTo>
                <a:cubicBezTo>
                  <a:pt x="10" y="513"/>
                  <a:pt x="10" y="513"/>
                  <a:pt x="10" y="513"/>
                </a:cubicBezTo>
                <a:cubicBezTo>
                  <a:pt x="30" y="520"/>
                  <a:pt x="49" y="525"/>
                  <a:pt x="66" y="528"/>
                </a:cubicBezTo>
                <a:cubicBezTo>
                  <a:pt x="84" y="531"/>
                  <a:pt x="104" y="533"/>
                  <a:pt x="125" y="533"/>
                </a:cubicBezTo>
                <a:cubicBezTo>
                  <a:pt x="153" y="533"/>
                  <a:pt x="177" y="530"/>
                  <a:pt x="199" y="524"/>
                </a:cubicBezTo>
                <a:cubicBezTo>
                  <a:pt x="200" y="523"/>
                  <a:pt x="202" y="523"/>
                  <a:pt x="204" y="522"/>
                </a:cubicBezTo>
                <a:cubicBezTo>
                  <a:pt x="207" y="521"/>
                  <a:pt x="207" y="521"/>
                  <a:pt x="207" y="521"/>
                </a:cubicBezTo>
                <a:cubicBezTo>
                  <a:pt x="221" y="540"/>
                  <a:pt x="221" y="540"/>
                  <a:pt x="221" y="540"/>
                </a:cubicBezTo>
                <a:cubicBezTo>
                  <a:pt x="226" y="545"/>
                  <a:pt x="230" y="550"/>
                  <a:pt x="235" y="555"/>
                </a:cubicBezTo>
                <a:cubicBezTo>
                  <a:pt x="353" y="673"/>
                  <a:pt x="545" y="673"/>
                  <a:pt x="662" y="555"/>
                </a:cubicBezTo>
                <a:cubicBezTo>
                  <a:pt x="780" y="437"/>
                  <a:pt x="780" y="245"/>
                  <a:pt x="662" y="127"/>
                </a:cubicBezTo>
                <a:cubicBezTo>
                  <a:pt x="555" y="20"/>
                  <a:pt x="383" y="9"/>
                  <a:pt x="263" y="102"/>
                </a:cubicBezTo>
                <a:cubicBezTo>
                  <a:pt x="262" y="104"/>
                  <a:pt x="259" y="103"/>
                  <a:pt x="257" y="102"/>
                </a:cubicBezTo>
                <a:cubicBezTo>
                  <a:pt x="256" y="100"/>
                  <a:pt x="256" y="97"/>
                  <a:pt x="258" y="95"/>
                </a:cubicBezTo>
                <a:cubicBezTo>
                  <a:pt x="381" y="0"/>
                  <a:pt x="558" y="11"/>
                  <a:pt x="668" y="121"/>
                </a:cubicBezTo>
                <a:cubicBezTo>
                  <a:pt x="790" y="242"/>
                  <a:pt x="790" y="440"/>
                  <a:pt x="668" y="561"/>
                </a:cubicBezTo>
                <a:cubicBezTo>
                  <a:pt x="608" y="621"/>
                  <a:pt x="528" y="652"/>
                  <a:pt x="449" y="6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d4b5b78b65_0_10"/>
          <p:cNvSpPr/>
          <p:nvPr/>
        </p:nvSpPr>
        <p:spPr>
          <a:xfrm>
            <a:off x="5225302" y="1478831"/>
            <a:ext cx="89700" cy="89700"/>
          </a:xfrm>
          <a:prstGeom prst="ellipse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d4b5b78b65_0_10"/>
          <p:cNvSpPr/>
          <p:nvPr/>
        </p:nvSpPr>
        <p:spPr>
          <a:xfrm>
            <a:off x="5121948" y="2038098"/>
            <a:ext cx="1173596" cy="645236"/>
          </a:xfrm>
          <a:custGeom>
            <a:rect b="b" l="l" r="r" t="t"/>
            <a:pathLst>
              <a:path extrusionOk="0" h="273" w="498">
                <a:moveTo>
                  <a:pt x="264" y="24"/>
                </a:moveTo>
                <a:cubicBezTo>
                  <a:pt x="252" y="2"/>
                  <a:pt x="252" y="2"/>
                  <a:pt x="252" y="2"/>
                </a:cubicBezTo>
                <a:cubicBezTo>
                  <a:pt x="250" y="0"/>
                  <a:pt x="247" y="0"/>
                  <a:pt x="246" y="2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2"/>
                  <a:pt x="111" y="273"/>
                  <a:pt x="249" y="273"/>
                </a:cubicBezTo>
                <a:cubicBezTo>
                  <a:pt x="386" y="273"/>
                  <a:pt x="498" y="162"/>
                  <a:pt x="498" y="24"/>
                </a:cubicBezTo>
                <a:lnTo>
                  <a:pt x="264" y="24"/>
                </a:lnTo>
                <a:close/>
              </a:path>
            </a:pathLst>
          </a:custGeom>
          <a:solidFill>
            <a:srgbClr val="FFBC3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d4b5b78b65_0_10"/>
          <p:cNvSpPr/>
          <p:nvPr/>
        </p:nvSpPr>
        <p:spPr>
          <a:xfrm>
            <a:off x="3157586" y="1505830"/>
            <a:ext cx="1175370" cy="1177306"/>
          </a:xfrm>
          <a:custGeom>
            <a:rect b="b" l="l" r="r" t="t"/>
            <a:pathLst>
              <a:path extrusionOk="0" h="1580276" w="1577678">
                <a:moveTo>
                  <a:pt x="788839" y="0"/>
                </a:moveTo>
                <a:cubicBezTo>
                  <a:pt x="1224503" y="0"/>
                  <a:pt x="1577678" y="353757"/>
                  <a:pt x="1577678" y="790138"/>
                </a:cubicBezTo>
                <a:cubicBezTo>
                  <a:pt x="1577678" y="1226519"/>
                  <a:pt x="1224503" y="1580276"/>
                  <a:pt x="788839" y="1580276"/>
                </a:cubicBezTo>
                <a:cubicBezTo>
                  <a:pt x="353175" y="1580276"/>
                  <a:pt x="0" y="1226519"/>
                  <a:pt x="0" y="790138"/>
                </a:cubicBezTo>
                <a:cubicBezTo>
                  <a:pt x="0" y="353757"/>
                  <a:pt x="353175" y="0"/>
                  <a:pt x="788839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FBFBF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127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d4b5b78b65_0_10"/>
          <p:cNvSpPr/>
          <p:nvPr/>
        </p:nvSpPr>
        <p:spPr>
          <a:xfrm>
            <a:off x="2667863" y="1288498"/>
            <a:ext cx="1879683" cy="1587975"/>
          </a:xfrm>
          <a:custGeom>
            <a:rect b="b" l="l" r="r" t="t"/>
            <a:pathLst>
              <a:path extrusionOk="0" h="673" w="798">
                <a:moveTo>
                  <a:pt x="457" y="652"/>
                </a:moveTo>
                <a:cubicBezTo>
                  <a:pt x="377" y="652"/>
                  <a:pt x="297" y="621"/>
                  <a:pt x="237" y="561"/>
                </a:cubicBezTo>
                <a:cubicBezTo>
                  <a:pt x="232" y="556"/>
                  <a:pt x="227" y="551"/>
                  <a:pt x="223" y="545"/>
                </a:cubicBezTo>
                <a:cubicBezTo>
                  <a:pt x="215" y="536"/>
                  <a:pt x="215" y="536"/>
                  <a:pt x="215" y="536"/>
                </a:cubicBezTo>
                <a:cubicBezTo>
                  <a:pt x="6" y="536"/>
                  <a:pt x="6" y="536"/>
                  <a:pt x="6" y="536"/>
                </a:cubicBezTo>
                <a:cubicBezTo>
                  <a:pt x="6" y="459"/>
                  <a:pt x="6" y="459"/>
                  <a:pt x="6" y="459"/>
                </a:cubicBezTo>
                <a:cubicBezTo>
                  <a:pt x="105" y="358"/>
                  <a:pt x="105" y="358"/>
                  <a:pt x="105" y="358"/>
                </a:cubicBezTo>
                <a:cubicBezTo>
                  <a:pt x="133" y="330"/>
                  <a:pt x="151" y="310"/>
                  <a:pt x="159" y="299"/>
                </a:cubicBezTo>
                <a:cubicBezTo>
                  <a:pt x="168" y="289"/>
                  <a:pt x="174" y="280"/>
                  <a:pt x="177" y="272"/>
                </a:cubicBezTo>
                <a:cubicBezTo>
                  <a:pt x="180" y="265"/>
                  <a:pt x="182" y="258"/>
                  <a:pt x="182" y="250"/>
                </a:cubicBezTo>
                <a:cubicBezTo>
                  <a:pt x="182" y="241"/>
                  <a:pt x="179" y="234"/>
                  <a:pt x="173" y="229"/>
                </a:cubicBezTo>
                <a:cubicBezTo>
                  <a:pt x="167" y="223"/>
                  <a:pt x="158" y="221"/>
                  <a:pt x="147" y="221"/>
                </a:cubicBezTo>
                <a:cubicBezTo>
                  <a:pt x="135" y="221"/>
                  <a:pt x="123" y="224"/>
                  <a:pt x="111" y="231"/>
                </a:cubicBezTo>
                <a:cubicBezTo>
                  <a:pt x="99" y="238"/>
                  <a:pt x="84" y="248"/>
                  <a:pt x="68" y="262"/>
                </a:cubicBezTo>
                <a:cubicBezTo>
                  <a:pt x="65" y="265"/>
                  <a:pt x="65" y="265"/>
                  <a:pt x="65" y="265"/>
                </a:cubicBezTo>
                <a:cubicBezTo>
                  <a:pt x="0" y="189"/>
                  <a:pt x="0" y="189"/>
                  <a:pt x="0" y="189"/>
                </a:cubicBezTo>
                <a:cubicBezTo>
                  <a:pt x="3" y="186"/>
                  <a:pt x="3" y="186"/>
                  <a:pt x="3" y="186"/>
                </a:cubicBezTo>
                <a:cubicBezTo>
                  <a:pt x="24" y="168"/>
                  <a:pt x="41" y="154"/>
                  <a:pt x="56" y="146"/>
                </a:cubicBezTo>
                <a:cubicBezTo>
                  <a:pt x="70" y="138"/>
                  <a:pt x="86" y="132"/>
                  <a:pt x="103" y="127"/>
                </a:cubicBezTo>
                <a:cubicBezTo>
                  <a:pt x="120" y="123"/>
                  <a:pt x="139" y="121"/>
                  <a:pt x="160" y="121"/>
                </a:cubicBezTo>
                <a:cubicBezTo>
                  <a:pt x="186" y="121"/>
                  <a:pt x="210" y="126"/>
                  <a:pt x="231" y="135"/>
                </a:cubicBezTo>
                <a:cubicBezTo>
                  <a:pt x="233" y="136"/>
                  <a:pt x="234" y="139"/>
                  <a:pt x="233" y="141"/>
                </a:cubicBezTo>
                <a:cubicBezTo>
                  <a:pt x="232" y="143"/>
                  <a:pt x="229" y="144"/>
                  <a:pt x="227" y="143"/>
                </a:cubicBezTo>
                <a:cubicBezTo>
                  <a:pt x="208" y="134"/>
                  <a:pt x="185" y="130"/>
                  <a:pt x="160" y="130"/>
                </a:cubicBezTo>
                <a:cubicBezTo>
                  <a:pt x="139" y="130"/>
                  <a:pt x="121" y="132"/>
                  <a:pt x="105" y="136"/>
                </a:cubicBezTo>
                <a:cubicBezTo>
                  <a:pt x="89" y="140"/>
                  <a:pt x="74" y="146"/>
                  <a:pt x="60" y="154"/>
                </a:cubicBezTo>
                <a:cubicBezTo>
                  <a:pt x="47" y="161"/>
                  <a:pt x="31" y="173"/>
                  <a:pt x="12" y="190"/>
                </a:cubicBezTo>
                <a:cubicBezTo>
                  <a:pt x="66" y="253"/>
                  <a:pt x="66" y="253"/>
                  <a:pt x="66" y="253"/>
                </a:cubicBezTo>
                <a:cubicBezTo>
                  <a:pt x="81" y="240"/>
                  <a:pt x="95" y="230"/>
                  <a:pt x="107" y="223"/>
                </a:cubicBezTo>
                <a:cubicBezTo>
                  <a:pt x="120" y="216"/>
                  <a:pt x="134" y="212"/>
                  <a:pt x="147" y="212"/>
                </a:cubicBezTo>
                <a:cubicBezTo>
                  <a:pt x="160" y="212"/>
                  <a:pt x="171" y="215"/>
                  <a:pt x="179" y="222"/>
                </a:cubicBezTo>
                <a:cubicBezTo>
                  <a:pt x="186" y="229"/>
                  <a:pt x="190" y="238"/>
                  <a:pt x="190" y="250"/>
                </a:cubicBezTo>
                <a:cubicBezTo>
                  <a:pt x="190" y="259"/>
                  <a:pt x="188" y="268"/>
                  <a:pt x="185" y="276"/>
                </a:cubicBezTo>
                <a:cubicBezTo>
                  <a:pt x="181" y="284"/>
                  <a:pt x="175" y="293"/>
                  <a:pt x="166" y="304"/>
                </a:cubicBezTo>
                <a:cubicBezTo>
                  <a:pt x="158" y="315"/>
                  <a:pt x="139" y="335"/>
                  <a:pt x="111" y="364"/>
                </a:cubicBezTo>
                <a:cubicBezTo>
                  <a:pt x="14" y="462"/>
                  <a:pt x="14" y="462"/>
                  <a:pt x="14" y="462"/>
                </a:cubicBezTo>
                <a:cubicBezTo>
                  <a:pt x="14" y="527"/>
                  <a:pt x="14" y="527"/>
                  <a:pt x="14" y="527"/>
                </a:cubicBezTo>
                <a:cubicBezTo>
                  <a:pt x="219" y="527"/>
                  <a:pt x="219" y="527"/>
                  <a:pt x="219" y="527"/>
                </a:cubicBezTo>
                <a:cubicBezTo>
                  <a:pt x="229" y="540"/>
                  <a:pt x="229" y="540"/>
                  <a:pt x="229" y="540"/>
                </a:cubicBezTo>
                <a:cubicBezTo>
                  <a:pt x="233" y="545"/>
                  <a:pt x="238" y="550"/>
                  <a:pt x="243" y="555"/>
                </a:cubicBezTo>
                <a:cubicBezTo>
                  <a:pt x="361" y="673"/>
                  <a:pt x="553" y="673"/>
                  <a:pt x="670" y="555"/>
                </a:cubicBezTo>
                <a:cubicBezTo>
                  <a:pt x="788" y="437"/>
                  <a:pt x="788" y="245"/>
                  <a:pt x="670" y="127"/>
                </a:cubicBezTo>
                <a:cubicBezTo>
                  <a:pt x="563" y="20"/>
                  <a:pt x="391" y="9"/>
                  <a:pt x="271" y="102"/>
                </a:cubicBezTo>
                <a:cubicBezTo>
                  <a:pt x="270" y="104"/>
                  <a:pt x="267" y="103"/>
                  <a:pt x="265" y="102"/>
                </a:cubicBezTo>
                <a:cubicBezTo>
                  <a:pt x="264" y="100"/>
                  <a:pt x="264" y="97"/>
                  <a:pt x="266" y="95"/>
                </a:cubicBezTo>
                <a:cubicBezTo>
                  <a:pt x="389" y="0"/>
                  <a:pt x="566" y="11"/>
                  <a:pt x="676" y="121"/>
                </a:cubicBezTo>
                <a:cubicBezTo>
                  <a:pt x="798" y="242"/>
                  <a:pt x="798" y="440"/>
                  <a:pt x="676" y="561"/>
                </a:cubicBezTo>
                <a:cubicBezTo>
                  <a:pt x="616" y="621"/>
                  <a:pt x="536" y="652"/>
                  <a:pt x="457" y="652"/>
                </a:cubicBezTo>
                <a:close/>
                <a:moveTo>
                  <a:pt x="202" y="447"/>
                </a:moveTo>
                <a:cubicBezTo>
                  <a:pt x="145" y="447"/>
                  <a:pt x="145" y="447"/>
                  <a:pt x="145" y="447"/>
                </a:cubicBezTo>
                <a:cubicBezTo>
                  <a:pt x="145" y="438"/>
                  <a:pt x="145" y="438"/>
                  <a:pt x="145" y="438"/>
                </a:cubicBezTo>
                <a:cubicBezTo>
                  <a:pt x="151" y="433"/>
                  <a:pt x="151" y="433"/>
                  <a:pt x="151" y="433"/>
                </a:cubicBezTo>
                <a:cubicBezTo>
                  <a:pt x="168" y="418"/>
                  <a:pt x="175" y="411"/>
                  <a:pt x="187" y="399"/>
                </a:cubicBezTo>
                <a:cubicBezTo>
                  <a:pt x="189" y="398"/>
                  <a:pt x="192" y="398"/>
                  <a:pt x="193" y="400"/>
                </a:cubicBezTo>
                <a:cubicBezTo>
                  <a:pt x="195" y="401"/>
                  <a:pt x="195" y="404"/>
                  <a:pt x="193" y="406"/>
                </a:cubicBezTo>
                <a:cubicBezTo>
                  <a:pt x="181" y="417"/>
                  <a:pt x="174" y="424"/>
                  <a:pt x="158" y="438"/>
                </a:cubicBezTo>
                <a:cubicBezTo>
                  <a:pt x="202" y="438"/>
                  <a:pt x="202" y="438"/>
                  <a:pt x="202" y="438"/>
                </a:cubicBezTo>
                <a:cubicBezTo>
                  <a:pt x="204" y="438"/>
                  <a:pt x="206" y="440"/>
                  <a:pt x="206" y="442"/>
                </a:cubicBezTo>
                <a:cubicBezTo>
                  <a:pt x="206" y="445"/>
                  <a:pt x="204" y="447"/>
                  <a:pt x="202" y="447"/>
                </a:cubicBezTo>
                <a:close/>
                <a:moveTo>
                  <a:pt x="149" y="440"/>
                </a:moveTo>
                <a:cubicBezTo>
                  <a:pt x="149" y="440"/>
                  <a:pt x="149" y="440"/>
                  <a:pt x="149" y="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d4b5b78b65_0_10"/>
          <p:cNvSpPr/>
          <p:nvPr/>
        </p:nvSpPr>
        <p:spPr>
          <a:xfrm>
            <a:off x="3257075" y="1476854"/>
            <a:ext cx="91800" cy="89700"/>
          </a:xfrm>
          <a:prstGeom prst="ellipse">
            <a:avLst/>
          </a:prstGeom>
          <a:solidFill>
            <a:srgbClr val="FFBC33"/>
          </a:solidFill>
          <a:ln>
            <a:noFill/>
          </a:ln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d4b5b78b65_0_10"/>
          <p:cNvSpPr/>
          <p:nvPr/>
        </p:nvSpPr>
        <p:spPr>
          <a:xfrm>
            <a:off x="3157586" y="2036121"/>
            <a:ext cx="1173596" cy="645236"/>
          </a:xfrm>
          <a:custGeom>
            <a:rect b="b" l="l" r="r" t="t"/>
            <a:pathLst>
              <a:path extrusionOk="0" h="273" w="498">
                <a:moveTo>
                  <a:pt x="264" y="24"/>
                </a:moveTo>
                <a:cubicBezTo>
                  <a:pt x="252" y="2"/>
                  <a:pt x="252" y="2"/>
                  <a:pt x="252" y="2"/>
                </a:cubicBezTo>
                <a:cubicBezTo>
                  <a:pt x="250" y="0"/>
                  <a:pt x="247" y="0"/>
                  <a:pt x="246" y="2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2"/>
                  <a:pt x="111" y="273"/>
                  <a:pt x="249" y="273"/>
                </a:cubicBezTo>
                <a:cubicBezTo>
                  <a:pt x="386" y="273"/>
                  <a:pt x="498" y="162"/>
                  <a:pt x="498" y="24"/>
                </a:cubicBezTo>
                <a:lnTo>
                  <a:pt x="264" y="24"/>
                </a:lnTo>
                <a:close/>
              </a:path>
            </a:pathLst>
          </a:custGeom>
          <a:solidFill>
            <a:srgbClr val="FFBC3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t" bIns="34000" lIns="68000" spcFirstLastPara="1" rIns="68000" wrap="square" tIns="3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g2d4b5b78b65_0_10"/>
          <p:cNvGrpSpPr/>
          <p:nvPr/>
        </p:nvGrpSpPr>
        <p:grpSpPr>
          <a:xfrm>
            <a:off x="6826368" y="3000642"/>
            <a:ext cx="1622839" cy="1306237"/>
            <a:chOff x="8915811" y="4817406"/>
            <a:chExt cx="1845603" cy="2060635"/>
          </a:xfrm>
        </p:grpSpPr>
        <p:sp>
          <p:nvSpPr>
            <p:cNvPr id="242" name="Google Shape;242;g2d4b5b78b65_0_10"/>
            <p:cNvSpPr txBox="1"/>
            <p:nvPr/>
          </p:nvSpPr>
          <p:spPr>
            <a:xfrm>
              <a:off x="8915811" y="4817406"/>
              <a:ext cx="1845600" cy="6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Dominer les recherche Google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3" name="Google Shape;243;g2d4b5b78b65_0_10"/>
            <p:cNvSpPr txBox="1"/>
            <p:nvPr/>
          </p:nvSpPr>
          <p:spPr>
            <a:xfrm>
              <a:off x="8915814" y="5551441"/>
              <a:ext cx="1845600" cy="13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28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Apparaissez toujours en tête les résultats de recherche sur Google dans votre ville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g2d4b5b78b65_0_10"/>
          <p:cNvGrpSpPr/>
          <p:nvPr/>
        </p:nvGrpSpPr>
        <p:grpSpPr>
          <a:xfrm>
            <a:off x="928118" y="3005128"/>
            <a:ext cx="1622836" cy="1291252"/>
            <a:chOff x="1485943" y="4822679"/>
            <a:chExt cx="1845600" cy="2036996"/>
          </a:xfrm>
        </p:grpSpPr>
        <p:sp>
          <p:nvSpPr>
            <p:cNvPr id="245" name="Google Shape;245;g2d4b5b78b65_0_10"/>
            <p:cNvSpPr txBox="1"/>
            <p:nvPr/>
          </p:nvSpPr>
          <p:spPr>
            <a:xfrm>
              <a:off x="1485943" y="4822679"/>
              <a:ext cx="1845600" cy="6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Choisir des objectifs précis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6" name="Google Shape;246;g2d4b5b78b65_0_10"/>
            <p:cNvSpPr txBox="1"/>
            <p:nvPr/>
          </p:nvSpPr>
          <p:spPr>
            <a:xfrm>
              <a:off x="1485943" y="5533075"/>
              <a:ext cx="1845600" cy="13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28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fr" sz="10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Mon conseil : objectif engagement pour attirer les client sur whatsapp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g2d4b5b78b65_0_10"/>
          <p:cNvGrpSpPr/>
          <p:nvPr/>
        </p:nvGrpSpPr>
        <p:grpSpPr>
          <a:xfrm>
            <a:off x="4889424" y="3005128"/>
            <a:ext cx="1622836" cy="1294527"/>
            <a:chOff x="6442408" y="4822679"/>
            <a:chExt cx="1845600" cy="2042162"/>
          </a:xfrm>
        </p:grpSpPr>
        <p:sp>
          <p:nvSpPr>
            <p:cNvPr id="248" name="Google Shape;248;g2d4b5b78b65_0_10"/>
            <p:cNvSpPr txBox="1"/>
            <p:nvPr/>
          </p:nvSpPr>
          <p:spPr>
            <a:xfrm>
              <a:off x="6451895" y="4822679"/>
              <a:ext cx="1826700" cy="6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Générer des leads segmentés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9" name="Google Shape;249;g2d4b5b78b65_0_10"/>
            <p:cNvSpPr txBox="1"/>
            <p:nvPr/>
          </p:nvSpPr>
          <p:spPr>
            <a:xfrm>
              <a:off x="6442408" y="5538241"/>
              <a:ext cx="1845600" cy="13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28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fr" sz="10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Générer des leads de haute qualité, prêts à convertir grâce à Meta &amp; Google Ads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g2d4b5b78b65_0_10"/>
          <p:cNvGrpSpPr/>
          <p:nvPr/>
        </p:nvGrpSpPr>
        <p:grpSpPr>
          <a:xfrm>
            <a:off x="2932961" y="3001855"/>
            <a:ext cx="1622836" cy="1297787"/>
            <a:chOff x="3963854" y="4576990"/>
            <a:chExt cx="1845600" cy="2047305"/>
          </a:xfrm>
        </p:grpSpPr>
        <p:sp>
          <p:nvSpPr>
            <p:cNvPr id="251" name="Google Shape;251;g2d4b5b78b65_0_10"/>
            <p:cNvSpPr txBox="1"/>
            <p:nvPr/>
          </p:nvSpPr>
          <p:spPr>
            <a:xfrm>
              <a:off x="3978341" y="4576990"/>
              <a:ext cx="1816800" cy="6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Devenir une </a:t>
              </a:r>
              <a:r>
                <a:rPr b="1" lang="fr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référence</a:t>
              </a:r>
              <a:r>
                <a:rPr b="1" lang="fr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à [ville]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2" name="Google Shape;252;g2d4b5b78b65_0_10"/>
            <p:cNvSpPr txBox="1"/>
            <p:nvPr/>
          </p:nvSpPr>
          <p:spPr>
            <a:xfrm>
              <a:off x="3963854" y="5297695"/>
              <a:ext cx="1845600" cy="13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775" lIns="53550" spcFirstLastPara="1" rIns="53550" wrap="square" tIns="26775">
              <a:spAutoFit/>
            </a:bodyPr>
            <a:lstStyle/>
            <a:p>
              <a:pPr indent="0" lvl="0" marL="0" marR="0" rtl="0" algn="l">
                <a:lnSpc>
                  <a:spcPct val="1289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Avec des pubs ciblée sur l’audience locale la plus susceptible de convertir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1B49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002-KIMS BUSINESS\007-04-1-FIVERR\01-PPT-TEMPLATE\COVER-PSD\05-cut-01.png" id="257" name="Google Shape;2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530895" y="2672819"/>
            <a:ext cx="3771149" cy="18229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"/>
          <p:cNvSpPr/>
          <p:nvPr/>
        </p:nvSpPr>
        <p:spPr>
          <a:xfrm>
            <a:off x="3707679" y="2774697"/>
            <a:ext cx="2425866" cy="750399"/>
          </a:xfrm>
          <a:prstGeom prst="homePlate">
            <a:avLst>
              <a:gd fmla="val 50000" name="adj"/>
            </a:avLst>
          </a:prstGeom>
          <a:solidFill>
            <a:srgbClr val="FFBC33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4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"/>
          <p:cNvSpPr/>
          <p:nvPr/>
        </p:nvSpPr>
        <p:spPr>
          <a:xfrm>
            <a:off x="3734651" y="1158199"/>
            <a:ext cx="2425867" cy="750399"/>
          </a:xfrm>
          <a:prstGeom prst="homePlate">
            <a:avLst>
              <a:gd fmla="val 50000" name="adj"/>
            </a:avLst>
          </a:prstGeom>
          <a:solidFill>
            <a:srgbClr val="FFBC33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4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2"/>
          <p:cNvGrpSpPr/>
          <p:nvPr/>
        </p:nvGrpSpPr>
        <p:grpSpPr>
          <a:xfrm>
            <a:off x="5325796" y="1193677"/>
            <a:ext cx="679448" cy="679448"/>
            <a:chOff x="5589932" y="2023253"/>
            <a:chExt cx="908057" cy="908057"/>
          </a:xfrm>
        </p:grpSpPr>
        <p:sp>
          <p:nvSpPr>
            <p:cNvPr id="261" name="Google Shape;261;p2"/>
            <p:cNvSpPr/>
            <p:nvPr/>
          </p:nvSpPr>
          <p:spPr>
            <a:xfrm rot="-2700000">
              <a:off x="5722914" y="2156235"/>
              <a:ext cx="642093" cy="642093"/>
            </a:xfrm>
            <a:prstGeom prst="roundRect">
              <a:avLst>
                <a:gd fmla="val 10715" name="adj"/>
              </a:avLst>
            </a:prstGeom>
            <a:solidFill>
              <a:srgbClr val="FFBC33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17175" lIns="34375" spcFirstLastPara="1" rIns="34375" wrap="square" tIns="17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700000">
              <a:off x="5782708" y="2216030"/>
              <a:ext cx="522503" cy="522503"/>
            </a:xfrm>
            <a:prstGeom prst="roundRect">
              <a:avLst>
                <a:gd fmla="val 1071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5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2"/>
          <p:cNvSpPr txBox="1"/>
          <p:nvPr/>
        </p:nvSpPr>
        <p:spPr>
          <a:xfrm>
            <a:off x="5432205" y="1409927"/>
            <a:ext cx="463270" cy="288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278" u="none" cap="none" strike="noStrike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i="0" sz="1278" u="none" cap="none" strike="noStrike">
              <a:solidFill>
                <a:srgbClr val="FFBC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:\002-KIMS BUSINESS\007-04-1-FIVERR\01-PPT-TEMPLATE\COVER-PSD\05-cut-01.png" id="264" name="Google Shape;2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836905" y="2672819"/>
            <a:ext cx="3771149" cy="182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"/>
          <p:cNvSpPr/>
          <p:nvPr/>
        </p:nvSpPr>
        <p:spPr>
          <a:xfrm rot="10800000">
            <a:off x="3010456" y="1972223"/>
            <a:ext cx="2421782" cy="750399"/>
          </a:xfrm>
          <a:prstGeom prst="homePlate">
            <a:avLst>
              <a:gd fmla="val 50000" name="adj"/>
            </a:avLst>
          </a:prstGeom>
          <a:solidFill>
            <a:srgbClr val="3280FE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4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"/>
          <p:cNvSpPr/>
          <p:nvPr/>
        </p:nvSpPr>
        <p:spPr>
          <a:xfrm rot="10800000">
            <a:off x="3010455" y="3588722"/>
            <a:ext cx="2421781" cy="750399"/>
          </a:xfrm>
          <a:prstGeom prst="homePlate">
            <a:avLst>
              <a:gd fmla="val 50000" name="adj"/>
            </a:avLst>
          </a:prstGeom>
          <a:solidFill>
            <a:srgbClr val="3280FE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4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2"/>
          <p:cNvGrpSpPr/>
          <p:nvPr/>
        </p:nvGrpSpPr>
        <p:grpSpPr>
          <a:xfrm>
            <a:off x="3132829" y="2008382"/>
            <a:ext cx="678080" cy="678080"/>
            <a:chOff x="4103149" y="2711930"/>
            <a:chExt cx="906228" cy="906228"/>
          </a:xfrm>
        </p:grpSpPr>
        <p:sp>
          <p:nvSpPr>
            <p:cNvPr id="268" name="Google Shape;268;p2"/>
            <p:cNvSpPr/>
            <p:nvPr/>
          </p:nvSpPr>
          <p:spPr>
            <a:xfrm rot="-2700000">
              <a:off x="4235863" y="2844644"/>
              <a:ext cx="640800" cy="640800"/>
            </a:xfrm>
            <a:prstGeom prst="roundRect">
              <a:avLst>
                <a:gd fmla="val 10715" name="adj"/>
              </a:avLst>
            </a:prstGeom>
            <a:solidFill>
              <a:srgbClr val="0D5AD9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17175" lIns="34375" spcFirstLastPara="1" rIns="34375" wrap="square" tIns="17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700000">
              <a:off x="4295536" y="2904318"/>
              <a:ext cx="521451" cy="521451"/>
            </a:xfrm>
            <a:prstGeom prst="roundRect">
              <a:avLst>
                <a:gd fmla="val 1071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5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2"/>
          <p:cNvSpPr txBox="1"/>
          <p:nvPr/>
        </p:nvSpPr>
        <p:spPr>
          <a:xfrm>
            <a:off x="3223433" y="2208451"/>
            <a:ext cx="462338" cy="288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278" u="none" cap="none" strike="noStrike">
                <a:solidFill>
                  <a:srgbClr val="0D5AD9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i="0" sz="1278" u="none" cap="none" strike="noStrike">
              <a:solidFill>
                <a:srgbClr val="0D5A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1" name="Google Shape;271;p2"/>
          <p:cNvGrpSpPr/>
          <p:nvPr/>
        </p:nvGrpSpPr>
        <p:grpSpPr>
          <a:xfrm>
            <a:off x="3119717" y="3620818"/>
            <a:ext cx="678080" cy="678080"/>
            <a:chOff x="4103149" y="4999604"/>
            <a:chExt cx="906228" cy="906228"/>
          </a:xfrm>
        </p:grpSpPr>
        <p:sp>
          <p:nvSpPr>
            <p:cNvPr id="272" name="Google Shape;272;p2"/>
            <p:cNvSpPr/>
            <p:nvPr/>
          </p:nvSpPr>
          <p:spPr>
            <a:xfrm rot="-2700000">
              <a:off x="4235863" y="5132318"/>
              <a:ext cx="640800" cy="640800"/>
            </a:xfrm>
            <a:prstGeom prst="roundRect">
              <a:avLst>
                <a:gd fmla="val 10715" name="adj"/>
              </a:avLst>
            </a:prstGeom>
            <a:solidFill>
              <a:srgbClr val="0C5ADB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17175" lIns="34375" spcFirstLastPara="1" rIns="34375" wrap="square" tIns="17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700000">
              <a:off x="4295536" y="5191992"/>
              <a:ext cx="521451" cy="521451"/>
            </a:xfrm>
            <a:prstGeom prst="roundRect">
              <a:avLst>
                <a:gd fmla="val 1071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5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"/>
          <p:cNvSpPr txBox="1"/>
          <p:nvPr/>
        </p:nvSpPr>
        <p:spPr>
          <a:xfrm>
            <a:off x="3202572" y="3828636"/>
            <a:ext cx="462338" cy="288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278" u="none" cap="none" strike="noStrike">
                <a:solidFill>
                  <a:srgbClr val="0D5AD9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b="1" i="0" sz="1278" u="none" cap="none" strike="noStrike">
              <a:solidFill>
                <a:srgbClr val="0D5A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5" name="Google Shape;275;p2"/>
          <p:cNvGrpSpPr/>
          <p:nvPr/>
        </p:nvGrpSpPr>
        <p:grpSpPr>
          <a:xfrm>
            <a:off x="5369093" y="2810856"/>
            <a:ext cx="678080" cy="678080"/>
            <a:chOff x="4103149" y="3855767"/>
            <a:chExt cx="906228" cy="906228"/>
          </a:xfrm>
        </p:grpSpPr>
        <p:sp>
          <p:nvSpPr>
            <p:cNvPr id="276" name="Google Shape;276;p2"/>
            <p:cNvSpPr/>
            <p:nvPr/>
          </p:nvSpPr>
          <p:spPr>
            <a:xfrm rot="-2700000">
              <a:off x="4235863" y="3988481"/>
              <a:ext cx="640800" cy="640800"/>
            </a:xfrm>
            <a:prstGeom prst="roundRect">
              <a:avLst>
                <a:gd fmla="val 10715" name="adj"/>
              </a:avLst>
            </a:prstGeom>
            <a:solidFill>
              <a:srgbClr val="FFBC33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17175" lIns="34375" spcFirstLastPara="1" rIns="34375" wrap="square" tIns="17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700000">
              <a:off x="4295536" y="4048155"/>
              <a:ext cx="521451" cy="521451"/>
            </a:xfrm>
            <a:prstGeom prst="roundRect">
              <a:avLst>
                <a:gd fmla="val 1071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ctr" dir="5400000" dist="38100">
                <a:srgbClr val="000000">
                  <a:alpha val="4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5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2"/>
          <p:cNvSpPr txBox="1"/>
          <p:nvPr/>
        </p:nvSpPr>
        <p:spPr>
          <a:xfrm>
            <a:off x="5475195" y="3034172"/>
            <a:ext cx="462338" cy="288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278" u="none" cap="none" strike="noStrike">
                <a:solidFill>
                  <a:srgbClr val="FFBC33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1" i="0" sz="1278" u="none" cap="none" strike="noStrike">
              <a:solidFill>
                <a:srgbClr val="FFBC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9" name="Google Shape;279;p2"/>
          <p:cNvGrpSpPr/>
          <p:nvPr/>
        </p:nvGrpSpPr>
        <p:grpSpPr>
          <a:xfrm flipH="1">
            <a:off x="419359" y="3468060"/>
            <a:ext cx="2465348" cy="1035863"/>
            <a:chOff x="17422308" y="3390185"/>
            <a:chExt cx="6556761" cy="2754950"/>
          </a:xfrm>
        </p:grpSpPr>
        <p:sp>
          <p:nvSpPr>
            <p:cNvPr id="280" name="Google Shape;280;p2"/>
            <p:cNvSpPr/>
            <p:nvPr/>
          </p:nvSpPr>
          <p:spPr>
            <a:xfrm>
              <a:off x="17422308" y="4500353"/>
              <a:ext cx="6150924" cy="1644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Détails</a:t>
              </a:r>
              <a:endParaRPr b="0" i="0" sz="902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7422308" y="3390185"/>
              <a:ext cx="6556761" cy="1391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TITRE</a:t>
              </a:r>
              <a:endParaRPr b="1" i="0" sz="1278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2" name="Google Shape;282;p2"/>
          <p:cNvGrpSpPr/>
          <p:nvPr/>
        </p:nvGrpSpPr>
        <p:grpSpPr>
          <a:xfrm flipH="1">
            <a:off x="565077" y="1838489"/>
            <a:ext cx="2312753" cy="1059112"/>
            <a:chOff x="17422308" y="3328352"/>
            <a:chExt cx="6150924" cy="2816783"/>
          </a:xfrm>
        </p:grpSpPr>
        <p:sp>
          <p:nvSpPr>
            <p:cNvPr id="283" name="Google Shape;283;p2"/>
            <p:cNvSpPr/>
            <p:nvPr/>
          </p:nvSpPr>
          <p:spPr>
            <a:xfrm>
              <a:off x="17422308" y="4500353"/>
              <a:ext cx="6150924" cy="1644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Détails</a:t>
              </a:r>
              <a:endParaRPr b="0" i="0" sz="902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17422311" y="3328352"/>
              <a:ext cx="3923400" cy="13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TITRE</a:t>
              </a:r>
              <a:endParaRPr b="1" i="0" sz="1278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5" name="Google Shape;285;p2"/>
          <p:cNvGrpSpPr/>
          <p:nvPr/>
        </p:nvGrpSpPr>
        <p:grpSpPr>
          <a:xfrm>
            <a:off x="6250681" y="1030550"/>
            <a:ext cx="2312753" cy="1223084"/>
            <a:chOff x="17422308" y="3369576"/>
            <a:chExt cx="6150924" cy="3252877"/>
          </a:xfrm>
        </p:grpSpPr>
        <p:sp>
          <p:nvSpPr>
            <p:cNvPr id="286" name="Google Shape;286;p2"/>
            <p:cNvSpPr/>
            <p:nvPr/>
          </p:nvSpPr>
          <p:spPr>
            <a:xfrm>
              <a:off x="17422308" y="4500353"/>
              <a:ext cx="6150924" cy="21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Détails</a:t>
              </a:r>
              <a:endParaRPr b="0" i="0" sz="902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7422308" y="3369576"/>
              <a:ext cx="5263070" cy="1391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TITRE</a:t>
              </a:r>
              <a:endParaRPr b="1" i="0" sz="1278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8" name="Google Shape;288;p2"/>
          <p:cNvGrpSpPr/>
          <p:nvPr/>
        </p:nvGrpSpPr>
        <p:grpSpPr>
          <a:xfrm>
            <a:off x="6250681" y="2667107"/>
            <a:ext cx="2746085" cy="1207586"/>
            <a:chOff x="17422308" y="3410794"/>
            <a:chExt cx="7303400" cy="3211659"/>
          </a:xfrm>
        </p:grpSpPr>
        <p:sp>
          <p:nvSpPr>
            <p:cNvPr id="289" name="Google Shape;289;p2"/>
            <p:cNvSpPr/>
            <p:nvPr/>
          </p:nvSpPr>
          <p:spPr>
            <a:xfrm>
              <a:off x="17422308" y="4500353"/>
              <a:ext cx="6150924" cy="21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Détails</a:t>
              </a:r>
              <a:endParaRPr b="0" i="0" sz="902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7422308" y="3410794"/>
              <a:ext cx="7303400" cy="1391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TITRE</a:t>
              </a:r>
              <a:endParaRPr b="1" i="0" sz="1278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91" name="Google Shape;291;p2"/>
          <p:cNvSpPr/>
          <p:nvPr/>
        </p:nvSpPr>
        <p:spPr>
          <a:xfrm>
            <a:off x="4364705" y="1426306"/>
            <a:ext cx="549512" cy="272188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"/>
          <p:cNvSpPr/>
          <p:nvPr/>
        </p:nvSpPr>
        <p:spPr>
          <a:xfrm>
            <a:off x="4364705" y="3019578"/>
            <a:ext cx="549512" cy="272188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"/>
          <p:cNvSpPr/>
          <p:nvPr/>
        </p:nvSpPr>
        <p:spPr>
          <a:xfrm flipH="1">
            <a:off x="4059771" y="2279162"/>
            <a:ext cx="549512" cy="272188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"/>
          <p:cNvSpPr/>
          <p:nvPr/>
        </p:nvSpPr>
        <p:spPr>
          <a:xfrm flipH="1">
            <a:off x="4059771" y="3872434"/>
            <a:ext cx="549512" cy="272188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"/>
          <p:cNvSpPr txBox="1"/>
          <p:nvPr/>
        </p:nvSpPr>
        <p:spPr>
          <a:xfrm>
            <a:off x="1224417" y="639577"/>
            <a:ext cx="1565564" cy="471021"/>
          </a:xfrm>
          <a:prstGeom prst="rect">
            <a:avLst/>
          </a:prstGeom>
          <a:solidFill>
            <a:srgbClr val="FFBC3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fr"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OPTION 2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Maiara Silveira</dc:creator>
</cp:coreProperties>
</file>