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463" r:id="rId31"/>
    <p:sldId id="287" r:id="rId32"/>
    <p:sldId id="288" r:id="rId33"/>
    <p:sldId id="289" r:id="rId34"/>
  </p:sldIdLst>
  <p:sldSz cx="9144000" cy="6858000" type="screen4x3"/>
  <p:notesSz cx="6858000" cy="9144000"/>
  <p:photoAlbum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8EE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1" d="100"/>
          <a:sy n="81" d="100"/>
        </p:scale>
        <p:origin x="1197" y="3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AA59C-8446-4834-ABCB-F78EF81731D4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4C05E-CBE4-433B-8EB5-F420839E4B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6340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AA59C-8446-4834-ABCB-F78EF81731D4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4C05E-CBE4-433B-8EB5-F420839E4B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65180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AA59C-8446-4834-ABCB-F78EF81731D4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4C05E-CBE4-433B-8EB5-F420839E4B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1665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AA59C-8446-4834-ABCB-F78EF81731D4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4C05E-CBE4-433B-8EB5-F420839E4B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4587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AA59C-8446-4834-ABCB-F78EF81731D4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4C05E-CBE4-433B-8EB5-F420839E4B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11062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AA59C-8446-4834-ABCB-F78EF81731D4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4C05E-CBE4-433B-8EB5-F420839E4B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6121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AA59C-8446-4834-ABCB-F78EF81731D4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4C05E-CBE4-433B-8EB5-F420839E4B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88228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AA59C-8446-4834-ABCB-F78EF81731D4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4C05E-CBE4-433B-8EB5-F420839E4B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11310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AA59C-8446-4834-ABCB-F78EF81731D4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4C05E-CBE4-433B-8EB5-F420839E4B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46575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AA59C-8446-4834-ABCB-F78EF81731D4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4C05E-CBE4-433B-8EB5-F420839E4B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55733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7AA59C-8446-4834-ABCB-F78EF81731D4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04C05E-CBE4-433B-8EB5-F420839E4B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10514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17AA59C-8446-4834-ABCB-F78EF81731D4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E04C05E-CBE4-433B-8EB5-F420839E4B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55833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">
            <a:extLst>
              <a:ext uri="{FF2B5EF4-FFF2-40B4-BE49-F238E27FC236}">
                <a16:creationId xmlns:a16="http://schemas.microsoft.com/office/drawing/2014/main" id="{69916A25-C93C-CB8A-E1D7-30CD872EAD6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814376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">
            <a:extLst>
              <a:ext uri="{FF2B5EF4-FFF2-40B4-BE49-F238E27FC236}">
                <a16:creationId xmlns:a16="http://schemas.microsoft.com/office/drawing/2014/main" id="{DB4AFF30-F08F-0589-4826-D21E3F26DF0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29064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">
            <a:extLst>
              <a:ext uri="{FF2B5EF4-FFF2-40B4-BE49-F238E27FC236}">
                <a16:creationId xmlns:a16="http://schemas.microsoft.com/office/drawing/2014/main" id="{148D249E-ECFB-0827-46B5-A3EA1CD6B7F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24245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">
            <a:extLst>
              <a:ext uri="{FF2B5EF4-FFF2-40B4-BE49-F238E27FC236}">
                <a16:creationId xmlns:a16="http://schemas.microsoft.com/office/drawing/2014/main" id="{837E99A6-27E1-37BF-118F-34F0CE25F18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8456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">
            <a:extLst>
              <a:ext uri="{FF2B5EF4-FFF2-40B4-BE49-F238E27FC236}">
                <a16:creationId xmlns:a16="http://schemas.microsoft.com/office/drawing/2014/main" id="{25C913C4-F2F0-3B7A-D4F4-C28C592E959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0376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">
            <a:extLst>
              <a:ext uri="{FF2B5EF4-FFF2-40B4-BE49-F238E27FC236}">
                <a16:creationId xmlns:a16="http://schemas.microsoft.com/office/drawing/2014/main" id="{1301AADB-BAE9-478C-99DF-39BF5B9D37E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4614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">
            <a:extLst>
              <a:ext uri="{FF2B5EF4-FFF2-40B4-BE49-F238E27FC236}">
                <a16:creationId xmlns:a16="http://schemas.microsoft.com/office/drawing/2014/main" id="{2414E5E6-506A-0AAC-201C-3421AED4D7C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799231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">
            <a:extLst>
              <a:ext uri="{FF2B5EF4-FFF2-40B4-BE49-F238E27FC236}">
                <a16:creationId xmlns:a16="http://schemas.microsoft.com/office/drawing/2014/main" id="{97357321-BD9A-55CD-B1B3-B621E0AB577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0931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">
            <a:extLst>
              <a:ext uri="{FF2B5EF4-FFF2-40B4-BE49-F238E27FC236}">
                <a16:creationId xmlns:a16="http://schemas.microsoft.com/office/drawing/2014/main" id="{3F997BA3-946E-9A37-D3DC-ABFF5224EF1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6783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">
            <a:extLst>
              <a:ext uri="{FF2B5EF4-FFF2-40B4-BE49-F238E27FC236}">
                <a16:creationId xmlns:a16="http://schemas.microsoft.com/office/drawing/2014/main" id="{B45D4DD1-D322-186E-A764-9D8F18C0CA3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87052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1">
            <a:extLst>
              <a:ext uri="{FF2B5EF4-FFF2-40B4-BE49-F238E27FC236}">
                <a16:creationId xmlns:a16="http://schemas.microsoft.com/office/drawing/2014/main" id="{30C41BEF-F314-1B6C-9228-5D688B40FAD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9155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2">
            <a:extLst>
              <a:ext uri="{FF2B5EF4-FFF2-40B4-BE49-F238E27FC236}">
                <a16:creationId xmlns:a16="http://schemas.microsoft.com/office/drawing/2014/main" id="{FFBEF8A2-4629-C7B2-23A5-0AF8CA6AAA9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76762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3">
            <a:extLst>
              <a:ext uri="{FF2B5EF4-FFF2-40B4-BE49-F238E27FC236}">
                <a16:creationId xmlns:a16="http://schemas.microsoft.com/office/drawing/2014/main" id="{346C8AB1-1BBB-1E6B-E12B-58F279F14DD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352829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4">
            <a:extLst>
              <a:ext uri="{FF2B5EF4-FFF2-40B4-BE49-F238E27FC236}">
                <a16:creationId xmlns:a16="http://schemas.microsoft.com/office/drawing/2014/main" id="{C98FD71C-BE05-429C-1A36-702DC1042AE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70795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5">
            <a:extLst>
              <a:ext uri="{FF2B5EF4-FFF2-40B4-BE49-F238E27FC236}">
                <a16:creationId xmlns:a16="http://schemas.microsoft.com/office/drawing/2014/main" id="{FA3E6512-B4E0-D573-D3CC-E1483775754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84120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6">
            <a:extLst>
              <a:ext uri="{FF2B5EF4-FFF2-40B4-BE49-F238E27FC236}">
                <a16:creationId xmlns:a16="http://schemas.microsoft.com/office/drawing/2014/main" id="{5D1C8976-03B6-699C-4372-59414AD533E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09286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7">
            <a:extLst>
              <a:ext uri="{FF2B5EF4-FFF2-40B4-BE49-F238E27FC236}">
                <a16:creationId xmlns:a16="http://schemas.microsoft.com/office/drawing/2014/main" id="{C10A5100-268A-BCED-F1DF-3644274E00E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59046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8">
            <a:extLst>
              <a:ext uri="{FF2B5EF4-FFF2-40B4-BE49-F238E27FC236}">
                <a16:creationId xmlns:a16="http://schemas.microsoft.com/office/drawing/2014/main" id="{F16A26FA-CE4B-F590-951E-9BC6C63F1AC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40328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9">
            <a:extLst>
              <a:ext uri="{FF2B5EF4-FFF2-40B4-BE49-F238E27FC236}">
                <a16:creationId xmlns:a16="http://schemas.microsoft.com/office/drawing/2014/main" id="{2DDABFC8-9CC5-B3DD-34DA-A301E83C9D7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00091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0">
            <a:extLst>
              <a:ext uri="{FF2B5EF4-FFF2-40B4-BE49-F238E27FC236}">
                <a16:creationId xmlns:a16="http://schemas.microsoft.com/office/drawing/2014/main" id="{5F1061E7-56E6-1B88-E8C8-83D4AA0FFEC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09426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1">
            <a:extLst>
              <a:ext uri="{FF2B5EF4-FFF2-40B4-BE49-F238E27FC236}">
                <a16:creationId xmlns:a16="http://schemas.microsoft.com/office/drawing/2014/main" id="{2F394DC9-7DFC-8AE2-6EE9-1E5D39581AA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4630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2">
            <a:extLst>
              <a:ext uri="{FF2B5EF4-FFF2-40B4-BE49-F238E27FC236}">
                <a16:creationId xmlns:a16="http://schemas.microsoft.com/office/drawing/2014/main" id="{BEDEE4BE-6FED-06A9-52BC-B4C5711F927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02359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3">
            <a:extLst>
              <a:ext uri="{FF2B5EF4-FFF2-40B4-BE49-F238E27FC236}">
                <a16:creationId xmlns:a16="http://schemas.microsoft.com/office/drawing/2014/main" id="{3A0FA6D6-BE7D-21A1-9C9B-B9463EA537B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300821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4">
            <a:extLst>
              <a:ext uri="{FF2B5EF4-FFF2-40B4-BE49-F238E27FC236}">
                <a16:creationId xmlns:a16="http://schemas.microsoft.com/office/drawing/2014/main" id="{4216CA07-3F1A-6AA9-02B8-79AA7E2774A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28370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5">
            <a:extLst>
              <a:ext uri="{FF2B5EF4-FFF2-40B4-BE49-F238E27FC236}">
                <a16:creationId xmlns:a16="http://schemas.microsoft.com/office/drawing/2014/main" id="{196FD676-0FA7-6F14-6D11-6A68B9931DE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82449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6">
            <a:extLst>
              <a:ext uri="{FF2B5EF4-FFF2-40B4-BE49-F238E27FC236}">
                <a16:creationId xmlns:a16="http://schemas.microsoft.com/office/drawing/2014/main" id="{1C8C7DCF-C212-7E27-F780-D6F3FE07CB3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36766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7">
            <a:extLst>
              <a:ext uri="{FF2B5EF4-FFF2-40B4-BE49-F238E27FC236}">
                <a16:creationId xmlns:a16="http://schemas.microsoft.com/office/drawing/2014/main" id="{460FB9CF-B338-7A9C-1AE7-FD8661BEE3A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711494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8">
            <a:extLst>
              <a:ext uri="{FF2B5EF4-FFF2-40B4-BE49-F238E27FC236}">
                <a16:creationId xmlns:a16="http://schemas.microsoft.com/office/drawing/2014/main" id="{F09E0184-C223-1B02-13DA-424367ECB04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030403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9">
            <a:extLst>
              <a:ext uri="{FF2B5EF4-FFF2-40B4-BE49-F238E27FC236}">
                <a16:creationId xmlns:a16="http://schemas.microsoft.com/office/drawing/2014/main" id="{49543B33-FE04-B3A7-68F7-0D0469955FE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605728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2624066"/>
              </p:ext>
            </p:extLst>
          </p:nvPr>
        </p:nvGraphicFramePr>
        <p:xfrm>
          <a:off x="206264" y="930977"/>
          <a:ext cx="8810736" cy="5664269"/>
        </p:xfrm>
        <a:graphic>
          <a:graphicData uri="http://schemas.openxmlformats.org/drawingml/2006/table">
            <a:tbl>
              <a:tblPr/>
              <a:tblGrid>
                <a:gridCol w="146845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845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684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6845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6845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68456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968752">
                <a:tc>
                  <a:txBody>
                    <a:bodyPr/>
                    <a:lstStyle/>
                    <a:p>
                      <a:pPr algn="ctr">
                        <a:lnSpc>
                          <a:spcPts val="5320"/>
                        </a:lnSpc>
                        <a:defRPr/>
                      </a:pPr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8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8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320"/>
                        </a:lnSpc>
                        <a:defRPr/>
                      </a:pPr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8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320"/>
                        </a:lnSpc>
                        <a:defRPr/>
                      </a:pPr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8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320"/>
                        </a:lnSpc>
                        <a:defRPr/>
                      </a:pPr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8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320"/>
                        </a:lnSpc>
                        <a:defRPr/>
                      </a:pPr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8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320"/>
                        </a:lnSpc>
                        <a:defRPr/>
                      </a:pPr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8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8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9340">
                <a:tc>
                  <a:txBody>
                    <a:bodyPr/>
                    <a:lstStyle/>
                    <a:p>
                      <a:pPr algn="l">
                        <a:lnSpc>
                          <a:spcPts val="244"/>
                        </a:lnSpc>
                        <a:defRPr/>
                      </a:pPr>
                      <a:endParaRPr lang="en-US" sz="1000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44"/>
                        </a:lnSpc>
                        <a:defRPr/>
                      </a:pPr>
                      <a:endParaRPr lang="en-US" sz="1000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44"/>
                        </a:lnSpc>
                        <a:defRPr/>
                      </a:pPr>
                      <a:endParaRPr lang="en-US" sz="1000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44"/>
                        </a:lnSpc>
                        <a:defRPr/>
                      </a:pPr>
                      <a:endParaRPr lang="en-US" sz="1000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44"/>
                        </a:lnSpc>
                        <a:defRPr/>
                      </a:pPr>
                      <a:endParaRPr lang="en-US" sz="1000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44"/>
                        </a:lnSpc>
                        <a:defRPr/>
                      </a:pPr>
                      <a:endParaRPr lang="en-US" sz="1000" dirty="0">
                        <a:solidFill>
                          <a:schemeClr val="accent1">
                            <a:lumMod val="20000"/>
                            <a:lumOff val="80000"/>
                          </a:schemeClr>
                        </a:solidFill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04800">
                <a:tc>
                  <a:txBody>
                    <a:bodyPr/>
                    <a:lstStyle/>
                    <a:p>
                      <a:pPr algn="ctr">
                        <a:lnSpc>
                          <a:spcPts val="5320"/>
                        </a:lnSpc>
                        <a:defRPr/>
                      </a:pPr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8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320"/>
                        </a:lnSpc>
                        <a:defRPr/>
                      </a:pPr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320"/>
                        </a:lnSpc>
                        <a:defRPr/>
                      </a:pPr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320"/>
                        </a:lnSpc>
                        <a:defRPr/>
                      </a:pPr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320"/>
                        </a:lnSpc>
                        <a:defRPr/>
                      </a:pPr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320"/>
                        </a:lnSpc>
                        <a:defRPr/>
                      </a:pPr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8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85612">
                <a:tc>
                  <a:txBody>
                    <a:bodyPr/>
                    <a:lstStyle/>
                    <a:p>
                      <a:pPr algn="l">
                        <a:lnSpc>
                          <a:spcPts val="244"/>
                        </a:lnSpc>
                        <a:defRPr/>
                      </a:pPr>
                      <a:endParaRPr lang="en-US" sz="1000" dirty="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44"/>
                        </a:lnSpc>
                        <a:defRPr/>
                      </a:pPr>
                      <a:endParaRPr lang="en-US" sz="1000" dirty="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44"/>
                        </a:lnSpc>
                        <a:defRPr/>
                      </a:pPr>
                      <a:endParaRPr lang="en-US" sz="1000" dirty="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44"/>
                        </a:lnSpc>
                        <a:defRPr/>
                      </a:pPr>
                      <a:endParaRPr lang="en-US" sz="1000" dirty="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44"/>
                        </a:lnSpc>
                        <a:defRPr/>
                      </a:pPr>
                      <a:endParaRPr lang="en-US" sz="1000" dirty="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44"/>
                        </a:lnSpc>
                        <a:defRPr/>
                      </a:pPr>
                      <a:endParaRPr lang="en-US" sz="1000" dirty="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88528">
                <a:tc>
                  <a:txBody>
                    <a:bodyPr/>
                    <a:lstStyle/>
                    <a:p>
                      <a:pPr algn="ctr">
                        <a:lnSpc>
                          <a:spcPts val="5320"/>
                        </a:lnSpc>
                        <a:defRPr/>
                      </a:pPr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8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320"/>
                        </a:lnSpc>
                        <a:defRPr/>
                      </a:pPr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320"/>
                        </a:lnSpc>
                        <a:defRPr/>
                      </a:pPr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320"/>
                        </a:lnSpc>
                        <a:defRPr/>
                      </a:pPr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320"/>
                        </a:lnSpc>
                        <a:defRPr/>
                      </a:pPr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320"/>
                        </a:lnSpc>
                        <a:defRPr/>
                      </a:pPr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8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85612">
                <a:tc>
                  <a:txBody>
                    <a:bodyPr/>
                    <a:lstStyle/>
                    <a:p>
                      <a:pPr algn="l">
                        <a:lnSpc>
                          <a:spcPts val="244"/>
                        </a:lnSpc>
                        <a:defRPr/>
                      </a:pPr>
                      <a:endParaRPr lang="en-US" sz="1000" dirty="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44"/>
                        </a:lnSpc>
                        <a:defRPr/>
                      </a:pPr>
                      <a:endParaRPr lang="en-US" sz="1000" dirty="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44"/>
                        </a:lnSpc>
                        <a:defRPr/>
                      </a:pPr>
                      <a:endParaRPr lang="en-US" sz="1000" dirty="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44"/>
                        </a:lnSpc>
                        <a:defRPr/>
                      </a:pPr>
                      <a:endParaRPr lang="en-US" sz="1000" dirty="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44"/>
                        </a:lnSpc>
                        <a:defRPr/>
                      </a:pPr>
                      <a:endParaRPr lang="en-US" sz="1000" dirty="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44"/>
                        </a:lnSpc>
                        <a:defRPr/>
                      </a:pPr>
                      <a:endParaRPr lang="en-US" sz="1000" dirty="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88528">
                <a:tc>
                  <a:txBody>
                    <a:bodyPr/>
                    <a:lstStyle/>
                    <a:p>
                      <a:pPr algn="ctr">
                        <a:lnSpc>
                          <a:spcPts val="5320"/>
                        </a:lnSpc>
                        <a:defRPr/>
                      </a:pPr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8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320"/>
                        </a:lnSpc>
                        <a:defRPr/>
                      </a:pPr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320"/>
                        </a:lnSpc>
                        <a:defRPr/>
                      </a:pPr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320"/>
                        </a:lnSpc>
                        <a:defRPr/>
                      </a:pPr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320"/>
                        </a:lnSpc>
                        <a:defRPr/>
                      </a:pPr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320"/>
                        </a:lnSpc>
                        <a:defRPr/>
                      </a:pPr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8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85612">
                <a:tc>
                  <a:txBody>
                    <a:bodyPr/>
                    <a:lstStyle/>
                    <a:p>
                      <a:pPr algn="l">
                        <a:lnSpc>
                          <a:spcPts val="244"/>
                        </a:lnSpc>
                        <a:defRPr/>
                      </a:pPr>
                      <a:endParaRPr lang="en-US" sz="1000" dirty="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44"/>
                        </a:lnSpc>
                        <a:defRPr/>
                      </a:pPr>
                      <a:endParaRPr lang="en-US" sz="10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44"/>
                        </a:lnSpc>
                        <a:defRPr/>
                      </a:pPr>
                      <a:endParaRPr lang="en-US" sz="10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44"/>
                        </a:lnSpc>
                        <a:defRPr/>
                      </a:pPr>
                      <a:endParaRPr lang="en-US" sz="10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44"/>
                        </a:lnSpc>
                        <a:defRPr/>
                      </a:pPr>
                      <a:endParaRPr lang="en-US" sz="100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ts val="244"/>
                        </a:lnSpc>
                        <a:defRPr/>
                      </a:pPr>
                      <a:endParaRPr lang="en-US" sz="1000" dirty="0"/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987485">
                <a:tc>
                  <a:txBody>
                    <a:bodyPr/>
                    <a:lstStyle/>
                    <a:p>
                      <a:pPr algn="ctr">
                        <a:lnSpc>
                          <a:spcPts val="5320"/>
                        </a:lnSpc>
                        <a:defRPr/>
                      </a:pPr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638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8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320"/>
                        </a:lnSpc>
                        <a:defRPr/>
                      </a:pPr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8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320"/>
                        </a:lnSpc>
                        <a:defRPr/>
                      </a:pPr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8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320"/>
                        </a:lnSpc>
                        <a:defRPr/>
                      </a:pPr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8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320"/>
                        </a:lnSpc>
                        <a:defRPr/>
                      </a:pPr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8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5320"/>
                        </a:lnSpc>
                        <a:defRPr/>
                      </a:pPr>
                      <a:endParaRPr lang="en-US" sz="4800" dirty="0">
                        <a:latin typeface="Century Gothic" panose="020B0502020202020204" pitchFamily="34" charset="0"/>
                      </a:endParaRP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8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82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3" name="Freeform 3"/>
          <p:cNvSpPr/>
          <p:nvPr/>
        </p:nvSpPr>
        <p:spPr>
          <a:xfrm>
            <a:off x="8541999" y="6590209"/>
            <a:ext cx="475000" cy="267792"/>
          </a:xfrm>
          <a:custGeom>
            <a:avLst/>
            <a:gdLst/>
            <a:ahLst/>
            <a:cxnLst/>
            <a:rect l="l" t="t" r="r" b="b"/>
            <a:pathLst>
              <a:path w="506667" h="285645">
                <a:moveTo>
                  <a:pt x="0" y="0"/>
                </a:moveTo>
                <a:lnTo>
                  <a:pt x="506667" y="0"/>
                </a:lnTo>
                <a:lnTo>
                  <a:pt x="506667" y="285645"/>
                </a:lnTo>
                <a:lnTo>
                  <a:pt x="0" y="28564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6383" t="-31139" r="-13831" b="-82094"/>
            </a:stretch>
          </a:blipFill>
        </p:spPr>
        <p:txBody>
          <a:bodyPr/>
          <a:lstStyle/>
          <a:p>
            <a:endParaRPr lang="en-US" sz="1687"/>
          </a:p>
        </p:txBody>
      </p:sp>
      <p:sp>
        <p:nvSpPr>
          <p:cNvPr id="4" name="TextBox 4"/>
          <p:cNvSpPr txBox="1"/>
          <p:nvPr/>
        </p:nvSpPr>
        <p:spPr>
          <a:xfrm>
            <a:off x="586744" y="-491"/>
            <a:ext cx="7955255" cy="8544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304"/>
              </a:lnSpc>
            </a:pPr>
            <a:r>
              <a:rPr lang="en-US" sz="5217">
                <a:solidFill>
                  <a:srgbClr val="000000"/>
                </a:solidFill>
                <a:latin typeface="KPAroundTheBlock Medium"/>
                <a:ea typeface="KPAroundTheBlock Medium"/>
                <a:cs typeface="KPAroundTheBlock Medium"/>
                <a:sym typeface="KPAroundTheBlock Medium"/>
              </a:rPr>
              <a:t>Rapid Recognition Chart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1">
            <a:extLst>
              <a:ext uri="{FF2B5EF4-FFF2-40B4-BE49-F238E27FC236}">
                <a16:creationId xmlns:a16="http://schemas.microsoft.com/office/drawing/2014/main" id="{38C1C6A7-80AB-94B6-742D-01D7EADEE22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479562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2">
            <a:extLst>
              <a:ext uri="{FF2B5EF4-FFF2-40B4-BE49-F238E27FC236}">
                <a16:creationId xmlns:a16="http://schemas.microsoft.com/office/drawing/2014/main" id="{E3B7E552-D856-6CDB-0388-23587D4E982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168676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3">
            <a:extLst>
              <a:ext uri="{FF2B5EF4-FFF2-40B4-BE49-F238E27FC236}">
                <a16:creationId xmlns:a16="http://schemas.microsoft.com/office/drawing/2014/main" id="{A9DFBDD4-8B9C-F11E-101A-DA7F827614B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37553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</TotalTime>
  <Words>3</Words>
  <Application>Microsoft Office PowerPoint</Application>
  <PresentationFormat>On-screen Show (4:3)</PresentationFormat>
  <Paragraphs>1</Paragraphs>
  <Slides>33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9" baseType="lpstr">
      <vt:lpstr>Aptos</vt:lpstr>
      <vt:lpstr>Aptos Display</vt:lpstr>
      <vt:lpstr>Arial</vt:lpstr>
      <vt:lpstr>Century Gothic</vt:lpstr>
      <vt:lpstr>KPAroundTheBlock Medium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Jason Wizeman</dc:creator>
  <cp:lastModifiedBy>Jason Wizeman</cp:lastModifiedBy>
  <cp:revision>2</cp:revision>
  <dcterms:created xsi:type="dcterms:W3CDTF">2026-08-14T19:17:31Z</dcterms:created>
  <dcterms:modified xsi:type="dcterms:W3CDTF">2026-08-14T19:32:39Z</dcterms:modified>
</cp:coreProperties>
</file>