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463" r:id="rId61"/>
    <p:sldId id="319" r:id="rId62"/>
  </p:sldIdLst>
  <p:sldSz cx="9144000" cy="6858000" type="screen4x3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197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71532-1254-45D2-A81B-1BB77A237EE6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77B5-A162-4EBB-8191-CDAACC884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004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71532-1254-45D2-A81B-1BB77A237EE6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77B5-A162-4EBB-8191-CDAACC884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13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71532-1254-45D2-A81B-1BB77A237EE6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77B5-A162-4EBB-8191-CDAACC884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7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71532-1254-45D2-A81B-1BB77A237EE6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77B5-A162-4EBB-8191-CDAACC884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5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71532-1254-45D2-A81B-1BB77A237EE6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77B5-A162-4EBB-8191-CDAACC884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461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71532-1254-45D2-A81B-1BB77A237EE6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77B5-A162-4EBB-8191-CDAACC884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634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71532-1254-45D2-A81B-1BB77A237EE6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77B5-A162-4EBB-8191-CDAACC884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9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71532-1254-45D2-A81B-1BB77A237EE6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77B5-A162-4EBB-8191-CDAACC884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391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71532-1254-45D2-A81B-1BB77A237EE6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77B5-A162-4EBB-8191-CDAACC884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5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71532-1254-45D2-A81B-1BB77A237EE6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77B5-A162-4EBB-8191-CDAACC884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671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71532-1254-45D2-A81B-1BB77A237EE6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77B5-A162-4EBB-8191-CDAACC884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08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A71532-1254-45D2-A81B-1BB77A237EE6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1777B5-A162-4EBB-8191-CDAACC884A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254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DAC6165D-BCF8-BB1A-2085-926F5DC07E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94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23FBA070-3B0F-50D7-8F65-2103EA5C4F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91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97A39AF1-A8FD-2907-FB22-9BF86013B8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85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9B057E19-E560-F231-87AF-F5D59230DA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58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9241B150-709C-3681-2C1D-CADC380556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264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788C2EF5-C4B9-95C3-6FC3-5CFF1F87B2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295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1523AEB1-C80D-3E36-98E5-BEB1F7FA2A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474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21B5F081-A719-2965-C6F4-ECE07467C8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269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6C9313DE-1A25-EB84-BD71-F059850204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30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73FC1B84-C385-60E1-EB00-E7F8E2EE8B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934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35737D77-262D-31CB-76CA-74173810AF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763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6379384C-F1AB-3ECA-FA62-E60E5BE991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612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17A4F629-AD04-364E-150F-11828CA8FA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726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59E0E0-4B22-B471-7B66-257281B5C3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962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BE42B9E5-6C8D-A73A-364F-CC13494C76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408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E8C432DF-1C1B-BC3E-78C8-0740773F22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399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C1D3B9CC-5ED4-1068-1947-37B8E50CD1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99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7B9D79A1-EBF0-FE70-1C60-D346A2C364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559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C47A0851-D73B-559B-F0A8-7A6D7EC770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38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5226E9DA-79A4-8DB7-6849-9CBDC06153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5104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C1514AB8-7B37-7926-F3AC-4FCB0B1F44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525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05FDE631-8310-F382-DCA8-6C2D5D63B7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8398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CB7E2866-CD33-D73D-6244-9CFDBD81D4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737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9B910F95-0071-09A1-1B2B-2B0A90AF12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0555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CC83CE66-650D-91EF-F1CB-25FEA62051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923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7FDFF113-E0B8-5666-05A8-133E1864C3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741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705B46AB-1573-8B81-0145-CFACEE3C35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243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5A8245BB-928C-67A5-0068-5EC7C17643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8023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3A245036-FD7C-6A8C-A5BA-40DE429ACC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184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64F5C110-AA82-2099-B72A-59C32E9DF9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4665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FBC3D529-90D2-0B9C-8AF8-688B9B6454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88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6BE7C72C-1596-2EF8-FC2B-D16223DC40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8388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84C35BF1-B325-D2AE-13DB-1A891F4700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1032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B8608553-1C94-F976-64F9-FB0346FFD9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9162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51F83FBE-22F9-7315-9C4C-F7BAB41B12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5357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81F15B3F-6B49-3A51-ED11-7DCADE7948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7615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88DAB671-57D1-D38C-D7EB-B598C62275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3020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309ACEA3-43EA-09BB-AF55-6BCE0852CE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3867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5AC10249-2CF6-DE39-A77F-F5861C5FBC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6671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97C0D39E-446B-680D-821F-FD3BF97362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5562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49F66236-F947-7227-A64F-4CD88D22DA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67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D7EDB9E4-F58A-2CEC-67C0-9333C015F3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564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5C9220E0-C5BD-DD5F-BB1C-D3333D3106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170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91955AF5-71AE-0086-B274-F7D3BAA3D2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585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">
            <a:extLst>
              <a:ext uri="{FF2B5EF4-FFF2-40B4-BE49-F238E27FC236}">
                <a16:creationId xmlns:a16="http://schemas.microsoft.com/office/drawing/2014/main" id="{FFD01F56-DED9-8BA1-736E-D9E6A38D43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1569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6">
            <a:extLst>
              <a:ext uri="{FF2B5EF4-FFF2-40B4-BE49-F238E27FC236}">
                <a16:creationId xmlns:a16="http://schemas.microsoft.com/office/drawing/2014/main" id="{3BC3F98F-4CB1-6330-BB44-33889AA41F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3285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">
            <a:extLst>
              <a:ext uri="{FF2B5EF4-FFF2-40B4-BE49-F238E27FC236}">
                <a16:creationId xmlns:a16="http://schemas.microsoft.com/office/drawing/2014/main" id="{06D89CE9-E827-AB21-FC15-77CC71CD28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9146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">
            <a:extLst>
              <a:ext uri="{FF2B5EF4-FFF2-40B4-BE49-F238E27FC236}">
                <a16:creationId xmlns:a16="http://schemas.microsoft.com/office/drawing/2014/main" id="{C8584358-832B-A285-8F51-1D8B50F348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118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9">
            <a:extLst>
              <a:ext uri="{FF2B5EF4-FFF2-40B4-BE49-F238E27FC236}">
                <a16:creationId xmlns:a16="http://schemas.microsoft.com/office/drawing/2014/main" id="{2031AB32-C786-5599-A01D-E6A6F3906D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904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">
            <a:extLst>
              <a:ext uri="{FF2B5EF4-FFF2-40B4-BE49-F238E27FC236}">
                <a16:creationId xmlns:a16="http://schemas.microsoft.com/office/drawing/2014/main" id="{9A788041-19B1-FDE6-F348-3A4B9E2E61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9854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1">
            <a:extLst>
              <a:ext uri="{FF2B5EF4-FFF2-40B4-BE49-F238E27FC236}">
                <a16:creationId xmlns:a16="http://schemas.microsoft.com/office/drawing/2014/main" id="{E86FEA28-3DF6-7C72-9E34-169B307B82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886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2">
            <a:extLst>
              <a:ext uri="{FF2B5EF4-FFF2-40B4-BE49-F238E27FC236}">
                <a16:creationId xmlns:a16="http://schemas.microsoft.com/office/drawing/2014/main" id="{D7553479-0DD9-FBDE-F982-5C5F09C8F3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9364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3">
            <a:extLst>
              <a:ext uri="{FF2B5EF4-FFF2-40B4-BE49-F238E27FC236}">
                <a16:creationId xmlns:a16="http://schemas.microsoft.com/office/drawing/2014/main" id="{3546F375-2C48-DA76-D1A0-B502E10964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1761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4">
            <a:extLst>
              <a:ext uri="{FF2B5EF4-FFF2-40B4-BE49-F238E27FC236}">
                <a16:creationId xmlns:a16="http://schemas.microsoft.com/office/drawing/2014/main" id="{94526A94-C099-54C6-1A5A-6872F67FBF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317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5">
            <a:extLst>
              <a:ext uri="{FF2B5EF4-FFF2-40B4-BE49-F238E27FC236}">
                <a16:creationId xmlns:a16="http://schemas.microsoft.com/office/drawing/2014/main" id="{F322339E-987F-BBBA-9050-AE399987C0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3038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6">
            <a:extLst>
              <a:ext uri="{FF2B5EF4-FFF2-40B4-BE49-F238E27FC236}">
                <a16:creationId xmlns:a16="http://schemas.microsoft.com/office/drawing/2014/main" id="{FC380D0B-B400-E45D-17BA-D631AB5E44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6277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7">
            <a:extLst>
              <a:ext uri="{FF2B5EF4-FFF2-40B4-BE49-F238E27FC236}">
                <a16:creationId xmlns:a16="http://schemas.microsoft.com/office/drawing/2014/main" id="{D13333D5-3A1F-C484-7E18-E759509979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1945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8">
            <a:extLst>
              <a:ext uri="{FF2B5EF4-FFF2-40B4-BE49-F238E27FC236}">
                <a16:creationId xmlns:a16="http://schemas.microsoft.com/office/drawing/2014/main" id="{56DE1961-E628-C3F3-AA32-D72A9693A8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5109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65466D-4EE2-9710-C967-A94B9E872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1091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969211"/>
              </p:ext>
            </p:extLst>
          </p:nvPr>
        </p:nvGraphicFramePr>
        <p:xfrm>
          <a:off x="206264" y="930977"/>
          <a:ext cx="8810736" cy="5664269"/>
        </p:xfrm>
        <a:graphic>
          <a:graphicData uri="http://schemas.openxmlformats.org/drawingml/2006/table">
            <a:tbl>
              <a:tblPr/>
              <a:tblGrid>
                <a:gridCol w="1468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68752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r>
                        <a:rPr lang="en-US" sz="4800" dirty="0">
                          <a:latin typeface="Century Gothic" panose="020B050202020202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340"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4800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612"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8528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5612"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8528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612"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87485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Freeform 3"/>
          <p:cNvSpPr/>
          <p:nvPr/>
        </p:nvSpPr>
        <p:spPr>
          <a:xfrm>
            <a:off x="8541999" y="6590209"/>
            <a:ext cx="475000" cy="267792"/>
          </a:xfrm>
          <a:custGeom>
            <a:avLst/>
            <a:gdLst/>
            <a:ahLst/>
            <a:cxnLst/>
            <a:rect l="l" t="t" r="r" b="b"/>
            <a:pathLst>
              <a:path w="506667" h="285645">
                <a:moveTo>
                  <a:pt x="0" y="0"/>
                </a:moveTo>
                <a:lnTo>
                  <a:pt x="506667" y="0"/>
                </a:lnTo>
                <a:lnTo>
                  <a:pt x="506667" y="285645"/>
                </a:lnTo>
                <a:lnTo>
                  <a:pt x="0" y="2856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83" t="-31139" r="-13831" b="-82094"/>
            </a:stretch>
          </a:blipFill>
        </p:spPr>
        <p:txBody>
          <a:bodyPr/>
          <a:lstStyle/>
          <a:p>
            <a:endParaRPr lang="en-US" sz="1687"/>
          </a:p>
        </p:txBody>
      </p:sp>
      <p:sp>
        <p:nvSpPr>
          <p:cNvPr id="4" name="TextBox 4"/>
          <p:cNvSpPr txBox="1"/>
          <p:nvPr/>
        </p:nvSpPr>
        <p:spPr>
          <a:xfrm>
            <a:off x="586744" y="-491"/>
            <a:ext cx="7955255" cy="85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04"/>
              </a:lnSpc>
            </a:pPr>
            <a:r>
              <a:rPr lang="en-US" sz="5217">
                <a:solidFill>
                  <a:srgbClr val="000000"/>
                </a:solidFill>
                <a:latin typeface="KPAroundTheBlock Medium"/>
                <a:ea typeface="KPAroundTheBlock Medium"/>
                <a:cs typeface="KPAroundTheBlock Medium"/>
                <a:sym typeface="KPAroundTheBlock Medium"/>
              </a:rPr>
              <a:t>Rapid Recognition Chart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3">
            <a:extLst>
              <a:ext uri="{FF2B5EF4-FFF2-40B4-BE49-F238E27FC236}">
                <a16:creationId xmlns:a16="http://schemas.microsoft.com/office/drawing/2014/main" id="{6D4F1F2A-4C59-7B5E-8459-503F390AFB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658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4</Words>
  <Application>Microsoft Office PowerPoint</Application>
  <PresentationFormat>On-screen Show (4:3)</PresentationFormat>
  <Paragraphs>2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7" baseType="lpstr">
      <vt:lpstr>Aptos</vt:lpstr>
      <vt:lpstr>Aptos Display</vt:lpstr>
      <vt:lpstr>Arial</vt:lpstr>
      <vt:lpstr>Century Gothic</vt:lpstr>
      <vt:lpstr>KPAroundTheBlock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Jason Wizeman</dc:creator>
  <cp:lastModifiedBy>Jason Wizeman</cp:lastModifiedBy>
  <cp:revision>3</cp:revision>
  <dcterms:created xsi:type="dcterms:W3CDTF">2026-08-14T19:22:08Z</dcterms:created>
  <dcterms:modified xsi:type="dcterms:W3CDTF">2026-08-14T20:37:53Z</dcterms:modified>
</cp:coreProperties>
</file>