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42" r:id="rId84"/>
    <p:sldId id="341" r:id="rId85"/>
  </p:sldIdLst>
  <p:sldSz cx="9144000" cy="6858000" type="screen4x3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197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177C-CA23-4271-8CC0-3518E354C93A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7AE9-6EBD-4E1E-AC2A-5C2F3B1D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047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177C-CA23-4271-8CC0-3518E354C93A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7AE9-6EBD-4E1E-AC2A-5C2F3B1D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85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177C-CA23-4271-8CC0-3518E354C93A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7AE9-6EBD-4E1E-AC2A-5C2F3B1D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893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177C-CA23-4271-8CC0-3518E354C93A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7AE9-6EBD-4E1E-AC2A-5C2F3B1D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835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177C-CA23-4271-8CC0-3518E354C93A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7AE9-6EBD-4E1E-AC2A-5C2F3B1D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168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177C-CA23-4271-8CC0-3518E354C93A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7AE9-6EBD-4E1E-AC2A-5C2F3B1D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552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177C-CA23-4271-8CC0-3518E354C93A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7AE9-6EBD-4E1E-AC2A-5C2F3B1D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267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177C-CA23-4271-8CC0-3518E354C93A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7AE9-6EBD-4E1E-AC2A-5C2F3B1D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371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177C-CA23-4271-8CC0-3518E354C93A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7AE9-6EBD-4E1E-AC2A-5C2F3B1D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059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177C-CA23-4271-8CC0-3518E354C93A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7AE9-6EBD-4E1E-AC2A-5C2F3B1D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9786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C177C-CA23-4271-8CC0-3518E354C93A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987AE9-6EBD-4E1E-AC2A-5C2F3B1D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961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2FC177C-CA23-4271-8CC0-3518E354C93A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987AE9-6EBD-4E1E-AC2A-5C2F3B1D6D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879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CAC3B1A0-AD94-1180-3622-BBA51D8EF6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447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A7CD2075-B9E6-1EAB-D922-5F79DE7FDDD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113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89901184-8BD2-58AA-CF5E-3A2A3A42E2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175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DE74A20D-32E7-947B-7099-95562668E5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6116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1A4BDD25-BE5C-63C3-B135-03B8F53210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2477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2629BAF2-1027-5F3E-E44D-5B67E9DC9B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464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108E291A-5EE0-9243-BED8-BA7BECF8C2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664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2938C107-00F0-8F2A-3330-18ADF727A4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535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FB8F6DF3-3D9A-44B4-8654-299B003E45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73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7BD4948E-6C05-0B22-539F-972FCFFE97D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609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313E8809-C425-0D20-8C9C-8E19003CCB1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907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2391F0FA-487F-1EAE-9FBA-6A962E77AD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278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B6418C3D-DBA7-304F-3AF8-4E4945DF4A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545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34BED51F-CCED-1BB8-46EB-3FA4F4ED2C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537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D0F932FA-3924-F3E7-54EF-A702C1A2E8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2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3BEE10B3-8F26-22BB-9CA5-4514FBB324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964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CD5EA628-C673-9130-0632-19C18790096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2051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CD836D30-C6FA-CA9C-CDD9-949E998A2E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9095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8F322CA9-2D5C-D652-E50C-DDF19F79EC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911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7DAE4FE0-2AC8-3DBD-A590-A7427373D3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8091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ACF49505-1317-EA8A-158A-68C538CC62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4667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ACE9198A-015C-61D5-72F1-B0230C81DD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077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2E76ACB7-1DE1-7B9B-9CBC-5A76D864A5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948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A16F366C-7570-2F39-CF2E-9D78910C8D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5475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A8FDC755-860D-B68E-48BB-1CFFE1DF22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1464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05021BB0-491E-A582-4A75-426F74A120D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4469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136D0AA0-0738-DFC4-A14E-9ED2FE83B97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4665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8F128354-5828-94A2-0EB9-2084FC74F2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2864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76E3D8F5-C483-E4C5-EB91-8CFC44CE75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9139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E9AFB532-DC47-DB86-947A-C7B08EA8FE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05215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7794EA3B-E4E3-515A-0C67-785B4B7A5F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5057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DDF15553-A019-3D18-F9AA-B3754718D1D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878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23A84D78-1ED1-1D89-A8E4-23C3385FF2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7852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D29DBDB4-10A0-F0A7-A60A-60FBCDD9BE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9985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5F48CCA4-3758-3A8D-A2BB-3B79D132E7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910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BA2E71B8-FE2B-9693-F1BA-45B3162D42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3737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7C53A782-4BCC-CEE3-93CA-18AE1BDB45B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9796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1165E6F1-2FE8-A451-142F-288FA3919E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93089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AC931C5A-099B-A6D2-9163-B100B1111FA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5072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">
            <a:extLst>
              <a:ext uri="{FF2B5EF4-FFF2-40B4-BE49-F238E27FC236}">
                <a16:creationId xmlns:a16="http://schemas.microsoft.com/office/drawing/2014/main" id="{A04F5EB2-E7D5-5FA2-BE87-774B11717D2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663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8A7BB833-5EE2-7475-7C36-8D49AE64E7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6035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F3162084-4214-9ECE-3675-B9C172A3FCF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2692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B918EF3E-FC3D-FA81-C8A4-4E2E87078E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66911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">
            <a:extLst>
              <a:ext uri="{FF2B5EF4-FFF2-40B4-BE49-F238E27FC236}">
                <a16:creationId xmlns:a16="http://schemas.microsoft.com/office/drawing/2014/main" id="{92B1FA82-4B3A-F1D1-DCDA-032F6B39F6D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6774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5">
            <a:extLst>
              <a:ext uri="{FF2B5EF4-FFF2-40B4-BE49-F238E27FC236}">
                <a16:creationId xmlns:a16="http://schemas.microsoft.com/office/drawing/2014/main" id="{0650AD05-48FE-5C6D-6327-2A1E05B02A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32188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6">
            <a:extLst>
              <a:ext uri="{FF2B5EF4-FFF2-40B4-BE49-F238E27FC236}">
                <a16:creationId xmlns:a16="http://schemas.microsoft.com/office/drawing/2014/main" id="{EFA139B5-7CCC-7A39-1446-779078464E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70270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7">
            <a:extLst>
              <a:ext uri="{FF2B5EF4-FFF2-40B4-BE49-F238E27FC236}">
                <a16:creationId xmlns:a16="http://schemas.microsoft.com/office/drawing/2014/main" id="{E8B1B099-B167-C6B7-1299-61D2876A06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1591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8">
            <a:extLst>
              <a:ext uri="{FF2B5EF4-FFF2-40B4-BE49-F238E27FC236}">
                <a16:creationId xmlns:a16="http://schemas.microsoft.com/office/drawing/2014/main" id="{DD999885-9844-8DDB-DA56-1FD28FE136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2437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9">
            <a:extLst>
              <a:ext uri="{FF2B5EF4-FFF2-40B4-BE49-F238E27FC236}">
                <a16:creationId xmlns:a16="http://schemas.microsoft.com/office/drawing/2014/main" id="{C487BBE2-0A14-15A3-42F9-A865F61FF0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5625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0">
            <a:extLst>
              <a:ext uri="{FF2B5EF4-FFF2-40B4-BE49-F238E27FC236}">
                <a16:creationId xmlns:a16="http://schemas.microsoft.com/office/drawing/2014/main" id="{BEA62096-9231-170A-A6CE-7061EF5CFF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6414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1">
            <a:extLst>
              <a:ext uri="{FF2B5EF4-FFF2-40B4-BE49-F238E27FC236}">
                <a16:creationId xmlns:a16="http://schemas.microsoft.com/office/drawing/2014/main" id="{F92F5F70-6E39-1BC8-553E-90C6150DFF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0605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2">
            <a:extLst>
              <a:ext uri="{FF2B5EF4-FFF2-40B4-BE49-F238E27FC236}">
                <a16:creationId xmlns:a16="http://schemas.microsoft.com/office/drawing/2014/main" id="{54B9FFA7-E0E5-730D-EEE1-61109250C2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06821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3">
            <a:extLst>
              <a:ext uri="{FF2B5EF4-FFF2-40B4-BE49-F238E27FC236}">
                <a16:creationId xmlns:a16="http://schemas.microsoft.com/office/drawing/2014/main" id="{6B28EB22-C20B-3157-4695-7FBC064958D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1499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4">
            <a:extLst>
              <a:ext uri="{FF2B5EF4-FFF2-40B4-BE49-F238E27FC236}">
                <a16:creationId xmlns:a16="http://schemas.microsoft.com/office/drawing/2014/main" id="{5C5D15CD-035A-0A8B-ADC2-AC0236A288A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597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5">
            <a:extLst>
              <a:ext uri="{FF2B5EF4-FFF2-40B4-BE49-F238E27FC236}">
                <a16:creationId xmlns:a16="http://schemas.microsoft.com/office/drawing/2014/main" id="{09033D35-1890-4887-D9B3-A4C7CC77ED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2751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6">
            <a:extLst>
              <a:ext uri="{FF2B5EF4-FFF2-40B4-BE49-F238E27FC236}">
                <a16:creationId xmlns:a16="http://schemas.microsoft.com/office/drawing/2014/main" id="{0E5A25C0-4259-A5FA-2225-49A36AEDC2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68454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7">
            <a:extLst>
              <a:ext uri="{FF2B5EF4-FFF2-40B4-BE49-F238E27FC236}">
                <a16:creationId xmlns:a16="http://schemas.microsoft.com/office/drawing/2014/main" id="{05E51076-FC1E-D77F-594A-B1A50D2EF1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39440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8">
            <a:extLst>
              <a:ext uri="{FF2B5EF4-FFF2-40B4-BE49-F238E27FC236}">
                <a16:creationId xmlns:a16="http://schemas.microsoft.com/office/drawing/2014/main" id="{2FDA52C7-D278-1609-EC08-5C43311DC46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3677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9">
            <a:extLst>
              <a:ext uri="{FF2B5EF4-FFF2-40B4-BE49-F238E27FC236}">
                <a16:creationId xmlns:a16="http://schemas.microsoft.com/office/drawing/2014/main" id="{3799AF5F-7599-D84C-A7DD-44F49B8112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5573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0">
            <a:extLst>
              <a:ext uri="{FF2B5EF4-FFF2-40B4-BE49-F238E27FC236}">
                <a16:creationId xmlns:a16="http://schemas.microsoft.com/office/drawing/2014/main" id="{BEE122D8-60E3-6654-E8F0-BBD84014FA0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6058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1">
            <a:extLst>
              <a:ext uri="{FF2B5EF4-FFF2-40B4-BE49-F238E27FC236}">
                <a16:creationId xmlns:a16="http://schemas.microsoft.com/office/drawing/2014/main" id="{B5FBE0D4-C638-A78A-32E6-0DD7B5645F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4944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2">
            <a:extLst>
              <a:ext uri="{FF2B5EF4-FFF2-40B4-BE49-F238E27FC236}">
                <a16:creationId xmlns:a16="http://schemas.microsoft.com/office/drawing/2014/main" id="{D1DB121D-0EB4-3213-F385-BD19C260B9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63886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3">
            <a:extLst>
              <a:ext uri="{FF2B5EF4-FFF2-40B4-BE49-F238E27FC236}">
                <a16:creationId xmlns:a16="http://schemas.microsoft.com/office/drawing/2014/main" id="{28F944DF-D64E-D073-570C-0386ABBD72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44431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4">
            <a:extLst>
              <a:ext uri="{FF2B5EF4-FFF2-40B4-BE49-F238E27FC236}">
                <a16:creationId xmlns:a16="http://schemas.microsoft.com/office/drawing/2014/main" id="{4B061223-3334-54B9-F3AF-4B487D81BA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0959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5">
            <a:extLst>
              <a:ext uri="{FF2B5EF4-FFF2-40B4-BE49-F238E27FC236}">
                <a16:creationId xmlns:a16="http://schemas.microsoft.com/office/drawing/2014/main" id="{61389484-B2AF-E8E4-FF00-D353393A9D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44650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6">
            <a:extLst>
              <a:ext uri="{FF2B5EF4-FFF2-40B4-BE49-F238E27FC236}">
                <a16:creationId xmlns:a16="http://schemas.microsoft.com/office/drawing/2014/main" id="{C56F101E-ACBE-5C2B-0EC8-7C916111E9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63172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7">
            <a:extLst>
              <a:ext uri="{FF2B5EF4-FFF2-40B4-BE49-F238E27FC236}">
                <a16:creationId xmlns:a16="http://schemas.microsoft.com/office/drawing/2014/main" id="{406405D2-2305-2848-9731-873E6F63F86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48517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8">
            <a:extLst>
              <a:ext uri="{FF2B5EF4-FFF2-40B4-BE49-F238E27FC236}">
                <a16:creationId xmlns:a16="http://schemas.microsoft.com/office/drawing/2014/main" id="{7F4BA665-6E2B-D14B-9735-EFD7270C4E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1325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9">
            <a:extLst>
              <a:ext uri="{FF2B5EF4-FFF2-40B4-BE49-F238E27FC236}">
                <a16:creationId xmlns:a16="http://schemas.microsoft.com/office/drawing/2014/main" id="{FD2694C4-54DE-5E1E-02F9-C0D75EA5B1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26049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0">
            <a:extLst>
              <a:ext uri="{FF2B5EF4-FFF2-40B4-BE49-F238E27FC236}">
                <a16:creationId xmlns:a16="http://schemas.microsoft.com/office/drawing/2014/main" id="{E42C5749-D146-1E4A-4C3C-ADC9578624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08647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1">
            <a:extLst>
              <a:ext uri="{FF2B5EF4-FFF2-40B4-BE49-F238E27FC236}">
                <a16:creationId xmlns:a16="http://schemas.microsoft.com/office/drawing/2014/main" id="{D985F6DF-B11D-AE05-AAAA-DFCB8F765F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92356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2">
            <a:extLst>
              <a:ext uri="{FF2B5EF4-FFF2-40B4-BE49-F238E27FC236}">
                <a16:creationId xmlns:a16="http://schemas.microsoft.com/office/drawing/2014/main" id="{C8EF3BCF-0E10-D23F-D939-90141922C1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29127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3">
            <a:extLst>
              <a:ext uri="{FF2B5EF4-FFF2-40B4-BE49-F238E27FC236}">
                <a16:creationId xmlns:a16="http://schemas.microsoft.com/office/drawing/2014/main" id="{3E5E2CE0-3F71-FDAE-AFA9-A75CA08370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14932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4">
            <a:extLst>
              <a:ext uri="{FF2B5EF4-FFF2-40B4-BE49-F238E27FC236}">
                <a16:creationId xmlns:a16="http://schemas.microsoft.com/office/drawing/2014/main" id="{AA80394A-C34E-2105-2FA3-BE6EDB8DA31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90239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5">
            <a:extLst>
              <a:ext uri="{FF2B5EF4-FFF2-40B4-BE49-F238E27FC236}">
                <a16:creationId xmlns:a16="http://schemas.microsoft.com/office/drawing/2014/main" id="{9345D6FE-1C34-E6E0-0EE2-5BFE79B4ABB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05853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6">
            <a:extLst>
              <a:ext uri="{FF2B5EF4-FFF2-40B4-BE49-F238E27FC236}">
                <a16:creationId xmlns:a16="http://schemas.microsoft.com/office/drawing/2014/main" id="{D0FCD6F6-E856-27A2-36B8-E1B078EB88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97377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7">
            <a:extLst>
              <a:ext uri="{FF2B5EF4-FFF2-40B4-BE49-F238E27FC236}">
                <a16:creationId xmlns:a16="http://schemas.microsoft.com/office/drawing/2014/main" id="{E4AA3034-8800-E8D5-207D-D15670BC143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47530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8">
            <a:extLst>
              <a:ext uri="{FF2B5EF4-FFF2-40B4-BE49-F238E27FC236}">
                <a16:creationId xmlns:a16="http://schemas.microsoft.com/office/drawing/2014/main" id="{AC853CE6-16C0-86D3-04F4-70035CE0BB0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19541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9">
            <a:extLst>
              <a:ext uri="{FF2B5EF4-FFF2-40B4-BE49-F238E27FC236}">
                <a16:creationId xmlns:a16="http://schemas.microsoft.com/office/drawing/2014/main" id="{32E27138-4A80-44D7-F078-48ED331257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06245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0">
            <a:extLst>
              <a:ext uri="{FF2B5EF4-FFF2-40B4-BE49-F238E27FC236}">
                <a16:creationId xmlns:a16="http://schemas.microsoft.com/office/drawing/2014/main" id="{32DECF11-C0A4-B238-CAB8-4BD057782C3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9560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1">
            <a:extLst>
              <a:ext uri="{FF2B5EF4-FFF2-40B4-BE49-F238E27FC236}">
                <a16:creationId xmlns:a16="http://schemas.microsoft.com/office/drawing/2014/main" id="{6A621B98-C228-5C6F-6E5B-B5FA1BBA00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14863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2">
            <a:extLst>
              <a:ext uri="{FF2B5EF4-FFF2-40B4-BE49-F238E27FC236}">
                <a16:creationId xmlns:a16="http://schemas.microsoft.com/office/drawing/2014/main" id="{9843677B-B9FA-6ED5-75C6-07CB74BA978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60585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206263" y="930976"/>
          <a:ext cx="8810736" cy="5664270"/>
        </p:xfrm>
        <a:graphic>
          <a:graphicData uri="http://schemas.openxmlformats.org/drawingml/2006/table">
            <a:tbl>
              <a:tblPr/>
              <a:tblGrid>
                <a:gridCol w="1468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68753"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340"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4799"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612"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8528"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5612"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8528"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5612"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5D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87486"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299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3"/>
          <p:cNvSpPr txBox="1"/>
          <p:nvPr/>
        </p:nvSpPr>
        <p:spPr>
          <a:xfrm>
            <a:off x="446032" y="-29901"/>
            <a:ext cx="8251937" cy="889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577"/>
              </a:lnSpc>
            </a:pPr>
            <a:r>
              <a:rPr lang="en-US" sz="5412">
                <a:solidFill>
                  <a:srgbClr val="000000"/>
                </a:solidFill>
                <a:latin typeface="KPAroundTheBlock Medium"/>
                <a:ea typeface="KPAroundTheBlock Medium"/>
                <a:cs typeface="KPAroundTheBlock Medium"/>
                <a:sym typeface="KPAroundTheBlock Medium"/>
              </a:rPr>
              <a:t>Rapid Recognition Chart</a:t>
            </a:r>
          </a:p>
        </p:txBody>
      </p:sp>
      <p:sp>
        <p:nvSpPr>
          <p:cNvPr id="4" name="Freeform 4"/>
          <p:cNvSpPr/>
          <p:nvPr/>
        </p:nvSpPr>
        <p:spPr>
          <a:xfrm>
            <a:off x="8541998" y="6590208"/>
            <a:ext cx="475000" cy="267792"/>
          </a:xfrm>
          <a:custGeom>
            <a:avLst/>
            <a:gdLst/>
            <a:ahLst/>
            <a:cxnLst/>
            <a:rect l="l" t="t" r="r" b="b"/>
            <a:pathLst>
              <a:path w="506667" h="285645">
                <a:moveTo>
                  <a:pt x="0" y="0"/>
                </a:moveTo>
                <a:lnTo>
                  <a:pt x="506667" y="0"/>
                </a:lnTo>
                <a:lnTo>
                  <a:pt x="506667" y="285645"/>
                </a:lnTo>
                <a:lnTo>
                  <a:pt x="0" y="2856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83" t="-31139" r="-13831" b="-82094"/>
            </a:stretch>
          </a:blipFill>
        </p:spPr>
        <p:txBody>
          <a:bodyPr/>
          <a:lstStyle/>
          <a:p>
            <a:endParaRPr lang="en-US" sz="1688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5">
            <a:extLst>
              <a:ext uri="{FF2B5EF4-FFF2-40B4-BE49-F238E27FC236}">
                <a16:creationId xmlns:a16="http://schemas.microsoft.com/office/drawing/2014/main" id="{289B9571-733D-9C75-69FB-8E7988C2DA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3447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</Words>
  <Application>Microsoft Office PowerPoint</Application>
  <PresentationFormat>On-screen Show (4:3)</PresentationFormat>
  <Paragraphs>1</Paragraphs>
  <Slides>84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84</vt:i4>
      </vt:variant>
    </vt:vector>
  </HeadingPairs>
  <TitlesOfParts>
    <vt:vector size="89" baseType="lpstr">
      <vt:lpstr>Aptos</vt:lpstr>
      <vt:lpstr>Aptos Display</vt:lpstr>
      <vt:lpstr>Arial</vt:lpstr>
      <vt:lpstr>KPAroundTheBlock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Jason Wizeman</dc:creator>
  <cp:lastModifiedBy>Jason Wizeman</cp:lastModifiedBy>
  <cp:revision>2</cp:revision>
  <dcterms:created xsi:type="dcterms:W3CDTF">2026-08-14T19:59:36Z</dcterms:created>
  <dcterms:modified xsi:type="dcterms:W3CDTF">2026-08-14T20:37:20Z</dcterms:modified>
</cp:coreProperties>
</file>