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  <p:sldId id="400" r:id="rId145"/>
    <p:sldId id="401" r:id="rId146"/>
    <p:sldId id="402" r:id="rId147"/>
    <p:sldId id="403" r:id="rId148"/>
    <p:sldId id="404" r:id="rId149"/>
    <p:sldId id="405" r:id="rId150"/>
    <p:sldId id="406" r:id="rId151"/>
    <p:sldId id="407" r:id="rId152"/>
    <p:sldId id="408" r:id="rId153"/>
    <p:sldId id="409" r:id="rId154"/>
    <p:sldId id="410" r:id="rId155"/>
    <p:sldId id="411" r:id="rId156"/>
    <p:sldId id="412" r:id="rId157"/>
    <p:sldId id="413" r:id="rId158"/>
    <p:sldId id="414" r:id="rId159"/>
    <p:sldId id="415" r:id="rId160"/>
    <p:sldId id="416" r:id="rId161"/>
    <p:sldId id="417" r:id="rId162"/>
    <p:sldId id="418" r:id="rId163"/>
    <p:sldId id="419" r:id="rId164"/>
    <p:sldId id="420" r:id="rId165"/>
    <p:sldId id="421" r:id="rId166"/>
    <p:sldId id="422" r:id="rId167"/>
    <p:sldId id="423" r:id="rId168"/>
    <p:sldId id="424" r:id="rId169"/>
    <p:sldId id="425" r:id="rId170"/>
    <p:sldId id="426" r:id="rId171"/>
    <p:sldId id="427" r:id="rId172"/>
    <p:sldId id="428" r:id="rId173"/>
    <p:sldId id="429" r:id="rId174"/>
    <p:sldId id="430" r:id="rId175"/>
    <p:sldId id="431" r:id="rId176"/>
    <p:sldId id="432" r:id="rId177"/>
    <p:sldId id="433" r:id="rId178"/>
    <p:sldId id="434" r:id="rId179"/>
    <p:sldId id="435" r:id="rId180"/>
    <p:sldId id="436" r:id="rId181"/>
    <p:sldId id="437" r:id="rId182"/>
    <p:sldId id="438" r:id="rId183"/>
    <p:sldId id="439" r:id="rId184"/>
    <p:sldId id="440" r:id="rId185"/>
    <p:sldId id="441" r:id="rId186"/>
    <p:sldId id="442" r:id="rId187"/>
    <p:sldId id="447" r:id="rId188"/>
    <p:sldId id="444" r:id="rId189"/>
    <p:sldId id="445" r:id="rId190"/>
    <p:sldId id="446" r:id="rId191"/>
  </p:sldIdLst>
  <p:sldSz cx="9144000" cy="6858000" type="screen4x3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477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presProps" Target="presProp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theme" Target="theme/theme1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39DD81-5A25-4202-9403-F554B66821EE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4C01A-3EF6-46D1-A1CB-3D2DBA097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280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0A942-F179-4D1C-B598-218963868457}" type="slidenum">
              <a:rPr lang="en-US" smtClean="0"/>
              <a:t>187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334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25DA-F834-40EE-A7EE-95EB7FA4D4BB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E0D-786F-45E8-A5BB-907FDD057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986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25DA-F834-40EE-A7EE-95EB7FA4D4BB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E0D-786F-45E8-A5BB-907FDD057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01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25DA-F834-40EE-A7EE-95EB7FA4D4BB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E0D-786F-45E8-A5BB-907FDD057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717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25DA-F834-40EE-A7EE-95EB7FA4D4BB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E0D-786F-45E8-A5BB-907FDD057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069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25DA-F834-40EE-A7EE-95EB7FA4D4BB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E0D-786F-45E8-A5BB-907FDD057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927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25DA-F834-40EE-A7EE-95EB7FA4D4BB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E0D-786F-45E8-A5BB-907FDD057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13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25DA-F834-40EE-A7EE-95EB7FA4D4BB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E0D-786F-45E8-A5BB-907FDD057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385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25DA-F834-40EE-A7EE-95EB7FA4D4BB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E0D-786F-45E8-A5BB-907FDD057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291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25DA-F834-40EE-A7EE-95EB7FA4D4BB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E0D-786F-45E8-A5BB-907FDD057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841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25DA-F834-40EE-A7EE-95EB7FA4D4BB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E0D-786F-45E8-A5BB-907FDD057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19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25DA-F834-40EE-A7EE-95EB7FA4D4BB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3E0D-786F-45E8-A5BB-907FDD057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61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F025DA-F834-40EE-A7EE-95EB7FA4D4BB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43E0D-786F-45E8-A5BB-907FDD057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97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0016E494-CB37-FD4D-40B7-65926F7083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052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703B8D03-9ADB-B396-CA61-667CC81DFC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162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67C4EBB1-9A7E-AF3B-72B0-7DAE882952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221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5AFE8B87-3F20-AA76-662C-D0A54F18F2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308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A670975A-ACF9-BC31-D121-35CA09ED5D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883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1DCB44F2-C06C-7C0E-F6C3-C0F83648FBF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713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460160D3-0151-6CB7-93F4-91F2BB6EF1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743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5D84EB93-FF0F-41A3-2F81-C855A2682CC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330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C61CF25D-BD2E-7A33-52A0-AAEA3D35F3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331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1549145C-2580-4340-D629-5CF0491249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059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FF4D5102-CA74-0C0C-E704-2953331026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580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E4946816-6D40-355C-04CC-7D9364B8BD5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436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47E20F0E-00AC-5E6A-0947-B42D2E3129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311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C541E212-6DFB-F94E-9164-0A119F920A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817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921BA8CF-4FD5-F46E-7228-79A135BBCE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173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42351674-17D1-C6EC-0C94-C75D914D751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032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BC15A91F-692D-7778-89DE-548D5F47D6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611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EBE707F0-E4D8-D93C-53C9-F6EE8FCE09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418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A6E5843A-4974-9F71-FE5F-B34BD841E4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097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5E7552EC-99DD-E2A5-4A2B-16F2AD10B61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560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2F1C12D4-8F76-4537-40F1-ADA29821461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521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52F3D545-A192-B19E-7FC5-A52278C09A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5604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7278B477-BAF6-604F-9403-481AAD8A1A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2150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51157FFD-22CE-2764-D888-CA677B0069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8471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24B1FDCC-21A5-0862-29AB-5305E3A0D1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9040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114A8AF0-3185-6CEC-B123-EBC6005CBA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0464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E07816C2-8444-E0D9-BC90-B37056F3CB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9030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C46FC3D7-74C9-3129-356C-005FC3C94D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0140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CDDD758C-18CF-8190-1687-08843FBADB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3680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310A78F5-BA09-DE78-F759-149207C3BF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6969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3BD784A8-445D-CD02-EFCD-1F8860C491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192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F96FD118-A5C8-E90B-BC7A-2AED4D1BC3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90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21BFFB48-E93A-D964-5607-927C42B423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5746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9EAA6D4E-CE1A-E208-E8C2-007DCF6ECBC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0379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D9095D54-A9A7-4701-A1BD-CAB06890C1C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4907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28F31FE5-288E-57E7-E36B-AA9184EF68D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9050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B0C01EC5-2E80-4A5E-2D72-F3DEC96E93A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1093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CF987AFA-946F-126A-1640-6C6D419AEC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4067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A0035478-BB2F-2C0A-AE92-5FFADAFC555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8196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">
            <a:extLst>
              <a:ext uri="{FF2B5EF4-FFF2-40B4-BE49-F238E27FC236}">
                <a16:creationId xmlns:a16="http://schemas.microsoft.com/office/drawing/2014/main" id="{7B0641E8-6179-42B3-6D67-AC447988222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48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">
            <a:extLst>
              <a:ext uri="{FF2B5EF4-FFF2-40B4-BE49-F238E27FC236}">
                <a16:creationId xmlns:a16="http://schemas.microsoft.com/office/drawing/2014/main" id="{41C6EC46-536C-ABDC-6A48-0D854CC09A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0665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">
            <a:extLst>
              <a:ext uri="{FF2B5EF4-FFF2-40B4-BE49-F238E27FC236}">
                <a16:creationId xmlns:a16="http://schemas.microsoft.com/office/drawing/2014/main" id="{8DDF3427-80F4-C4FC-3437-8C34A2642B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9718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">
            <a:extLst>
              <a:ext uri="{FF2B5EF4-FFF2-40B4-BE49-F238E27FC236}">
                <a16:creationId xmlns:a16="http://schemas.microsoft.com/office/drawing/2014/main" id="{249D62D6-F4E5-8148-C3AB-CA755BE9D8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478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">
            <a:extLst>
              <a:ext uri="{FF2B5EF4-FFF2-40B4-BE49-F238E27FC236}">
                <a16:creationId xmlns:a16="http://schemas.microsoft.com/office/drawing/2014/main" id="{E437C42F-4A2F-22AB-DF78-10CFFD55B5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4371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5">
            <a:extLst>
              <a:ext uri="{FF2B5EF4-FFF2-40B4-BE49-F238E27FC236}">
                <a16:creationId xmlns:a16="http://schemas.microsoft.com/office/drawing/2014/main" id="{8FE60F71-D260-BCCA-C4C6-60A23BDADD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3609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6">
            <a:extLst>
              <a:ext uri="{FF2B5EF4-FFF2-40B4-BE49-F238E27FC236}">
                <a16:creationId xmlns:a16="http://schemas.microsoft.com/office/drawing/2014/main" id="{779E6B46-BE80-7F95-AEC2-53795CDBD1B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7753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7">
            <a:extLst>
              <a:ext uri="{FF2B5EF4-FFF2-40B4-BE49-F238E27FC236}">
                <a16:creationId xmlns:a16="http://schemas.microsoft.com/office/drawing/2014/main" id="{C05AAD49-0822-B54B-FDDC-5A0C880BF7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0183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8">
            <a:extLst>
              <a:ext uri="{FF2B5EF4-FFF2-40B4-BE49-F238E27FC236}">
                <a16:creationId xmlns:a16="http://schemas.microsoft.com/office/drawing/2014/main" id="{6FF77F68-5EEB-E6E8-9E24-72DC07FD161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5543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9">
            <a:extLst>
              <a:ext uri="{FF2B5EF4-FFF2-40B4-BE49-F238E27FC236}">
                <a16:creationId xmlns:a16="http://schemas.microsoft.com/office/drawing/2014/main" id="{4D69370B-3EF8-62E6-C17C-2974A331FF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4105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0">
            <a:extLst>
              <a:ext uri="{FF2B5EF4-FFF2-40B4-BE49-F238E27FC236}">
                <a16:creationId xmlns:a16="http://schemas.microsoft.com/office/drawing/2014/main" id="{9198884D-4D40-841E-7086-5B6947FC5D1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2383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1">
            <a:extLst>
              <a:ext uri="{FF2B5EF4-FFF2-40B4-BE49-F238E27FC236}">
                <a16:creationId xmlns:a16="http://schemas.microsoft.com/office/drawing/2014/main" id="{06CD7F15-6AFD-099B-2569-97ECB6942C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3532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2">
            <a:extLst>
              <a:ext uri="{FF2B5EF4-FFF2-40B4-BE49-F238E27FC236}">
                <a16:creationId xmlns:a16="http://schemas.microsoft.com/office/drawing/2014/main" id="{595A4BB8-A56A-0466-42CE-0FFDD107447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6998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3">
            <a:extLst>
              <a:ext uri="{FF2B5EF4-FFF2-40B4-BE49-F238E27FC236}">
                <a16:creationId xmlns:a16="http://schemas.microsoft.com/office/drawing/2014/main" id="{B758821D-8FE7-9097-C2A5-9E6967CA62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4317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4">
            <a:extLst>
              <a:ext uri="{FF2B5EF4-FFF2-40B4-BE49-F238E27FC236}">
                <a16:creationId xmlns:a16="http://schemas.microsoft.com/office/drawing/2014/main" id="{7D4DCF28-F9DD-D639-FBFE-663F948832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9542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5">
            <a:extLst>
              <a:ext uri="{FF2B5EF4-FFF2-40B4-BE49-F238E27FC236}">
                <a16:creationId xmlns:a16="http://schemas.microsoft.com/office/drawing/2014/main" id="{A32EE55E-AEAA-6585-19C1-8716FDE7E1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8454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6">
            <a:extLst>
              <a:ext uri="{FF2B5EF4-FFF2-40B4-BE49-F238E27FC236}">
                <a16:creationId xmlns:a16="http://schemas.microsoft.com/office/drawing/2014/main" id="{32270E1F-FCFE-6041-237E-C6A2F3AE29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37137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7">
            <a:extLst>
              <a:ext uri="{FF2B5EF4-FFF2-40B4-BE49-F238E27FC236}">
                <a16:creationId xmlns:a16="http://schemas.microsoft.com/office/drawing/2014/main" id="{7E7A1EB0-131B-3FD8-C2E8-908C2E8DB3A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1497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8">
            <a:extLst>
              <a:ext uri="{FF2B5EF4-FFF2-40B4-BE49-F238E27FC236}">
                <a16:creationId xmlns:a16="http://schemas.microsoft.com/office/drawing/2014/main" id="{7AF8A5D0-D35B-4476-C717-5669EBE0A7B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3459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9">
            <a:extLst>
              <a:ext uri="{FF2B5EF4-FFF2-40B4-BE49-F238E27FC236}">
                <a16:creationId xmlns:a16="http://schemas.microsoft.com/office/drawing/2014/main" id="{E7830DB3-915B-A74A-87DC-5168C829F35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1105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0">
            <a:extLst>
              <a:ext uri="{FF2B5EF4-FFF2-40B4-BE49-F238E27FC236}">
                <a16:creationId xmlns:a16="http://schemas.microsoft.com/office/drawing/2014/main" id="{170C66DB-73C3-9C56-6E87-CA112C4F15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9553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1">
            <a:extLst>
              <a:ext uri="{FF2B5EF4-FFF2-40B4-BE49-F238E27FC236}">
                <a16:creationId xmlns:a16="http://schemas.microsoft.com/office/drawing/2014/main" id="{26564DB4-6B14-43C7-476F-A8A8286BE6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728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2">
            <a:extLst>
              <a:ext uri="{FF2B5EF4-FFF2-40B4-BE49-F238E27FC236}">
                <a16:creationId xmlns:a16="http://schemas.microsoft.com/office/drawing/2014/main" id="{A2CD9D0D-C2A1-E354-5F59-8A6415A8E8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4840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3">
            <a:extLst>
              <a:ext uri="{FF2B5EF4-FFF2-40B4-BE49-F238E27FC236}">
                <a16:creationId xmlns:a16="http://schemas.microsoft.com/office/drawing/2014/main" id="{0562D200-558F-BA9D-C65E-663D185A36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7603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4">
            <a:extLst>
              <a:ext uri="{FF2B5EF4-FFF2-40B4-BE49-F238E27FC236}">
                <a16:creationId xmlns:a16="http://schemas.microsoft.com/office/drawing/2014/main" id="{16C6AE6F-9AEF-35D6-D944-5D36E465AF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26372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5">
            <a:extLst>
              <a:ext uri="{FF2B5EF4-FFF2-40B4-BE49-F238E27FC236}">
                <a16:creationId xmlns:a16="http://schemas.microsoft.com/office/drawing/2014/main" id="{66C4D1B6-1D10-C543-F7DE-9565D7064AB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3254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6">
            <a:extLst>
              <a:ext uri="{FF2B5EF4-FFF2-40B4-BE49-F238E27FC236}">
                <a16:creationId xmlns:a16="http://schemas.microsoft.com/office/drawing/2014/main" id="{FCB15FFB-21CF-9A16-95C7-582AF34324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26567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7">
            <a:extLst>
              <a:ext uri="{FF2B5EF4-FFF2-40B4-BE49-F238E27FC236}">
                <a16:creationId xmlns:a16="http://schemas.microsoft.com/office/drawing/2014/main" id="{2E02BFEB-AD47-67D1-0F51-8E781481CF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60768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8">
            <a:extLst>
              <a:ext uri="{FF2B5EF4-FFF2-40B4-BE49-F238E27FC236}">
                <a16:creationId xmlns:a16="http://schemas.microsoft.com/office/drawing/2014/main" id="{0A085B1B-8399-6730-609B-16BE9A5A03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98515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9">
            <a:extLst>
              <a:ext uri="{FF2B5EF4-FFF2-40B4-BE49-F238E27FC236}">
                <a16:creationId xmlns:a16="http://schemas.microsoft.com/office/drawing/2014/main" id="{0DE82780-FFE6-6C8A-995C-BBE093E445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22787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0">
            <a:extLst>
              <a:ext uri="{FF2B5EF4-FFF2-40B4-BE49-F238E27FC236}">
                <a16:creationId xmlns:a16="http://schemas.microsoft.com/office/drawing/2014/main" id="{8DF2A53F-034C-6C43-C0CD-1FEE80B867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74221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1">
            <a:extLst>
              <a:ext uri="{FF2B5EF4-FFF2-40B4-BE49-F238E27FC236}">
                <a16:creationId xmlns:a16="http://schemas.microsoft.com/office/drawing/2014/main" id="{383E13E0-0FDC-DA69-4A25-AAFDE32F206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0895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2">
            <a:extLst>
              <a:ext uri="{FF2B5EF4-FFF2-40B4-BE49-F238E27FC236}">
                <a16:creationId xmlns:a16="http://schemas.microsoft.com/office/drawing/2014/main" id="{FFC60D32-9D4E-0740-E1D9-70F424A07E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4670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3">
            <a:extLst>
              <a:ext uri="{FF2B5EF4-FFF2-40B4-BE49-F238E27FC236}">
                <a16:creationId xmlns:a16="http://schemas.microsoft.com/office/drawing/2014/main" id="{9CCEB2EC-CA39-3B5C-A08B-CE6917CC77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52607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4">
            <a:extLst>
              <a:ext uri="{FF2B5EF4-FFF2-40B4-BE49-F238E27FC236}">
                <a16:creationId xmlns:a16="http://schemas.microsoft.com/office/drawing/2014/main" id="{695E720D-F6C1-EDB0-917D-F1812CB3BA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21288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5">
            <a:extLst>
              <a:ext uri="{FF2B5EF4-FFF2-40B4-BE49-F238E27FC236}">
                <a16:creationId xmlns:a16="http://schemas.microsoft.com/office/drawing/2014/main" id="{E1A3AB8E-077E-CAD5-844B-71D3E5C0FC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54780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6">
            <a:extLst>
              <a:ext uri="{FF2B5EF4-FFF2-40B4-BE49-F238E27FC236}">
                <a16:creationId xmlns:a16="http://schemas.microsoft.com/office/drawing/2014/main" id="{1AF9CFC9-47C2-525C-9705-AAEBE5495B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84370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7">
            <a:extLst>
              <a:ext uri="{FF2B5EF4-FFF2-40B4-BE49-F238E27FC236}">
                <a16:creationId xmlns:a16="http://schemas.microsoft.com/office/drawing/2014/main" id="{67C8CC29-520A-B309-A37D-95010FA28F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00950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8">
            <a:extLst>
              <a:ext uri="{FF2B5EF4-FFF2-40B4-BE49-F238E27FC236}">
                <a16:creationId xmlns:a16="http://schemas.microsoft.com/office/drawing/2014/main" id="{4DE6B357-54D0-2ACD-A8AE-42F42791B5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02841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9">
            <a:extLst>
              <a:ext uri="{FF2B5EF4-FFF2-40B4-BE49-F238E27FC236}">
                <a16:creationId xmlns:a16="http://schemas.microsoft.com/office/drawing/2014/main" id="{ED2BAA36-43EE-8486-E6AE-94B745AB7B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09779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0">
            <a:extLst>
              <a:ext uri="{FF2B5EF4-FFF2-40B4-BE49-F238E27FC236}">
                <a16:creationId xmlns:a16="http://schemas.microsoft.com/office/drawing/2014/main" id="{D59699BC-AD41-7BFB-A134-535C3B2AFB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3972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1">
            <a:extLst>
              <a:ext uri="{FF2B5EF4-FFF2-40B4-BE49-F238E27FC236}">
                <a16:creationId xmlns:a16="http://schemas.microsoft.com/office/drawing/2014/main" id="{56BE3866-5C1D-2133-9B46-97B17C813F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6123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2">
            <a:extLst>
              <a:ext uri="{FF2B5EF4-FFF2-40B4-BE49-F238E27FC236}">
                <a16:creationId xmlns:a16="http://schemas.microsoft.com/office/drawing/2014/main" id="{1BBBC623-7596-568B-A113-DACA01179E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66399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3">
            <a:extLst>
              <a:ext uri="{FF2B5EF4-FFF2-40B4-BE49-F238E27FC236}">
                <a16:creationId xmlns:a16="http://schemas.microsoft.com/office/drawing/2014/main" id="{DF2B02C9-EA1F-B67C-3631-351F8BC7C2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94981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4">
            <a:extLst>
              <a:ext uri="{FF2B5EF4-FFF2-40B4-BE49-F238E27FC236}">
                <a16:creationId xmlns:a16="http://schemas.microsoft.com/office/drawing/2014/main" id="{38F1C96F-4A14-5BEF-240A-220B1378A6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73194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5">
            <a:extLst>
              <a:ext uri="{FF2B5EF4-FFF2-40B4-BE49-F238E27FC236}">
                <a16:creationId xmlns:a16="http://schemas.microsoft.com/office/drawing/2014/main" id="{9BCFD00C-BDFC-3EEF-1EC4-48D35B281C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17724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6">
            <a:extLst>
              <a:ext uri="{FF2B5EF4-FFF2-40B4-BE49-F238E27FC236}">
                <a16:creationId xmlns:a16="http://schemas.microsoft.com/office/drawing/2014/main" id="{5E2D8757-35BA-AAEA-99E5-73F6EA47A5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07703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7">
            <a:extLst>
              <a:ext uri="{FF2B5EF4-FFF2-40B4-BE49-F238E27FC236}">
                <a16:creationId xmlns:a16="http://schemas.microsoft.com/office/drawing/2014/main" id="{5153FCF7-E638-EF78-4C74-548F8CB24F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94573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8">
            <a:extLst>
              <a:ext uri="{FF2B5EF4-FFF2-40B4-BE49-F238E27FC236}">
                <a16:creationId xmlns:a16="http://schemas.microsoft.com/office/drawing/2014/main" id="{8DA59251-A60A-9C04-CB3B-ACC240D1C4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88885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9">
            <a:extLst>
              <a:ext uri="{FF2B5EF4-FFF2-40B4-BE49-F238E27FC236}">
                <a16:creationId xmlns:a16="http://schemas.microsoft.com/office/drawing/2014/main" id="{ABBA7013-3B69-CC41-5E15-F8C32692C7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67462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0">
            <a:extLst>
              <a:ext uri="{FF2B5EF4-FFF2-40B4-BE49-F238E27FC236}">
                <a16:creationId xmlns:a16="http://schemas.microsoft.com/office/drawing/2014/main" id="{A3E2AA65-F9EB-966C-B35D-92E4C01825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85042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1">
            <a:extLst>
              <a:ext uri="{FF2B5EF4-FFF2-40B4-BE49-F238E27FC236}">
                <a16:creationId xmlns:a16="http://schemas.microsoft.com/office/drawing/2014/main" id="{12BFFC71-1F8E-3944-3714-3C4CF1AF46E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28051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2">
            <a:extLst>
              <a:ext uri="{FF2B5EF4-FFF2-40B4-BE49-F238E27FC236}">
                <a16:creationId xmlns:a16="http://schemas.microsoft.com/office/drawing/2014/main" id="{3001C2F0-82F9-0706-EAA6-92C731E851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85161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3">
            <a:extLst>
              <a:ext uri="{FF2B5EF4-FFF2-40B4-BE49-F238E27FC236}">
                <a16:creationId xmlns:a16="http://schemas.microsoft.com/office/drawing/2014/main" id="{DAFFB974-53A5-3D87-0900-A531D7DE2E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12923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4">
            <a:extLst>
              <a:ext uri="{FF2B5EF4-FFF2-40B4-BE49-F238E27FC236}">
                <a16:creationId xmlns:a16="http://schemas.microsoft.com/office/drawing/2014/main" id="{A8824A94-C13D-F18B-C19C-CC8331664A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81123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5">
            <a:extLst>
              <a:ext uri="{FF2B5EF4-FFF2-40B4-BE49-F238E27FC236}">
                <a16:creationId xmlns:a16="http://schemas.microsoft.com/office/drawing/2014/main" id="{CE7C7D2A-F629-C1FE-A499-3333E807DA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81279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6">
            <a:extLst>
              <a:ext uri="{FF2B5EF4-FFF2-40B4-BE49-F238E27FC236}">
                <a16:creationId xmlns:a16="http://schemas.microsoft.com/office/drawing/2014/main" id="{78B1E139-A280-6063-2397-B47B95CFE4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33885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7">
            <a:extLst>
              <a:ext uri="{FF2B5EF4-FFF2-40B4-BE49-F238E27FC236}">
                <a16:creationId xmlns:a16="http://schemas.microsoft.com/office/drawing/2014/main" id="{976CF5CB-61FF-9E25-1443-5BCAFDF0100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0003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8">
            <a:extLst>
              <a:ext uri="{FF2B5EF4-FFF2-40B4-BE49-F238E27FC236}">
                <a16:creationId xmlns:a16="http://schemas.microsoft.com/office/drawing/2014/main" id="{FB78B896-EEC9-61BE-736F-E2F18639B6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47595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9">
            <a:extLst>
              <a:ext uri="{FF2B5EF4-FFF2-40B4-BE49-F238E27FC236}">
                <a16:creationId xmlns:a16="http://schemas.microsoft.com/office/drawing/2014/main" id="{04EE0A2E-3EAF-CC1C-EA92-8EE9109DA2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41233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0">
            <a:extLst>
              <a:ext uri="{FF2B5EF4-FFF2-40B4-BE49-F238E27FC236}">
                <a16:creationId xmlns:a16="http://schemas.microsoft.com/office/drawing/2014/main" id="{6C292C5F-C949-BF92-1982-20F2C3B579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67763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1">
            <a:extLst>
              <a:ext uri="{FF2B5EF4-FFF2-40B4-BE49-F238E27FC236}">
                <a16:creationId xmlns:a16="http://schemas.microsoft.com/office/drawing/2014/main" id="{BC170A6A-8FF6-7990-09D3-EF7EFD49F0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97996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2">
            <a:extLst>
              <a:ext uri="{FF2B5EF4-FFF2-40B4-BE49-F238E27FC236}">
                <a16:creationId xmlns:a16="http://schemas.microsoft.com/office/drawing/2014/main" id="{30BC6B49-89EB-409E-E930-227598728D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10935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3">
            <a:extLst>
              <a:ext uri="{FF2B5EF4-FFF2-40B4-BE49-F238E27FC236}">
                <a16:creationId xmlns:a16="http://schemas.microsoft.com/office/drawing/2014/main" id="{6D3E2648-5F5D-D5CF-CC6E-891834611E1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13340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4">
            <a:extLst>
              <a:ext uri="{FF2B5EF4-FFF2-40B4-BE49-F238E27FC236}">
                <a16:creationId xmlns:a16="http://schemas.microsoft.com/office/drawing/2014/main" id="{A74B5766-B340-91EB-32D5-14B19F7A660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84130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5">
            <a:extLst>
              <a:ext uri="{FF2B5EF4-FFF2-40B4-BE49-F238E27FC236}">
                <a16:creationId xmlns:a16="http://schemas.microsoft.com/office/drawing/2014/main" id="{173AA6E9-6046-CD9B-AD03-6C391B61D5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20033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6">
            <a:extLst>
              <a:ext uri="{FF2B5EF4-FFF2-40B4-BE49-F238E27FC236}">
                <a16:creationId xmlns:a16="http://schemas.microsoft.com/office/drawing/2014/main" id="{4AD3E8C3-7608-6A12-84F9-CB4A281FB8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10779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7">
            <a:extLst>
              <a:ext uri="{FF2B5EF4-FFF2-40B4-BE49-F238E27FC236}">
                <a16:creationId xmlns:a16="http://schemas.microsoft.com/office/drawing/2014/main" id="{2A75E37C-50EA-4889-8F63-A8CFC00515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72680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8">
            <a:extLst>
              <a:ext uri="{FF2B5EF4-FFF2-40B4-BE49-F238E27FC236}">
                <a16:creationId xmlns:a16="http://schemas.microsoft.com/office/drawing/2014/main" id="{38C02C5D-C303-36BF-7DFC-FB2A124CCA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8051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9">
            <a:extLst>
              <a:ext uri="{FF2B5EF4-FFF2-40B4-BE49-F238E27FC236}">
                <a16:creationId xmlns:a16="http://schemas.microsoft.com/office/drawing/2014/main" id="{D25E9528-3BF2-6B55-E980-FC79C38930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61424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0">
            <a:extLst>
              <a:ext uri="{FF2B5EF4-FFF2-40B4-BE49-F238E27FC236}">
                <a16:creationId xmlns:a16="http://schemas.microsoft.com/office/drawing/2014/main" id="{E103F35E-930B-F1CA-6BCC-DD1D1185C1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7238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1">
            <a:extLst>
              <a:ext uri="{FF2B5EF4-FFF2-40B4-BE49-F238E27FC236}">
                <a16:creationId xmlns:a16="http://schemas.microsoft.com/office/drawing/2014/main" id="{E3A068A6-6F03-0FF1-03C1-3B1FF72C98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7126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2">
            <a:extLst>
              <a:ext uri="{FF2B5EF4-FFF2-40B4-BE49-F238E27FC236}">
                <a16:creationId xmlns:a16="http://schemas.microsoft.com/office/drawing/2014/main" id="{0D1C7599-FCEF-6F39-2955-1C8713B477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9873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3">
            <a:extLst>
              <a:ext uri="{FF2B5EF4-FFF2-40B4-BE49-F238E27FC236}">
                <a16:creationId xmlns:a16="http://schemas.microsoft.com/office/drawing/2014/main" id="{26046522-3B12-D118-56A4-9FC3C0F13A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48319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4">
            <a:extLst>
              <a:ext uri="{FF2B5EF4-FFF2-40B4-BE49-F238E27FC236}">
                <a16:creationId xmlns:a16="http://schemas.microsoft.com/office/drawing/2014/main" id="{8F0E5B0D-1882-48AB-1276-9BABA6D7A5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6125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5">
            <a:extLst>
              <a:ext uri="{FF2B5EF4-FFF2-40B4-BE49-F238E27FC236}">
                <a16:creationId xmlns:a16="http://schemas.microsoft.com/office/drawing/2014/main" id="{75D3C6D1-DF78-BDEE-CE09-CF95838E42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73305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6">
            <a:extLst>
              <a:ext uri="{FF2B5EF4-FFF2-40B4-BE49-F238E27FC236}">
                <a16:creationId xmlns:a16="http://schemas.microsoft.com/office/drawing/2014/main" id="{EE8BD4F4-2123-17AD-8C3A-7C7958B886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38137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7">
            <a:extLst>
              <a:ext uri="{FF2B5EF4-FFF2-40B4-BE49-F238E27FC236}">
                <a16:creationId xmlns:a16="http://schemas.microsoft.com/office/drawing/2014/main" id="{833BA8B4-2D12-3ABD-A6C1-73ADF845AD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34013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8">
            <a:extLst>
              <a:ext uri="{FF2B5EF4-FFF2-40B4-BE49-F238E27FC236}">
                <a16:creationId xmlns:a16="http://schemas.microsoft.com/office/drawing/2014/main" id="{662E6A77-42E3-D2C0-27D2-0D205FB911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48131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9">
            <a:extLst>
              <a:ext uri="{FF2B5EF4-FFF2-40B4-BE49-F238E27FC236}">
                <a16:creationId xmlns:a16="http://schemas.microsoft.com/office/drawing/2014/main" id="{A45ABA79-6770-6AC2-3198-E0D495A0CB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27816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0">
            <a:extLst>
              <a:ext uri="{FF2B5EF4-FFF2-40B4-BE49-F238E27FC236}">
                <a16:creationId xmlns:a16="http://schemas.microsoft.com/office/drawing/2014/main" id="{3A86890D-F28F-3977-1935-2C51284CB6C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77357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1">
            <a:extLst>
              <a:ext uri="{FF2B5EF4-FFF2-40B4-BE49-F238E27FC236}">
                <a16:creationId xmlns:a16="http://schemas.microsoft.com/office/drawing/2014/main" id="{C618A4B0-3191-DFBD-5297-AC3FAD1E9F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03056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2">
            <a:extLst>
              <a:ext uri="{FF2B5EF4-FFF2-40B4-BE49-F238E27FC236}">
                <a16:creationId xmlns:a16="http://schemas.microsoft.com/office/drawing/2014/main" id="{97AAC1D4-07A0-E40B-B0B6-6812784DBC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00528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3">
            <a:extLst>
              <a:ext uri="{FF2B5EF4-FFF2-40B4-BE49-F238E27FC236}">
                <a16:creationId xmlns:a16="http://schemas.microsoft.com/office/drawing/2014/main" id="{2DD0129D-D6C4-CAE2-730D-34C421CC43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07467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4">
            <a:extLst>
              <a:ext uri="{FF2B5EF4-FFF2-40B4-BE49-F238E27FC236}">
                <a16:creationId xmlns:a16="http://schemas.microsoft.com/office/drawing/2014/main" id="{B9210636-C3D1-A5B2-7F49-DFAB6ED2582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81190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5">
            <a:extLst>
              <a:ext uri="{FF2B5EF4-FFF2-40B4-BE49-F238E27FC236}">
                <a16:creationId xmlns:a16="http://schemas.microsoft.com/office/drawing/2014/main" id="{4FEF6E2D-7699-E32E-9B4D-1DCF9F2C60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93049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6">
            <a:extLst>
              <a:ext uri="{FF2B5EF4-FFF2-40B4-BE49-F238E27FC236}">
                <a16:creationId xmlns:a16="http://schemas.microsoft.com/office/drawing/2014/main" id="{116F0B1F-2C7D-6D22-AC7D-CB8E4487C3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6231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7">
            <a:extLst>
              <a:ext uri="{FF2B5EF4-FFF2-40B4-BE49-F238E27FC236}">
                <a16:creationId xmlns:a16="http://schemas.microsoft.com/office/drawing/2014/main" id="{781F1944-6B3B-6403-335B-B559539D05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92331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8">
            <a:extLst>
              <a:ext uri="{FF2B5EF4-FFF2-40B4-BE49-F238E27FC236}">
                <a16:creationId xmlns:a16="http://schemas.microsoft.com/office/drawing/2014/main" id="{C5EB0C4C-6757-0FBD-BA7B-0EDB77CC6A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11367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9">
            <a:extLst>
              <a:ext uri="{FF2B5EF4-FFF2-40B4-BE49-F238E27FC236}">
                <a16:creationId xmlns:a16="http://schemas.microsoft.com/office/drawing/2014/main" id="{0EF08E29-4066-F4FF-5C14-CC53B8D132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7780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0">
            <a:extLst>
              <a:ext uri="{FF2B5EF4-FFF2-40B4-BE49-F238E27FC236}">
                <a16:creationId xmlns:a16="http://schemas.microsoft.com/office/drawing/2014/main" id="{50C58A6B-5190-3571-B11B-FDE7CF57AD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48219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1">
            <a:extLst>
              <a:ext uri="{FF2B5EF4-FFF2-40B4-BE49-F238E27FC236}">
                <a16:creationId xmlns:a16="http://schemas.microsoft.com/office/drawing/2014/main" id="{1019319B-F814-DA18-26FA-60DD33519E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69492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2">
            <a:extLst>
              <a:ext uri="{FF2B5EF4-FFF2-40B4-BE49-F238E27FC236}">
                <a16:creationId xmlns:a16="http://schemas.microsoft.com/office/drawing/2014/main" id="{8DC5DDFC-FBF6-1361-2D59-FF81287F53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42717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3">
            <a:extLst>
              <a:ext uri="{FF2B5EF4-FFF2-40B4-BE49-F238E27FC236}">
                <a16:creationId xmlns:a16="http://schemas.microsoft.com/office/drawing/2014/main" id="{A572EE1D-C4C8-48F8-4724-CE0D0F5023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81698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4">
            <a:extLst>
              <a:ext uri="{FF2B5EF4-FFF2-40B4-BE49-F238E27FC236}">
                <a16:creationId xmlns:a16="http://schemas.microsoft.com/office/drawing/2014/main" id="{1C5CCDED-28B0-62BD-8C49-A4769CD92B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6735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5">
            <a:extLst>
              <a:ext uri="{FF2B5EF4-FFF2-40B4-BE49-F238E27FC236}">
                <a16:creationId xmlns:a16="http://schemas.microsoft.com/office/drawing/2014/main" id="{8C21607A-F880-7BFF-13D1-3BBDEB5BE2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95001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6">
            <a:extLst>
              <a:ext uri="{FF2B5EF4-FFF2-40B4-BE49-F238E27FC236}">
                <a16:creationId xmlns:a16="http://schemas.microsoft.com/office/drawing/2014/main" id="{1A6E07C7-AB88-997D-8DAC-565768F636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98391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7">
            <a:extLst>
              <a:ext uri="{FF2B5EF4-FFF2-40B4-BE49-F238E27FC236}">
                <a16:creationId xmlns:a16="http://schemas.microsoft.com/office/drawing/2014/main" id="{CBCCA353-9998-49DC-4987-9922ECA9FA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1660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8">
            <a:extLst>
              <a:ext uri="{FF2B5EF4-FFF2-40B4-BE49-F238E27FC236}">
                <a16:creationId xmlns:a16="http://schemas.microsoft.com/office/drawing/2014/main" id="{9F9302F1-3044-529F-1BE0-7F59166B50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88709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9">
            <a:extLst>
              <a:ext uri="{FF2B5EF4-FFF2-40B4-BE49-F238E27FC236}">
                <a16:creationId xmlns:a16="http://schemas.microsoft.com/office/drawing/2014/main" id="{845DDD7F-38A1-1318-23CB-99D8F54F1BD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23313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0">
            <a:extLst>
              <a:ext uri="{FF2B5EF4-FFF2-40B4-BE49-F238E27FC236}">
                <a16:creationId xmlns:a16="http://schemas.microsoft.com/office/drawing/2014/main" id="{50B974AA-5B79-8F9B-0D8D-78174146EDB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30844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1">
            <a:extLst>
              <a:ext uri="{FF2B5EF4-FFF2-40B4-BE49-F238E27FC236}">
                <a16:creationId xmlns:a16="http://schemas.microsoft.com/office/drawing/2014/main" id="{422C5B21-EC57-25D8-C368-518D4ED783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10182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2">
            <a:extLst>
              <a:ext uri="{FF2B5EF4-FFF2-40B4-BE49-F238E27FC236}">
                <a16:creationId xmlns:a16="http://schemas.microsoft.com/office/drawing/2014/main" id="{0977A6F7-B095-37B4-DFF2-48FA946043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7928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3">
            <a:extLst>
              <a:ext uri="{FF2B5EF4-FFF2-40B4-BE49-F238E27FC236}">
                <a16:creationId xmlns:a16="http://schemas.microsoft.com/office/drawing/2014/main" id="{B491BC67-634E-F45B-FFC2-F8FAA89E72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5895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4">
            <a:extLst>
              <a:ext uri="{FF2B5EF4-FFF2-40B4-BE49-F238E27FC236}">
                <a16:creationId xmlns:a16="http://schemas.microsoft.com/office/drawing/2014/main" id="{126AF881-200C-4963-6E87-F52836CFDC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56291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5">
            <a:extLst>
              <a:ext uri="{FF2B5EF4-FFF2-40B4-BE49-F238E27FC236}">
                <a16:creationId xmlns:a16="http://schemas.microsoft.com/office/drawing/2014/main" id="{A396764D-DD53-964E-2BF4-2DE3CF20A3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22701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6">
            <a:extLst>
              <a:ext uri="{FF2B5EF4-FFF2-40B4-BE49-F238E27FC236}">
                <a16:creationId xmlns:a16="http://schemas.microsoft.com/office/drawing/2014/main" id="{6C1976AC-A703-9740-DC24-0671BC13437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134265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7">
            <a:extLst>
              <a:ext uri="{FF2B5EF4-FFF2-40B4-BE49-F238E27FC236}">
                <a16:creationId xmlns:a16="http://schemas.microsoft.com/office/drawing/2014/main" id="{5EEEB770-65DA-ABCD-19DE-E6E2AB298B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85361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8">
            <a:extLst>
              <a:ext uri="{FF2B5EF4-FFF2-40B4-BE49-F238E27FC236}">
                <a16:creationId xmlns:a16="http://schemas.microsoft.com/office/drawing/2014/main" id="{6BF2086A-0F27-2CF9-E535-E61437BDDEC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87429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9">
            <a:extLst>
              <a:ext uri="{FF2B5EF4-FFF2-40B4-BE49-F238E27FC236}">
                <a16:creationId xmlns:a16="http://schemas.microsoft.com/office/drawing/2014/main" id="{C57DEBE6-3BA3-E49B-D45F-B7B042ACBD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29010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0">
            <a:extLst>
              <a:ext uri="{FF2B5EF4-FFF2-40B4-BE49-F238E27FC236}">
                <a16:creationId xmlns:a16="http://schemas.microsoft.com/office/drawing/2014/main" id="{08FE63C4-64BE-D8C5-D7A3-04CB3284A1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38383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1">
            <a:extLst>
              <a:ext uri="{FF2B5EF4-FFF2-40B4-BE49-F238E27FC236}">
                <a16:creationId xmlns:a16="http://schemas.microsoft.com/office/drawing/2014/main" id="{6950F954-05DF-D0ED-A409-98EFF16F6D5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48412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2">
            <a:extLst>
              <a:ext uri="{FF2B5EF4-FFF2-40B4-BE49-F238E27FC236}">
                <a16:creationId xmlns:a16="http://schemas.microsoft.com/office/drawing/2014/main" id="{DEFECFB6-4E90-2EFB-6C9A-689EA83BA6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28586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3">
            <a:extLst>
              <a:ext uri="{FF2B5EF4-FFF2-40B4-BE49-F238E27FC236}">
                <a16:creationId xmlns:a16="http://schemas.microsoft.com/office/drawing/2014/main" id="{92A64651-44BE-D19D-27E4-E2AAFADF84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86553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4">
            <a:extLst>
              <a:ext uri="{FF2B5EF4-FFF2-40B4-BE49-F238E27FC236}">
                <a16:creationId xmlns:a16="http://schemas.microsoft.com/office/drawing/2014/main" id="{FCC3EDBC-B7CF-366C-5613-E7A70CE890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340017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5">
            <a:extLst>
              <a:ext uri="{FF2B5EF4-FFF2-40B4-BE49-F238E27FC236}">
                <a16:creationId xmlns:a16="http://schemas.microsoft.com/office/drawing/2014/main" id="{FF43ED14-0B7D-F458-AC4A-4891C76123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168822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6">
            <a:extLst>
              <a:ext uri="{FF2B5EF4-FFF2-40B4-BE49-F238E27FC236}">
                <a16:creationId xmlns:a16="http://schemas.microsoft.com/office/drawing/2014/main" id="{9D1B10C7-2EB6-C541-9D0F-6D7C00D7B7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57211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7">
            <a:extLst>
              <a:ext uri="{FF2B5EF4-FFF2-40B4-BE49-F238E27FC236}">
                <a16:creationId xmlns:a16="http://schemas.microsoft.com/office/drawing/2014/main" id="{44FA4F10-A6AD-AB0C-FA49-56980E6AAB6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329925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8">
            <a:extLst>
              <a:ext uri="{FF2B5EF4-FFF2-40B4-BE49-F238E27FC236}">
                <a16:creationId xmlns:a16="http://schemas.microsoft.com/office/drawing/2014/main" id="{FBB7FB36-B178-0942-3069-CDCA4318F2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688281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9">
            <a:extLst>
              <a:ext uri="{FF2B5EF4-FFF2-40B4-BE49-F238E27FC236}">
                <a16:creationId xmlns:a16="http://schemas.microsoft.com/office/drawing/2014/main" id="{EF1BD241-A255-AACC-58DF-FB87992F48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17503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0">
            <a:extLst>
              <a:ext uri="{FF2B5EF4-FFF2-40B4-BE49-F238E27FC236}">
                <a16:creationId xmlns:a16="http://schemas.microsoft.com/office/drawing/2014/main" id="{79017B43-D458-D0E4-B58C-A10F3167A6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32499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1">
            <a:extLst>
              <a:ext uri="{FF2B5EF4-FFF2-40B4-BE49-F238E27FC236}">
                <a16:creationId xmlns:a16="http://schemas.microsoft.com/office/drawing/2014/main" id="{ACADCA16-FB9C-E365-EA13-EC223F41DE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401465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2">
            <a:extLst>
              <a:ext uri="{FF2B5EF4-FFF2-40B4-BE49-F238E27FC236}">
                <a16:creationId xmlns:a16="http://schemas.microsoft.com/office/drawing/2014/main" id="{686CD2C5-5E5E-8E2B-1CA5-8E3440F7E7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383090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3">
            <a:extLst>
              <a:ext uri="{FF2B5EF4-FFF2-40B4-BE49-F238E27FC236}">
                <a16:creationId xmlns:a16="http://schemas.microsoft.com/office/drawing/2014/main" id="{0E79C5F4-6F03-14F7-988C-EF9256091D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526036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4">
            <a:extLst>
              <a:ext uri="{FF2B5EF4-FFF2-40B4-BE49-F238E27FC236}">
                <a16:creationId xmlns:a16="http://schemas.microsoft.com/office/drawing/2014/main" id="{F3198E44-2FA5-6343-B64E-D56FCDCFB4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741337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5">
            <a:extLst>
              <a:ext uri="{FF2B5EF4-FFF2-40B4-BE49-F238E27FC236}">
                <a16:creationId xmlns:a16="http://schemas.microsoft.com/office/drawing/2014/main" id="{F3096D30-17A0-8716-F66A-A521692BCA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2387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6">
            <a:extLst>
              <a:ext uri="{FF2B5EF4-FFF2-40B4-BE49-F238E27FC236}">
                <a16:creationId xmlns:a16="http://schemas.microsoft.com/office/drawing/2014/main" id="{340F5FD3-FD75-A3FF-DA8A-51535F8C32C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588730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7">
            <a:extLst>
              <a:ext uri="{FF2B5EF4-FFF2-40B4-BE49-F238E27FC236}">
                <a16:creationId xmlns:a16="http://schemas.microsoft.com/office/drawing/2014/main" id="{CFAD2B66-B8E1-5FCC-E732-55C20A1C51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73259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8">
            <a:extLst>
              <a:ext uri="{FF2B5EF4-FFF2-40B4-BE49-F238E27FC236}">
                <a16:creationId xmlns:a16="http://schemas.microsoft.com/office/drawing/2014/main" id="{138B773B-2F4A-A8BF-8AA6-8658640C2A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02720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9">
            <a:extLst>
              <a:ext uri="{FF2B5EF4-FFF2-40B4-BE49-F238E27FC236}">
                <a16:creationId xmlns:a16="http://schemas.microsoft.com/office/drawing/2014/main" id="{8622A6D0-78B2-EDBA-33E2-A8945DDA92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049038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0">
            <a:extLst>
              <a:ext uri="{FF2B5EF4-FFF2-40B4-BE49-F238E27FC236}">
                <a16:creationId xmlns:a16="http://schemas.microsoft.com/office/drawing/2014/main" id="{3390D141-8F62-10D7-122A-4DDDEE843C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480849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1">
            <a:extLst>
              <a:ext uri="{FF2B5EF4-FFF2-40B4-BE49-F238E27FC236}">
                <a16:creationId xmlns:a16="http://schemas.microsoft.com/office/drawing/2014/main" id="{584E87F8-F53C-E827-7430-5CAC814CC2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241531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2">
            <a:extLst>
              <a:ext uri="{FF2B5EF4-FFF2-40B4-BE49-F238E27FC236}">
                <a16:creationId xmlns:a16="http://schemas.microsoft.com/office/drawing/2014/main" id="{111217DF-A6A9-2E0D-FE8D-E96C45A7ED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131495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3">
            <a:extLst>
              <a:ext uri="{FF2B5EF4-FFF2-40B4-BE49-F238E27FC236}">
                <a16:creationId xmlns:a16="http://schemas.microsoft.com/office/drawing/2014/main" id="{BCAA64AA-076E-99E7-AFB1-3D45CC9C47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689059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4">
            <a:extLst>
              <a:ext uri="{FF2B5EF4-FFF2-40B4-BE49-F238E27FC236}">
                <a16:creationId xmlns:a16="http://schemas.microsoft.com/office/drawing/2014/main" id="{84F04F68-0AFA-CE41-5748-F5556749A5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90692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5">
            <a:extLst>
              <a:ext uri="{FF2B5EF4-FFF2-40B4-BE49-F238E27FC236}">
                <a16:creationId xmlns:a16="http://schemas.microsoft.com/office/drawing/2014/main" id="{30540512-D2E8-A1B8-48FF-E5F647D9F7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204618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6">
            <a:extLst>
              <a:ext uri="{FF2B5EF4-FFF2-40B4-BE49-F238E27FC236}">
                <a16:creationId xmlns:a16="http://schemas.microsoft.com/office/drawing/2014/main" id="{56BE44B9-61F7-5E3F-66B5-BF8D5E7480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16721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7">
            <a:extLst>
              <a:ext uri="{FF2B5EF4-FFF2-40B4-BE49-F238E27FC236}">
                <a16:creationId xmlns:a16="http://schemas.microsoft.com/office/drawing/2014/main" id="{B4DE7BBB-7182-26FE-28E3-11A71F1AE02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136884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8">
            <a:extLst>
              <a:ext uri="{FF2B5EF4-FFF2-40B4-BE49-F238E27FC236}">
                <a16:creationId xmlns:a16="http://schemas.microsoft.com/office/drawing/2014/main" id="{8F663E1F-1496-C4F6-EDBA-FD32A59396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518018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9">
            <a:extLst>
              <a:ext uri="{FF2B5EF4-FFF2-40B4-BE49-F238E27FC236}">
                <a16:creationId xmlns:a16="http://schemas.microsoft.com/office/drawing/2014/main" id="{B83434D6-B4A7-C34D-A90B-9BEAB317C4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433359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0">
            <a:extLst>
              <a:ext uri="{FF2B5EF4-FFF2-40B4-BE49-F238E27FC236}">
                <a16:creationId xmlns:a16="http://schemas.microsoft.com/office/drawing/2014/main" id="{F3F30D00-2E93-CF8B-6324-5191A7424B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491446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1">
            <a:extLst>
              <a:ext uri="{FF2B5EF4-FFF2-40B4-BE49-F238E27FC236}">
                <a16:creationId xmlns:a16="http://schemas.microsoft.com/office/drawing/2014/main" id="{D3DFAF43-E85D-4683-0083-FDAA9C1A9E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17250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2">
            <a:extLst>
              <a:ext uri="{FF2B5EF4-FFF2-40B4-BE49-F238E27FC236}">
                <a16:creationId xmlns:a16="http://schemas.microsoft.com/office/drawing/2014/main" id="{C79DA061-C60D-0275-3C62-5CA5BF5099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096089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3">
            <a:extLst>
              <a:ext uri="{FF2B5EF4-FFF2-40B4-BE49-F238E27FC236}">
                <a16:creationId xmlns:a16="http://schemas.microsoft.com/office/drawing/2014/main" id="{74148D9F-121F-DB64-57F9-190B4C8CDB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776864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4">
            <a:extLst>
              <a:ext uri="{FF2B5EF4-FFF2-40B4-BE49-F238E27FC236}">
                <a16:creationId xmlns:a16="http://schemas.microsoft.com/office/drawing/2014/main" id="{2CC22199-285D-1E3A-1C05-E73BF40A18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639659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5">
            <a:extLst>
              <a:ext uri="{FF2B5EF4-FFF2-40B4-BE49-F238E27FC236}">
                <a16:creationId xmlns:a16="http://schemas.microsoft.com/office/drawing/2014/main" id="{6B204A10-3783-2D74-2E42-967930CF00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8359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6">
            <a:extLst>
              <a:ext uri="{FF2B5EF4-FFF2-40B4-BE49-F238E27FC236}">
                <a16:creationId xmlns:a16="http://schemas.microsoft.com/office/drawing/2014/main" id="{6D24F952-05A8-29CB-B901-46BCC986E9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341777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D63EE-A4BA-F10D-B110-E758B967D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08288071-DC9B-624D-B16E-DD297A51B51C}"/>
              </a:ext>
            </a:extLst>
          </p:cNvPr>
          <p:cNvGraphicFramePr>
            <a:graphicFrameLocks noGrp="1"/>
          </p:cNvGraphicFramePr>
          <p:nvPr/>
        </p:nvGraphicFramePr>
        <p:xfrm>
          <a:off x="206263" y="930976"/>
          <a:ext cx="8810736" cy="5664270"/>
        </p:xfrm>
        <a:graphic>
          <a:graphicData uri="http://schemas.openxmlformats.org/drawingml/2006/table">
            <a:tbl>
              <a:tblPr/>
              <a:tblGrid>
                <a:gridCol w="1468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68753"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340"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4799"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5612"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8528"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5612"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88528"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5612"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7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87486"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3">
            <a:extLst>
              <a:ext uri="{FF2B5EF4-FFF2-40B4-BE49-F238E27FC236}">
                <a16:creationId xmlns:a16="http://schemas.microsoft.com/office/drawing/2014/main" id="{0A5A3480-0F02-BFCE-4315-E0689184EBA2}"/>
              </a:ext>
            </a:extLst>
          </p:cNvPr>
          <p:cNvSpPr txBox="1"/>
          <p:nvPr/>
        </p:nvSpPr>
        <p:spPr>
          <a:xfrm>
            <a:off x="110502" y="-29901"/>
            <a:ext cx="8251937" cy="889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77"/>
              </a:lnSpc>
            </a:pPr>
            <a:r>
              <a:rPr lang="en-US" sz="5412">
                <a:solidFill>
                  <a:srgbClr val="000000"/>
                </a:solidFill>
                <a:latin typeface="KPAroundTheBlock Medium"/>
                <a:ea typeface="KPAroundTheBlock Medium"/>
                <a:cs typeface="KPAroundTheBlock Medium"/>
                <a:sym typeface="KPAroundTheBlock Medium"/>
              </a:rPr>
              <a:t>Rapid Recognition Chart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DF35B20-0C59-B7ED-7C29-5784D3EC78AD}"/>
              </a:ext>
            </a:extLst>
          </p:cNvPr>
          <p:cNvSpPr/>
          <p:nvPr/>
        </p:nvSpPr>
        <p:spPr>
          <a:xfrm>
            <a:off x="8541998" y="6590208"/>
            <a:ext cx="475000" cy="267792"/>
          </a:xfrm>
          <a:custGeom>
            <a:avLst/>
            <a:gdLst/>
            <a:ahLst/>
            <a:cxnLst/>
            <a:rect l="l" t="t" r="r" b="b"/>
            <a:pathLst>
              <a:path w="506667" h="285645">
                <a:moveTo>
                  <a:pt x="0" y="0"/>
                </a:moveTo>
                <a:lnTo>
                  <a:pt x="506667" y="0"/>
                </a:lnTo>
                <a:lnTo>
                  <a:pt x="506667" y="285645"/>
                </a:lnTo>
                <a:lnTo>
                  <a:pt x="0" y="2856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383" t="-31139" r="-13831" b="-82094"/>
            </a:stretch>
          </a:blipFill>
        </p:spPr>
        <p:txBody>
          <a:bodyPr/>
          <a:lstStyle/>
          <a:p>
            <a:endParaRPr lang="en-US" sz="1688"/>
          </a:p>
        </p:txBody>
      </p:sp>
    </p:spTree>
    <p:extLst>
      <p:ext uri="{BB962C8B-B14F-4D97-AF65-F5344CB8AC3E}">
        <p14:creationId xmlns:p14="http://schemas.microsoft.com/office/powerpoint/2010/main" val="2745877437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8">
            <a:extLst>
              <a:ext uri="{FF2B5EF4-FFF2-40B4-BE49-F238E27FC236}">
                <a16:creationId xmlns:a16="http://schemas.microsoft.com/office/drawing/2014/main" id="{461461E4-D79F-DD03-E2AF-CDA520631E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933198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9">
            <a:extLst>
              <a:ext uri="{FF2B5EF4-FFF2-40B4-BE49-F238E27FC236}">
                <a16:creationId xmlns:a16="http://schemas.microsoft.com/office/drawing/2014/main" id="{0F4D5E88-3BBE-6CC8-98C2-9362A44F02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886091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0">
            <a:extLst>
              <a:ext uri="{FF2B5EF4-FFF2-40B4-BE49-F238E27FC236}">
                <a16:creationId xmlns:a16="http://schemas.microsoft.com/office/drawing/2014/main" id="{7E484CAF-D5FA-507C-EB18-61A7DCDEE88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878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4</Words>
  <Application>Microsoft Office PowerPoint</Application>
  <PresentationFormat>On-screen Show (4:3)</PresentationFormat>
  <Paragraphs>2</Paragraphs>
  <Slides>190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190</vt:i4>
      </vt:variant>
    </vt:vector>
  </HeadingPairs>
  <TitlesOfParts>
    <vt:vector size="195" baseType="lpstr">
      <vt:lpstr>Aptos</vt:lpstr>
      <vt:lpstr>Aptos Display</vt:lpstr>
      <vt:lpstr>Arial</vt:lpstr>
      <vt:lpstr>KPAroundTheBlock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Jason Wizeman</dc:creator>
  <cp:lastModifiedBy>Jason Wizeman</cp:lastModifiedBy>
  <cp:revision>2</cp:revision>
  <dcterms:created xsi:type="dcterms:W3CDTF">2026-08-14T20:30:39Z</dcterms:created>
  <dcterms:modified xsi:type="dcterms:W3CDTF">2026-08-14T20:31:50Z</dcterms:modified>
</cp:coreProperties>
</file>