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  <p:sldId id="359" r:id="rId101"/>
    <p:sldId id="360" r:id="rId102"/>
    <p:sldId id="361" r:id="rId103"/>
    <p:sldId id="362" r:id="rId104"/>
    <p:sldId id="363" r:id="rId105"/>
    <p:sldId id="364" r:id="rId106"/>
    <p:sldId id="365" r:id="rId107"/>
    <p:sldId id="366" r:id="rId108"/>
    <p:sldId id="367" r:id="rId109"/>
    <p:sldId id="368" r:id="rId110"/>
    <p:sldId id="369" r:id="rId111"/>
    <p:sldId id="370" r:id="rId112"/>
    <p:sldId id="371" r:id="rId113"/>
    <p:sldId id="372" r:id="rId114"/>
    <p:sldId id="373" r:id="rId115"/>
    <p:sldId id="374" r:id="rId116"/>
    <p:sldId id="375" r:id="rId117"/>
    <p:sldId id="376" r:id="rId118"/>
    <p:sldId id="377" r:id="rId119"/>
    <p:sldId id="378" r:id="rId120"/>
    <p:sldId id="379" r:id="rId121"/>
    <p:sldId id="380" r:id="rId122"/>
    <p:sldId id="381" r:id="rId123"/>
    <p:sldId id="382" r:id="rId124"/>
    <p:sldId id="383" r:id="rId125"/>
    <p:sldId id="384" r:id="rId126"/>
    <p:sldId id="385" r:id="rId127"/>
    <p:sldId id="386" r:id="rId128"/>
    <p:sldId id="387" r:id="rId129"/>
    <p:sldId id="388" r:id="rId130"/>
    <p:sldId id="389" r:id="rId131"/>
    <p:sldId id="390" r:id="rId132"/>
    <p:sldId id="391" r:id="rId133"/>
    <p:sldId id="392" r:id="rId134"/>
    <p:sldId id="393" r:id="rId135"/>
    <p:sldId id="394" r:id="rId136"/>
    <p:sldId id="395" r:id="rId137"/>
    <p:sldId id="396" r:id="rId138"/>
    <p:sldId id="397" r:id="rId139"/>
    <p:sldId id="39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407" r:id="rId149"/>
    <p:sldId id="408" r:id="rId150"/>
    <p:sldId id="409" r:id="rId151"/>
    <p:sldId id="410" r:id="rId152"/>
    <p:sldId id="411" r:id="rId153"/>
    <p:sldId id="412" r:id="rId154"/>
    <p:sldId id="413" r:id="rId155"/>
    <p:sldId id="414" r:id="rId156"/>
    <p:sldId id="415" r:id="rId157"/>
    <p:sldId id="416" r:id="rId158"/>
    <p:sldId id="417" r:id="rId159"/>
    <p:sldId id="418" r:id="rId160"/>
    <p:sldId id="419" r:id="rId161"/>
    <p:sldId id="420" r:id="rId162"/>
    <p:sldId id="421" r:id="rId163"/>
    <p:sldId id="422" r:id="rId164"/>
    <p:sldId id="423" r:id="rId165"/>
    <p:sldId id="424" r:id="rId166"/>
    <p:sldId id="425" r:id="rId167"/>
    <p:sldId id="426" r:id="rId168"/>
    <p:sldId id="427" r:id="rId169"/>
    <p:sldId id="428" r:id="rId170"/>
    <p:sldId id="429" r:id="rId171"/>
    <p:sldId id="430" r:id="rId172"/>
    <p:sldId id="431" r:id="rId173"/>
    <p:sldId id="432" r:id="rId174"/>
    <p:sldId id="433" r:id="rId175"/>
    <p:sldId id="434" r:id="rId176"/>
    <p:sldId id="435" r:id="rId177"/>
    <p:sldId id="436" r:id="rId178"/>
    <p:sldId id="437" r:id="rId179"/>
    <p:sldId id="438" r:id="rId180"/>
    <p:sldId id="439" r:id="rId181"/>
    <p:sldId id="440" r:id="rId182"/>
    <p:sldId id="441" r:id="rId183"/>
    <p:sldId id="442" r:id="rId184"/>
    <p:sldId id="443" r:id="rId185"/>
    <p:sldId id="444" r:id="rId186"/>
    <p:sldId id="445" r:id="rId187"/>
    <p:sldId id="446" r:id="rId188"/>
    <p:sldId id="447" r:id="rId189"/>
    <p:sldId id="448" r:id="rId190"/>
    <p:sldId id="449" r:id="rId191"/>
    <p:sldId id="450" r:id="rId192"/>
    <p:sldId id="451" r:id="rId193"/>
    <p:sldId id="452" r:id="rId194"/>
    <p:sldId id="453" r:id="rId195"/>
    <p:sldId id="454" r:id="rId196"/>
    <p:sldId id="455" r:id="rId197"/>
    <p:sldId id="456" r:id="rId198"/>
    <p:sldId id="457" r:id="rId199"/>
    <p:sldId id="458" r:id="rId200"/>
    <p:sldId id="459" r:id="rId201"/>
    <p:sldId id="460" r:id="rId202"/>
    <p:sldId id="461" r:id="rId203"/>
    <p:sldId id="462" r:id="rId204"/>
    <p:sldId id="463" r:id="rId205"/>
    <p:sldId id="468" r:id="rId206"/>
    <p:sldId id="465" r:id="rId207"/>
    <p:sldId id="466" r:id="rId208"/>
    <p:sldId id="467" r:id="rId209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5435A1-30C3-4996-9DAD-30591647B350}" v="5" dt="2026-08-19T23:39:51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197" y="-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microsoft.com/office/2016/11/relationships/changesInfo" Target="changesInfos/changesInfo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presProps" Target="presProps.xml"/><Relationship Id="rId215" Type="http://schemas.microsoft.com/office/2015/10/relationships/revisionInfo" Target="revisionInfo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theme" Target="theme/theme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Wizeman" userId="cef661cfc178e26b" providerId="LiveId" clId="{E9D5FFD5-FE30-4066-834C-49DE00EF9C67}"/>
    <pc:docChg chg="addSld delSld modSld modMainMaster">
      <pc:chgData name="Jason Wizeman" userId="cef661cfc178e26b" providerId="LiveId" clId="{E9D5FFD5-FE30-4066-834C-49DE00EF9C67}" dt="2026-08-19T23:40:30.599" v="68" actId="1076"/>
      <pc:docMkLst>
        <pc:docMk/>
      </pc:docMkLst>
      <pc:sldChg chg="del setBg">
        <pc:chgData name="Jason Wizeman" userId="cef661cfc178e26b" providerId="LiveId" clId="{E9D5FFD5-FE30-4066-834C-49DE00EF9C67}" dt="2026-08-19T23:37:12.422" v="2" actId="2696"/>
        <pc:sldMkLst>
          <pc:docMk/>
          <pc:sldMk cId="869811859" sldId="256"/>
        </pc:sldMkLst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802657021" sldId="25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802657021" sldId="257"/>
            <ac:picMk id="3" creationId="{E3AC50EE-5FDF-ECC0-26E4-9A5E37CDE792}"/>
          </ac:picMkLst>
        </pc:picChg>
      </pc:sldChg>
      <pc:sldChg chg="modSp del">
        <pc:chgData name="Jason Wizeman" userId="cef661cfc178e26b" providerId="LiveId" clId="{E9D5FFD5-FE30-4066-834C-49DE00EF9C67}" dt="2026-08-19T23:39:31.994" v="10" actId="47"/>
        <pc:sldMkLst>
          <pc:docMk/>
          <pc:sldMk cId="3994813185" sldId="25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94813185" sldId="258"/>
            <ac:picMk id="3" creationId="{8289B988-D82C-13D6-2BE5-614B9CAF11A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755354508" sldId="25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755354508" sldId="259"/>
            <ac:picMk id="3" creationId="{9CEA71F6-F653-9207-9AE0-81D4CE35FBBC}"/>
          </ac:picMkLst>
        </pc:picChg>
      </pc:sldChg>
      <pc:sldChg chg="addSp modSp mod">
        <pc:chgData name="Jason Wizeman" userId="cef661cfc178e26b" providerId="LiveId" clId="{E9D5FFD5-FE30-4066-834C-49DE00EF9C67}" dt="2026-08-19T23:40:30.599" v="68" actId="1076"/>
        <pc:sldMkLst>
          <pc:docMk/>
          <pc:sldMk cId="2887067283" sldId="260"/>
        </pc:sldMkLst>
        <pc:spChg chg="add mod">
          <ac:chgData name="Jason Wizeman" userId="cef661cfc178e26b" providerId="LiveId" clId="{E9D5FFD5-FE30-4066-834C-49DE00EF9C67}" dt="2026-08-19T23:40:30.599" v="68" actId="1076"/>
          <ac:spMkLst>
            <pc:docMk/>
            <pc:sldMk cId="2887067283" sldId="260"/>
            <ac:spMk id="2" creationId="{774DA9CB-37B7-A544-791E-04CCD1CA8BD2}"/>
          </ac:spMkLst>
        </pc:spChg>
        <pc:picChg chg="mod">
          <ac:chgData name="Jason Wizeman" userId="cef661cfc178e26b" providerId="LiveId" clId="{E9D5FFD5-FE30-4066-834C-49DE00EF9C67}" dt="2026-08-19T23:40:28.512" v="67" actId="1076"/>
          <ac:picMkLst>
            <pc:docMk/>
            <pc:sldMk cId="2887067283" sldId="260"/>
            <ac:picMk id="3" creationId="{31597FA2-70AB-6F89-CA37-FBD1C58AC54E}"/>
          </ac:picMkLst>
        </pc:picChg>
      </pc:sldChg>
      <pc:sldChg chg="modSp del mod">
        <pc:chgData name="Jason Wizeman" userId="cef661cfc178e26b" providerId="LiveId" clId="{E9D5FFD5-FE30-4066-834C-49DE00EF9C67}" dt="2026-08-19T23:37:30.150" v="6" actId="47"/>
        <pc:sldMkLst>
          <pc:docMk/>
          <pc:sldMk cId="2123420577" sldId="261"/>
        </pc:sldMkLst>
        <pc:picChg chg="mod">
          <ac:chgData name="Jason Wizeman" userId="cef661cfc178e26b" providerId="LiveId" clId="{E9D5FFD5-FE30-4066-834C-49DE00EF9C67}" dt="2026-08-19T23:37:27.640" v="5" actId="1076"/>
          <ac:picMkLst>
            <pc:docMk/>
            <pc:sldMk cId="2123420577" sldId="261"/>
            <ac:picMk id="3" creationId="{8612DA0A-A11F-D8F3-9300-2AFA49C203EF}"/>
          </ac:picMkLst>
        </pc:picChg>
      </pc:sldChg>
      <pc:sldChg chg="modSp del">
        <pc:chgData name="Jason Wizeman" userId="cef661cfc178e26b" providerId="LiveId" clId="{E9D5FFD5-FE30-4066-834C-49DE00EF9C67}" dt="2026-08-19T23:37:31.312" v="7" actId="47"/>
        <pc:sldMkLst>
          <pc:docMk/>
          <pc:sldMk cId="381069975" sldId="26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81069975" sldId="262"/>
            <ac:picMk id="3" creationId="{EAF83AE6-3984-CEFB-5021-E1B052E9713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991483000" sldId="26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991483000" sldId="263"/>
            <ac:picMk id="3" creationId="{1E4C5591-5A90-0D41-D61B-A889793FB17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91118743" sldId="26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91118743" sldId="264"/>
            <ac:picMk id="3" creationId="{12B9DB05-CA24-F2B0-3DE7-9AB9C0F0DB6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13656472" sldId="26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13656472" sldId="265"/>
            <ac:picMk id="3" creationId="{D81D9718-0F10-5294-AD8E-EE3E0C00E48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27523232" sldId="26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27523232" sldId="266"/>
            <ac:picMk id="3" creationId="{2378FDD4-3CDD-8526-1D19-8CD82902F54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40910468" sldId="26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40910468" sldId="267"/>
            <ac:picMk id="3" creationId="{634F996A-47C2-7433-2B26-35E340E878C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2515265" sldId="26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2515265" sldId="268"/>
            <ac:picMk id="3" creationId="{D20548A1-7746-153B-7712-D1E90E3A997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960436915" sldId="26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960436915" sldId="269"/>
            <ac:picMk id="3" creationId="{020ED256-1BA8-4058-8BD4-049F4F752BB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90604792" sldId="27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90604792" sldId="270"/>
            <ac:picMk id="3" creationId="{EAF444E9-55F2-B0F8-5E7D-10A6CF20B9A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19261024" sldId="27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19261024" sldId="271"/>
            <ac:picMk id="3" creationId="{5A38237F-067A-7172-503F-FC8500AB77D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25088607" sldId="27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25088607" sldId="272"/>
            <ac:picMk id="3" creationId="{637B50A8-A1BC-3559-EA14-101B0F456C9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378982646" sldId="27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378982646" sldId="273"/>
            <ac:picMk id="3" creationId="{C460AEF5-081D-3B49-2F19-7D217686B10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9522903" sldId="27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9522903" sldId="274"/>
            <ac:picMk id="3" creationId="{52103493-2641-ABC8-2B9E-D19F987B738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96040352" sldId="27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96040352" sldId="275"/>
            <ac:picMk id="3" creationId="{A377BAFE-527B-2717-B841-41B14C57486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25903560" sldId="27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25903560" sldId="276"/>
            <ac:picMk id="3" creationId="{52220443-454E-BEE3-DE27-149C750A2A8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06444332" sldId="27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06444332" sldId="277"/>
            <ac:picMk id="3" creationId="{43F86A44-BE55-3E98-EFB7-AEC3A9E2B26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99395680" sldId="27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99395680" sldId="278"/>
            <ac:picMk id="3" creationId="{FD4625C6-629D-92D4-6178-47778FBB1D0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160323478" sldId="27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160323478" sldId="279"/>
            <ac:picMk id="3" creationId="{7D32B21E-0728-8182-0B16-932816A333B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81208094" sldId="28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81208094" sldId="280"/>
            <ac:picMk id="3" creationId="{C3A464A8-8E58-044E-2309-7DA99FB5DA6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72701060" sldId="28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72701060" sldId="281"/>
            <ac:picMk id="3" creationId="{CEBCE8D8-470C-8126-3073-21987205CCA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92025671" sldId="28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92025671" sldId="282"/>
            <ac:picMk id="3" creationId="{C33D513C-4A21-A6CE-D866-99B3C464AA7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42989142" sldId="28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42989142" sldId="283"/>
            <ac:picMk id="3" creationId="{45D1E7A6-D53D-72FC-2604-DD1FBB2CF7D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45804726" sldId="28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45804726" sldId="284"/>
            <ac:picMk id="3" creationId="{F1CCE550-7A03-18E3-2D02-624B72BD276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236830074" sldId="28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236830074" sldId="285"/>
            <ac:picMk id="3" creationId="{181C990C-8D6A-E099-DAA0-21C1320D05A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09204804" sldId="28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09204804" sldId="286"/>
            <ac:picMk id="3" creationId="{1E662A20-6972-B01F-A46D-6BA6BA26120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287580583" sldId="28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87580583" sldId="287"/>
            <ac:picMk id="3" creationId="{642D94FD-795D-3384-E48D-E3F4C65059D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990198173" sldId="28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990198173" sldId="288"/>
            <ac:picMk id="3" creationId="{F8BAE4E4-B663-A2A5-A79D-CE4D3282C23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33784004" sldId="28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33784004" sldId="289"/>
            <ac:picMk id="3" creationId="{610C201C-B7DB-AE1C-B898-0D9439D2991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3756729" sldId="29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3756729" sldId="290"/>
            <ac:picMk id="3" creationId="{E324878F-A27B-16FF-4621-21A8CA8848E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18383176" sldId="29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18383176" sldId="291"/>
            <ac:picMk id="3" creationId="{5676CEC6-B0C1-D6B8-7013-7FAD41C68CF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95029638" sldId="29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95029638" sldId="292"/>
            <ac:picMk id="3" creationId="{4B2082C2-2770-D7F6-DC77-9B20131158E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34448179" sldId="29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34448179" sldId="293"/>
            <ac:picMk id="3" creationId="{D943C06D-426B-4A91-2F23-B416D3B185A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385078657" sldId="29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385078657" sldId="294"/>
            <ac:picMk id="3" creationId="{A8AB2F5A-2A8F-17AE-5603-A461F8A7B3E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639559172" sldId="29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639559172" sldId="295"/>
            <ac:picMk id="3" creationId="{98E211FD-959A-91B1-F355-B263E8518B7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780609554" sldId="29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780609554" sldId="296"/>
            <ac:picMk id="3" creationId="{3F29893F-8401-8436-3D06-7434A03C9E4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46791732" sldId="29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46791732" sldId="297"/>
            <ac:picMk id="3" creationId="{34BE4C81-B5D5-1F2A-183D-1BDB0E38750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959510344" sldId="29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959510344" sldId="298"/>
            <ac:picMk id="3" creationId="{6D954EAF-AE5F-98FE-DC16-C9B65703604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62528580" sldId="29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62528580" sldId="299"/>
            <ac:picMk id="3" creationId="{3DEDDEDD-3A57-CC48-7690-6F608E28A5E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41830154" sldId="30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41830154" sldId="300"/>
            <ac:picMk id="3" creationId="{BA573AF4-33CB-6FDC-0162-BF29EF65430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93038749" sldId="30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93038749" sldId="301"/>
            <ac:picMk id="3" creationId="{0B0E3F44-933C-1277-1E74-C517FBB009E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82760442" sldId="30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82760442" sldId="302"/>
            <ac:picMk id="3" creationId="{6DB1B68D-445B-472D-B3BD-133E509FC30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37870493" sldId="30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37870493" sldId="303"/>
            <ac:picMk id="3" creationId="{D3241C78-3F50-22C0-BE06-DCF178B2573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660656156" sldId="30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660656156" sldId="304"/>
            <ac:picMk id="3" creationId="{9016249B-97E1-D5FD-1040-96803CDDBA7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923238" sldId="30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923238" sldId="305"/>
            <ac:picMk id="3" creationId="{E4131232-8027-9452-5816-948F0203B11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255205464" sldId="30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255205464" sldId="306"/>
            <ac:picMk id="3" creationId="{0696B848-5799-A458-B749-671DAE48EA6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34601553" sldId="30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34601553" sldId="307"/>
            <ac:picMk id="3" creationId="{48D573AA-F8D2-199F-78AC-DE21CD9C523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18645971" sldId="30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18645971" sldId="308"/>
            <ac:picMk id="3" creationId="{5BAC347D-461E-2120-2436-236EF3441CF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677988788" sldId="30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677988788" sldId="309"/>
            <ac:picMk id="3" creationId="{6B2FD377-43B3-AECD-DC36-F463F917EE2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91189197" sldId="31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91189197" sldId="310"/>
            <ac:picMk id="3" creationId="{EEF5EABD-74E5-0922-7AB3-99AAC2BCDF6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46476134" sldId="31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46476134" sldId="311"/>
            <ac:picMk id="3" creationId="{C910BC27-0B8B-E00F-1DDB-E4A8EDC6AC7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1171332" sldId="31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1171332" sldId="312"/>
            <ac:picMk id="3" creationId="{CEEA2C6C-6254-9185-7D22-407E56DF3CE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92064638" sldId="31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92064638" sldId="313"/>
            <ac:picMk id="3" creationId="{3ABAE8F4-EA8D-298A-58DA-80215AB23FC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8258920" sldId="31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8258920" sldId="314"/>
            <ac:picMk id="3" creationId="{4C19D2E4-7EE1-51BC-84A6-D0EF70FA437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467331449" sldId="31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467331449" sldId="315"/>
            <ac:picMk id="3" creationId="{8C8CF360-2C3A-D526-FA81-20D494C9B9A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83996767" sldId="31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83996767" sldId="316"/>
            <ac:picMk id="3" creationId="{99558EBB-1DC6-702F-1A72-999FEE497DB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89180560" sldId="31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89180560" sldId="317"/>
            <ac:picMk id="3" creationId="{CA702256-D668-DD84-02F3-29A8B01029F3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24634850" sldId="31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24634850" sldId="318"/>
            <ac:picMk id="3" creationId="{9D88E376-C4A5-9974-F4ED-69334A7F279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18770072" sldId="31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18770072" sldId="319"/>
            <ac:picMk id="3" creationId="{2D41C774-514D-217E-1E4C-450B31AE86C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49574725" sldId="32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49574725" sldId="320"/>
            <ac:picMk id="3" creationId="{F3B61C2A-9607-8ED4-A29B-45E3D024527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44368831" sldId="32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44368831" sldId="321"/>
            <ac:picMk id="3" creationId="{552CDF7C-BA35-32BA-96E1-8914F81F8A3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638174861" sldId="32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638174861" sldId="322"/>
            <ac:picMk id="3" creationId="{5094D726-32D8-033C-1478-65AA7CCD030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96409077" sldId="32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96409077" sldId="323"/>
            <ac:picMk id="3" creationId="{8EBFB6B1-6D47-A77A-43A1-5FCD196D3F3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59397223" sldId="32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59397223" sldId="324"/>
            <ac:picMk id="3" creationId="{B58FB207-E52E-91AC-6EF7-C226D7C33F1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7915536" sldId="32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7915536" sldId="325"/>
            <ac:picMk id="3" creationId="{4FD4CBD7-F695-429D-9DA6-0F158B62F80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76814885" sldId="32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76814885" sldId="326"/>
            <ac:picMk id="3" creationId="{0143293E-5BBC-8B35-29B7-E1C739230E8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35924524" sldId="32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35924524" sldId="327"/>
            <ac:picMk id="3" creationId="{6494D934-56A6-22F4-69DE-ADAFD65B6C7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77905229" sldId="32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77905229" sldId="328"/>
            <ac:picMk id="3" creationId="{729E7286-73F7-8110-1F83-F797DEFEFDA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51648065" sldId="32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51648065" sldId="329"/>
            <ac:picMk id="3" creationId="{3C036801-80D4-2990-A925-497FD6B5964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92923298" sldId="33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92923298" sldId="330"/>
            <ac:picMk id="3" creationId="{5D4FDB8A-05EB-7A03-B82A-DE938E42444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286268182" sldId="33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86268182" sldId="331"/>
            <ac:picMk id="3" creationId="{6EECA690-C943-2131-F07A-F689CFE8433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174904562" sldId="33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174904562" sldId="332"/>
            <ac:picMk id="3" creationId="{985C8B83-55CD-84DC-A4E2-C4CCF7F7714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996456824" sldId="33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996456824" sldId="333"/>
            <ac:picMk id="3" creationId="{7DD69595-1C06-6B62-DF7E-CF3E7C13F0F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236912431" sldId="33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36912431" sldId="334"/>
            <ac:picMk id="3" creationId="{644050D6-C5B8-29B2-E46A-40BE5FC80E0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9181818" sldId="33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9181818" sldId="335"/>
            <ac:picMk id="3" creationId="{083A838D-C338-95F4-6E5A-4C130A5BB58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80099169" sldId="33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80099169" sldId="336"/>
            <ac:picMk id="3" creationId="{BCDE545C-70B3-D449-3D09-E9E224357EA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871454374" sldId="33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871454374" sldId="337"/>
            <ac:picMk id="3" creationId="{FF708FA5-DFAE-8D83-5B00-328F344D481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65043703" sldId="33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65043703" sldId="338"/>
            <ac:picMk id="3" creationId="{377E40E3-6C5E-762E-4710-A60B2B73051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80964015" sldId="33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80964015" sldId="339"/>
            <ac:picMk id="3" creationId="{4FA7FBCF-634E-0841-A4C7-6C7616B32DB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02075797" sldId="34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02075797" sldId="340"/>
            <ac:picMk id="3" creationId="{8337CD9E-17A5-347C-9762-DABCD3372A8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844534495" sldId="34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844534495" sldId="341"/>
            <ac:picMk id="3" creationId="{42579BE1-7B1D-66C4-1D9A-8D9BA3E15CE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420477506" sldId="34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420477506" sldId="342"/>
            <ac:picMk id="3" creationId="{59E66BCB-2938-99B0-DCFE-C322BFF1F1F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87049210" sldId="34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87049210" sldId="343"/>
            <ac:picMk id="3" creationId="{4185CE4B-8C58-2242-3A62-CB9701BCD99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37966505" sldId="34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37966505" sldId="344"/>
            <ac:picMk id="3" creationId="{AE71F32A-1DC3-823D-D929-9BF758DFAD3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425059921" sldId="34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425059921" sldId="345"/>
            <ac:picMk id="3" creationId="{FE71987A-742D-6613-D174-980E665E766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091855147" sldId="34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091855147" sldId="346"/>
            <ac:picMk id="3" creationId="{7785A16D-963E-2541-A39D-501512AEC83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912372487" sldId="34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912372487" sldId="347"/>
            <ac:picMk id="3" creationId="{A98FDA60-79F7-96E5-7F29-195F1E08ED0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825350602" sldId="34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825350602" sldId="348"/>
            <ac:picMk id="3" creationId="{E33834A5-306C-98A9-BE38-6533F6626E7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793404021" sldId="34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793404021" sldId="349"/>
            <ac:picMk id="3" creationId="{5A19DDDE-7199-D7B6-8517-DBA080210D13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27031512" sldId="35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27031512" sldId="350"/>
            <ac:picMk id="3" creationId="{EEF20903-1E00-28F1-3B13-FFB55423FEB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11604170" sldId="35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11604170" sldId="351"/>
            <ac:picMk id="3" creationId="{4F898BC4-423C-D253-76D2-5CB4F6915E5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68760029" sldId="35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68760029" sldId="352"/>
            <ac:picMk id="3" creationId="{47EB6C28-D641-3003-21B4-1E172AB876B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01400934" sldId="35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01400934" sldId="353"/>
            <ac:picMk id="3" creationId="{FDE9617A-CFE3-3D04-30CF-E4A07CDEC34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376357357" sldId="35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376357357" sldId="354"/>
            <ac:picMk id="3" creationId="{C47A031E-76D5-5B31-B900-34C0CDBE11A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81161578" sldId="35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81161578" sldId="355"/>
            <ac:picMk id="3" creationId="{D9DD59A4-A5D7-306D-197C-60F23BEE3C2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8457237" sldId="35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8457237" sldId="356"/>
            <ac:picMk id="3" creationId="{38CB80D8-316C-85A1-AA97-BB368D82325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12405895" sldId="35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12405895" sldId="357"/>
            <ac:picMk id="3" creationId="{8E749D23-2589-176B-BBDE-2683A4F31A4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17596856" sldId="35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17596856" sldId="358"/>
            <ac:picMk id="3" creationId="{582EA6EF-19B9-5D2A-67AF-5A40F25D929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08602636" sldId="35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08602636" sldId="359"/>
            <ac:picMk id="3" creationId="{C24E76F3-AB34-839C-E1D9-51C69ACC45F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65978542" sldId="36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65978542" sldId="360"/>
            <ac:picMk id="3" creationId="{4641B596-A95F-2EBB-B4F3-E221A0CD6F03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670197341" sldId="36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670197341" sldId="361"/>
            <ac:picMk id="3" creationId="{D6992325-617A-A730-1840-0343630590F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25277883" sldId="36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25277883" sldId="362"/>
            <ac:picMk id="3" creationId="{DF86C4D4-CDC2-E56C-A104-EE0C1F54633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766120095" sldId="36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766120095" sldId="363"/>
            <ac:picMk id="3" creationId="{294A118C-3600-9107-A5A1-979FBA38B3C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375988675" sldId="36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375988675" sldId="364"/>
            <ac:picMk id="3" creationId="{8DF20EDF-369F-5307-2F64-6E62BF506B8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70247017" sldId="36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70247017" sldId="365"/>
            <ac:picMk id="3" creationId="{02A874DD-D37D-9002-47F8-0346C94D064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87352956" sldId="36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87352956" sldId="366"/>
            <ac:picMk id="3" creationId="{B3889F58-F399-7B46-675B-5A3C7B624CB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80011277" sldId="36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80011277" sldId="367"/>
            <ac:picMk id="3" creationId="{E4196FE4-B7D5-12D8-B676-25A1D5E2229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64600844" sldId="36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64600844" sldId="368"/>
            <ac:picMk id="3" creationId="{4CDC0CAB-E58B-0E67-1CD2-50B55A9D50E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29763124" sldId="36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29763124" sldId="369"/>
            <ac:picMk id="3" creationId="{9B37F509-E5F9-9D9D-A12A-F3C41A32AA2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01534255" sldId="37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01534255" sldId="370"/>
            <ac:picMk id="3" creationId="{B9E113AE-F8AB-E49D-3C81-914FFCDA79C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92611965" sldId="37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92611965" sldId="371"/>
            <ac:picMk id="3" creationId="{84244AFB-2B98-243E-DE8B-23B3BCD17BB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39045351" sldId="37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39045351" sldId="372"/>
            <ac:picMk id="3" creationId="{CA3B7E44-4172-A7E3-1A3E-5B486AF6D3A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48165721" sldId="37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48165721" sldId="373"/>
            <ac:picMk id="3" creationId="{1AF99FD4-D353-2A92-81C6-B4EDFF81F3F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20673179" sldId="37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20673179" sldId="374"/>
            <ac:picMk id="3" creationId="{08F6F9EF-82E4-14AA-9BF3-F35CCCEC01E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39739372" sldId="37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39739372" sldId="375"/>
            <ac:picMk id="3" creationId="{DD8170C0-4E0A-E0F1-5D75-79AAD20EB02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681806809" sldId="37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681806809" sldId="376"/>
            <ac:picMk id="3" creationId="{9FD672D4-E7A4-2A94-C5E1-D914B08A7343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987078100" sldId="37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987078100" sldId="377"/>
            <ac:picMk id="3" creationId="{F3727B88-C0AD-31A7-D0B9-9E407EDF45C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95014432" sldId="37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95014432" sldId="378"/>
            <ac:picMk id="3" creationId="{DEEDC5BE-F642-F3DD-6E70-1793CEBB3D9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191057502" sldId="37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191057502" sldId="379"/>
            <ac:picMk id="3" creationId="{DC1D8286-BC20-B20B-98A8-E885A930043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87705036" sldId="38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87705036" sldId="380"/>
            <ac:picMk id="3" creationId="{42062108-1B3C-C259-D30B-04DA6F95648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95464598" sldId="38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95464598" sldId="381"/>
            <ac:picMk id="3" creationId="{94F95E13-416E-FD03-78C8-05B80D9138C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833291029" sldId="38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833291029" sldId="382"/>
            <ac:picMk id="3" creationId="{09A2D230-4CD5-9AEC-7D29-945E6964947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79424013" sldId="38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79424013" sldId="383"/>
            <ac:picMk id="3" creationId="{5459468D-BFD0-51D7-1EA9-950A35F07CE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914979056" sldId="38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914979056" sldId="384"/>
            <ac:picMk id="3" creationId="{C802CF36-3509-5F17-46CA-32CB23DCDB2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36313442" sldId="38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36313442" sldId="385"/>
            <ac:picMk id="3" creationId="{2B1689D9-8EAE-0A4C-10F4-87246D5B0BC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415148398" sldId="38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415148398" sldId="386"/>
            <ac:picMk id="3" creationId="{F79636D3-F155-FAC2-44F2-FD757896D54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83356795" sldId="38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83356795" sldId="387"/>
            <ac:picMk id="3" creationId="{770E6D88-952E-DF86-8B48-9C89A2A2881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81737552" sldId="38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81737552" sldId="388"/>
            <ac:picMk id="3" creationId="{2CA490AE-95FF-97CE-C202-E5AB3C449E0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101006901" sldId="38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101006901" sldId="389"/>
            <ac:picMk id="3" creationId="{6DF61856-CDD7-6BCE-378E-9B6AAFD8566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22169666" sldId="39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22169666" sldId="390"/>
            <ac:picMk id="3" creationId="{372380D8-4437-F970-22EC-10CFA90D9D9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008354895" sldId="39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008354895" sldId="391"/>
            <ac:picMk id="3" creationId="{DF54A50B-1F2A-1533-FA79-9CFF8341200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340115327" sldId="39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340115327" sldId="392"/>
            <ac:picMk id="3" creationId="{CD2ACF8A-03B0-CA42-955B-C00ABF503E7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360627821" sldId="39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360627821" sldId="393"/>
            <ac:picMk id="3" creationId="{E5A4415E-5A0E-2428-E5A4-0AD7B9200E4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60175702" sldId="39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60175702" sldId="394"/>
            <ac:picMk id="3" creationId="{78091422-CF59-CEFC-9DD2-2519D97D354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49165671" sldId="39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49165671" sldId="395"/>
            <ac:picMk id="3" creationId="{40563F23-5679-7284-46F2-3368B3E7764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263019398" sldId="39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263019398" sldId="396"/>
            <ac:picMk id="3" creationId="{EAE432AB-1B21-7306-3D6E-64E565BF10A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310650496" sldId="39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310650496" sldId="397"/>
            <ac:picMk id="3" creationId="{C22DA913-EC88-F270-2210-E54448457DF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41485681" sldId="39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41485681" sldId="398"/>
            <ac:picMk id="3" creationId="{21DEE47D-4337-157E-7C8F-F1C87A22B85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145471327" sldId="39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145471327" sldId="399"/>
            <ac:picMk id="3" creationId="{6B4BA8A0-036B-791A-DE01-BF879700EBC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08760611" sldId="40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08760611" sldId="400"/>
            <ac:picMk id="3" creationId="{EDC4B0BB-B501-E968-8654-53BC28CD4A0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36498929" sldId="40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36498929" sldId="401"/>
            <ac:picMk id="3" creationId="{31ABDC39-E8D0-A8A3-A930-5BE7C7ACA5E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370512270" sldId="40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370512270" sldId="402"/>
            <ac:picMk id="3" creationId="{3EBB1DD4-B258-FAD6-2B63-AD08D2F7CF2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643832933" sldId="40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643832933" sldId="403"/>
            <ac:picMk id="3" creationId="{BD1F7CA5-BE49-E175-C17E-A80E4A8155B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28868871" sldId="40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28868871" sldId="404"/>
            <ac:picMk id="3" creationId="{42034405-1F47-A30E-8720-D08E69E07E6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31798856" sldId="40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31798856" sldId="405"/>
            <ac:picMk id="3" creationId="{C32ACCF9-2F8B-1F91-72C5-02DA9BC47FA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847333918" sldId="40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847333918" sldId="406"/>
            <ac:picMk id="3" creationId="{E9021FD1-087C-092B-F8CF-451D6183239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285887176" sldId="40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85887176" sldId="407"/>
            <ac:picMk id="3" creationId="{6E88698D-541A-29EB-7638-C2003CB1A0E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59567070" sldId="40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59567070" sldId="408"/>
            <ac:picMk id="3" creationId="{B610D978-C1CE-ED3B-7260-0BD892FD0CF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791681830" sldId="40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791681830" sldId="409"/>
            <ac:picMk id="3" creationId="{3F2E2E27-074D-8841-FF06-89A6F71E836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76465444" sldId="41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76465444" sldId="410"/>
            <ac:picMk id="3" creationId="{73C6B335-74FC-D27A-7201-C74B4F1B1F5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35084242" sldId="41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35084242" sldId="411"/>
            <ac:picMk id="3" creationId="{116BCC6E-0F18-1FD2-D43B-3BD05D48E2C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93917967" sldId="41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93917967" sldId="412"/>
            <ac:picMk id="3" creationId="{7BEDA51A-F994-0792-24D2-996C4F754D1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38758883" sldId="41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38758883" sldId="413"/>
            <ac:picMk id="3" creationId="{06CE1DBF-8E25-AF4C-64B7-340A845FE66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18225263" sldId="41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18225263" sldId="414"/>
            <ac:picMk id="3" creationId="{5A648A2E-A5BB-B3CC-9385-7131CCA6283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79212816" sldId="41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79212816" sldId="415"/>
            <ac:picMk id="3" creationId="{B5109B5D-AF9C-6D4C-D00A-35C387E4B4F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87582765" sldId="41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87582765" sldId="416"/>
            <ac:picMk id="3" creationId="{F25106DE-2317-BD5E-BE4A-92748830C33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67422589" sldId="41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67422589" sldId="417"/>
            <ac:picMk id="3" creationId="{B2AF4F09-4536-9042-91AD-98E1666F8D9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178663609" sldId="41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178663609" sldId="418"/>
            <ac:picMk id="3" creationId="{252F8C85-AD48-6FE9-F21B-FAD3F659189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221195989" sldId="41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21195989" sldId="419"/>
            <ac:picMk id="3" creationId="{8E4C2C7A-AF7D-9EAA-5E38-EFC66867541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33506594" sldId="42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33506594" sldId="420"/>
            <ac:picMk id="3" creationId="{E27FACEA-5AE8-453D-1279-5C546EF0AD0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607219113" sldId="42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607219113" sldId="421"/>
            <ac:picMk id="3" creationId="{59BFBC04-66B4-4191-DBE1-95748D57F6BE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00175434" sldId="42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00175434" sldId="422"/>
            <ac:picMk id="3" creationId="{9082298F-097A-1C9D-D443-3EC560418C2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01793770" sldId="42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01793770" sldId="423"/>
            <ac:picMk id="3" creationId="{4EEE8729-D1FD-1BB1-2684-53E69FA7223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494642389" sldId="42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494642389" sldId="424"/>
            <ac:picMk id="3" creationId="{AE49162D-03A3-0039-90FC-5BB303DCBC5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83238390" sldId="42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83238390" sldId="425"/>
            <ac:picMk id="3" creationId="{7308936F-3197-A6D5-A362-667DC477596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092006143" sldId="42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092006143" sldId="426"/>
            <ac:picMk id="3" creationId="{A2043F4D-BA5F-DF48-FF51-8C34730B94D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812699128" sldId="42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812699128" sldId="427"/>
            <ac:picMk id="3" creationId="{83371CE1-7F2F-440F-6747-E0AA7E7C07A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008684461" sldId="42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008684461" sldId="428"/>
            <ac:picMk id="3" creationId="{978CDB45-CD25-E097-BABC-C7E9B64F86A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964133919" sldId="42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964133919" sldId="429"/>
            <ac:picMk id="3" creationId="{E5E7EDFE-65C3-6552-409E-9D95ECF9E364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792762667" sldId="43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792762667" sldId="430"/>
            <ac:picMk id="3" creationId="{E8848BDA-DD30-B11F-D7DF-F56680AF851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4311405" sldId="43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4311405" sldId="431"/>
            <ac:picMk id="3" creationId="{733F4D9C-2FE7-7CB4-ABF7-DE9F8AEB218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857167614" sldId="43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857167614" sldId="432"/>
            <ac:picMk id="3" creationId="{A1A1A1D9-03A4-6776-23C2-42AE65A916D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55698096" sldId="43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55698096" sldId="433"/>
            <ac:picMk id="3" creationId="{CEC7C245-D06A-548D-F7C3-7CEA5CE47E2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896968324" sldId="43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896968324" sldId="434"/>
            <ac:picMk id="3" creationId="{15ADA6E0-FB68-999D-5710-321252BCEB12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943260769" sldId="43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943260769" sldId="435"/>
            <ac:picMk id="3" creationId="{A4DF8727-AB90-612C-C51C-BE103E7E6C5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948023641" sldId="43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948023641" sldId="436"/>
            <ac:picMk id="3" creationId="{CF0B1BA6-BF3A-925D-E28B-EA3DC0CBFCE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24341607" sldId="43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24341607" sldId="437"/>
            <ac:picMk id="3" creationId="{0D34EC80-6EB1-1C7E-FF31-5B9F33E9320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71360229" sldId="43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71360229" sldId="438"/>
            <ac:picMk id="3" creationId="{FA54A68A-AD2C-645B-7309-65DD8E45DE4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643201392" sldId="43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643201392" sldId="439"/>
            <ac:picMk id="3" creationId="{6FC04AD8-ADE3-1B70-EAB5-9BC933D9E07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19603368" sldId="44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19603368" sldId="440"/>
            <ac:picMk id="3" creationId="{DF2F69D7-1D12-46E6-A1A8-D087BED48C6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60281907" sldId="44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60281907" sldId="441"/>
            <ac:picMk id="3" creationId="{B3D97017-55F3-53CF-192E-704C52579AC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969862712" sldId="44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969862712" sldId="442"/>
            <ac:picMk id="3" creationId="{48259FBE-2358-CB19-1B3A-C52731E29FDA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78935252" sldId="44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78935252" sldId="443"/>
            <ac:picMk id="3" creationId="{9D6C8580-7DA8-D1A0-6C0D-F7684CE6E89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87928889" sldId="44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87928889" sldId="444"/>
            <ac:picMk id="3" creationId="{360C738E-AC76-22B1-F1C2-C584BABAD57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373838319" sldId="44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373838319" sldId="445"/>
            <ac:picMk id="3" creationId="{791ED376-D6C1-E5A8-D915-3037EFA52CE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814224353" sldId="44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814224353" sldId="446"/>
            <ac:picMk id="3" creationId="{F93BAC51-2844-214F-61A2-425C7E75AFA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167627644" sldId="44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167627644" sldId="447"/>
            <ac:picMk id="3" creationId="{F9FDB87F-0D37-59AA-556E-1F68809DB63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86567677" sldId="44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86567677" sldId="448"/>
            <ac:picMk id="3" creationId="{E93A3B83-CB02-32A4-2DA1-CB0999E00EA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135249735" sldId="44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135249735" sldId="449"/>
            <ac:picMk id="3" creationId="{BC429301-3638-5EB4-6AD0-4AC54BD7278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50722331" sldId="45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50722331" sldId="450"/>
            <ac:picMk id="3" creationId="{344668A1-04B5-321E-E365-91D045AE9C61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91318401" sldId="45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91318401" sldId="451"/>
            <ac:picMk id="3" creationId="{C231FA0C-5E8F-84C2-34A0-0DEE6B76BA3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460030264" sldId="45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460030264" sldId="452"/>
            <ac:picMk id="3" creationId="{6D7829E0-4021-5BA6-4313-CEED053F36F9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611430663" sldId="45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611430663" sldId="453"/>
            <ac:picMk id="3" creationId="{F02EFDBB-2E9A-8366-EFEB-D7A142096F90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57917396" sldId="45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57917396" sldId="454"/>
            <ac:picMk id="3" creationId="{9EA3FD8E-C22E-5634-F3FC-432547E7F3E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222263567" sldId="45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222263567" sldId="455"/>
            <ac:picMk id="3" creationId="{C9651452-C846-4105-1084-59E27EC5214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3508322066" sldId="45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3508322066" sldId="456"/>
            <ac:picMk id="3" creationId="{C0B924AC-C5D0-8205-F476-AE0D3338CB08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716850645" sldId="45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716850645" sldId="457"/>
            <ac:picMk id="3" creationId="{8EA2A41A-044C-4107-E5A5-8279B26AD2A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45253388" sldId="458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45253388" sldId="458"/>
            <ac:picMk id="3" creationId="{93FC95E2-CF45-39A9-ED2D-FBD02952D6CB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754156153" sldId="459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754156153" sldId="459"/>
            <ac:picMk id="3" creationId="{9A09ABD8-2644-942A-5162-68497F9D352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543595046" sldId="460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543595046" sldId="460"/>
            <ac:picMk id="3" creationId="{1316F8C3-5845-36F5-667C-E40A26CA9E7F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157726226" sldId="461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157726226" sldId="461"/>
            <ac:picMk id="3" creationId="{F1FD10B0-E5F9-9794-EE08-30DD9496FBCC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240263903" sldId="462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240263903" sldId="462"/>
            <ac:picMk id="3" creationId="{B4E9C99F-9E42-F6EC-7088-F391D8AEB386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4232956441" sldId="463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4232956441" sldId="463"/>
            <ac:picMk id="3" creationId="{799EFF73-F3F2-4A52-98F3-DB616A30587A}"/>
          </ac:picMkLst>
        </pc:picChg>
      </pc:sldChg>
      <pc:sldChg chg="modSp del">
        <pc:chgData name="Jason Wizeman" userId="cef661cfc178e26b" providerId="LiveId" clId="{E9D5FFD5-FE30-4066-834C-49DE00EF9C67}" dt="2026-08-19T23:37:49.186" v="9" actId="47"/>
        <pc:sldMkLst>
          <pc:docMk/>
          <pc:sldMk cId="126241669" sldId="464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26241669" sldId="464"/>
            <ac:picMk id="3" creationId="{8DA42879-D0C3-3A2E-12C2-91072971CC75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1039963746" sldId="465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1039963746" sldId="465"/>
            <ac:picMk id="3" creationId="{AE530FA0-5D6E-1B7C-B352-02891F0139B7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555597985" sldId="466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555597985" sldId="466"/>
            <ac:picMk id="3" creationId="{E8DF77CB-C69C-5F40-F1C2-08D57DE66EBD}"/>
          </ac:picMkLst>
        </pc:picChg>
      </pc:sldChg>
      <pc:sldChg chg="modSp">
        <pc:chgData name="Jason Wizeman" userId="cef661cfc178e26b" providerId="LiveId" clId="{E9D5FFD5-FE30-4066-834C-49DE00EF9C67}" dt="2026-08-19T23:37:21.550" v="3"/>
        <pc:sldMkLst>
          <pc:docMk/>
          <pc:sldMk cId="2097146609" sldId="467"/>
        </pc:sldMkLst>
        <pc:picChg chg="mod">
          <ac:chgData name="Jason Wizeman" userId="cef661cfc178e26b" providerId="LiveId" clId="{E9D5FFD5-FE30-4066-834C-49DE00EF9C67}" dt="2026-08-19T23:37:21.550" v="3"/>
          <ac:picMkLst>
            <pc:docMk/>
            <pc:sldMk cId="2097146609" sldId="467"/>
            <ac:picMk id="3" creationId="{6BBE4CA6-7C0C-9357-ED31-C8815B260AA2}"/>
          </ac:picMkLst>
        </pc:picChg>
      </pc:sldChg>
      <pc:sldChg chg="add">
        <pc:chgData name="Jason Wizeman" userId="cef661cfc178e26b" providerId="LiveId" clId="{E9D5FFD5-FE30-4066-834C-49DE00EF9C67}" dt="2026-08-19T23:37:47.645" v="8"/>
        <pc:sldMkLst>
          <pc:docMk/>
          <pc:sldMk cId="0" sldId="468"/>
        </pc:sldMkLst>
      </pc:sldChg>
      <pc:sldMasterChg chg="modSp setBg modSldLayout">
        <pc:chgData name="Jason Wizeman" userId="cef661cfc178e26b" providerId="LiveId" clId="{E9D5FFD5-FE30-4066-834C-49DE00EF9C67}" dt="2026-08-19T23:37:21.550" v="3"/>
        <pc:sldMasterMkLst>
          <pc:docMk/>
          <pc:sldMasterMk cId="1594002830" sldId="2147483648"/>
        </pc:sldMasterMkLst>
        <pc:spChg chg="mod">
          <ac:chgData name="Jason Wizeman" userId="cef661cfc178e26b" providerId="LiveId" clId="{E9D5FFD5-FE30-4066-834C-49DE00EF9C67}" dt="2026-08-19T23:37:21.550" v="3"/>
          <ac:spMkLst>
            <pc:docMk/>
            <pc:sldMasterMk cId="1594002830" sldId="2147483648"/>
            <ac:spMk id="2" creationId="{FEB54A8D-1F8C-B51C-3C4F-203A57B945B7}"/>
          </ac:spMkLst>
        </pc:spChg>
        <pc:spChg chg="mod">
          <ac:chgData name="Jason Wizeman" userId="cef661cfc178e26b" providerId="LiveId" clId="{E9D5FFD5-FE30-4066-834C-49DE00EF9C67}" dt="2026-08-19T23:37:21.550" v="3"/>
          <ac:spMkLst>
            <pc:docMk/>
            <pc:sldMasterMk cId="1594002830" sldId="2147483648"/>
            <ac:spMk id="3" creationId="{FC5B7AD3-783F-A99A-E2E1-9BFA2644F68F}"/>
          </ac:spMkLst>
        </pc:spChg>
        <pc:spChg chg="mod">
          <ac:chgData name="Jason Wizeman" userId="cef661cfc178e26b" providerId="LiveId" clId="{E9D5FFD5-FE30-4066-834C-49DE00EF9C67}" dt="2026-08-19T23:37:21.550" v="3"/>
          <ac:spMkLst>
            <pc:docMk/>
            <pc:sldMasterMk cId="1594002830" sldId="2147483648"/>
            <ac:spMk id="4" creationId="{EA398718-42B4-B9D3-5401-70C3CC252363}"/>
          </ac:spMkLst>
        </pc:spChg>
        <pc:spChg chg="mod">
          <ac:chgData name="Jason Wizeman" userId="cef661cfc178e26b" providerId="LiveId" clId="{E9D5FFD5-FE30-4066-834C-49DE00EF9C67}" dt="2026-08-19T23:37:21.550" v="3"/>
          <ac:spMkLst>
            <pc:docMk/>
            <pc:sldMasterMk cId="1594002830" sldId="2147483648"/>
            <ac:spMk id="5" creationId="{075F8BDE-1516-A021-AFE9-AC45B2ABB115}"/>
          </ac:spMkLst>
        </pc:spChg>
        <pc:spChg chg="mod">
          <ac:chgData name="Jason Wizeman" userId="cef661cfc178e26b" providerId="LiveId" clId="{E9D5FFD5-FE30-4066-834C-49DE00EF9C67}" dt="2026-08-19T23:37:21.550" v="3"/>
          <ac:spMkLst>
            <pc:docMk/>
            <pc:sldMasterMk cId="1594002830" sldId="2147483648"/>
            <ac:spMk id="6" creationId="{F33C1FB5-2FEA-1526-0C90-51FCA5697265}"/>
          </ac:spMkLst>
        </pc:sp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2516140486" sldId="2147483649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2516140486" sldId="2147483649"/>
              <ac:spMk id="2" creationId="{6910CDD4-9302-EAEC-9F6A-1FD59CC66D9C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2516140486" sldId="2147483649"/>
              <ac:spMk id="3" creationId="{6E1AC780-7931-AAC9-61BA-46E9A5671E1F}"/>
            </ac:spMkLst>
          </pc:spChg>
        </pc:sldLayoutChg>
        <pc:sldLayoutChg chg="setBg">
          <pc:chgData name="Jason Wizeman" userId="cef661cfc178e26b" providerId="LiveId" clId="{E9D5FFD5-FE30-4066-834C-49DE00EF9C67}" dt="2026-08-19T23:37:10.130" v="1"/>
          <pc:sldLayoutMkLst>
            <pc:docMk/>
            <pc:sldMasterMk cId="1594002830" sldId="2147483648"/>
            <pc:sldLayoutMk cId="1224552821" sldId="2147483650"/>
          </pc:sldLayoutMkLst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3667759369" sldId="2147483651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3667759369" sldId="2147483651"/>
              <ac:spMk id="2" creationId="{6961EC91-820B-DE73-8669-6969863B68AA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3667759369" sldId="2147483651"/>
              <ac:spMk id="3" creationId="{DF8A23DC-3081-E484-5650-D9C1D2FB7334}"/>
            </ac:spMkLst>
          </pc:spChg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1212104063" sldId="2147483652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212104063" sldId="2147483652"/>
              <ac:spMk id="3" creationId="{4F9403FF-10F6-6D6D-A314-5E9E15131BDF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212104063" sldId="2147483652"/>
              <ac:spMk id="4" creationId="{97C3AED2-23CA-F2EA-5D93-D7F3243AFE70}"/>
            </ac:spMkLst>
          </pc:spChg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1814698373" sldId="2147483653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814698373" sldId="2147483653"/>
              <ac:spMk id="2" creationId="{5E7FF07E-B893-439C-8C0A-6AC15DBDC945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814698373" sldId="2147483653"/>
              <ac:spMk id="3" creationId="{94E4936E-0DBC-3849-A94C-69F42DAABF39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814698373" sldId="2147483653"/>
              <ac:spMk id="4" creationId="{C63013AF-356D-4036-B5C2-FD11B8914E5F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814698373" sldId="2147483653"/>
              <ac:spMk id="5" creationId="{CAFF4578-BF59-13FB-B62F-39814B2D7838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814698373" sldId="2147483653"/>
              <ac:spMk id="6" creationId="{94AD2239-AE4D-DEF4-191C-DBE3B2B89870}"/>
            </ac:spMkLst>
          </pc:spChg>
        </pc:sldLayoutChg>
        <pc:sldLayoutChg chg="setBg">
          <pc:chgData name="Jason Wizeman" userId="cef661cfc178e26b" providerId="LiveId" clId="{E9D5FFD5-FE30-4066-834C-49DE00EF9C67}" dt="2026-08-19T23:37:10.130" v="1"/>
          <pc:sldLayoutMkLst>
            <pc:docMk/>
            <pc:sldMasterMk cId="1594002830" sldId="2147483648"/>
            <pc:sldLayoutMk cId="3149266650" sldId="2147483654"/>
          </pc:sldLayoutMkLst>
        </pc:sldLayoutChg>
        <pc:sldLayoutChg chg="setBg">
          <pc:chgData name="Jason Wizeman" userId="cef661cfc178e26b" providerId="LiveId" clId="{E9D5FFD5-FE30-4066-834C-49DE00EF9C67}" dt="2026-08-19T23:37:10.130" v="1"/>
          <pc:sldLayoutMkLst>
            <pc:docMk/>
            <pc:sldMasterMk cId="1594002830" sldId="2147483648"/>
            <pc:sldLayoutMk cId="3796969171" sldId="2147483655"/>
          </pc:sldLayoutMkLst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1139594917" sldId="2147483656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139594917" sldId="2147483656"/>
              <ac:spMk id="2" creationId="{48CC3E8D-62C9-17F0-DD45-67CA80AD1785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139594917" sldId="2147483656"/>
              <ac:spMk id="3" creationId="{5DA0D666-15D8-F759-7379-A750DCEF7ECF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139594917" sldId="2147483656"/>
              <ac:spMk id="4" creationId="{C3323BF1-B5DD-DCBE-3836-30A090492F55}"/>
            </ac:spMkLst>
          </pc:spChg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788488629" sldId="2147483657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788488629" sldId="2147483657"/>
              <ac:spMk id="2" creationId="{258F0B80-3689-DB95-DF84-0F8E62B3F61F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788488629" sldId="2147483657"/>
              <ac:spMk id="3" creationId="{DFC70848-634D-2283-8F75-B81816AD223B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788488629" sldId="2147483657"/>
              <ac:spMk id="4" creationId="{EEEA7F63-87D9-A546-E2C7-98A44FC2B72B}"/>
            </ac:spMkLst>
          </pc:spChg>
        </pc:sldLayoutChg>
        <pc:sldLayoutChg chg="setBg">
          <pc:chgData name="Jason Wizeman" userId="cef661cfc178e26b" providerId="LiveId" clId="{E9D5FFD5-FE30-4066-834C-49DE00EF9C67}" dt="2026-08-19T23:37:10.130" v="1"/>
          <pc:sldLayoutMkLst>
            <pc:docMk/>
            <pc:sldMasterMk cId="1594002830" sldId="2147483648"/>
            <pc:sldLayoutMk cId="1107593548" sldId="2147483658"/>
          </pc:sldLayoutMkLst>
        </pc:sldLayoutChg>
        <pc:sldLayoutChg chg="modSp setBg">
          <pc:chgData name="Jason Wizeman" userId="cef661cfc178e26b" providerId="LiveId" clId="{E9D5FFD5-FE30-4066-834C-49DE00EF9C67}" dt="2026-08-19T23:37:21.550" v="3"/>
          <pc:sldLayoutMkLst>
            <pc:docMk/>
            <pc:sldMasterMk cId="1594002830" sldId="2147483648"/>
            <pc:sldLayoutMk cId="1085895844" sldId="2147483659"/>
          </pc:sldLayoutMkLst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085895844" sldId="2147483659"/>
              <ac:spMk id="2" creationId="{4530A460-0AC1-3852-96B5-DC6BA5A7F9B6}"/>
            </ac:spMkLst>
          </pc:spChg>
          <pc:spChg chg="mod">
            <ac:chgData name="Jason Wizeman" userId="cef661cfc178e26b" providerId="LiveId" clId="{E9D5FFD5-FE30-4066-834C-49DE00EF9C67}" dt="2026-08-19T23:37:21.550" v="3"/>
            <ac:spMkLst>
              <pc:docMk/>
              <pc:sldMasterMk cId="1594002830" sldId="2147483648"/>
              <pc:sldLayoutMk cId="1085895844" sldId="2147483659"/>
              <ac:spMk id="3" creationId="{6F4A1E6B-CF7B-0409-5BF9-3B935144D367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0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8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1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7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0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1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7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5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C18922-F312-4F20-A276-C764A513FFFF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234F5B-6C79-41D7-89B8-59BC0E76C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5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3AC50EE-5FDF-ECC0-26E4-9A5E37CDE7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5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CEA71F6-F653-9207-9AE0-81D4CE35FB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5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1597FA2-70AB-6F89-CA37-FBD1C58AC5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4DA9CB-37B7-A544-791E-04CCD1CA8BD2}"/>
              </a:ext>
            </a:extLst>
          </p:cNvPr>
          <p:cNvSpPr txBox="1"/>
          <p:nvPr/>
        </p:nvSpPr>
        <p:spPr>
          <a:xfrm>
            <a:off x="1235028" y="6027003"/>
            <a:ext cx="6673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American Purpose" pitchFamily="2" charset="0"/>
              </a:rPr>
              <a:t>The last slide is editable!</a:t>
            </a:r>
          </a:p>
        </p:txBody>
      </p:sp>
    </p:spTree>
    <p:extLst>
      <p:ext uri="{BB962C8B-B14F-4D97-AF65-F5344CB8AC3E}">
        <p14:creationId xmlns:p14="http://schemas.microsoft.com/office/powerpoint/2010/main" val="288706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E4C5591-5A90-0D41-D61B-A889793FB1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83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12B9DB05-CA24-F2B0-3DE7-9AB9C0F0DB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1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81D9718-0F10-5294-AD8E-EE3E0C00E4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56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378FDD4-3CDD-8526-1D19-8CD82902F5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2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634F996A-47C2-7433-2B26-35E340E878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1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20548A1-7746-153B-7712-D1E90E3A99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5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020ED256-1BA8-4058-8BD4-049F4F752B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3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AF444E9-55F2-B0F8-5E7D-10A6CF20B9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04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5A38237F-067A-7172-503F-FC8500AB77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61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37B50A8-A1BC-3559-EA14-101B0F456C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8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460AEF5-081D-3B49-2F19-7D217686B1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82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52103493-2641-ABC8-2B9E-D19F987B73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2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A377BAFE-527B-2717-B841-41B14C5748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40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2220443-454E-BEE3-DE27-149C750A2A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0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43F86A44-BE55-3E98-EFB7-AEC3A9E2B2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44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FD4625C6-629D-92D4-6178-47778FBB1D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95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7D32B21E-0728-8182-0B16-932816A333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23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C3A464A8-8E58-044E-2309-7DA99FB5DA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08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CEBCE8D8-470C-8126-3073-21987205CC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01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C33D513C-4A21-A6CE-D866-99B3C464AA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25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45D1E7A6-D53D-72FC-2604-DD1FBB2CF7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89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F1CCE550-7A03-18E3-2D02-624B72BD27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04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181C990C-8D6A-E099-DAA0-21C1320D05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30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1E662A20-6972-B01F-A46D-6BA6BA2612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04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642D94FD-795D-3384-E48D-E3F4C65059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80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F8BAE4E4-B663-A2A5-A79D-CE4D3282C2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98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610C201C-B7DB-AE1C-B898-0D9439D299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4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E324878F-A27B-16FF-4621-21A8CA8848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6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5676CEC6-B0C1-D6B8-7013-7FAD41C68C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83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4B2082C2-2770-D7F6-DC77-9B20131158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296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D943C06D-426B-4A91-2F23-B416D3B185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48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A8AB2F5A-2A8F-17AE-5603-A461F8A7B3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78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98E211FD-959A-91B1-F355-B263E8518B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59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3F29893F-8401-8436-3D06-7434A03C9E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095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34BE4C81-B5D5-1F2A-183D-1BDB0E3875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917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6D954EAF-AE5F-98FE-DC16-C9B6570360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10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3DEDDEDD-3A57-CC48-7690-6F608E28A5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28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BA573AF4-33CB-6FDC-0162-BF29EF6543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301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0B0E3F44-933C-1277-1E74-C517FBB009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38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6DB1B68D-445B-472D-B3BD-133E509FC3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604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D3241C78-3F50-22C0-BE06-DCF178B257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704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9016249B-97E1-D5FD-1040-96803CDDBA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561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E4131232-8027-9452-5816-948F0203B1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0696B848-5799-A458-B749-671DAE48EA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054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48D573AA-F8D2-199F-78AC-DE21CD9C52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015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5BAC347D-461E-2120-2436-236EF3441C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45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6B2FD377-43B3-AECD-DC36-F463F917EE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88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EEF5EABD-74E5-0922-7AB3-99AAC2BCDF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891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C910BC27-0B8B-E00F-1DDB-E4A8EDC6AC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761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CEEA2C6C-6254-9185-7D22-407E56DF3C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13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3ABAE8F4-EA8D-298A-58DA-80215AB23F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64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4C19D2E4-7EE1-51BC-84A6-D0EF70FA43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9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8C8CF360-2C3A-D526-FA81-20D494C9B9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314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99558EBB-1DC6-702F-1A72-999FEE497D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9967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CA702256-D668-DD84-02F3-29A8B01029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805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9D88E376-C4A5-9974-F4ED-69334A7F27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48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2D41C774-514D-217E-1E4C-450B31AE86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700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F3B61C2A-9607-8ED4-A29B-45E3D02452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747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552CDF7C-BA35-32BA-96E1-8914F81F8A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688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5094D726-32D8-033C-1478-65AA7CCD03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748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8EBFB6B1-6D47-A77A-43A1-5FCD196D3F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090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B58FB207-E52E-91AC-6EF7-C226D7C33F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972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4FD4CBD7-F695-429D-9DA6-0F158B62F8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55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0143293E-5BBC-8B35-29B7-E1C739230E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48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6494D934-56A6-22F4-69DE-ADAFD65B6C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245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729E7286-73F7-8110-1F83-F797DEFEFD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52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3C036801-80D4-2990-A925-497FD6B596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480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5D4FDB8A-05EB-7A03-B82A-DE938E4244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232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6EECA690-C943-2131-F07A-F689CFE843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681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985C8B83-55CD-84DC-A4E2-C4CCF7F771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045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7DD69595-1C06-6B62-DF7E-CF3E7C13F0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568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644050D6-C5B8-29B2-E46A-40BE5FC80E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124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083A838D-C338-95F4-6E5A-4C130A5BB5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18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BCDE545C-70B3-D449-3D09-E9E224357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91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FF708FA5-DFAE-8D83-5B00-328F344D48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4543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377E40E3-6C5E-762E-4710-A60B2B7305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37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4FA7FBCF-634E-0841-A4C7-6C7616B32D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640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8337CD9E-17A5-347C-9762-DABCD3372A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757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42579BE1-7B1D-66C4-1D9A-8D9BA3E15C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344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59E66BCB-2938-99B0-DCFE-C322BFF1F1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775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4185CE4B-8C58-2242-3A62-CB9701BCD9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492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AE71F32A-1DC3-823D-D929-9BF758DFAD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665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FE71987A-742D-6613-D174-980E665E76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599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7785A16D-963E-2541-A39D-501512AEC8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551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A98FDA60-79F7-96E5-7F29-195F1E08ED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724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E33834A5-306C-98A9-BE38-6533F6626E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506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5A19DDDE-7199-D7B6-8517-DBA080210D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0402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EEF20903-1E00-28F1-3B13-FFB55423FE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315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4F898BC4-423C-D253-76D2-5CB4F6915E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041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47EB6C28-D641-3003-21B4-1E172AB876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600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FDE9617A-CFE3-3D04-30CF-E4A07CDEC3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093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C47A031E-76D5-5B31-B900-34C0CDBE11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573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D9DD59A4-A5D7-306D-197C-60F23BEE3C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615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38CB80D8-316C-85A1-AA97-BB368D823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72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8E749D23-2589-176B-BBDE-2683A4F31A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058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582EA6EF-19B9-5D2A-67AF-5A40F25D92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9685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C24E76F3-AB34-839C-E1D9-51C69ACC45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0263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4641B596-A95F-2EBB-B4F3-E221A0CD6F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7854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D6992325-617A-A730-1840-0343630590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973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DF86C4D4-CDC2-E56C-A104-EE0C1F5463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778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294A118C-3600-9107-A5A1-979FBA38B3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200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">
            <a:extLst>
              <a:ext uri="{FF2B5EF4-FFF2-40B4-BE49-F238E27FC236}">
                <a16:creationId xmlns:a16="http://schemas.microsoft.com/office/drawing/2014/main" id="{8DF20EDF-369F-5307-2F64-6E62BF506B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8867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">
            <a:extLst>
              <a:ext uri="{FF2B5EF4-FFF2-40B4-BE49-F238E27FC236}">
                <a16:creationId xmlns:a16="http://schemas.microsoft.com/office/drawing/2014/main" id="{02A874DD-D37D-9002-47F8-0346C94D06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4701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">
            <a:extLst>
              <a:ext uri="{FF2B5EF4-FFF2-40B4-BE49-F238E27FC236}">
                <a16:creationId xmlns:a16="http://schemas.microsoft.com/office/drawing/2014/main" id="{B3889F58-F399-7B46-675B-5A3C7B624C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529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">
            <a:extLst>
              <a:ext uri="{FF2B5EF4-FFF2-40B4-BE49-F238E27FC236}">
                <a16:creationId xmlns:a16="http://schemas.microsoft.com/office/drawing/2014/main" id="{E4196FE4-B7D5-12D8-B676-25A1D5E222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112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">
            <a:extLst>
              <a:ext uri="{FF2B5EF4-FFF2-40B4-BE49-F238E27FC236}">
                <a16:creationId xmlns:a16="http://schemas.microsoft.com/office/drawing/2014/main" id="{4CDC0CAB-E58B-0E67-1CD2-50B55A9D50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008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">
            <a:extLst>
              <a:ext uri="{FF2B5EF4-FFF2-40B4-BE49-F238E27FC236}">
                <a16:creationId xmlns:a16="http://schemas.microsoft.com/office/drawing/2014/main" id="{9B37F509-E5F9-9D9D-A12A-F3C41A32AA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6312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4">
            <a:extLst>
              <a:ext uri="{FF2B5EF4-FFF2-40B4-BE49-F238E27FC236}">
                <a16:creationId xmlns:a16="http://schemas.microsoft.com/office/drawing/2014/main" id="{B9E113AE-F8AB-E49D-3C81-914FFCDA79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3425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">
            <a:extLst>
              <a:ext uri="{FF2B5EF4-FFF2-40B4-BE49-F238E27FC236}">
                <a16:creationId xmlns:a16="http://schemas.microsoft.com/office/drawing/2014/main" id="{84244AFB-2B98-243E-DE8B-23B3BCD17B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1196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6">
            <a:extLst>
              <a:ext uri="{FF2B5EF4-FFF2-40B4-BE49-F238E27FC236}">
                <a16:creationId xmlns:a16="http://schemas.microsoft.com/office/drawing/2014/main" id="{CA3B7E44-4172-A7E3-1A3E-5B486AF6D3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4535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7">
            <a:extLst>
              <a:ext uri="{FF2B5EF4-FFF2-40B4-BE49-F238E27FC236}">
                <a16:creationId xmlns:a16="http://schemas.microsoft.com/office/drawing/2014/main" id="{1AF99FD4-D353-2A92-81C6-B4EDFF81F3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657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8">
            <a:extLst>
              <a:ext uri="{FF2B5EF4-FFF2-40B4-BE49-F238E27FC236}">
                <a16:creationId xmlns:a16="http://schemas.microsoft.com/office/drawing/2014/main" id="{08F6F9EF-82E4-14AA-9BF3-F35CCCEC01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7317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9">
            <a:extLst>
              <a:ext uri="{FF2B5EF4-FFF2-40B4-BE49-F238E27FC236}">
                <a16:creationId xmlns:a16="http://schemas.microsoft.com/office/drawing/2014/main" id="{DD8170C0-4E0A-E0F1-5D75-79AAD20EB0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3937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0">
            <a:extLst>
              <a:ext uri="{FF2B5EF4-FFF2-40B4-BE49-F238E27FC236}">
                <a16:creationId xmlns:a16="http://schemas.microsoft.com/office/drawing/2014/main" id="{9FD672D4-E7A4-2A94-C5E1-D914B08A73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0680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">
            <a:extLst>
              <a:ext uri="{FF2B5EF4-FFF2-40B4-BE49-F238E27FC236}">
                <a16:creationId xmlns:a16="http://schemas.microsoft.com/office/drawing/2014/main" id="{F3727B88-C0AD-31A7-D0B9-9E407EDF45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7810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">
            <a:extLst>
              <a:ext uri="{FF2B5EF4-FFF2-40B4-BE49-F238E27FC236}">
                <a16:creationId xmlns:a16="http://schemas.microsoft.com/office/drawing/2014/main" id="{DEEDC5BE-F642-F3DD-6E70-1793CEBB3D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1443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">
            <a:extLst>
              <a:ext uri="{FF2B5EF4-FFF2-40B4-BE49-F238E27FC236}">
                <a16:creationId xmlns:a16="http://schemas.microsoft.com/office/drawing/2014/main" id="{DC1D8286-BC20-B20B-98A8-E885A93004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750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">
            <a:extLst>
              <a:ext uri="{FF2B5EF4-FFF2-40B4-BE49-F238E27FC236}">
                <a16:creationId xmlns:a16="http://schemas.microsoft.com/office/drawing/2014/main" id="{42062108-1B3C-C259-D30B-04DA6F9564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503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">
            <a:extLst>
              <a:ext uri="{FF2B5EF4-FFF2-40B4-BE49-F238E27FC236}">
                <a16:creationId xmlns:a16="http://schemas.microsoft.com/office/drawing/2014/main" id="{94F95E13-416E-FD03-78C8-05B80D913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645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6">
            <a:extLst>
              <a:ext uri="{FF2B5EF4-FFF2-40B4-BE49-F238E27FC236}">
                <a16:creationId xmlns:a16="http://schemas.microsoft.com/office/drawing/2014/main" id="{09A2D230-4CD5-9AEC-7D29-945E696494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9102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">
            <a:extLst>
              <a:ext uri="{FF2B5EF4-FFF2-40B4-BE49-F238E27FC236}">
                <a16:creationId xmlns:a16="http://schemas.microsoft.com/office/drawing/2014/main" id="{5459468D-BFD0-51D7-1EA9-950A35F07C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240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">
            <a:extLst>
              <a:ext uri="{FF2B5EF4-FFF2-40B4-BE49-F238E27FC236}">
                <a16:creationId xmlns:a16="http://schemas.microsoft.com/office/drawing/2014/main" id="{C802CF36-3509-5F17-46CA-32CB23DCDB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7905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9">
            <a:extLst>
              <a:ext uri="{FF2B5EF4-FFF2-40B4-BE49-F238E27FC236}">
                <a16:creationId xmlns:a16="http://schemas.microsoft.com/office/drawing/2014/main" id="{2B1689D9-8EAE-0A4C-10F4-87246D5B0B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1344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">
            <a:extLst>
              <a:ext uri="{FF2B5EF4-FFF2-40B4-BE49-F238E27FC236}">
                <a16:creationId xmlns:a16="http://schemas.microsoft.com/office/drawing/2014/main" id="{F79636D3-F155-FAC2-44F2-FD757896D5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4839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1">
            <a:extLst>
              <a:ext uri="{FF2B5EF4-FFF2-40B4-BE49-F238E27FC236}">
                <a16:creationId xmlns:a16="http://schemas.microsoft.com/office/drawing/2014/main" id="{770E6D88-952E-DF86-8B48-9C89A2A288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5679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2">
            <a:extLst>
              <a:ext uri="{FF2B5EF4-FFF2-40B4-BE49-F238E27FC236}">
                <a16:creationId xmlns:a16="http://schemas.microsoft.com/office/drawing/2014/main" id="{2CA490AE-95FF-97CE-C202-E5AB3C449E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75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3">
            <a:extLst>
              <a:ext uri="{FF2B5EF4-FFF2-40B4-BE49-F238E27FC236}">
                <a16:creationId xmlns:a16="http://schemas.microsoft.com/office/drawing/2014/main" id="{6DF61856-CDD7-6BCE-378E-9B6AAFD856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0690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4">
            <a:extLst>
              <a:ext uri="{FF2B5EF4-FFF2-40B4-BE49-F238E27FC236}">
                <a16:creationId xmlns:a16="http://schemas.microsoft.com/office/drawing/2014/main" id="{372380D8-4437-F970-22EC-10CFA90D9D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966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5">
            <a:extLst>
              <a:ext uri="{FF2B5EF4-FFF2-40B4-BE49-F238E27FC236}">
                <a16:creationId xmlns:a16="http://schemas.microsoft.com/office/drawing/2014/main" id="{DF54A50B-1F2A-1533-FA79-9CFF834120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5489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6">
            <a:extLst>
              <a:ext uri="{FF2B5EF4-FFF2-40B4-BE49-F238E27FC236}">
                <a16:creationId xmlns:a16="http://schemas.microsoft.com/office/drawing/2014/main" id="{CD2ACF8A-03B0-CA42-955B-C00ABF503E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1532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7">
            <a:extLst>
              <a:ext uri="{FF2B5EF4-FFF2-40B4-BE49-F238E27FC236}">
                <a16:creationId xmlns:a16="http://schemas.microsoft.com/office/drawing/2014/main" id="{E5A4415E-5A0E-2428-E5A4-0AD7B9200E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2782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8">
            <a:extLst>
              <a:ext uri="{FF2B5EF4-FFF2-40B4-BE49-F238E27FC236}">
                <a16:creationId xmlns:a16="http://schemas.microsoft.com/office/drawing/2014/main" id="{78091422-CF59-CEFC-9DD2-2519D97D3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7570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9">
            <a:extLst>
              <a:ext uri="{FF2B5EF4-FFF2-40B4-BE49-F238E27FC236}">
                <a16:creationId xmlns:a16="http://schemas.microsoft.com/office/drawing/2014/main" id="{40563F23-5679-7284-46F2-3368B3E776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6567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">
            <a:extLst>
              <a:ext uri="{FF2B5EF4-FFF2-40B4-BE49-F238E27FC236}">
                <a16:creationId xmlns:a16="http://schemas.microsoft.com/office/drawing/2014/main" id="{EAE432AB-1B21-7306-3D6E-64E565BF10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193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1">
            <a:extLst>
              <a:ext uri="{FF2B5EF4-FFF2-40B4-BE49-F238E27FC236}">
                <a16:creationId xmlns:a16="http://schemas.microsoft.com/office/drawing/2014/main" id="{C22DA913-EC88-F270-2210-E54448457D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5049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2">
            <a:extLst>
              <a:ext uri="{FF2B5EF4-FFF2-40B4-BE49-F238E27FC236}">
                <a16:creationId xmlns:a16="http://schemas.microsoft.com/office/drawing/2014/main" id="{21DEE47D-4337-157E-7C8F-F1C87A22B8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8568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3">
            <a:extLst>
              <a:ext uri="{FF2B5EF4-FFF2-40B4-BE49-F238E27FC236}">
                <a16:creationId xmlns:a16="http://schemas.microsoft.com/office/drawing/2014/main" id="{6B4BA8A0-036B-791A-DE01-BF879700EB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7132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4">
            <a:extLst>
              <a:ext uri="{FF2B5EF4-FFF2-40B4-BE49-F238E27FC236}">
                <a16:creationId xmlns:a16="http://schemas.microsoft.com/office/drawing/2014/main" id="{EDC4B0BB-B501-E968-8654-53BC28CD4A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6061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5">
            <a:extLst>
              <a:ext uri="{FF2B5EF4-FFF2-40B4-BE49-F238E27FC236}">
                <a16:creationId xmlns:a16="http://schemas.microsoft.com/office/drawing/2014/main" id="{31ABDC39-E8D0-A8A3-A930-5BE7C7ACA5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9892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6">
            <a:extLst>
              <a:ext uri="{FF2B5EF4-FFF2-40B4-BE49-F238E27FC236}">
                <a16:creationId xmlns:a16="http://schemas.microsoft.com/office/drawing/2014/main" id="{3EBB1DD4-B258-FAD6-2B63-AD08D2F7CF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1227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7">
            <a:extLst>
              <a:ext uri="{FF2B5EF4-FFF2-40B4-BE49-F238E27FC236}">
                <a16:creationId xmlns:a16="http://schemas.microsoft.com/office/drawing/2014/main" id="{BD1F7CA5-BE49-E175-C17E-A80E4A8155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3293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8">
            <a:extLst>
              <a:ext uri="{FF2B5EF4-FFF2-40B4-BE49-F238E27FC236}">
                <a16:creationId xmlns:a16="http://schemas.microsoft.com/office/drawing/2014/main" id="{42034405-1F47-A30E-8720-D08E69E07E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887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9">
            <a:extLst>
              <a:ext uri="{FF2B5EF4-FFF2-40B4-BE49-F238E27FC236}">
                <a16:creationId xmlns:a16="http://schemas.microsoft.com/office/drawing/2014/main" id="{C32ACCF9-2F8B-1F91-72C5-02DA9BC47F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9885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0">
            <a:extLst>
              <a:ext uri="{FF2B5EF4-FFF2-40B4-BE49-F238E27FC236}">
                <a16:creationId xmlns:a16="http://schemas.microsoft.com/office/drawing/2014/main" id="{E9021FD1-087C-092B-F8CF-451D618323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3391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1">
            <a:extLst>
              <a:ext uri="{FF2B5EF4-FFF2-40B4-BE49-F238E27FC236}">
                <a16:creationId xmlns:a16="http://schemas.microsoft.com/office/drawing/2014/main" id="{6E88698D-541A-29EB-7638-C2003CB1A0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8717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2">
            <a:extLst>
              <a:ext uri="{FF2B5EF4-FFF2-40B4-BE49-F238E27FC236}">
                <a16:creationId xmlns:a16="http://schemas.microsoft.com/office/drawing/2014/main" id="{B610D978-C1CE-ED3B-7260-0BD892FD0C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670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3">
            <a:extLst>
              <a:ext uri="{FF2B5EF4-FFF2-40B4-BE49-F238E27FC236}">
                <a16:creationId xmlns:a16="http://schemas.microsoft.com/office/drawing/2014/main" id="{3F2E2E27-074D-8841-FF06-89A6F71E83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8183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">
            <a:extLst>
              <a:ext uri="{FF2B5EF4-FFF2-40B4-BE49-F238E27FC236}">
                <a16:creationId xmlns:a16="http://schemas.microsoft.com/office/drawing/2014/main" id="{73C6B335-74FC-D27A-7201-C74B4F1B1F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6544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">
            <a:extLst>
              <a:ext uri="{FF2B5EF4-FFF2-40B4-BE49-F238E27FC236}">
                <a16:creationId xmlns:a16="http://schemas.microsoft.com/office/drawing/2014/main" id="{116BCC6E-0F18-1FD2-D43B-3BD05D48E2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8424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6">
            <a:extLst>
              <a:ext uri="{FF2B5EF4-FFF2-40B4-BE49-F238E27FC236}">
                <a16:creationId xmlns:a16="http://schemas.microsoft.com/office/drawing/2014/main" id="{7BEDA51A-F994-0792-24D2-996C4F754D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1796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7">
            <a:extLst>
              <a:ext uri="{FF2B5EF4-FFF2-40B4-BE49-F238E27FC236}">
                <a16:creationId xmlns:a16="http://schemas.microsoft.com/office/drawing/2014/main" id="{06CE1DBF-8E25-AF4C-64B7-340A845FE6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5888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8">
            <a:extLst>
              <a:ext uri="{FF2B5EF4-FFF2-40B4-BE49-F238E27FC236}">
                <a16:creationId xmlns:a16="http://schemas.microsoft.com/office/drawing/2014/main" id="{5A648A2E-A5BB-B3CC-9385-7131CCA628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2526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9">
            <a:extLst>
              <a:ext uri="{FF2B5EF4-FFF2-40B4-BE49-F238E27FC236}">
                <a16:creationId xmlns:a16="http://schemas.microsoft.com/office/drawing/2014/main" id="{B5109B5D-AF9C-6D4C-D00A-35C387E4B4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1281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">
            <a:extLst>
              <a:ext uri="{FF2B5EF4-FFF2-40B4-BE49-F238E27FC236}">
                <a16:creationId xmlns:a16="http://schemas.microsoft.com/office/drawing/2014/main" id="{F25106DE-2317-BD5E-BE4A-92748830C3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8276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1">
            <a:extLst>
              <a:ext uri="{FF2B5EF4-FFF2-40B4-BE49-F238E27FC236}">
                <a16:creationId xmlns:a16="http://schemas.microsoft.com/office/drawing/2014/main" id="{B2AF4F09-4536-9042-91AD-98E1666F8D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2258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2">
            <a:extLst>
              <a:ext uri="{FF2B5EF4-FFF2-40B4-BE49-F238E27FC236}">
                <a16:creationId xmlns:a16="http://schemas.microsoft.com/office/drawing/2014/main" id="{252F8C85-AD48-6FE9-F21B-FAD3F65918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6360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3">
            <a:extLst>
              <a:ext uri="{FF2B5EF4-FFF2-40B4-BE49-F238E27FC236}">
                <a16:creationId xmlns:a16="http://schemas.microsoft.com/office/drawing/2014/main" id="{8E4C2C7A-AF7D-9EAA-5E38-EFC6686754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9598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4">
            <a:extLst>
              <a:ext uri="{FF2B5EF4-FFF2-40B4-BE49-F238E27FC236}">
                <a16:creationId xmlns:a16="http://schemas.microsoft.com/office/drawing/2014/main" id="{E27FACEA-5AE8-453D-1279-5C546EF0AD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0659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5">
            <a:extLst>
              <a:ext uri="{FF2B5EF4-FFF2-40B4-BE49-F238E27FC236}">
                <a16:creationId xmlns:a16="http://schemas.microsoft.com/office/drawing/2014/main" id="{59BFBC04-66B4-4191-DBE1-95748D57F6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1911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6">
            <a:extLst>
              <a:ext uri="{FF2B5EF4-FFF2-40B4-BE49-F238E27FC236}">
                <a16:creationId xmlns:a16="http://schemas.microsoft.com/office/drawing/2014/main" id="{9082298F-097A-1C9D-D443-3EC560418C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7543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7">
            <a:extLst>
              <a:ext uri="{FF2B5EF4-FFF2-40B4-BE49-F238E27FC236}">
                <a16:creationId xmlns:a16="http://schemas.microsoft.com/office/drawing/2014/main" id="{4EEE8729-D1FD-1BB1-2684-53E69FA722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9377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8">
            <a:extLst>
              <a:ext uri="{FF2B5EF4-FFF2-40B4-BE49-F238E27FC236}">
                <a16:creationId xmlns:a16="http://schemas.microsoft.com/office/drawing/2014/main" id="{AE49162D-03A3-0039-90FC-5BB303DCBC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4238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9">
            <a:extLst>
              <a:ext uri="{FF2B5EF4-FFF2-40B4-BE49-F238E27FC236}">
                <a16:creationId xmlns:a16="http://schemas.microsoft.com/office/drawing/2014/main" id="{7308936F-3197-A6D5-A362-667DC47759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39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0">
            <a:extLst>
              <a:ext uri="{FF2B5EF4-FFF2-40B4-BE49-F238E27FC236}">
                <a16:creationId xmlns:a16="http://schemas.microsoft.com/office/drawing/2014/main" id="{A2043F4D-BA5F-DF48-FF51-8C34730B94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614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1">
            <a:extLst>
              <a:ext uri="{FF2B5EF4-FFF2-40B4-BE49-F238E27FC236}">
                <a16:creationId xmlns:a16="http://schemas.microsoft.com/office/drawing/2014/main" id="{83371CE1-7F2F-440F-6747-E0AA7E7C07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912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2">
            <a:extLst>
              <a:ext uri="{FF2B5EF4-FFF2-40B4-BE49-F238E27FC236}">
                <a16:creationId xmlns:a16="http://schemas.microsoft.com/office/drawing/2014/main" id="{978CDB45-CD25-E097-BABC-C7E9B64F86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8446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3">
            <a:extLst>
              <a:ext uri="{FF2B5EF4-FFF2-40B4-BE49-F238E27FC236}">
                <a16:creationId xmlns:a16="http://schemas.microsoft.com/office/drawing/2014/main" id="{E5E7EDFE-65C3-6552-409E-9D95ECF9E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3391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4">
            <a:extLst>
              <a:ext uri="{FF2B5EF4-FFF2-40B4-BE49-F238E27FC236}">
                <a16:creationId xmlns:a16="http://schemas.microsoft.com/office/drawing/2014/main" id="{E8848BDA-DD30-B11F-D7DF-F56680AF85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6266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5">
            <a:extLst>
              <a:ext uri="{FF2B5EF4-FFF2-40B4-BE49-F238E27FC236}">
                <a16:creationId xmlns:a16="http://schemas.microsoft.com/office/drawing/2014/main" id="{733F4D9C-2FE7-7CB4-ABF7-DE9F8AEB21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140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6">
            <a:extLst>
              <a:ext uri="{FF2B5EF4-FFF2-40B4-BE49-F238E27FC236}">
                <a16:creationId xmlns:a16="http://schemas.microsoft.com/office/drawing/2014/main" id="{A1A1A1D9-03A4-6776-23C2-42AE65A916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67614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7">
            <a:extLst>
              <a:ext uri="{FF2B5EF4-FFF2-40B4-BE49-F238E27FC236}">
                <a16:creationId xmlns:a16="http://schemas.microsoft.com/office/drawing/2014/main" id="{CEC7C245-D06A-548D-F7C3-7CEA5CE47E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9809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8">
            <a:extLst>
              <a:ext uri="{FF2B5EF4-FFF2-40B4-BE49-F238E27FC236}">
                <a16:creationId xmlns:a16="http://schemas.microsoft.com/office/drawing/2014/main" id="{15ADA6E0-FB68-999D-5710-321252BCEB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6832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9">
            <a:extLst>
              <a:ext uri="{FF2B5EF4-FFF2-40B4-BE49-F238E27FC236}">
                <a16:creationId xmlns:a16="http://schemas.microsoft.com/office/drawing/2014/main" id="{A4DF8727-AB90-612C-C51C-BE103E7E6C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6076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0">
            <a:extLst>
              <a:ext uri="{FF2B5EF4-FFF2-40B4-BE49-F238E27FC236}">
                <a16:creationId xmlns:a16="http://schemas.microsoft.com/office/drawing/2014/main" id="{CF0B1BA6-BF3A-925D-E28B-EA3DC0CBFC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2364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1">
            <a:extLst>
              <a:ext uri="{FF2B5EF4-FFF2-40B4-BE49-F238E27FC236}">
                <a16:creationId xmlns:a16="http://schemas.microsoft.com/office/drawing/2014/main" id="{0D34EC80-6EB1-1C7E-FF31-5B9F33E932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4160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2">
            <a:extLst>
              <a:ext uri="{FF2B5EF4-FFF2-40B4-BE49-F238E27FC236}">
                <a16:creationId xmlns:a16="http://schemas.microsoft.com/office/drawing/2014/main" id="{FA54A68A-AD2C-645B-7309-65DD8E45DE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60229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3">
            <a:extLst>
              <a:ext uri="{FF2B5EF4-FFF2-40B4-BE49-F238E27FC236}">
                <a16:creationId xmlns:a16="http://schemas.microsoft.com/office/drawing/2014/main" id="{6FC04AD8-ADE3-1B70-EAB5-9BC933D9E0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0139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4">
            <a:extLst>
              <a:ext uri="{FF2B5EF4-FFF2-40B4-BE49-F238E27FC236}">
                <a16:creationId xmlns:a16="http://schemas.microsoft.com/office/drawing/2014/main" id="{DF2F69D7-1D12-46E6-A1A8-D087BED48C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0336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5">
            <a:extLst>
              <a:ext uri="{FF2B5EF4-FFF2-40B4-BE49-F238E27FC236}">
                <a16:creationId xmlns:a16="http://schemas.microsoft.com/office/drawing/2014/main" id="{B3D97017-55F3-53CF-192E-704C52579A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81907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6">
            <a:extLst>
              <a:ext uri="{FF2B5EF4-FFF2-40B4-BE49-F238E27FC236}">
                <a16:creationId xmlns:a16="http://schemas.microsoft.com/office/drawing/2014/main" id="{48259FBE-2358-CB19-1B3A-C52731E29F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6271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7">
            <a:extLst>
              <a:ext uri="{FF2B5EF4-FFF2-40B4-BE49-F238E27FC236}">
                <a16:creationId xmlns:a16="http://schemas.microsoft.com/office/drawing/2014/main" id="{9D6C8580-7DA8-D1A0-6C0D-F7684CE6E8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3525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8">
            <a:extLst>
              <a:ext uri="{FF2B5EF4-FFF2-40B4-BE49-F238E27FC236}">
                <a16:creationId xmlns:a16="http://schemas.microsoft.com/office/drawing/2014/main" id="{360C738E-AC76-22B1-F1C2-C584BABAD5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28889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9">
            <a:extLst>
              <a:ext uri="{FF2B5EF4-FFF2-40B4-BE49-F238E27FC236}">
                <a16:creationId xmlns:a16="http://schemas.microsoft.com/office/drawing/2014/main" id="{791ED376-D6C1-E5A8-D915-3037EFA52C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38319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0">
            <a:extLst>
              <a:ext uri="{FF2B5EF4-FFF2-40B4-BE49-F238E27FC236}">
                <a16:creationId xmlns:a16="http://schemas.microsoft.com/office/drawing/2014/main" id="{F93BAC51-2844-214F-61A2-425C7E75AF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24353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1">
            <a:extLst>
              <a:ext uri="{FF2B5EF4-FFF2-40B4-BE49-F238E27FC236}">
                <a16:creationId xmlns:a16="http://schemas.microsoft.com/office/drawing/2014/main" id="{F9FDB87F-0D37-59AA-556E-1F68809DB6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27644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2">
            <a:extLst>
              <a:ext uri="{FF2B5EF4-FFF2-40B4-BE49-F238E27FC236}">
                <a16:creationId xmlns:a16="http://schemas.microsoft.com/office/drawing/2014/main" id="{E93A3B83-CB02-32A4-2DA1-CB0999E00E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67677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3">
            <a:extLst>
              <a:ext uri="{FF2B5EF4-FFF2-40B4-BE49-F238E27FC236}">
                <a16:creationId xmlns:a16="http://schemas.microsoft.com/office/drawing/2014/main" id="{BC429301-3638-5EB4-6AD0-4AC54BD727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49735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4">
            <a:extLst>
              <a:ext uri="{FF2B5EF4-FFF2-40B4-BE49-F238E27FC236}">
                <a16:creationId xmlns:a16="http://schemas.microsoft.com/office/drawing/2014/main" id="{344668A1-04B5-321E-E365-91D045AE9C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2331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5">
            <a:extLst>
              <a:ext uri="{FF2B5EF4-FFF2-40B4-BE49-F238E27FC236}">
                <a16:creationId xmlns:a16="http://schemas.microsoft.com/office/drawing/2014/main" id="{C231FA0C-5E8F-84C2-34A0-0DEE6B76BA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401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6">
            <a:extLst>
              <a:ext uri="{FF2B5EF4-FFF2-40B4-BE49-F238E27FC236}">
                <a16:creationId xmlns:a16="http://schemas.microsoft.com/office/drawing/2014/main" id="{6D7829E0-4021-5BA6-4313-CEED053F36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30264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7">
            <a:extLst>
              <a:ext uri="{FF2B5EF4-FFF2-40B4-BE49-F238E27FC236}">
                <a16:creationId xmlns:a16="http://schemas.microsoft.com/office/drawing/2014/main" id="{F02EFDBB-2E9A-8366-EFEB-D7A142096F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3066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8">
            <a:extLst>
              <a:ext uri="{FF2B5EF4-FFF2-40B4-BE49-F238E27FC236}">
                <a16:creationId xmlns:a16="http://schemas.microsoft.com/office/drawing/2014/main" id="{9EA3FD8E-C22E-5634-F3FC-432547E7F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17396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9">
            <a:extLst>
              <a:ext uri="{FF2B5EF4-FFF2-40B4-BE49-F238E27FC236}">
                <a16:creationId xmlns:a16="http://schemas.microsoft.com/office/drawing/2014/main" id="{C9651452-C846-4105-1084-59E27EC521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63567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0">
            <a:extLst>
              <a:ext uri="{FF2B5EF4-FFF2-40B4-BE49-F238E27FC236}">
                <a16:creationId xmlns:a16="http://schemas.microsoft.com/office/drawing/2014/main" id="{C0B924AC-C5D0-8205-F476-AE0D3338CB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22066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1">
            <a:extLst>
              <a:ext uri="{FF2B5EF4-FFF2-40B4-BE49-F238E27FC236}">
                <a16:creationId xmlns:a16="http://schemas.microsoft.com/office/drawing/2014/main" id="{8EA2A41A-044C-4107-E5A5-8279B26AD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5064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2">
            <a:extLst>
              <a:ext uri="{FF2B5EF4-FFF2-40B4-BE49-F238E27FC236}">
                <a16:creationId xmlns:a16="http://schemas.microsoft.com/office/drawing/2014/main" id="{93FC95E2-CF45-39A9-ED2D-FBD02952D6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53388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3">
            <a:extLst>
              <a:ext uri="{FF2B5EF4-FFF2-40B4-BE49-F238E27FC236}">
                <a16:creationId xmlns:a16="http://schemas.microsoft.com/office/drawing/2014/main" id="{9A09ABD8-2644-942A-5162-68497F9D35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56153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4">
            <a:extLst>
              <a:ext uri="{FF2B5EF4-FFF2-40B4-BE49-F238E27FC236}">
                <a16:creationId xmlns:a16="http://schemas.microsoft.com/office/drawing/2014/main" id="{1316F8C3-5845-36F5-667C-E40A26CA9E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95046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5">
            <a:extLst>
              <a:ext uri="{FF2B5EF4-FFF2-40B4-BE49-F238E27FC236}">
                <a16:creationId xmlns:a16="http://schemas.microsoft.com/office/drawing/2014/main" id="{F1FD10B0-E5F9-9794-EE08-30DD9496FB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26226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6">
            <a:extLst>
              <a:ext uri="{FF2B5EF4-FFF2-40B4-BE49-F238E27FC236}">
                <a16:creationId xmlns:a16="http://schemas.microsoft.com/office/drawing/2014/main" id="{B4E9C99F-9E42-F6EC-7088-F391D8AEB3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63903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7">
            <a:extLst>
              <a:ext uri="{FF2B5EF4-FFF2-40B4-BE49-F238E27FC236}">
                <a16:creationId xmlns:a16="http://schemas.microsoft.com/office/drawing/2014/main" id="{799EFF73-F3F2-4A52-98F3-DB616A3058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56441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206264" y="930977"/>
          <a:ext cx="8810736" cy="5664269"/>
        </p:xfrm>
        <a:graphic>
          <a:graphicData uri="http://schemas.openxmlformats.org/drawingml/2006/table">
            <a:tbl>
              <a:tblPr/>
              <a:tblGrid>
                <a:gridCol w="146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8752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40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00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5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7485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8541999" y="6590209"/>
            <a:ext cx="475000" cy="267792"/>
          </a:xfrm>
          <a:custGeom>
            <a:avLst/>
            <a:gdLst/>
            <a:ahLst/>
            <a:cxnLst/>
            <a:rect l="l" t="t" r="r" b="b"/>
            <a:pathLst>
              <a:path w="506667" h="285645">
                <a:moveTo>
                  <a:pt x="0" y="0"/>
                </a:moveTo>
                <a:lnTo>
                  <a:pt x="506667" y="0"/>
                </a:lnTo>
                <a:lnTo>
                  <a:pt x="506667" y="285645"/>
                </a:lnTo>
                <a:lnTo>
                  <a:pt x="0" y="28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83" t="-31139" r="-13831" b="-82094"/>
            </a:stretch>
          </a:blipFill>
        </p:spPr>
        <p:txBody>
          <a:bodyPr/>
          <a:lstStyle/>
          <a:p>
            <a:endParaRPr lang="en-US" sz="1687"/>
          </a:p>
        </p:txBody>
      </p:sp>
      <p:sp>
        <p:nvSpPr>
          <p:cNvPr id="4" name="TextBox 4"/>
          <p:cNvSpPr txBox="1"/>
          <p:nvPr/>
        </p:nvSpPr>
        <p:spPr>
          <a:xfrm>
            <a:off x="586744" y="-491"/>
            <a:ext cx="7955255" cy="85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KPAroundTheBlock Medium"/>
                <a:ea typeface="KPAroundTheBlock Medium"/>
                <a:cs typeface="KPAroundTheBlock Medium"/>
                <a:sym typeface="KPAroundTheBlock Medium"/>
              </a:rPr>
              <a:t>Rapid Recognition Chart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9">
            <a:extLst>
              <a:ext uri="{FF2B5EF4-FFF2-40B4-BE49-F238E27FC236}">
                <a16:creationId xmlns:a16="http://schemas.microsoft.com/office/drawing/2014/main" id="{AE530FA0-5D6E-1B7C-B352-02891F0139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63746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0">
            <a:extLst>
              <a:ext uri="{FF2B5EF4-FFF2-40B4-BE49-F238E27FC236}">
                <a16:creationId xmlns:a16="http://schemas.microsoft.com/office/drawing/2014/main" id="{E8DF77CB-C69C-5F40-F1C2-08D57DE66E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97985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1">
            <a:extLst>
              <a:ext uri="{FF2B5EF4-FFF2-40B4-BE49-F238E27FC236}">
                <a16:creationId xmlns:a16="http://schemas.microsoft.com/office/drawing/2014/main" id="{6BBE4CA6-7C0C-9357-ED31-C8815B260A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46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9</Words>
  <Application>Microsoft Office PowerPoint</Application>
  <PresentationFormat>On-screen Show (4:3)</PresentationFormat>
  <Paragraphs>2</Paragraphs>
  <Slides>208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208</vt:i4>
      </vt:variant>
    </vt:vector>
  </HeadingPairs>
  <TitlesOfParts>
    <vt:vector size="214" baseType="lpstr">
      <vt:lpstr>American Purpose</vt:lpstr>
      <vt:lpstr>Aptos</vt:lpstr>
      <vt:lpstr>Aptos Display</vt:lpstr>
      <vt:lpstr>Arial</vt:lpstr>
      <vt:lpstr>KPAroundTheBlock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Wizeman</dc:creator>
  <cp:lastModifiedBy>Jason Wizeman</cp:lastModifiedBy>
  <cp:revision>1</cp:revision>
  <dcterms:created xsi:type="dcterms:W3CDTF">2026-08-19T23:36:37Z</dcterms:created>
  <dcterms:modified xsi:type="dcterms:W3CDTF">2026-08-19T23:40:31Z</dcterms:modified>
</cp:coreProperties>
</file>