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90" r:id="rId5"/>
    <p:sldId id="287" r:id="rId6"/>
    <p:sldId id="29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22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536" userDrawn="1">
          <p15:clr>
            <a:srgbClr val="A4A3A4"/>
          </p15:clr>
        </p15:guide>
        <p15:guide id="4" pos="64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9C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C0BDB6-9B27-4320-37A7-9E4A1782231B}" v="2291" dt="2024-06-22T04:49:34.5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653" autoAdjust="0"/>
    <p:restoredTop sz="86807" autoAdjust="0"/>
  </p:normalViewPr>
  <p:slideViewPr>
    <p:cSldViewPr snapToGrid="0">
      <p:cViewPr>
        <p:scale>
          <a:sx n="100" d="100"/>
          <a:sy n="100" d="100"/>
        </p:scale>
        <p:origin x="-1080" y="-619"/>
      </p:cViewPr>
      <p:guideLst>
        <p:guide pos="1224"/>
        <p:guide pos="3840"/>
        <p:guide orient="horz" pos="1536"/>
        <p:guide pos="645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2691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0E06DA1-7254-4F83-B1E4-BF5F76CF72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78C967-1BD9-490C-B0D9-862040818F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1B13C-E24E-4D8B-B1C2-CE80D9872803}" type="datetimeFigureOut">
              <a:rPr lang="en-US" smtClean="0"/>
              <a:t>6/23/2024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EFE8E8-087F-468F-A82E-B9C86AEB6FD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B55752-D1FE-4251-80C6-AF69BCEDDC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41243-E346-4AF8-A8BE-A00B651C50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927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C32031-6297-4D45-B38B-29B38A09B924}" type="datetimeFigureOut">
              <a:rPr lang="en-US" smtClean="0"/>
              <a:t>6/23/2024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59A8F8-ADC6-401C-83FE-1703170D9E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17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59A8F8-ADC6-401C-83FE-1703170D9E2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959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59A8F8-ADC6-401C-83FE-1703170D9E2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17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1000" y="4814306"/>
            <a:ext cx="11430000" cy="914400"/>
          </a:xfrm>
        </p:spPr>
        <p:txBody>
          <a:bodyPr anchor="b" anchorCtr="0">
            <a:normAutofit/>
          </a:bodyPr>
          <a:lstStyle>
            <a:lvl1pPr algn="ctr">
              <a:defRPr sz="4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727142"/>
            <a:ext cx="91440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5C2095F-7B39-4759-AE92-AE50B6BA53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971800" cy="4498848"/>
          </a:xfrm>
          <a:solidFill>
            <a:schemeClr val="accent5"/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B0A5D79-F0F4-45CE-B062-C2E357A061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88640" y="0"/>
            <a:ext cx="2971800" cy="4498848"/>
          </a:xfrm>
          <a:solidFill>
            <a:schemeClr val="accent5"/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805D607A-0932-4D45-85E9-8409F3427E0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77280" y="0"/>
            <a:ext cx="2971800" cy="4498848"/>
          </a:xfrm>
          <a:solidFill>
            <a:schemeClr val="accent5"/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68161B2D-4407-42D9-AB65-087A0993DC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265920" y="0"/>
            <a:ext cx="2971800" cy="4498848"/>
          </a:xfrm>
          <a:solidFill>
            <a:schemeClr val="accent5"/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grpSp>
        <p:nvGrpSpPr>
          <p:cNvPr id="9" name="Bottom Right">
            <a:extLst>
              <a:ext uri="{FF2B5EF4-FFF2-40B4-BE49-F238E27FC236}">
                <a16:creationId xmlns:a16="http://schemas.microsoft.com/office/drawing/2014/main" id="{0ADFF9C3-7C25-4ED5-81ED-9431FC8E3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-1" y="4222592"/>
            <a:ext cx="4572000" cy="2635408"/>
            <a:chOff x="7980400" y="3276601"/>
            <a:chExt cx="4211600" cy="3581399"/>
          </a:xfrm>
        </p:grpSpPr>
        <p:grpSp>
          <p:nvGrpSpPr>
            <p:cNvPr id="10" name="Graphic 157">
              <a:extLst>
                <a:ext uri="{FF2B5EF4-FFF2-40B4-BE49-F238E27FC236}">
                  <a16:creationId xmlns:a16="http://schemas.microsoft.com/office/drawing/2014/main" id="{3855FED8-087A-4ECA-B19E-7F86739CBA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7"/>
              <a:chOff x="4114800" y="1423987"/>
              <a:chExt cx="3961542" cy="4007547"/>
            </a:xfrm>
            <a:noFill/>
          </p:grpSpPr>
          <p:sp>
            <p:nvSpPr>
              <p:cNvPr id="12" name="Freeform: Shape 24">
                <a:extLst>
                  <a:ext uri="{FF2B5EF4-FFF2-40B4-BE49-F238E27FC236}">
                    <a16:creationId xmlns:a16="http://schemas.microsoft.com/office/drawing/2014/main" id="{A926BA7E-AF91-486C-A25D-9D87EB199516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3" name="Freeform: Shape 25">
                <a:extLst>
                  <a:ext uri="{FF2B5EF4-FFF2-40B4-BE49-F238E27FC236}">
                    <a16:creationId xmlns:a16="http://schemas.microsoft.com/office/drawing/2014/main" id="{86FE3C9D-35BA-4B6F-BA75-1B08C63477BB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4" name="Freeform: Shape 26">
                <a:extLst>
                  <a:ext uri="{FF2B5EF4-FFF2-40B4-BE49-F238E27FC236}">
                    <a16:creationId xmlns:a16="http://schemas.microsoft.com/office/drawing/2014/main" id="{23288AEC-C6CA-4B67-910D-25E4BD973434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5" name="Freeform: Shape 30">
                <a:extLst>
                  <a:ext uri="{FF2B5EF4-FFF2-40B4-BE49-F238E27FC236}">
                    <a16:creationId xmlns:a16="http://schemas.microsoft.com/office/drawing/2014/main" id="{6F549CCC-D405-4BA1-A232-C56449416BE9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6" name="Freeform: Shape 31">
                <a:extLst>
                  <a:ext uri="{FF2B5EF4-FFF2-40B4-BE49-F238E27FC236}">
                    <a16:creationId xmlns:a16="http://schemas.microsoft.com/office/drawing/2014/main" id="{0173928B-6BE7-48C8-BC2D-FA9D803DE7F3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7" name="Freeform: Shape 32">
                <a:extLst>
                  <a:ext uri="{FF2B5EF4-FFF2-40B4-BE49-F238E27FC236}">
                    <a16:creationId xmlns:a16="http://schemas.microsoft.com/office/drawing/2014/main" id="{15D84E21-7BFE-4F1A-AFFC-A624A12B4339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8" name="Freeform: Shape 36">
                <a:extLst>
                  <a:ext uri="{FF2B5EF4-FFF2-40B4-BE49-F238E27FC236}">
                    <a16:creationId xmlns:a16="http://schemas.microsoft.com/office/drawing/2014/main" id="{2DEA3AAE-0C03-42C2-A70B-763D840692BB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</p:grpSp>
        <p:sp>
          <p:nvSpPr>
            <p:cNvPr id="11" name="Freeform: Shape 23">
              <a:extLst>
                <a:ext uri="{FF2B5EF4-FFF2-40B4-BE49-F238E27FC236}">
                  <a16:creationId xmlns:a16="http://schemas.microsoft.com/office/drawing/2014/main" id="{B7386810-4CAD-4571-8758-D163D51A48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endParaRPr lang="en-GB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 for Product Laun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81000"/>
            <a:ext cx="10972800" cy="1325563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6" name="Bottom Right">
            <a:extLst>
              <a:ext uri="{FF2B5EF4-FFF2-40B4-BE49-F238E27FC236}">
                <a16:creationId xmlns:a16="http://schemas.microsoft.com/office/drawing/2014/main" id="{3F4EA131-028B-4E70-968A-F18FD27D36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93448" y="3278144"/>
            <a:ext cx="4211600" cy="3581399"/>
            <a:chOff x="7980400" y="3276601"/>
            <a:chExt cx="4211600" cy="3581399"/>
          </a:xfrm>
        </p:grpSpPr>
        <p:grpSp>
          <p:nvGrpSpPr>
            <p:cNvPr id="7" name="Graphic 157">
              <a:extLst>
                <a:ext uri="{FF2B5EF4-FFF2-40B4-BE49-F238E27FC236}">
                  <a16:creationId xmlns:a16="http://schemas.microsoft.com/office/drawing/2014/main" id="{35B6ADC5-2993-4C95-8FC0-E843BACAED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7"/>
              <a:chOff x="4114800" y="1423987"/>
              <a:chExt cx="3961542" cy="4007547"/>
            </a:xfrm>
            <a:noFill/>
          </p:grpSpPr>
          <p:sp>
            <p:nvSpPr>
              <p:cNvPr id="9" name="Freeform: Shape 24">
                <a:extLst>
                  <a:ext uri="{FF2B5EF4-FFF2-40B4-BE49-F238E27FC236}">
                    <a16:creationId xmlns:a16="http://schemas.microsoft.com/office/drawing/2014/main" id="{174FA252-C254-4DAB-A71B-2263B4B5F97A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0" name="Freeform: Shape 25">
                <a:extLst>
                  <a:ext uri="{FF2B5EF4-FFF2-40B4-BE49-F238E27FC236}">
                    <a16:creationId xmlns:a16="http://schemas.microsoft.com/office/drawing/2014/main" id="{B8C83007-5E21-486E-9DBB-38D4DFA65B88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1" name="Freeform: Shape 26">
                <a:extLst>
                  <a:ext uri="{FF2B5EF4-FFF2-40B4-BE49-F238E27FC236}">
                    <a16:creationId xmlns:a16="http://schemas.microsoft.com/office/drawing/2014/main" id="{1CA85DBE-60A4-4A34-A031-ED1979A4BEA5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2" name="Freeform: Shape 30">
                <a:extLst>
                  <a:ext uri="{FF2B5EF4-FFF2-40B4-BE49-F238E27FC236}">
                    <a16:creationId xmlns:a16="http://schemas.microsoft.com/office/drawing/2014/main" id="{4438E01A-3963-4B12-94A1-C68FBA48D5EB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3" name="Freeform: Shape 31">
                <a:extLst>
                  <a:ext uri="{FF2B5EF4-FFF2-40B4-BE49-F238E27FC236}">
                    <a16:creationId xmlns:a16="http://schemas.microsoft.com/office/drawing/2014/main" id="{0EDE04B1-4206-4F98-AD4E-C7F4E612668C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4" name="Freeform: Shape 32">
                <a:extLst>
                  <a:ext uri="{FF2B5EF4-FFF2-40B4-BE49-F238E27FC236}">
                    <a16:creationId xmlns:a16="http://schemas.microsoft.com/office/drawing/2014/main" id="{13D5B5F8-89AD-4F43-BD6E-2066CC4A4866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5" name="Freeform: Shape 36">
                <a:extLst>
                  <a:ext uri="{FF2B5EF4-FFF2-40B4-BE49-F238E27FC236}">
                    <a16:creationId xmlns:a16="http://schemas.microsoft.com/office/drawing/2014/main" id="{3F74D39B-7972-40FC-B9BA-41B1C9C31C4C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</p:grpSp>
        <p:sp>
          <p:nvSpPr>
            <p:cNvPr id="8" name="Freeform: Shape 23">
              <a:extLst>
                <a:ext uri="{FF2B5EF4-FFF2-40B4-BE49-F238E27FC236}">
                  <a16:creationId xmlns:a16="http://schemas.microsoft.com/office/drawing/2014/main" id="{85043687-D36C-4351-BB73-5FD8143B1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endParaRPr lang="en-GB" noProof="0" dirty="0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DCE235D5-C9A4-4BE8-BA73-CB43044C0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38200" y="2124766"/>
            <a:ext cx="1828800" cy="274320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FE335D8-9532-4971-B398-4A92330E0E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08521" y="2120360"/>
            <a:ext cx="1828800" cy="27432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D1A1F96-B917-4C7C-AC49-6F5A63D2D2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78842" y="2115954"/>
            <a:ext cx="1828800" cy="2743200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092F025-DDF7-4E7F-8D91-219F785DC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49163" y="2111548"/>
            <a:ext cx="1828800" cy="2743200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E61C09E-D15F-45A5-B238-7BCA8F43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19484" y="2129173"/>
            <a:ext cx="1828800" cy="274320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nline Image Placeholder 28">
            <a:extLst>
              <a:ext uri="{FF2B5EF4-FFF2-40B4-BE49-F238E27FC236}">
                <a16:creationId xmlns:a16="http://schemas.microsoft.com/office/drawing/2014/main" id="{4C52CFE3-834C-47CD-B83D-EE3E9BDF7EB0}"/>
              </a:ext>
            </a:extLst>
          </p:cNvPr>
          <p:cNvSpPr>
            <a:spLocks noGrp="1"/>
          </p:cNvSpPr>
          <p:nvPr>
            <p:ph type="clipArt" sz="quarter" idx="14" hasCustomPrompt="1"/>
          </p:nvPr>
        </p:nvSpPr>
        <p:spPr>
          <a:xfrm>
            <a:off x="1408176" y="2423160"/>
            <a:ext cx="685800" cy="685800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1982BCC9-60AF-46F4-9F98-66B6A4EECD8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32688" y="3364992"/>
            <a:ext cx="1645920" cy="310896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9F8538CE-C709-4E03-BEA0-595C4832887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3450" y="3721516"/>
            <a:ext cx="1645920" cy="832104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Online Image Placeholder 28">
            <a:extLst>
              <a:ext uri="{FF2B5EF4-FFF2-40B4-BE49-F238E27FC236}">
                <a16:creationId xmlns:a16="http://schemas.microsoft.com/office/drawing/2014/main" id="{DBF1F06A-E008-4A1F-B15D-8B17A96843C4}"/>
              </a:ext>
            </a:extLst>
          </p:cNvPr>
          <p:cNvSpPr>
            <a:spLocks noGrp="1"/>
          </p:cNvSpPr>
          <p:nvPr>
            <p:ph type="clipArt" sz="quarter" idx="13" hasCustomPrompt="1"/>
          </p:nvPr>
        </p:nvSpPr>
        <p:spPr>
          <a:xfrm>
            <a:off x="3584448" y="2423160"/>
            <a:ext cx="685800" cy="685800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38" name="Text Placeholder 34">
            <a:extLst>
              <a:ext uri="{FF2B5EF4-FFF2-40B4-BE49-F238E27FC236}">
                <a16:creationId xmlns:a16="http://schemas.microsoft.com/office/drawing/2014/main" id="{22E02583-A68C-461F-A7EA-CCB799FF8CE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099816" y="3355848"/>
            <a:ext cx="1645920" cy="310896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39" name="Text Placeholder 36">
            <a:extLst>
              <a:ext uri="{FF2B5EF4-FFF2-40B4-BE49-F238E27FC236}">
                <a16:creationId xmlns:a16="http://schemas.microsoft.com/office/drawing/2014/main" id="{28AFEAEF-5DBC-4899-A91D-67ACF62EE8E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099816" y="3721516"/>
            <a:ext cx="1645920" cy="832104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Online Image Placeholder 28">
            <a:extLst>
              <a:ext uri="{FF2B5EF4-FFF2-40B4-BE49-F238E27FC236}">
                <a16:creationId xmlns:a16="http://schemas.microsoft.com/office/drawing/2014/main" id="{4E80734C-00E1-4859-9CBC-72F685ED3ECA}"/>
              </a:ext>
            </a:extLst>
          </p:cNvPr>
          <p:cNvSpPr>
            <a:spLocks noGrp="1"/>
          </p:cNvSpPr>
          <p:nvPr>
            <p:ph type="clipArt" sz="quarter" idx="15" hasCustomPrompt="1"/>
          </p:nvPr>
        </p:nvSpPr>
        <p:spPr>
          <a:xfrm>
            <a:off x="5751576" y="2423160"/>
            <a:ext cx="685800" cy="685800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0" name="Text Placeholder 34">
            <a:extLst>
              <a:ext uri="{FF2B5EF4-FFF2-40B4-BE49-F238E27FC236}">
                <a16:creationId xmlns:a16="http://schemas.microsoft.com/office/drawing/2014/main" id="{2BCDF99A-2A2D-450C-A2EC-855BF8CF346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266944" y="3355848"/>
            <a:ext cx="1645920" cy="310896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41" name="Text Placeholder 36">
            <a:extLst>
              <a:ext uri="{FF2B5EF4-FFF2-40B4-BE49-F238E27FC236}">
                <a16:creationId xmlns:a16="http://schemas.microsoft.com/office/drawing/2014/main" id="{F9B9826B-7B62-4748-A213-35BC39ABA1B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266944" y="3721516"/>
            <a:ext cx="1645920" cy="832104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2" name="Online Image Placeholder 28">
            <a:extLst>
              <a:ext uri="{FF2B5EF4-FFF2-40B4-BE49-F238E27FC236}">
                <a16:creationId xmlns:a16="http://schemas.microsoft.com/office/drawing/2014/main" id="{A4C3FC1B-B692-43CB-A148-E1C8F5215715}"/>
              </a:ext>
            </a:extLst>
          </p:cNvPr>
          <p:cNvSpPr>
            <a:spLocks noGrp="1"/>
          </p:cNvSpPr>
          <p:nvPr>
            <p:ph type="clipArt" sz="quarter" idx="16" hasCustomPrompt="1"/>
          </p:nvPr>
        </p:nvSpPr>
        <p:spPr>
          <a:xfrm>
            <a:off x="7964424" y="2459736"/>
            <a:ext cx="685800" cy="685800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2" name="Text Placeholder 34">
            <a:extLst>
              <a:ext uri="{FF2B5EF4-FFF2-40B4-BE49-F238E27FC236}">
                <a16:creationId xmlns:a16="http://schemas.microsoft.com/office/drawing/2014/main" id="{6F67F147-F73B-41A8-BDE9-C0362A2496D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443216" y="3355848"/>
            <a:ext cx="1645920" cy="310896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43" name="Text Placeholder 36">
            <a:extLst>
              <a:ext uri="{FF2B5EF4-FFF2-40B4-BE49-F238E27FC236}">
                <a16:creationId xmlns:a16="http://schemas.microsoft.com/office/drawing/2014/main" id="{05CCB676-6291-4B66-8B0C-D2807FFDC06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443216" y="3721516"/>
            <a:ext cx="1645920" cy="832104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3" name="Online Image Placeholder 28">
            <a:extLst>
              <a:ext uri="{FF2B5EF4-FFF2-40B4-BE49-F238E27FC236}">
                <a16:creationId xmlns:a16="http://schemas.microsoft.com/office/drawing/2014/main" id="{FE385F6E-CA59-470E-B2EE-A9275BD02513}"/>
              </a:ext>
            </a:extLst>
          </p:cNvPr>
          <p:cNvSpPr>
            <a:spLocks noGrp="1"/>
          </p:cNvSpPr>
          <p:nvPr>
            <p:ph type="clipArt" sz="quarter" idx="17" hasCustomPrompt="1"/>
          </p:nvPr>
        </p:nvSpPr>
        <p:spPr>
          <a:xfrm>
            <a:off x="10085832" y="2459736"/>
            <a:ext cx="685800" cy="685800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4" name="Text Placeholder 34">
            <a:extLst>
              <a:ext uri="{FF2B5EF4-FFF2-40B4-BE49-F238E27FC236}">
                <a16:creationId xmlns:a16="http://schemas.microsoft.com/office/drawing/2014/main" id="{ED597C6A-309C-4388-AD51-3CA4C7D3229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610344" y="3359348"/>
            <a:ext cx="1645920" cy="310896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45" name="Text Placeholder 36">
            <a:extLst>
              <a:ext uri="{FF2B5EF4-FFF2-40B4-BE49-F238E27FC236}">
                <a16:creationId xmlns:a16="http://schemas.microsoft.com/office/drawing/2014/main" id="{4FAEDD7A-7EFF-4683-B485-0E7C891E846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610344" y="3721516"/>
            <a:ext cx="1645920" cy="832104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656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81000"/>
            <a:ext cx="10972800" cy="1325563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6" name="Bottom Right">
            <a:extLst>
              <a:ext uri="{FF2B5EF4-FFF2-40B4-BE49-F238E27FC236}">
                <a16:creationId xmlns:a16="http://schemas.microsoft.com/office/drawing/2014/main" id="{3F4EA131-028B-4E70-968A-F18FD27D36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93448" y="3278144"/>
            <a:ext cx="4211600" cy="3581399"/>
            <a:chOff x="7980400" y="3276601"/>
            <a:chExt cx="4211600" cy="3581399"/>
          </a:xfrm>
        </p:grpSpPr>
        <p:grpSp>
          <p:nvGrpSpPr>
            <p:cNvPr id="7" name="Graphic 157">
              <a:extLst>
                <a:ext uri="{FF2B5EF4-FFF2-40B4-BE49-F238E27FC236}">
                  <a16:creationId xmlns:a16="http://schemas.microsoft.com/office/drawing/2014/main" id="{35B6ADC5-2993-4C95-8FC0-E843BACAED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7"/>
              <a:chOff x="4114800" y="1423987"/>
              <a:chExt cx="3961542" cy="4007547"/>
            </a:xfrm>
            <a:noFill/>
          </p:grpSpPr>
          <p:sp>
            <p:nvSpPr>
              <p:cNvPr id="9" name="Freeform: Shape 24">
                <a:extLst>
                  <a:ext uri="{FF2B5EF4-FFF2-40B4-BE49-F238E27FC236}">
                    <a16:creationId xmlns:a16="http://schemas.microsoft.com/office/drawing/2014/main" id="{174FA252-C254-4DAB-A71B-2263B4B5F97A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0" name="Freeform: Shape 25">
                <a:extLst>
                  <a:ext uri="{FF2B5EF4-FFF2-40B4-BE49-F238E27FC236}">
                    <a16:creationId xmlns:a16="http://schemas.microsoft.com/office/drawing/2014/main" id="{B8C83007-5E21-486E-9DBB-38D4DFA65B88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1" name="Freeform: Shape 26">
                <a:extLst>
                  <a:ext uri="{FF2B5EF4-FFF2-40B4-BE49-F238E27FC236}">
                    <a16:creationId xmlns:a16="http://schemas.microsoft.com/office/drawing/2014/main" id="{1CA85DBE-60A4-4A34-A031-ED1979A4BEA5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2" name="Freeform: Shape 30">
                <a:extLst>
                  <a:ext uri="{FF2B5EF4-FFF2-40B4-BE49-F238E27FC236}">
                    <a16:creationId xmlns:a16="http://schemas.microsoft.com/office/drawing/2014/main" id="{4438E01A-3963-4B12-94A1-C68FBA48D5EB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3" name="Freeform: Shape 31">
                <a:extLst>
                  <a:ext uri="{FF2B5EF4-FFF2-40B4-BE49-F238E27FC236}">
                    <a16:creationId xmlns:a16="http://schemas.microsoft.com/office/drawing/2014/main" id="{0EDE04B1-4206-4F98-AD4E-C7F4E612668C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4" name="Freeform: Shape 32">
                <a:extLst>
                  <a:ext uri="{FF2B5EF4-FFF2-40B4-BE49-F238E27FC236}">
                    <a16:creationId xmlns:a16="http://schemas.microsoft.com/office/drawing/2014/main" id="{13D5B5F8-89AD-4F43-BD6E-2066CC4A4866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5" name="Freeform: Shape 36">
                <a:extLst>
                  <a:ext uri="{FF2B5EF4-FFF2-40B4-BE49-F238E27FC236}">
                    <a16:creationId xmlns:a16="http://schemas.microsoft.com/office/drawing/2014/main" id="{3F74D39B-7972-40FC-B9BA-41B1C9C31C4C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</p:grpSp>
        <p:sp>
          <p:nvSpPr>
            <p:cNvPr id="8" name="Freeform: Shape 23">
              <a:extLst>
                <a:ext uri="{FF2B5EF4-FFF2-40B4-BE49-F238E27FC236}">
                  <a16:creationId xmlns:a16="http://schemas.microsoft.com/office/drawing/2014/main" id="{85043687-D36C-4351-BB73-5FD8143B1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endParaRPr lang="en-GB" noProof="0" dirty="0"/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3BA1E84-270B-4FFF-AE2D-1118555EA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0" y="3492029"/>
            <a:ext cx="10458249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276568E-688A-4E48-A2E2-309074BB84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41248" y="2331720"/>
            <a:ext cx="2286000" cy="4572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F7B45EFE-7518-4339-BC12-BDB6AE6B45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56048" y="2331720"/>
            <a:ext cx="2286000" cy="4572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Text Placeholder 18">
            <a:extLst>
              <a:ext uri="{FF2B5EF4-FFF2-40B4-BE49-F238E27FC236}">
                <a16:creationId xmlns:a16="http://schemas.microsoft.com/office/drawing/2014/main" id="{90914F75-CCEE-4A83-B123-C63AEE55913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61704" y="2331720"/>
            <a:ext cx="2286000" cy="4572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9F457D21-9E5C-42C3-B963-EB5C573E47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9848" y="2825496"/>
            <a:ext cx="1828800" cy="310896"/>
          </a:xfrm>
        </p:spPr>
        <p:txBody>
          <a:bodyPr anchor="ctr" anchorCtr="1">
            <a:noAutofit/>
          </a:bodyPr>
          <a:lstStyle>
            <a:lvl1pPr marL="0" indent="0" algn="ctr">
              <a:buNone/>
              <a:defRPr sz="1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ADD TITLE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85718815-3BB8-4E88-99D1-02A1711B5F1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75504" y="2816352"/>
            <a:ext cx="1828800" cy="310896"/>
          </a:xfrm>
        </p:spPr>
        <p:txBody>
          <a:bodyPr anchor="ctr" anchorCtr="1">
            <a:noAutofit/>
          </a:bodyPr>
          <a:lstStyle>
            <a:lvl1pPr marL="0" indent="0" algn="ctr">
              <a:buNone/>
              <a:defRPr sz="14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ADD TITLE</a:t>
            </a:r>
          </a:p>
        </p:txBody>
      </p:sp>
      <p:sp>
        <p:nvSpPr>
          <p:cNvPr id="25" name="Text Placeholder 20">
            <a:extLst>
              <a:ext uri="{FF2B5EF4-FFF2-40B4-BE49-F238E27FC236}">
                <a16:creationId xmlns:a16="http://schemas.microsoft.com/office/drawing/2014/main" id="{A2791BA3-A25E-47AA-BE4F-061E3949456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281160" y="2825496"/>
            <a:ext cx="1828800" cy="310896"/>
          </a:xfrm>
        </p:spPr>
        <p:txBody>
          <a:bodyPr anchor="ctr" anchorCtr="1">
            <a:noAutofit/>
          </a:bodyPr>
          <a:lstStyle>
            <a:lvl1pPr marL="0" indent="0" algn="ctr">
              <a:buNone/>
              <a:defRPr sz="14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ADD TITLE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A7F9C1F7-7C6C-4753-971D-57FC507D0C2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27248" y="3895344"/>
            <a:ext cx="1828800" cy="310896"/>
          </a:xfrm>
        </p:spPr>
        <p:txBody>
          <a:bodyPr anchor="ctr" anchorCtr="1">
            <a:noAutofit/>
          </a:bodyPr>
          <a:lstStyle>
            <a:lvl1pPr marL="0" indent="0" algn="ctr">
              <a:buNone/>
              <a:defRPr sz="1400" b="1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ADD TITLE</a:t>
            </a:r>
          </a:p>
        </p:txBody>
      </p:sp>
      <p:sp>
        <p:nvSpPr>
          <p:cNvPr id="29" name="Text Placeholder 20">
            <a:extLst>
              <a:ext uri="{FF2B5EF4-FFF2-40B4-BE49-F238E27FC236}">
                <a16:creationId xmlns:a16="http://schemas.microsoft.com/office/drawing/2014/main" id="{25B6F234-5859-479D-A644-428DF670671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32904" y="3895344"/>
            <a:ext cx="1828800" cy="310896"/>
          </a:xfrm>
        </p:spPr>
        <p:txBody>
          <a:bodyPr anchor="ctr" anchorCtr="1">
            <a:noAutofit/>
          </a:bodyPr>
          <a:lstStyle>
            <a:lvl1pPr marL="0" indent="0" algn="ctr">
              <a:buNone/>
              <a:defRPr sz="14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ADD TITLE</a:t>
            </a:r>
          </a:p>
        </p:txBody>
      </p:sp>
      <p:sp>
        <p:nvSpPr>
          <p:cNvPr id="26" name="Text Placeholder 18">
            <a:extLst>
              <a:ext uri="{FF2B5EF4-FFF2-40B4-BE49-F238E27FC236}">
                <a16:creationId xmlns:a16="http://schemas.microsoft.com/office/drawing/2014/main" id="{241AC019-59F4-46A4-A11D-8961BADF3B9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98648" y="4206240"/>
            <a:ext cx="2286000" cy="4572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BDB73453-5E3B-4D0C-A15D-1D4D97053A5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986016" y="4206240"/>
            <a:ext cx="2286000" cy="4572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233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D1FF5-7EF8-4250-A259-43050ABB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4448" y="365125"/>
            <a:ext cx="8353426" cy="1325563"/>
          </a:xfrm>
        </p:spPr>
        <p:txBody>
          <a:bodyPr>
            <a:normAutofit/>
          </a:bodyPr>
          <a:lstStyle>
            <a:lvl1pPr>
              <a:defRPr sz="30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D9DEB19-D619-47AB-BE94-FA3DDA46008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44952" cy="6858000"/>
          </a:xfrm>
          <a:solidFill>
            <a:schemeClr val="accent5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DC3A9-D4E6-42CF-91A8-F267C7C66C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84448" y="1681163"/>
            <a:ext cx="3483864" cy="823912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600" b="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2CCA9-53A3-4DA5-AD45-C2A2C12A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84448" y="2505075"/>
            <a:ext cx="3483864" cy="3474720"/>
          </a:xfrm>
        </p:spPr>
        <p:txBody>
          <a:bodyPr>
            <a:normAutofit/>
          </a:bodyPr>
          <a:lstStyle>
            <a:lvl1pPr>
              <a:lnSpc>
                <a:spcPts val="2400"/>
              </a:lnSpc>
              <a:defRPr sz="1600"/>
            </a:lvl1pPr>
            <a:lvl2pPr>
              <a:lnSpc>
                <a:spcPts val="2400"/>
              </a:lnSpc>
              <a:defRPr sz="1600"/>
            </a:lvl2pPr>
            <a:lvl3pPr>
              <a:lnSpc>
                <a:spcPts val="2400"/>
              </a:lnSpc>
              <a:defRPr sz="1600"/>
            </a:lvl3pPr>
            <a:lvl4pPr>
              <a:lnSpc>
                <a:spcPts val="2400"/>
              </a:lnSpc>
              <a:defRPr sz="1600"/>
            </a:lvl4pPr>
            <a:lvl5pPr>
              <a:lnSpc>
                <a:spcPts val="2400"/>
              </a:lnSpc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00C9C6-BD61-4D2C-9146-FB785BAE4FF3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543800" y="1681163"/>
            <a:ext cx="3483864" cy="823912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600" b="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342EE-68BB-484D-98C3-48A784754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543800" y="2505075"/>
            <a:ext cx="3483864" cy="3474720"/>
          </a:xfrm>
        </p:spPr>
        <p:txBody>
          <a:bodyPr>
            <a:normAutofit/>
          </a:bodyPr>
          <a:lstStyle>
            <a:lvl1pPr>
              <a:lnSpc>
                <a:spcPts val="2400"/>
              </a:lnSpc>
              <a:defRPr sz="1600"/>
            </a:lvl1pPr>
            <a:lvl2pPr>
              <a:lnSpc>
                <a:spcPts val="2400"/>
              </a:lnSpc>
              <a:defRPr sz="1600"/>
            </a:lvl2pPr>
            <a:lvl3pPr>
              <a:lnSpc>
                <a:spcPts val="2400"/>
              </a:lnSpc>
              <a:defRPr sz="1600"/>
            </a:lvl3pPr>
            <a:lvl4pPr>
              <a:lnSpc>
                <a:spcPts val="2400"/>
              </a:lnSpc>
              <a:defRPr sz="1600"/>
            </a:lvl4pPr>
            <a:lvl5pPr>
              <a:lnSpc>
                <a:spcPts val="24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940682-7091-4427-B158-074D4A471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51CCCC-1589-401D-AE98-FC2871630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5D9D7D-8D9A-473E-AF0D-EF1940D7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2" name="Bottom Right">
            <a:extLst>
              <a:ext uri="{FF2B5EF4-FFF2-40B4-BE49-F238E27FC236}">
                <a16:creationId xmlns:a16="http://schemas.microsoft.com/office/drawing/2014/main" id="{1667A1E8-3018-4001-B0FE-0B4326132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93448" y="3278144"/>
            <a:ext cx="4211600" cy="3581399"/>
            <a:chOff x="7980400" y="3276601"/>
            <a:chExt cx="4211600" cy="3581399"/>
          </a:xfrm>
        </p:grpSpPr>
        <p:grpSp>
          <p:nvGrpSpPr>
            <p:cNvPr id="13" name="Graphic 157">
              <a:extLst>
                <a:ext uri="{FF2B5EF4-FFF2-40B4-BE49-F238E27FC236}">
                  <a16:creationId xmlns:a16="http://schemas.microsoft.com/office/drawing/2014/main" id="{5AFF63E6-DC17-46C3-B823-1137AE864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7"/>
              <a:chOff x="4114800" y="1423987"/>
              <a:chExt cx="3961542" cy="4007547"/>
            </a:xfrm>
            <a:noFill/>
          </p:grpSpPr>
          <p:sp>
            <p:nvSpPr>
              <p:cNvPr id="15" name="Freeform: Shape 24">
                <a:extLst>
                  <a:ext uri="{FF2B5EF4-FFF2-40B4-BE49-F238E27FC236}">
                    <a16:creationId xmlns:a16="http://schemas.microsoft.com/office/drawing/2014/main" id="{337E26D2-F396-484E-B772-EDD11744E222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6" name="Freeform: Shape 25">
                <a:extLst>
                  <a:ext uri="{FF2B5EF4-FFF2-40B4-BE49-F238E27FC236}">
                    <a16:creationId xmlns:a16="http://schemas.microsoft.com/office/drawing/2014/main" id="{7BD51612-9C68-492F-8EDA-AC9CD665B427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7" name="Freeform: Shape 26">
                <a:extLst>
                  <a:ext uri="{FF2B5EF4-FFF2-40B4-BE49-F238E27FC236}">
                    <a16:creationId xmlns:a16="http://schemas.microsoft.com/office/drawing/2014/main" id="{E200DEED-F771-4E37-B642-842E84B1043D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8" name="Freeform: Shape 30">
                <a:extLst>
                  <a:ext uri="{FF2B5EF4-FFF2-40B4-BE49-F238E27FC236}">
                    <a16:creationId xmlns:a16="http://schemas.microsoft.com/office/drawing/2014/main" id="{9BBD781A-81EA-4C52-B45D-365CF3F5138F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9" name="Freeform: Shape 31">
                <a:extLst>
                  <a:ext uri="{FF2B5EF4-FFF2-40B4-BE49-F238E27FC236}">
                    <a16:creationId xmlns:a16="http://schemas.microsoft.com/office/drawing/2014/main" id="{731704AC-9126-464E-93BF-913A8724D55E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20" name="Freeform: Shape 32">
                <a:extLst>
                  <a:ext uri="{FF2B5EF4-FFF2-40B4-BE49-F238E27FC236}">
                    <a16:creationId xmlns:a16="http://schemas.microsoft.com/office/drawing/2014/main" id="{E9C4B9D4-017F-48C9-83EE-067D4C23D562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21" name="Freeform: Shape 36">
                <a:extLst>
                  <a:ext uri="{FF2B5EF4-FFF2-40B4-BE49-F238E27FC236}">
                    <a16:creationId xmlns:a16="http://schemas.microsoft.com/office/drawing/2014/main" id="{A2549C88-4C09-431B-A746-6BB8F330F562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</p:grpSp>
        <p:sp>
          <p:nvSpPr>
            <p:cNvPr id="14" name="Freeform: Shape 23">
              <a:extLst>
                <a:ext uri="{FF2B5EF4-FFF2-40B4-BE49-F238E27FC236}">
                  <a16:creationId xmlns:a16="http://schemas.microsoft.com/office/drawing/2014/main" id="{B09360BE-E702-4312-BDC3-0EE642278E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endParaRPr lang="en-GB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303787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D1FF5-7EF8-4250-A259-43050ABB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3280" y="365125"/>
            <a:ext cx="8353426" cy="132556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DC3A9-D4E6-42CF-91A8-F267C7C66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82963" y="1681163"/>
            <a:ext cx="2514600" cy="823912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600" b="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2CCA9-53A3-4DA5-AD45-C2A2C12A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82963" y="2505075"/>
            <a:ext cx="2514600" cy="3474720"/>
          </a:xfrm>
        </p:spPr>
        <p:txBody>
          <a:bodyPr>
            <a:normAutofit/>
          </a:bodyPr>
          <a:lstStyle>
            <a:lvl1pPr>
              <a:lnSpc>
                <a:spcPts val="2400"/>
              </a:lnSpc>
              <a:defRPr sz="1600"/>
            </a:lvl1pPr>
            <a:lvl2pPr>
              <a:lnSpc>
                <a:spcPts val="2400"/>
              </a:lnSpc>
              <a:defRPr sz="1600"/>
            </a:lvl2pPr>
            <a:lvl3pPr>
              <a:lnSpc>
                <a:spcPts val="2400"/>
              </a:lnSpc>
              <a:defRPr sz="1600"/>
            </a:lvl3pPr>
            <a:lvl4pPr>
              <a:lnSpc>
                <a:spcPts val="2400"/>
              </a:lnSpc>
              <a:defRPr sz="1600"/>
            </a:lvl4pPr>
            <a:lvl5pPr>
              <a:lnSpc>
                <a:spcPts val="2400"/>
              </a:lnSpc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00C9C6-BD61-4D2C-9146-FB785BAE4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0156" y="1681163"/>
            <a:ext cx="2514600" cy="823912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600" b="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342EE-68BB-484D-98C3-48A784754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4125" y="2505075"/>
            <a:ext cx="2514600" cy="3474720"/>
          </a:xfrm>
        </p:spPr>
        <p:txBody>
          <a:bodyPr>
            <a:normAutofit/>
          </a:bodyPr>
          <a:lstStyle>
            <a:lvl1pPr>
              <a:lnSpc>
                <a:spcPts val="2400"/>
              </a:lnSpc>
              <a:defRPr sz="1600"/>
            </a:lvl1pPr>
            <a:lvl2pPr>
              <a:lnSpc>
                <a:spcPts val="2400"/>
              </a:lnSpc>
              <a:defRPr sz="1600"/>
            </a:lvl2pPr>
            <a:lvl3pPr>
              <a:lnSpc>
                <a:spcPts val="2400"/>
              </a:lnSpc>
              <a:defRPr sz="1600"/>
            </a:lvl3pPr>
            <a:lvl4pPr>
              <a:lnSpc>
                <a:spcPts val="2400"/>
              </a:lnSpc>
              <a:defRPr sz="1600"/>
            </a:lvl4pPr>
            <a:lvl5pPr>
              <a:lnSpc>
                <a:spcPts val="2400"/>
              </a:lnSpc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D05BF5CB-E607-49B6-8E54-0228DEF8D73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277350" y="1700213"/>
            <a:ext cx="2514600" cy="823912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600" b="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24901FC4-51BF-47FB-B851-F155DE9683E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277350" y="2524125"/>
            <a:ext cx="2514600" cy="3474720"/>
          </a:xfrm>
        </p:spPr>
        <p:txBody>
          <a:bodyPr>
            <a:normAutofit/>
          </a:bodyPr>
          <a:lstStyle>
            <a:lvl1pPr>
              <a:lnSpc>
                <a:spcPts val="2400"/>
              </a:lnSpc>
              <a:defRPr sz="1600"/>
            </a:lvl1pPr>
            <a:lvl2pPr>
              <a:lnSpc>
                <a:spcPts val="2400"/>
              </a:lnSpc>
              <a:defRPr sz="1600"/>
            </a:lvl2pPr>
            <a:lvl3pPr>
              <a:lnSpc>
                <a:spcPts val="2400"/>
              </a:lnSpc>
              <a:defRPr sz="1600"/>
            </a:lvl3pPr>
            <a:lvl4pPr>
              <a:lnSpc>
                <a:spcPts val="2400"/>
              </a:lnSpc>
              <a:defRPr sz="1600"/>
            </a:lvl4pPr>
            <a:lvl5pPr>
              <a:lnSpc>
                <a:spcPts val="24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940682-7091-4427-B158-074D4A471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51CCCC-1589-401D-AE98-FC2871630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5D9D7D-8D9A-473E-AF0D-EF1940D7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4" name="Top Right">
            <a:extLst>
              <a:ext uri="{FF2B5EF4-FFF2-40B4-BE49-F238E27FC236}">
                <a16:creationId xmlns:a16="http://schemas.microsoft.com/office/drawing/2014/main" id="{5AFEAD74-7425-4451-A543-90F45CAA4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49" y="-1"/>
            <a:ext cx="3877660" cy="5906585"/>
            <a:chOff x="10849" y="-3086"/>
            <a:chExt cx="2198951" cy="3349518"/>
          </a:xfrm>
        </p:grpSpPr>
        <p:sp>
          <p:nvSpPr>
            <p:cNvPr id="15" name="Freeform: Shape 9">
              <a:extLst>
                <a:ext uri="{FF2B5EF4-FFF2-40B4-BE49-F238E27FC236}">
                  <a16:creationId xmlns:a16="http://schemas.microsoft.com/office/drawing/2014/main" id="{A0739BDD-AE24-4A98-99C5-D6619F67A5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id="{FEFC06E6-3363-4CDB-B79D-CCF531848BB5}"/>
                </a:ext>
              </a:extLst>
            </p:cNvPr>
            <p:cNvSpPr/>
            <p:nvPr/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7" name="Freeform: Shape 11">
              <a:extLst>
                <a:ext uri="{FF2B5EF4-FFF2-40B4-BE49-F238E27FC236}">
                  <a16:creationId xmlns:a16="http://schemas.microsoft.com/office/drawing/2014/main" id="{B90FB7A8-0E58-4D7D-A300-987F589B44E2}"/>
                </a:ext>
              </a:extLst>
            </p:cNvPr>
            <p:cNvSpPr/>
            <p:nvPr/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36269E94-7431-4473-8972-931287C80A43}"/>
                </a:ext>
              </a:extLst>
            </p:cNvPr>
            <p:cNvSpPr/>
            <p:nvPr/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9" name="Freeform: Shape 13">
              <a:extLst>
                <a:ext uri="{FF2B5EF4-FFF2-40B4-BE49-F238E27FC236}">
                  <a16:creationId xmlns:a16="http://schemas.microsoft.com/office/drawing/2014/main" id="{808D1C61-DD5B-416A-9D5F-C40FD9778392}"/>
                </a:ext>
              </a:extLst>
            </p:cNvPr>
            <p:cNvSpPr/>
            <p:nvPr/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20" name="Freeform: Shape 14">
              <a:extLst>
                <a:ext uri="{FF2B5EF4-FFF2-40B4-BE49-F238E27FC236}">
                  <a16:creationId xmlns:a16="http://schemas.microsoft.com/office/drawing/2014/main" id="{94CB37AC-18BA-4C73-AE9D-1EAFBF960AED}"/>
                </a:ext>
              </a:extLst>
            </p:cNvPr>
            <p:cNvSpPr/>
            <p:nvPr/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21" name="Freeform: Shape 15">
              <a:extLst>
                <a:ext uri="{FF2B5EF4-FFF2-40B4-BE49-F238E27FC236}">
                  <a16:creationId xmlns:a16="http://schemas.microsoft.com/office/drawing/2014/main" id="{25C8DE62-8360-46F6-B646-7EB8E119A2D4}"/>
                </a:ext>
              </a:extLst>
            </p:cNvPr>
            <p:cNvSpPr/>
            <p:nvPr/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22" name="Freeform: Shape 16">
              <a:extLst>
                <a:ext uri="{FF2B5EF4-FFF2-40B4-BE49-F238E27FC236}">
                  <a16:creationId xmlns:a16="http://schemas.microsoft.com/office/drawing/2014/main" id="{57E333B6-C870-4773-862B-65B9C65AF1ED}"/>
                </a:ext>
              </a:extLst>
            </p:cNvPr>
            <p:cNvSpPr/>
            <p:nvPr/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662825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48272" y="401416"/>
            <a:ext cx="4572000" cy="1325563"/>
          </a:xfrm>
        </p:spPr>
        <p:txBody>
          <a:bodyPr anchor="b" anchorCtr="0">
            <a:normAutofit/>
          </a:bodyPr>
          <a:lstStyle>
            <a:lvl1pPr>
              <a:defRPr sz="30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3713A46-E629-418A-9E89-B20468B63A3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4059936" cy="6858000"/>
          </a:xfrm>
          <a:solidFill>
            <a:schemeClr val="accent5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87019F04-21A7-41F6-B916-F4F94E744D3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048256" y="1412748"/>
            <a:ext cx="4041648" cy="4032504"/>
          </a:xfrm>
          <a:solidFill>
            <a:schemeClr val="accent5"/>
          </a:solidFill>
          <a:ln w="101600">
            <a:solidFill>
              <a:schemeClr val="bg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F77331-6002-494B-B704-DDA9DEBB64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48272" y="2084832"/>
            <a:ext cx="4572000" cy="4134993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buNone/>
              <a:defRPr sz="1600"/>
            </a:lvl1pPr>
            <a:lvl2pPr marL="457200" indent="0">
              <a:lnSpc>
                <a:spcPts val="2200"/>
              </a:lnSpc>
              <a:buNone/>
              <a:defRPr sz="1600"/>
            </a:lvl2pPr>
            <a:lvl3pPr marL="914400" indent="0">
              <a:lnSpc>
                <a:spcPts val="2200"/>
              </a:lnSpc>
              <a:buNone/>
              <a:defRPr sz="1600"/>
            </a:lvl3pPr>
            <a:lvl4pPr marL="1371600" indent="0">
              <a:lnSpc>
                <a:spcPts val="2200"/>
              </a:lnSpc>
              <a:buNone/>
              <a:defRPr sz="1600"/>
            </a:lvl4pPr>
            <a:lvl5pPr marL="1828800" indent="0">
              <a:lnSpc>
                <a:spcPts val="22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60A5D944-41DB-4CFC-97C1-6C7FF8DF373A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C52FEBB2-7D11-41E4-8284-A3119240C7F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7D4BD90C-0DE3-488B-B828-BDBF5717EA8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5815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248" y="2606040"/>
            <a:ext cx="3924300" cy="1325563"/>
          </a:xfrm>
        </p:spPr>
        <p:txBody>
          <a:bodyPr>
            <a:noAutofit/>
          </a:bodyPr>
          <a:lstStyle>
            <a:lvl1pPr>
              <a:defRPr sz="3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F77331-6002-494B-B704-DDA9DEBB64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41248" y="4105656"/>
            <a:ext cx="2552700" cy="2066071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buNone/>
              <a:defRPr sz="1600"/>
            </a:lvl1pPr>
            <a:lvl2pPr marL="457200" indent="0">
              <a:lnSpc>
                <a:spcPts val="2200"/>
              </a:lnSpc>
              <a:buNone/>
              <a:defRPr sz="1600"/>
            </a:lvl2pPr>
            <a:lvl3pPr marL="914400" indent="0">
              <a:lnSpc>
                <a:spcPts val="2200"/>
              </a:lnSpc>
              <a:buNone/>
              <a:defRPr sz="1600"/>
            </a:lvl3pPr>
            <a:lvl4pPr marL="1371600" indent="0">
              <a:lnSpc>
                <a:spcPts val="2200"/>
              </a:lnSpc>
              <a:buNone/>
              <a:defRPr sz="1600"/>
            </a:lvl4pPr>
            <a:lvl5pPr marL="1828800" indent="0">
              <a:lnSpc>
                <a:spcPts val="22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8B39AA2A-DA2A-4F98-A265-15F8F0D8D450}"/>
              </a:ext>
            </a:extLst>
          </p:cNvPr>
          <p:cNvSpPr>
            <a:spLocks noGrp="1"/>
          </p:cNvSpPr>
          <p:nvPr>
            <p:ph type="dt" sz="half" idx="17"/>
          </p:nvPr>
        </p:nvSpPr>
        <p:spPr>
          <a:xfrm>
            <a:off x="841248" y="6356350"/>
            <a:ext cx="1828800" cy="365125"/>
          </a:xfr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D4140094-ECC6-407A-A2FF-98257769FD7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3157232" y="6356350"/>
            <a:ext cx="27432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87019F04-21A7-41F6-B916-F4F94E744D3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2952" y="0"/>
            <a:ext cx="6099048" cy="6858000"/>
          </a:xfrm>
          <a:solidFill>
            <a:schemeClr val="accent5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56CC7D2E-562C-4512-9957-8C1B0A06F62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4" name="Top Right">
            <a:extLst>
              <a:ext uri="{FF2B5EF4-FFF2-40B4-BE49-F238E27FC236}">
                <a16:creationId xmlns:a16="http://schemas.microsoft.com/office/drawing/2014/main" id="{7DCF5A23-16BE-4FF7-8562-4B9CD64FB2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50" y="-1"/>
            <a:ext cx="2768446" cy="4486275"/>
            <a:chOff x="10849" y="-3086"/>
            <a:chExt cx="2198951" cy="3349518"/>
          </a:xfrm>
        </p:grpSpPr>
        <p:sp>
          <p:nvSpPr>
            <p:cNvPr id="15" name="Freeform: Shape 9">
              <a:extLst>
                <a:ext uri="{FF2B5EF4-FFF2-40B4-BE49-F238E27FC236}">
                  <a16:creationId xmlns:a16="http://schemas.microsoft.com/office/drawing/2014/main" id="{930E8856-48C1-4FFD-9BC1-360BCDEC04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id="{0950DAF3-AE2C-43D7-884D-F377394DBC57}"/>
                </a:ext>
              </a:extLst>
            </p:cNvPr>
            <p:cNvSpPr/>
            <p:nvPr/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7" name="Freeform: Shape 11">
              <a:extLst>
                <a:ext uri="{FF2B5EF4-FFF2-40B4-BE49-F238E27FC236}">
                  <a16:creationId xmlns:a16="http://schemas.microsoft.com/office/drawing/2014/main" id="{49552E91-169E-43A2-8337-361B09B2ECE1}"/>
                </a:ext>
              </a:extLst>
            </p:cNvPr>
            <p:cNvSpPr/>
            <p:nvPr/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8" name="Freeform: Shape 12">
              <a:extLst>
                <a:ext uri="{FF2B5EF4-FFF2-40B4-BE49-F238E27FC236}">
                  <a16:creationId xmlns:a16="http://schemas.microsoft.com/office/drawing/2014/main" id="{4F38336D-53FF-4098-A32C-E01EF18D47C5}"/>
                </a:ext>
              </a:extLst>
            </p:cNvPr>
            <p:cNvSpPr/>
            <p:nvPr/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9" name="Freeform: Shape 13">
              <a:extLst>
                <a:ext uri="{FF2B5EF4-FFF2-40B4-BE49-F238E27FC236}">
                  <a16:creationId xmlns:a16="http://schemas.microsoft.com/office/drawing/2014/main" id="{C78446BA-74A6-401A-BC2F-8B0BB17F7E1D}"/>
                </a:ext>
              </a:extLst>
            </p:cNvPr>
            <p:cNvSpPr/>
            <p:nvPr/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20" name="Freeform: Shape 14">
              <a:extLst>
                <a:ext uri="{FF2B5EF4-FFF2-40B4-BE49-F238E27FC236}">
                  <a16:creationId xmlns:a16="http://schemas.microsoft.com/office/drawing/2014/main" id="{3C401887-78BB-448B-80F1-C8D99C8F25B4}"/>
                </a:ext>
              </a:extLst>
            </p:cNvPr>
            <p:cNvSpPr/>
            <p:nvPr/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21" name="Freeform: Shape 15">
              <a:extLst>
                <a:ext uri="{FF2B5EF4-FFF2-40B4-BE49-F238E27FC236}">
                  <a16:creationId xmlns:a16="http://schemas.microsoft.com/office/drawing/2014/main" id="{44DEADB1-ECC3-4C91-8A42-4B8440DEA49B}"/>
                </a:ext>
              </a:extLst>
            </p:cNvPr>
            <p:cNvSpPr/>
            <p:nvPr/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22" name="Freeform: Shape 16">
              <a:extLst>
                <a:ext uri="{FF2B5EF4-FFF2-40B4-BE49-F238E27FC236}">
                  <a16:creationId xmlns:a16="http://schemas.microsoft.com/office/drawing/2014/main" id="{47CC59C4-2B0F-4C73-ABC9-BB2A900B44AB}"/>
                </a:ext>
              </a:extLst>
            </p:cNvPr>
            <p:cNvSpPr/>
            <p:nvPr/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959231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F7D74-558F-4816-9367-4004FFA2B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69ADF-8CD9-4E77-BB8D-70D8824C5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5F077D-E901-4AA9-B062-1C37FF407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4C3CA-7962-4B8E-8004-FBD88F0EF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B5E76-E101-4994-92F5-1F540EB16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49F242-2699-411D-B3F7-3D6D480E4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6943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D1FF5-7EF8-4250-A259-43050ABB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DC3A9-D4E6-42CF-91A8-F267C7C66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2CCA9-53A3-4DA5-AD45-C2A2C12A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00C9C6-BD61-4D2C-9146-FB785BAE4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342EE-68BB-484D-98C3-48A784754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940682-7091-4427-B158-074D4A471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51CCCC-1589-401D-AE98-FC2871630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5D9D7D-8D9A-473E-AF0D-EF1940D7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4600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C39E44-C8F5-4FD0-8345-FA295CEA6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C6CA6E-C1AB-4B24-80C7-A4B12640B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5EFB41-7AD3-4519-95E7-416BFA1A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8B0A9B-526A-4C0F-9112-3130C41A5DD8}"/>
              </a:ext>
            </a:extLst>
          </p:cNvPr>
          <p:cNvSpPr/>
          <p:nvPr userDrawn="1"/>
        </p:nvSpPr>
        <p:spPr>
          <a:xfrm>
            <a:off x="0" y="7628569"/>
            <a:ext cx="4038600" cy="1645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0B472D-4A4C-4AF9-86F1-E43C02D1B18D}"/>
              </a:ext>
            </a:extLst>
          </p:cNvPr>
          <p:cNvSpPr/>
          <p:nvPr userDrawn="1"/>
        </p:nvSpPr>
        <p:spPr>
          <a:xfrm>
            <a:off x="4044950" y="7628569"/>
            <a:ext cx="4038600" cy="1645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B530FA-24B1-40EC-A3FE-19C912C40F2C}"/>
              </a:ext>
            </a:extLst>
          </p:cNvPr>
          <p:cNvSpPr/>
          <p:nvPr userDrawn="1"/>
        </p:nvSpPr>
        <p:spPr>
          <a:xfrm>
            <a:off x="8115300" y="7628569"/>
            <a:ext cx="4038600" cy="1645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39AFF2-4D18-4B42-A6B8-58FABF72093B}"/>
              </a:ext>
            </a:extLst>
          </p:cNvPr>
          <p:cNvSpPr/>
          <p:nvPr userDrawn="1"/>
        </p:nvSpPr>
        <p:spPr>
          <a:xfrm>
            <a:off x="0" y="-990138"/>
            <a:ext cx="3047999" cy="1645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64E7FA2-CE13-4C5E-96C1-770D8B206A7A}"/>
              </a:ext>
            </a:extLst>
          </p:cNvPr>
          <p:cNvSpPr/>
          <p:nvPr userDrawn="1"/>
        </p:nvSpPr>
        <p:spPr>
          <a:xfrm>
            <a:off x="3048001" y="-984316"/>
            <a:ext cx="3047999" cy="1645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67F1754-1A1C-4B4B-96CE-B31AB810622B}"/>
              </a:ext>
            </a:extLst>
          </p:cNvPr>
          <p:cNvSpPr/>
          <p:nvPr userDrawn="1"/>
        </p:nvSpPr>
        <p:spPr>
          <a:xfrm>
            <a:off x="6096000" y="-990138"/>
            <a:ext cx="3047999" cy="1645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A747AC-FBCD-401F-85D9-F585917BEF6B}"/>
              </a:ext>
            </a:extLst>
          </p:cNvPr>
          <p:cNvSpPr/>
          <p:nvPr userDrawn="1"/>
        </p:nvSpPr>
        <p:spPr>
          <a:xfrm>
            <a:off x="9143999" y="-989389"/>
            <a:ext cx="3047999" cy="1645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1072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BD6A3-F987-4FCC-A6EF-2EF0D33C0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F06A0-63CE-4272-B90E-4F20296BF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67220-06E3-427A-B4D3-9B0030E09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943841-AE0F-41C9-97CC-D11B02495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AEF53B-C85C-47DB-ADE4-C1D9FA682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D4FD38-14E5-4C36-B948-8BF3F794E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200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Top Right">
            <a:extLst>
              <a:ext uri="{FF2B5EF4-FFF2-40B4-BE49-F238E27FC236}">
                <a16:creationId xmlns:a16="http://schemas.microsoft.com/office/drawing/2014/main" id="{BACCE7B0-8D06-4252-8429-A339167D20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0800000">
            <a:off x="1975339" y="2702248"/>
            <a:ext cx="2062373" cy="4155752"/>
            <a:chOff x="10849" y="15178"/>
            <a:chExt cx="2198951" cy="3331254"/>
          </a:xfrm>
        </p:grpSpPr>
        <p:sp>
          <p:nvSpPr>
            <p:cNvPr id="12" name="Freeform: Shape 10">
              <a:extLst>
                <a:ext uri="{FF2B5EF4-FFF2-40B4-BE49-F238E27FC236}">
                  <a16:creationId xmlns:a16="http://schemas.microsoft.com/office/drawing/2014/main" id="{23D7796B-4F31-43D2-9935-135F7251B352}"/>
                </a:ext>
              </a:extLst>
            </p:cNvPr>
            <p:cNvSpPr/>
            <p:nvPr/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3" name="Freeform: Shape 11">
              <a:extLst>
                <a:ext uri="{FF2B5EF4-FFF2-40B4-BE49-F238E27FC236}">
                  <a16:creationId xmlns:a16="http://schemas.microsoft.com/office/drawing/2014/main" id="{023B3E92-CF7A-41F8-A5D4-FDD8C26708DC}"/>
                </a:ext>
              </a:extLst>
            </p:cNvPr>
            <p:cNvSpPr/>
            <p:nvPr/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4" name="Freeform: Shape 12">
              <a:extLst>
                <a:ext uri="{FF2B5EF4-FFF2-40B4-BE49-F238E27FC236}">
                  <a16:creationId xmlns:a16="http://schemas.microsoft.com/office/drawing/2014/main" id="{2194F273-6079-4D58-A510-0EBF4227520D}"/>
                </a:ext>
              </a:extLst>
            </p:cNvPr>
            <p:cNvSpPr/>
            <p:nvPr/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5" name="Freeform: Shape 13">
              <a:extLst>
                <a:ext uri="{FF2B5EF4-FFF2-40B4-BE49-F238E27FC236}">
                  <a16:creationId xmlns:a16="http://schemas.microsoft.com/office/drawing/2014/main" id="{AEC3FE6A-D4E9-4F9B-B689-9C5BF9326B6B}"/>
                </a:ext>
              </a:extLst>
            </p:cNvPr>
            <p:cNvSpPr/>
            <p:nvPr/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6" name="Freeform: Shape 14">
              <a:extLst>
                <a:ext uri="{FF2B5EF4-FFF2-40B4-BE49-F238E27FC236}">
                  <a16:creationId xmlns:a16="http://schemas.microsoft.com/office/drawing/2014/main" id="{B52D8E87-7BE8-4B9B-B18D-68C99705EECD}"/>
                </a:ext>
              </a:extLst>
            </p:cNvPr>
            <p:cNvSpPr/>
            <p:nvPr/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7" name="Freeform: Shape 15">
              <a:extLst>
                <a:ext uri="{FF2B5EF4-FFF2-40B4-BE49-F238E27FC236}">
                  <a16:creationId xmlns:a16="http://schemas.microsoft.com/office/drawing/2014/main" id="{6958AF13-A360-492B-8F33-E0608A11E679}"/>
                </a:ext>
              </a:extLst>
            </p:cNvPr>
            <p:cNvSpPr/>
            <p:nvPr/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8" name="Freeform: Shape 16">
              <a:extLst>
                <a:ext uri="{FF2B5EF4-FFF2-40B4-BE49-F238E27FC236}">
                  <a16:creationId xmlns:a16="http://schemas.microsoft.com/office/drawing/2014/main" id="{337AF046-BF07-462B-82F1-2215317CC3A6}"/>
                </a:ext>
              </a:extLst>
            </p:cNvPr>
            <p:cNvSpPr/>
            <p:nvPr/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248" y="381000"/>
            <a:ext cx="2552700" cy="1325563"/>
          </a:xfrm>
        </p:spPr>
        <p:txBody>
          <a:bodyPr>
            <a:noAutofit/>
          </a:bodyPr>
          <a:lstStyle>
            <a:lvl1pPr>
              <a:defRPr sz="30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F77331-6002-494B-B704-DDA9DEBB64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41248" y="1789113"/>
            <a:ext cx="2552700" cy="2696918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buFont typeface="Arial" panose="020B0604020202020204" pitchFamily="34" charset="0"/>
              <a:buNone/>
              <a:defRPr sz="1600"/>
            </a:lvl1pPr>
            <a:lvl2pPr marL="457200" indent="0">
              <a:lnSpc>
                <a:spcPts val="2200"/>
              </a:lnSpc>
              <a:buFont typeface="Arial" panose="020B0604020202020204" pitchFamily="34" charset="0"/>
              <a:buNone/>
              <a:defRPr sz="1600"/>
            </a:lvl2pPr>
            <a:lvl3pPr marL="914400" indent="0">
              <a:lnSpc>
                <a:spcPts val="2200"/>
              </a:lnSpc>
              <a:buFont typeface="Arial" panose="020B0604020202020204" pitchFamily="34" charset="0"/>
              <a:buNone/>
              <a:defRPr sz="1600"/>
            </a:lvl3pPr>
            <a:lvl4pPr marL="1371600" indent="0">
              <a:lnSpc>
                <a:spcPts val="2200"/>
              </a:lnSpc>
              <a:buFont typeface="Arial" panose="020B0604020202020204" pitchFamily="34" charset="0"/>
              <a:buNone/>
              <a:defRPr sz="1600"/>
            </a:lvl4pPr>
            <a:lvl5pPr marL="1828800" indent="0">
              <a:lnSpc>
                <a:spcPts val="2200"/>
              </a:lnSpc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Date Placeholder 6">
            <a:extLst>
              <a:ext uri="{FF2B5EF4-FFF2-40B4-BE49-F238E27FC236}">
                <a16:creationId xmlns:a16="http://schemas.microsoft.com/office/drawing/2014/main" id="{A1F8D2B3-30A8-4B83-A5C0-C99EF8934201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3713A46-E629-418A-9E89-B20468B63A3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035552" y="0"/>
            <a:ext cx="8156448" cy="6858000"/>
          </a:xfrm>
          <a:solidFill>
            <a:schemeClr val="accent5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027371-9F9C-42B2-9592-42A98399264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AD277C46-5330-47A5-B42E-8A406D22662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4469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08F2A-1C19-4116-80DF-E24EDDF28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A489A7-7CA6-4CC9-B634-FCB2E102C6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5F80D-1DB9-4E0A-8F68-924FC1C9C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93048-98A4-4EE6-A653-11BF380C7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A4DA3-10C7-48A6-9B15-38222B8CA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84E7EE-5B3B-427E-9807-020AEF8C7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6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248" y="381000"/>
            <a:ext cx="4572000" cy="1325563"/>
          </a:xfrm>
        </p:spPr>
        <p:txBody>
          <a:bodyPr>
            <a:normAutofit/>
          </a:bodyPr>
          <a:lstStyle>
            <a:lvl1pPr>
              <a:defRPr sz="30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F77331-6002-494B-B704-DDA9DEBB64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41248" y="1789112"/>
            <a:ext cx="4572000" cy="4166519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buNone/>
              <a:defRPr sz="1600"/>
            </a:lvl1pPr>
            <a:lvl2pPr marL="457200" indent="0">
              <a:lnSpc>
                <a:spcPts val="2200"/>
              </a:lnSpc>
              <a:buNone/>
              <a:defRPr sz="1600"/>
            </a:lvl2pPr>
            <a:lvl3pPr marL="914400" indent="0">
              <a:lnSpc>
                <a:spcPts val="2200"/>
              </a:lnSpc>
              <a:buNone/>
              <a:defRPr sz="1600"/>
            </a:lvl3pPr>
            <a:lvl4pPr marL="1371600" indent="0">
              <a:lnSpc>
                <a:spcPts val="2200"/>
              </a:lnSpc>
              <a:buNone/>
              <a:defRPr sz="1600"/>
            </a:lvl4pPr>
            <a:lvl5pPr marL="1828800" indent="0">
              <a:lnSpc>
                <a:spcPts val="22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Date Placeholder 6">
            <a:extLst>
              <a:ext uri="{FF2B5EF4-FFF2-40B4-BE49-F238E27FC236}">
                <a16:creationId xmlns:a16="http://schemas.microsoft.com/office/drawing/2014/main" id="{1717D704-6E87-4C09-AB8E-78E9D5F73955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6445CE96-5361-47BD-A601-9A41E497963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132064" y="0"/>
            <a:ext cx="4059936" cy="6858000"/>
          </a:xfrm>
          <a:solidFill>
            <a:schemeClr val="accent5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184B2061-5123-4D27-826E-8B5E6F98AAC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5471" y="1412748"/>
            <a:ext cx="4041648" cy="4032504"/>
          </a:xfrm>
          <a:solidFill>
            <a:schemeClr val="accent5"/>
          </a:solidFill>
          <a:ln w="101600">
            <a:solidFill>
              <a:schemeClr val="bg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7235C1BB-4D36-4657-8084-ED52E2DBF34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830BDA30-4954-480D-9CDA-DFEC700B4BA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991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FA2E8-50A1-4465-AC33-6FAC0E7736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5074920"/>
            <a:ext cx="10515600" cy="603504"/>
          </a:xfrm>
        </p:spPr>
        <p:txBody>
          <a:bodyPr anchor="b">
            <a:normAutofit/>
          </a:bodyPr>
          <a:lstStyle>
            <a:lvl1pPr algn="ctr">
              <a:defRPr sz="30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1678D0D-E7C0-4B71-92B6-4809F88B7A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" y="0"/>
            <a:ext cx="12188952" cy="4572000"/>
          </a:xfrm>
          <a:solidFill>
            <a:schemeClr val="accent5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742432"/>
            <a:ext cx="10515600" cy="36576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9" name="Bottom Right">
            <a:extLst>
              <a:ext uri="{FF2B5EF4-FFF2-40B4-BE49-F238E27FC236}">
                <a16:creationId xmlns:a16="http://schemas.microsoft.com/office/drawing/2014/main" id="{9B4D6141-35CF-451D-BD01-FA735BAA3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93448" y="3278144"/>
            <a:ext cx="4211600" cy="3581399"/>
            <a:chOff x="7980400" y="3276601"/>
            <a:chExt cx="4211600" cy="3581399"/>
          </a:xfrm>
        </p:grpSpPr>
        <p:grpSp>
          <p:nvGrpSpPr>
            <p:cNvPr id="20" name="Graphic 157">
              <a:extLst>
                <a:ext uri="{FF2B5EF4-FFF2-40B4-BE49-F238E27FC236}">
                  <a16:creationId xmlns:a16="http://schemas.microsoft.com/office/drawing/2014/main" id="{B322DFCF-90C7-4DBE-B29A-947503AAD1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7"/>
              <a:chOff x="4114800" y="1423987"/>
              <a:chExt cx="3961542" cy="4007547"/>
            </a:xfrm>
            <a:noFill/>
          </p:grpSpPr>
          <p:sp>
            <p:nvSpPr>
              <p:cNvPr id="22" name="Freeform: Shape 24">
                <a:extLst>
                  <a:ext uri="{FF2B5EF4-FFF2-40B4-BE49-F238E27FC236}">
                    <a16:creationId xmlns:a16="http://schemas.microsoft.com/office/drawing/2014/main" id="{F48A038F-FA3F-4515-8D04-97EF22E65817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23" name="Freeform: Shape 25">
                <a:extLst>
                  <a:ext uri="{FF2B5EF4-FFF2-40B4-BE49-F238E27FC236}">
                    <a16:creationId xmlns:a16="http://schemas.microsoft.com/office/drawing/2014/main" id="{8155636C-869C-4098-B5E6-7A6B4DB8B61D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24" name="Freeform: Shape 26">
                <a:extLst>
                  <a:ext uri="{FF2B5EF4-FFF2-40B4-BE49-F238E27FC236}">
                    <a16:creationId xmlns:a16="http://schemas.microsoft.com/office/drawing/2014/main" id="{0E4F1004-DF67-4659-A9F6-7B088CCA24A8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25" name="Freeform: Shape 30">
                <a:extLst>
                  <a:ext uri="{FF2B5EF4-FFF2-40B4-BE49-F238E27FC236}">
                    <a16:creationId xmlns:a16="http://schemas.microsoft.com/office/drawing/2014/main" id="{DE817514-787F-46B1-BA14-6DC30B01333A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26" name="Freeform: Shape 31">
                <a:extLst>
                  <a:ext uri="{FF2B5EF4-FFF2-40B4-BE49-F238E27FC236}">
                    <a16:creationId xmlns:a16="http://schemas.microsoft.com/office/drawing/2014/main" id="{19517BB1-651A-4460-87CD-207F8060759D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27" name="Freeform: Shape 32">
                <a:extLst>
                  <a:ext uri="{FF2B5EF4-FFF2-40B4-BE49-F238E27FC236}">
                    <a16:creationId xmlns:a16="http://schemas.microsoft.com/office/drawing/2014/main" id="{9C651D90-C3D5-4EDB-BE84-CFAF352CB560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28" name="Freeform: Shape 36">
                <a:extLst>
                  <a:ext uri="{FF2B5EF4-FFF2-40B4-BE49-F238E27FC236}">
                    <a16:creationId xmlns:a16="http://schemas.microsoft.com/office/drawing/2014/main" id="{DD986C4F-FAF9-4E46-AC0A-06859698AD68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</p:grpSp>
        <p:sp>
          <p:nvSpPr>
            <p:cNvPr id="21" name="Freeform: Shape 23">
              <a:extLst>
                <a:ext uri="{FF2B5EF4-FFF2-40B4-BE49-F238E27FC236}">
                  <a16:creationId xmlns:a16="http://schemas.microsoft.com/office/drawing/2014/main" id="{4338AACE-9CB3-4730-AE6B-8898D1E4D9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endParaRPr lang="en-GB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Graph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81000"/>
            <a:ext cx="10972800" cy="1325563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6" name="Bottom Right">
            <a:extLst>
              <a:ext uri="{FF2B5EF4-FFF2-40B4-BE49-F238E27FC236}">
                <a16:creationId xmlns:a16="http://schemas.microsoft.com/office/drawing/2014/main" id="{3F4EA131-028B-4E70-968A-F18FD27D36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93448" y="3278144"/>
            <a:ext cx="4211600" cy="3581399"/>
            <a:chOff x="7980400" y="3276601"/>
            <a:chExt cx="4211600" cy="3581399"/>
          </a:xfrm>
        </p:grpSpPr>
        <p:grpSp>
          <p:nvGrpSpPr>
            <p:cNvPr id="7" name="Graphic 157">
              <a:extLst>
                <a:ext uri="{FF2B5EF4-FFF2-40B4-BE49-F238E27FC236}">
                  <a16:creationId xmlns:a16="http://schemas.microsoft.com/office/drawing/2014/main" id="{35B6ADC5-2993-4C95-8FC0-E843BACAED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7"/>
              <a:chOff x="4114800" y="1423987"/>
              <a:chExt cx="3961542" cy="4007547"/>
            </a:xfrm>
            <a:noFill/>
          </p:grpSpPr>
          <p:sp>
            <p:nvSpPr>
              <p:cNvPr id="9" name="Freeform: Shape 24">
                <a:extLst>
                  <a:ext uri="{FF2B5EF4-FFF2-40B4-BE49-F238E27FC236}">
                    <a16:creationId xmlns:a16="http://schemas.microsoft.com/office/drawing/2014/main" id="{174FA252-C254-4DAB-A71B-2263B4B5F97A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0" name="Freeform: Shape 25">
                <a:extLst>
                  <a:ext uri="{FF2B5EF4-FFF2-40B4-BE49-F238E27FC236}">
                    <a16:creationId xmlns:a16="http://schemas.microsoft.com/office/drawing/2014/main" id="{B8C83007-5E21-486E-9DBB-38D4DFA65B88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1" name="Freeform: Shape 26">
                <a:extLst>
                  <a:ext uri="{FF2B5EF4-FFF2-40B4-BE49-F238E27FC236}">
                    <a16:creationId xmlns:a16="http://schemas.microsoft.com/office/drawing/2014/main" id="{1CA85DBE-60A4-4A34-A031-ED1979A4BEA5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2" name="Freeform: Shape 30">
                <a:extLst>
                  <a:ext uri="{FF2B5EF4-FFF2-40B4-BE49-F238E27FC236}">
                    <a16:creationId xmlns:a16="http://schemas.microsoft.com/office/drawing/2014/main" id="{4438E01A-3963-4B12-94A1-C68FBA48D5EB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3" name="Freeform: Shape 31">
                <a:extLst>
                  <a:ext uri="{FF2B5EF4-FFF2-40B4-BE49-F238E27FC236}">
                    <a16:creationId xmlns:a16="http://schemas.microsoft.com/office/drawing/2014/main" id="{0EDE04B1-4206-4F98-AD4E-C7F4E612668C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4" name="Freeform: Shape 32">
                <a:extLst>
                  <a:ext uri="{FF2B5EF4-FFF2-40B4-BE49-F238E27FC236}">
                    <a16:creationId xmlns:a16="http://schemas.microsoft.com/office/drawing/2014/main" id="{13D5B5F8-89AD-4F43-BD6E-2066CC4A4866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5" name="Freeform: Shape 36">
                <a:extLst>
                  <a:ext uri="{FF2B5EF4-FFF2-40B4-BE49-F238E27FC236}">
                    <a16:creationId xmlns:a16="http://schemas.microsoft.com/office/drawing/2014/main" id="{3F74D39B-7972-40FC-B9BA-41B1C9C31C4C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</p:grpSp>
        <p:sp>
          <p:nvSpPr>
            <p:cNvPr id="8" name="Freeform: Shape 23">
              <a:extLst>
                <a:ext uri="{FF2B5EF4-FFF2-40B4-BE49-F238E27FC236}">
                  <a16:creationId xmlns:a16="http://schemas.microsoft.com/office/drawing/2014/main" id="{85043687-D36C-4351-BB73-5FD8143B1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endParaRPr lang="en-GB" noProof="0" dirty="0"/>
            </a:p>
          </p:txBody>
        </p:sp>
      </p:grp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FE96B313-012D-4870-B065-8F7E74251B2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28964" y="1829525"/>
            <a:ext cx="10505786" cy="4337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81000"/>
            <a:ext cx="10972800" cy="1325563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6" name="Bottom Right">
            <a:extLst>
              <a:ext uri="{FF2B5EF4-FFF2-40B4-BE49-F238E27FC236}">
                <a16:creationId xmlns:a16="http://schemas.microsoft.com/office/drawing/2014/main" id="{3F4EA131-028B-4E70-968A-F18FD27D36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93448" y="3278144"/>
            <a:ext cx="4211600" cy="3581399"/>
            <a:chOff x="7980400" y="3276601"/>
            <a:chExt cx="4211600" cy="3581399"/>
          </a:xfrm>
        </p:grpSpPr>
        <p:grpSp>
          <p:nvGrpSpPr>
            <p:cNvPr id="7" name="Graphic 157">
              <a:extLst>
                <a:ext uri="{FF2B5EF4-FFF2-40B4-BE49-F238E27FC236}">
                  <a16:creationId xmlns:a16="http://schemas.microsoft.com/office/drawing/2014/main" id="{35B6ADC5-2993-4C95-8FC0-E843BACAED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7"/>
              <a:chOff x="4114800" y="1423987"/>
              <a:chExt cx="3961542" cy="4007547"/>
            </a:xfrm>
            <a:noFill/>
          </p:grpSpPr>
          <p:sp>
            <p:nvSpPr>
              <p:cNvPr id="9" name="Freeform: Shape 24">
                <a:extLst>
                  <a:ext uri="{FF2B5EF4-FFF2-40B4-BE49-F238E27FC236}">
                    <a16:creationId xmlns:a16="http://schemas.microsoft.com/office/drawing/2014/main" id="{174FA252-C254-4DAB-A71B-2263B4B5F97A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0" name="Freeform: Shape 25">
                <a:extLst>
                  <a:ext uri="{FF2B5EF4-FFF2-40B4-BE49-F238E27FC236}">
                    <a16:creationId xmlns:a16="http://schemas.microsoft.com/office/drawing/2014/main" id="{B8C83007-5E21-486E-9DBB-38D4DFA65B88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1" name="Freeform: Shape 26">
                <a:extLst>
                  <a:ext uri="{FF2B5EF4-FFF2-40B4-BE49-F238E27FC236}">
                    <a16:creationId xmlns:a16="http://schemas.microsoft.com/office/drawing/2014/main" id="{1CA85DBE-60A4-4A34-A031-ED1979A4BEA5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2" name="Freeform: Shape 30">
                <a:extLst>
                  <a:ext uri="{FF2B5EF4-FFF2-40B4-BE49-F238E27FC236}">
                    <a16:creationId xmlns:a16="http://schemas.microsoft.com/office/drawing/2014/main" id="{4438E01A-3963-4B12-94A1-C68FBA48D5EB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3" name="Freeform: Shape 31">
                <a:extLst>
                  <a:ext uri="{FF2B5EF4-FFF2-40B4-BE49-F238E27FC236}">
                    <a16:creationId xmlns:a16="http://schemas.microsoft.com/office/drawing/2014/main" id="{0EDE04B1-4206-4F98-AD4E-C7F4E612668C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4" name="Freeform: Shape 32">
                <a:extLst>
                  <a:ext uri="{FF2B5EF4-FFF2-40B4-BE49-F238E27FC236}">
                    <a16:creationId xmlns:a16="http://schemas.microsoft.com/office/drawing/2014/main" id="{13D5B5F8-89AD-4F43-BD6E-2066CC4A4866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15" name="Freeform: Shape 36">
                <a:extLst>
                  <a:ext uri="{FF2B5EF4-FFF2-40B4-BE49-F238E27FC236}">
                    <a16:creationId xmlns:a16="http://schemas.microsoft.com/office/drawing/2014/main" id="{3F74D39B-7972-40FC-B9BA-41B1C9C31C4C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</p:grpSp>
        <p:sp>
          <p:nvSpPr>
            <p:cNvPr id="8" name="Freeform: Shape 23">
              <a:extLst>
                <a:ext uri="{FF2B5EF4-FFF2-40B4-BE49-F238E27FC236}">
                  <a16:creationId xmlns:a16="http://schemas.microsoft.com/office/drawing/2014/main" id="{85043687-D36C-4351-BB73-5FD8143B1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endParaRPr lang="en-GB" noProof="0" dirty="0"/>
            </a:p>
          </p:txBody>
        </p:sp>
      </p:grp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B9360AE7-EA24-46DC-9539-F79F9E58EEF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28964" y="2060002"/>
            <a:ext cx="10515311" cy="3280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7901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848" y="1719072"/>
            <a:ext cx="4709160" cy="2926080"/>
          </a:xfrm>
        </p:spPr>
        <p:txBody>
          <a:bodyPr anchor="b" anchorCtr="0">
            <a:normAutofit/>
          </a:bodyPr>
          <a:lstStyle>
            <a:lvl1pPr>
              <a:lnSpc>
                <a:spcPts val="4000"/>
              </a:lnSpc>
              <a:defRPr sz="2800" spc="20" baseline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38A46BD-7BF9-45FF-8B9B-6269F3313EA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9048" cy="6858000"/>
          </a:xfrm>
          <a:solidFill>
            <a:schemeClr val="accent5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7320F30-F8B4-4ECD-B95C-9CEA2FB06F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84848" y="4864608"/>
            <a:ext cx="4709160" cy="36576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6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57200" indent="0">
              <a:lnSpc>
                <a:spcPts val="20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  <a:latin typeface="+mj-lt"/>
              </a:defRPr>
            </a:lvl2pPr>
            <a:lvl3pPr marL="914400" indent="0">
              <a:lnSpc>
                <a:spcPts val="20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  <a:latin typeface="+mj-lt"/>
              </a:defRPr>
            </a:lvl3pPr>
            <a:lvl4pPr marL="1371600" indent="0">
              <a:lnSpc>
                <a:spcPts val="20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  <a:latin typeface="+mj-lt"/>
              </a:defRPr>
            </a:lvl4pPr>
            <a:lvl5pPr marL="1828800" indent="0">
              <a:lnSpc>
                <a:spcPts val="20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Date Placeholder 6">
            <a:extLst>
              <a:ext uri="{FF2B5EF4-FFF2-40B4-BE49-F238E27FC236}">
                <a16:creationId xmlns:a16="http://schemas.microsoft.com/office/drawing/2014/main" id="{D70719F9-FF81-4368-9918-F7F8C83EEACE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841248" y="6356350"/>
            <a:ext cx="182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20" name="Footer Placeholder 7">
            <a:extLst>
              <a:ext uri="{FF2B5EF4-FFF2-40B4-BE49-F238E27FC236}">
                <a16:creationId xmlns:a16="http://schemas.microsoft.com/office/drawing/2014/main" id="{82554244-AFE2-4E78-B199-C2315AE10B2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345609" y="6356350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37031" y="6356350"/>
            <a:ext cx="1828800" cy="365125"/>
          </a:xfrm>
        </p:spPr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9" name="Top Right">
            <a:extLst>
              <a:ext uri="{FF2B5EF4-FFF2-40B4-BE49-F238E27FC236}">
                <a16:creationId xmlns:a16="http://schemas.microsoft.com/office/drawing/2014/main" id="{9C4825FE-0798-4C51-9649-7A9C4DE1DC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10154652" y="-8827"/>
            <a:ext cx="2037346" cy="3747453"/>
            <a:chOff x="10849" y="15178"/>
            <a:chExt cx="2198951" cy="3331254"/>
          </a:xfrm>
        </p:grpSpPr>
        <p:sp>
          <p:nvSpPr>
            <p:cNvPr id="12" name="Freeform: Shape 10">
              <a:extLst>
                <a:ext uri="{FF2B5EF4-FFF2-40B4-BE49-F238E27FC236}">
                  <a16:creationId xmlns:a16="http://schemas.microsoft.com/office/drawing/2014/main" id="{822B9B6C-AA13-4DF1-A092-D39EAEFA9051}"/>
                </a:ext>
              </a:extLst>
            </p:cNvPr>
            <p:cNvSpPr/>
            <p:nvPr/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3" name="Freeform: Shape 11">
              <a:extLst>
                <a:ext uri="{FF2B5EF4-FFF2-40B4-BE49-F238E27FC236}">
                  <a16:creationId xmlns:a16="http://schemas.microsoft.com/office/drawing/2014/main" id="{29B894B3-83A9-4074-93F1-DCC2A9A1CA30}"/>
                </a:ext>
              </a:extLst>
            </p:cNvPr>
            <p:cNvSpPr/>
            <p:nvPr/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4" name="Freeform: Shape 12">
              <a:extLst>
                <a:ext uri="{FF2B5EF4-FFF2-40B4-BE49-F238E27FC236}">
                  <a16:creationId xmlns:a16="http://schemas.microsoft.com/office/drawing/2014/main" id="{CB9B20C6-7251-4040-8920-FCE1AFC00F22}"/>
                </a:ext>
              </a:extLst>
            </p:cNvPr>
            <p:cNvSpPr/>
            <p:nvPr/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5" name="Freeform: Shape 13">
              <a:extLst>
                <a:ext uri="{FF2B5EF4-FFF2-40B4-BE49-F238E27FC236}">
                  <a16:creationId xmlns:a16="http://schemas.microsoft.com/office/drawing/2014/main" id="{4B278924-B03A-46BD-86D3-23814F354DAB}"/>
                </a:ext>
              </a:extLst>
            </p:cNvPr>
            <p:cNvSpPr/>
            <p:nvPr/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6" name="Freeform: Shape 14">
              <a:extLst>
                <a:ext uri="{FF2B5EF4-FFF2-40B4-BE49-F238E27FC236}">
                  <a16:creationId xmlns:a16="http://schemas.microsoft.com/office/drawing/2014/main" id="{60BB8FCC-3D93-47A8-AB4F-BDA9764AD1CB}"/>
                </a:ext>
              </a:extLst>
            </p:cNvPr>
            <p:cNvSpPr/>
            <p:nvPr/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7" name="Freeform: Shape 15">
              <a:extLst>
                <a:ext uri="{FF2B5EF4-FFF2-40B4-BE49-F238E27FC236}">
                  <a16:creationId xmlns:a16="http://schemas.microsoft.com/office/drawing/2014/main" id="{5BA303AA-6543-47AD-BDCE-99EA5718C682}"/>
                </a:ext>
              </a:extLst>
            </p:cNvPr>
            <p:cNvSpPr/>
            <p:nvPr/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  <p:sp>
          <p:nvSpPr>
            <p:cNvPr id="18" name="Freeform: Shape 16">
              <a:extLst>
                <a:ext uri="{FF2B5EF4-FFF2-40B4-BE49-F238E27FC236}">
                  <a16:creationId xmlns:a16="http://schemas.microsoft.com/office/drawing/2014/main" id="{CE322720-E7C1-458D-A1F7-DE4A9F9E6433}"/>
                </a:ext>
              </a:extLst>
            </p:cNvPr>
            <p:cNvSpPr/>
            <p:nvPr/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pPr rtl="0"/>
              <a:endParaRPr lang="en-GB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4278242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4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1">
            <a:extLst>
              <a:ext uri="{FF2B5EF4-FFF2-40B4-BE49-F238E27FC236}">
                <a16:creationId xmlns:a16="http://schemas.microsoft.com/office/drawing/2014/main" id="{E2735E56-216C-4BA9-B611-54BE87E46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048256"/>
            <a:ext cx="2206752" cy="868680"/>
          </a:xfrm>
        </p:spPr>
        <p:txBody>
          <a:bodyPr>
            <a:normAutofit/>
          </a:bodyPr>
          <a:lstStyle>
            <a:lvl1pPr algn="l">
              <a:lnSpc>
                <a:spcPts val="4000"/>
              </a:lnSpc>
              <a:defRPr sz="30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23">
            <a:extLst>
              <a:ext uri="{FF2B5EF4-FFF2-40B4-BE49-F238E27FC236}">
                <a16:creationId xmlns:a16="http://schemas.microsoft.com/office/drawing/2014/main" id="{9ABA5222-6FD6-405B-8AC8-18022C365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95928" y="923544"/>
            <a:ext cx="3383280" cy="1691640"/>
          </a:xfrm>
          <a:solidFill>
            <a:schemeClr val="accent5"/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Text Placeholder 28">
            <a:extLst>
              <a:ext uri="{FF2B5EF4-FFF2-40B4-BE49-F238E27FC236}">
                <a16:creationId xmlns:a16="http://schemas.microsoft.com/office/drawing/2014/main" id="{A1A33FCF-D2EB-478E-8679-428657895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995928" y="2752344"/>
            <a:ext cx="3346704" cy="265176"/>
          </a:xfrm>
        </p:spPr>
        <p:txBody>
          <a:bodyPr lIns="0" tIns="0" rIns="0" bIns="0"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3" name="Text Placeholder 28">
            <a:extLst>
              <a:ext uri="{FF2B5EF4-FFF2-40B4-BE49-F238E27FC236}">
                <a16:creationId xmlns:a16="http://schemas.microsoft.com/office/drawing/2014/main" id="{55274EF8-F641-41B2-89C1-FD94AFA4868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995928" y="3072384"/>
            <a:ext cx="3346704" cy="26517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 spc="2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Picture Placeholder 23">
            <a:extLst>
              <a:ext uri="{FF2B5EF4-FFF2-40B4-BE49-F238E27FC236}">
                <a16:creationId xmlns:a16="http://schemas.microsoft.com/office/drawing/2014/main" id="{EE7ECEE8-59DE-4E85-A8C7-51F1919C75A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110728" y="923544"/>
            <a:ext cx="3383280" cy="1691640"/>
          </a:xfrm>
          <a:solidFill>
            <a:schemeClr val="accent5"/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Text Placeholder 28">
            <a:extLst>
              <a:ext uri="{FF2B5EF4-FFF2-40B4-BE49-F238E27FC236}">
                <a16:creationId xmlns:a16="http://schemas.microsoft.com/office/drawing/2014/main" id="{D97FB821-8CBF-4A4F-B0B9-A06969A9637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10728" y="2752344"/>
            <a:ext cx="3346704" cy="265176"/>
          </a:xfrm>
        </p:spPr>
        <p:txBody>
          <a:bodyPr lIns="0" tIns="0" rIns="0" bIns="0"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0" name="Text Placeholder 28">
            <a:extLst>
              <a:ext uri="{FF2B5EF4-FFF2-40B4-BE49-F238E27FC236}">
                <a16:creationId xmlns:a16="http://schemas.microsoft.com/office/drawing/2014/main" id="{CD848540-6394-46BF-83DE-84862EC7C89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10728" y="3072384"/>
            <a:ext cx="3346704" cy="26517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 spc="2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1" name="Picture Placeholder 23">
            <a:extLst>
              <a:ext uri="{FF2B5EF4-FFF2-40B4-BE49-F238E27FC236}">
                <a16:creationId xmlns:a16="http://schemas.microsoft.com/office/drawing/2014/main" id="{AA8489A7-C95E-4BD6-A6DA-48D8AD7905CB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995928" y="3657600"/>
            <a:ext cx="3383280" cy="1691640"/>
          </a:xfrm>
          <a:solidFill>
            <a:schemeClr val="accent5"/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Text Placeholder 28">
            <a:extLst>
              <a:ext uri="{FF2B5EF4-FFF2-40B4-BE49-F238E27FC236}">
                <a16:creationId xmlns:a16="http://schemas.microsoft.com/office/drawing/2014/main" id="{52CC8864-A662-4E73-A14D-A4E610269DD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995928" y="5468112"/>
            <a:ext cx="3346704" cy="265176"/>
          </a:xfrm>
        </p:spPr>
        <p:txBody>
          <a:bodyPr lIns="0" tIns="0" rIns="0" bIns="0"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3" name="Text Placeholder 28">
            <a:extLst>
              <a:ext uri="{FF2B5EF4-FFF2-40B4-BE49-F238E27FC236}">
                <a16:creationId xmlns:a16="http://schemas.microsoft.com/office/drawing/2014/main" id="{548CD837-2123-4EC2-B247-12AACAD5C8B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995928" y="5779008"/>
            <a:ext cx="3346704" cy="26517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 spc="2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8A30C89E-0A33-4198-A183-7C0A4BD2FF9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8110728" y="3657600"/>
            <a:ext cx="3383280" cy="1691640"/>
          </a:xfrm>
          <a:solidFill>
            <a:schemeClr val="accent5"/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8">
            <a:extLst>
              <a:ext uri="{FF2B5EF4-FFF2-40B4-BE49-F238E27FC236}">
                <a16:creationId xmlns:a16="http://schemas.microsoft.com/office/drawing/2014/main" id="{C04926A4-C940-425C-86F4-9DA0FCF3E45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10728" y="5468112"/>
            <a:ext cx="3346704" cy="265176"/>
          </a:xfrm>
        </p:spPr>
        <p:txBody>
          <a:bodyPr lIns="0" tIns="0" rIns="0" bIns="0"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6" name="Text Placeholder 28">
            <a:extLst>
              <a:ext uri="{FF2B5EF4-FFF2-40B4-BE49-F238E27FC236}">
                <a16:creationId xmlns:a16="http://schemas.microsoft.com/office/drawing/2014/main" id="{02468BEF-BD57-4418-9C05-3675010184E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110728" y="5779008"/>
            <a:ext cx="3346704" cy="26517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 spc="2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grpSp>
        <p:nvGrpSpPr>
          <p:cNvPr id="38" name="Bottom Right">
            <a:extLst>
              <a:ext uri="{FF2B5EF4-FFF2-40B4-BE49-F238E27FC236}">
                <a16:creationId xmlns:a16="http://schemas.microsoft.com/office/drawing/2014/main" id="{B36FFE50-05C0-4942-89B8-DEE732CC38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0" y="3284231"/>
            <a:ext cx="3899905" cy="3581399"/>
            <a:chOff x="7980400" y="3276601"/>
            <a:chExt cx="4211600" cy="3581399"/>
          </a:xfrm>
        </p:grpSpPr>
        <p:grpSp>
          <p:nvGrpSpPr>
            <p:cNvPr id="39" name="Graphic 157">
              <a:extLst>
                <a:ext uri="{FF2B5EF4-FFF2-40B4-BE49-F238E27FC236}">
                  <a16:creationId xmlns:a16="http://schemas.microsoft.com/office/drawing/2014/main" id="{A0172B24-EE58-47CA-9252-3427B1FD3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7"/>
              <a:chOff x="4114800" y="1423987"/>
              <a:chExt cx="3961542" cy="4007547"/>
            </a:xfrm>
            <a:noFill/>
          </p:grpSpPr>
          <p:sp>
            <p:nvSpPr>
              <p:cNvPr id="41" name="Freeform: Shape 24">
                <a:extLst>
                  <a:ext uri="{FF2B5EF4-FFF2-40B4-BE49-F238E27FC236}">
                    <a16:creationId xmlns:a16="http://schemas.microsoft.com/office/drawing/2014/main" id="{8C675FC1-39D2-4629-BC15-4DE2B87A385D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42" name="Freeform: Shape 25">
                <a:extLst>
                  <a:ext uri="{FF2B5EF4-FFF2-40B4-BE49-F238E27FC236}">
                    <a16:creationId xmlns:a16="http://schemas.microsoft.com/office/drawing/2014/main" id="{AD8E5605-F606-41F2-8FA0-0819ACE79B06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43" name="Freeform: Shape 26">
                <a:extLst>
                  <a:ext uri="{FF2B5EF4-FFF2-40B4-BE49-F238E27FC236}">
                    <a16:creationId xmlns:a16="http://schemas.microsoft.com/office/drawing/2014/main" id="{7B78C10B-193F-4033-B31B-9E56610D22F4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44" name="Freeform: Shape 30">
                <a:extLst>
                  <a:ext uri="{FF2B5EF4-FFF2-40B4-BE49-F238E27FC236}">
                    <a16:creationId xmlns:a16="http://schemas.microsoft.com/office/drawing/2014/main" id="{F0624257-FB1D-4F83-9320-65F1651FDF48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45" name="Freeform: Shape 31">
                <a:extLst>
                  <a:ext uri="{FF2B5EF4-FFF2-40B4-BE49-F238E27FC236}">
                    <a16:creationId xmlns:a16="http://schemas.microsoft.com/office/drawing/2014/main" id="{B8CF1011-9F94-4FA3-A166-9C40E5E9ACA2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46" name="Freeform: Shape 32">
                <a:extLst>
                  <a:ext uri="{FF2B5EF4-FFF2-40B4-BE49-F238E27FC236}">
                    <a16:creationId xmlns:a16="http://schemas.microsoft.com/office/drawing/2014/main" id="{45028FD8-E287-4787-BAD0-D5B4C5DB9AB8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47" name="Freeform: Shape 36">
                <a:extLst>
                  <a:ext uri="{FF2B5EF4-FFF2-40B4-BE49-F238E27FC236}">
                    <a16:creationId xmlns:a16="http://schemas.microsoft.com/office/drawing/2014/main" id="{117B12D1-6969-4FC0-B274-5DFD143DEB78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</p:grpSp>
        <p:sp>
          <p:nvSpPr>
            <p:cNvPr id="40" name="Freeform: Shape 23">
              <a:extLst>
                <a:ext uri="{FF2B5EF4-FFF2-40B4-BE49-F238E27FC236}">
                  <a16:creationId xmlns:a16="http://schemas.microsoft.com/office/drawing/2014/main" id="{E51F424F-933D-4AE9-A7D4-47D30A8E4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endParaRPr lang="en-GB" noProof="0" dirty="0"/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6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8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1">
            <a:extLst>
              <a:ext uri="{FF2B5EF4-FFF2-40B4-BE49-F238E27FC236}">
                <a16:creationId xmlns:a16="http://schemas.microsoft.com/office/drawing/2014/main" id="{B49703BB-2651-4695-AEAC-09D07157C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048256"/>
            <a:ext cx="2206752" cy="868680"/>
          </a:xfrm>
        </p:spPr>
        <p:txBody>
          <a:bodyPr>
            <a:normAutofit/>
          </a:bodyPr>
          <a:lstStyle>
            <a:lvl1pPr algn="l">
              <a:lnSpc>
                <a:spcPts val="4000"/>
              </a:lnSpc>
              <a:defRPr sz="30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71850" y="905256"/>
            <a:ext cx="1828800" cy="1371600"/>
          </a:xfrm>
          <a:solidFill>
            <a:schemeClr val="accent5"/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Picture Placeholder 23">
            <a:extLst>
              <a:ext uri="{FF2B5EF4-FFF2-40B4-BE49-F238E27FC236}">
                <a16:creationId xmlns:a16="http://schemas.microsoft.com/office/drawing/2014/main" id="{9ABA5222-6FD6-405B-8AC8-18022C365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68950" y="905256"/>
            <a:ext cx="1828800" cy="1371600"/>
          </a:xfrm>
          <a:solidFill>
            <a:schemeClr val="accent5"/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Picture Placeholder 23">
            <a:extLst>
              <a:ext uri="{FF2B5EF4-FFF2-40B4-BE49-F238E27FC236}">
                <a16:creationId xmlns:a16="http://schemas.microsoft.com/office/drawing/2014/main" id="{124DE785-775F-4AE4-94B3-FA728188EB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766050" y="905256"/>
            <a:ext cx="1828800" cy="1371600"/>
          </a:xfrm>
          <a:solidFill>
            <a:schemeClr val="accent5"/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Picture Placeholder 23">
            <a:extLst>
              <a:ext uri="{FF2B5EF4-FFF2-40B4-BE49-F238E27FC236}">
                <a16:creationId xmlns:a16="http://schemas.microsoft.com/office/drawing/2014/main" id="{F5694B35-7776-4DB9-9EB7-3AF076EC357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963150" y="905256"/>
            <a:ext cx="1828800" cy="1371600"/>
          </a:xfrm>
          <a:solidFill>
            <a:schemeClr val="accent5"/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28">
            <a:extLst>
              <a:ext uri="{FF2B5EF4-FFF2-40B4-BE49-F238E27FC236}">
                <a16:creationId xmlns:a16="http://schemas.microsoft.com/office/drawing/2014/main" id="{CC3A7E03-4F06-4380-90A1-845651EEA3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52801" y="2441448"/>
            <a:ext cx="1828800" cy="265176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 spc="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1" name="Text Placeholder 28">
            <a:extLst>
              <a:ext uri="{FF2B5EF4-FFF2-40B4-BE49-F238E27FC236}">
                <a16:creationId xmlns:a16="http://schemas.microsoft.com/office/drawing/2014/main" id="{31AF5791-727B-438A-A7EF-5D132167C8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52800" y="2761488"/>
            <a:ext cx="1828800" cy="26517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00" b="0" spc="2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0" name="Text Placeholder 28">
            <a:extLst>
              <a:ext uri="{FF2B5EF4-FFF2-40B4-BE49-F238E27FC236}">
                <a16:creationId xmlns:a16="http://schemas.microsoft.com/office/drawing/2014/main" id="{61176CED-9BFE-4139-B6C8-10F9A4DD5F2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34024" y="2441448"/>
            <a:ext cx="1828800" cy="265176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 spc="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28">
            <a:extLst>
              <a:ext uri="{FF2B5EF4-FFF2-40B4-BE49-F238E27FC236}">
                <a16:creationId xmlns:a16="http://schemas.microsoft.com/office/drawing/2014/main" id="{BB2D875B-8A2E-4BAA-87D2-8E96456A85C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34023" y="2761488"/>
            <a:ext cx="1828800" cy="26517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00" b="0" spc="2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2" name="Text Placeholder 28">
            <a:extLst>
              <a:ext uri="{FF2B5EF4-FFF2-40B4-BE49-F238E27FC236}">
                <a16:creationId xmlns:a16="http://schemas.microsoft.com/office/drawing/2014/main" id="{85BF81E7-E1BD-4D1E-82F6-A7C0CDD6D5B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66050" y="2441448"/>
            <a:ext cx="1828800" cy="265176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 spc="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3" name="Text Placeholder 28">
            <a:extLst>
              <a:ext uri="{FF2B5EF4-FFF2-40B4-BE49-F238E27FC236}">
                <a16:creationId xmlns:a16="http://schemas.microsoft.com/office/drawing/2014/main" id="{B966330D-3F04-4061-A0B4-9AB5D36C682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766049" y="2761488"/>
            <a:ext cx="1828800" cy="26517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00" b="0" spc="2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Text Placeholder 28">
            <a:extLst>
              <a:ext uri="{FF2B5EF4-FFF2-40B4-BE49-F238E27FC236}">
                <a16:creationId xmlns:a16="http://schemas.microsoft.com/office/drawing/2014/main" id="{3D67AFFF-E27F-41A0-8D71-544EA9CDAF6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963151" y="2441448"/>
            <a:ext cx="1828800" cy="265176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 spc="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5" name="Text Placeholder 28">
            <a:extLst>
              <a:ext uri="{FF2B5EF4-FFF2-40B4-BE49-F238E27FC236}">
                <a16:creationId xmlns:a16="http://schemas.microsoft.com/office/drawing/2014/main" id="{165BC447-A277-4C10-8A24-D47C19A127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963150" y="2761488"/>
            <a:ext cx="1828800" cy="26517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00" b="0" spc="2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Picture Placeholder 23">
            <a:extLst>
              <a:ext uri="{FF2B5EF4-FFF2-40B4-BE49-F238E27FC236}">
                <a16:creationId xmlns:a16="http://schemas.microsoft.com/office/drawing/2014/main" id="{D38576C9-402D-4831-A0EF-BBCA80D73A7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371850" y="3639312"/>
            <a:ext cx="1828800" cy="1371600"/>
          </a:xfrm>
          <a:solidFill>
            <a:schemeClr val="accent5"/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7" name="Picture Placeholder 23">
            <a:extLst>
              <a:ext uri="{FF2B5EF4-FFF2-40B4-BE49-F238E27FC236}">
                <a16:creationId xmlns:a16="http://schemas.microsoft.com/office/drawing/2014/main" id="{7C6F3EEF-659E-493F-AFB3-FCED6B1DF51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568950" y="3639312"/>
            <a:ext cx="1828800" cy="1371600"/>
          </a:xfrm>
          <a:solidFill>
            <a:schemeClr val="accent5"/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8" name="Picture Placeholder 23">
            <a:extLst>
              <a:ext uri="{FF2B5EF4-FFF2-40B4-BE49-F238E27FC236}">
                <a16:creationId xmlns:a16="http://schemas.microsoft.com/office/drawing/2014/main" id="{979DF6BA-4DEB-48BE-B6A3-693B3E7BBA0F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7766050" y="3639312"/>
            <a:ext cx="1828800" cy="1371600"/>
          </a:xfrm>
          <a:solidFill>
            <a:schemeClr val="accent5"/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Picture Placeholder 23">
            <a:extLst>
              <a:ext uri="{FF2B5EF4-FFF2-40B4-BE49-F238E27FC236}">
                <a16:creationId xmlns:a16="http://schemas.microsoft.com/office/drawing/2014/main" id="{5BBD9013-A1CA-4022-8094-3B41A2583423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963150" y="3639312"/>
            <a:ext cx="1828800" cy="1371600"/>
          </a:xfrm>
          <a:solidFill>
            <a:schemeClr val="accent5"/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F2248C56-00FA-4F0D-BF46-063951CCC53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52801" y="5175504"/>
            <a:ext cx="1828800" cy="265176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 spc="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35FEBC56-AFA3-4970-8BC5-C90EE1A9E68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52800" y="5504688"/>
            <a:ext cx="1828800" cy="26517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00" b="0" spc="2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2" name="Text Placeholder 28">
            <a:extLst>
              <a:ext uri="{FF2B5EF4-FFF2-40B4-BE49-F238E27FC236}">
                <a16:creationId xmlns:a16="http://schemas.microsoft.com/office/drawing/2014/main" id="{8CCCF04E-E04C-4AB1-9C53-B92D17F9326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534024" y="5175504"/>
            <a:ext cx="1828800" cy="265176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 spc="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3" name="Text Placeholder 28">
            <a:extLst>
              <a:ext uri="{FF2B5EF4-FFF2-40B4-BE49-F238E27FC236}">
                <a16:creationId xmlns:a16="http://schemas.microsoft.com/office/drawing/2014/main" id="{219B05E2-B801-49E7-BB53-1DA62B85967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534023" y="5504688"/>
            <a:ext cx="1828800" cy="26517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00" b="0" spc="2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4" name="Text Placeholder 28">
            <a:extLst>
              <a:ext uri="{FF2B5EF4-FFF2-40B4-BE49-F238E27FC236}">
                <a16:creationId xmlns:a16="http://schemas.microsoft.com/office/drawing/2014/main" id="{A31D8B7D-D3A7-4B0C-8920-B72C7DDA4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766050" y="5175504"/>
            <a:ext cx="1828800" cy="265176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 spc="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5" name="Text Placeholder 28">
            <a:extLst>
              <a:ext uri="{FF2B5EF4-FFF2-40B4-BE49-F238E27FC236}">
                <a16:creationId xmlns:a16="http://schemas.microsoft.com/office/drawing/2014/main" id="{C2A50E85-EEA7-44BE-9C60-F2F8E34A5D3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766049" y="5504688"/>
            <a:ext cx="1828800" cy="26517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00" b="0" spc="2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6" name="Text Placeholder 28">
            <a:extLst>
              <a:ext uri="{FF2B5EF4-FFF2-40B4-BE49-F238E27FC236}">
                <a16:creationId xmlns:a16="http://schemas.microsoft.com/office/drawing/2014/main" id="{786FCB93-7EDA-432A-9123-7F027D3530E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963151" y="5175504"/>
            <a:ext cx="1828800" cy="265176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 spc="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7" name="Text Placeholder 28">
            <a:extLst>
              <a:ext uri="{FF2B5EF4-FFF2-40B4-BE49-F238E27FC236}">
                <a16:creationId xmlns:a16="http://schemas.microsoft.com/office/drawing/2014/main" id="{69394CE7-498A-4E40-A644-3E96C78BBACC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963150" y="5504688"/>
            <a:ext cx="1828800" cy="265176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00" b="0" spc="2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grpSp>
        <p:nvGrpSpPr>
          <p:cNvPr id="40" name="Bottom Right">
            <a:extLst>
              <a:ext uri="{FF2B5EF4-FFF2-40B4-BE49-F238E27FC236}">
                <a16:creationId xmlns:a16="http://schemas.microsoft.com/office/drawing/2014/main" id="{7CC44202-D72A-410C-BDF3-D38B444592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0" y="3284231"/>
            <a:ext cx="3899905" cy="3581399"/>
            <a:chOff x="7980400" y="3276601"/>
            <a:chExt cx="4211600" cy="3581399"/>
          </a:xfrm>
        </p:grpSpPr>
        <p:grpSp>
          <p:nvGrpSpPr>
            <p:cNvPr id="41" name="Graphic 157">
              <a:extLst>
                <a:ext uri="{FF2B5EF4-FFF2-40B4-BE49-F238E27FC236}">
                  <a16:creationId xmlns:a16="http://schemas.microsoft.com/office/drawing/2014/main" id="{7256F1E1-6B3C-4A7D-A2DA-E78B8167AE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662740" y="3276601"/>
              <a:ext cx="3529260" cy="3581397"/>
              <a:chOff x="4114800" y="1423987"/>
              <a:chExt cx="3961542" cy="4007547"/>
            </a:xfrm>
            <a:noFill/>
          </p:grpSpPr>
          <p:sp>
            <p:nvSpPr>
              <p:cNvPr id="43" name="Freeform: Shape 24">
                <a:extLst>
                  <a:ext uri="{FF2B5EF4-FFF2-40B4-BE49-F238E27FC236}">
                    <a16:creationId xmlns:a16="http://schemas.microsoft.com/office/drawing/2014/main" id="{CBACE6E7-9D64-4E22-947B-A16BC13A495D}"/>
                  </a:ext>
                </a:extLst>
              </p:cNvPr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44" name="Freeform: Shape 25">
                <a:extLst>
                  <a:ext uri="{FF2B5EF4-FFF2-40B4-BE49-F238E27FC236}">
                    <a16:creationId xmlns:a16="http://schemas.microsoft.com/office/drawing/2014/main" id="{312E2F0C-7DDA-46C1-8BFC-0CB6610ED2D6}"/>
                  </a:ext>
                </a:extLst>
              </p:cNvPr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45" name="Freeform: Shape 26">
                <a:extLst>
                  <a:ext uri="{FF2B5EF4-FFF2-40B4-BE49-F238E27FC236}">
                    <a16:creationId xmlns:a16="http://schemas.microsoft.com/office/drawing/2014/main" id="{B00BB558-C9D3-4865-9D7C-68080BD9BC5C}"/>
                  </a:ext>
                </a:extLst>
              </p:cNvPr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46" name="Freeform: Shape 30">
                <a:extLst>
                  <a:ext uri="{FF2B5EF4-FFF2-40B4-BE49-F238E27FC236}">
                    <a16:creationId xmlns:a16="http://schemas.microsoft.com/office/drawing/2014/main" id="{DE84E9D1-C6BC-4D0F-8E28-452D1A2D6348}"/>
                  </a:ext>
                </a:extLst>
              </p:cNvPr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47" name="Freeform: Shape 31">
                <a:extLst>
                  <a:ext uri="{FF2B5EF4-FFF2-40B4-BE49-F238E27FC236}">
                    <a16:creationId xmlns:a16="http://schemas.microsoft.com/office/drawing/2014/main" id="{7EBBCCB4-1809-40AD-91F6-39C28759E5E8}"/>
                  </a:ext>
                </a:extLst>
              </p:cNvPr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48" name="Freeform: Shape 32">
                <a:extLst>
                  <a:ext uri="{FF2B5EF4-FFF2-40B4-BE49-F238E27FC236}">
                    <a16:creationId xmlns:a16="http://schemas.microsoft.com/office/drawing/2014/main" id="{BA3FEF5E-47CD-4172-8DF6-02148A3725E4}"/>
                  </a:ext>
                </a:extLst>
              </p:cNvPr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  <p:sp>
            <p:nvSpPr>
              <p:cNvPr id="49" name="Freeform: Shape 36">
                <a:extLst>
                  <a:ext uri="{FF2B5EF4-FFF2-40B4-BE49-F238E27FC236}">
                    <a16:creationId xmlns:a16="http://schemas.microsoft.com/office/drawing/2014/main" id="{A0DB2A11-69BA-47A8-83C3-24DC12533D21}"/>
                  </a:ext>
                </a:extLst>
              </p:cNvPr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endParaRPr lang="en-GB" noProof="0" dirty="0"/>
              </a:p>
            </p:txBody>
          </p:sp>
        </p:grpSp>
        <p:sp>
          <p:nvSpPr>
            <p:cNvPr id="42" name="Freeform: Shape 23">
              <a:extLst>
                <a:ext uri="{FF2B5EF4-FFF2-40B4-BE49-F238E27FC236}">
                  <a16:creationId xmlns:a16="http://schemas.microsoft.com/office/drawing/2014/main" id="{03BB437D-6EF7-4ADF-B47F-C4F3AA64A8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endParaRPr lang="en-GB" noProof="0" dirty="0"/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659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81000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1825625"/>
            <a:ext cx="10972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70" r:id="rId3"/>
    <p:sldLayoutId id="2147483651" r:id="rId4"/>
    <p:sldLayoutId id="2147483654" r:id="rId5"/>
    <p:sldLayoutId id="2147483673" r:id="rId6"/>
    <p:sldLayoutId id="2147483663" r:id="rId7"/>
    <p:sldLayoutId id="2147483667" r:id="rId8"/>
    <p:sldLayoutId id="2147483664" r:id="rId9"/>
    <p:sldLayoutId id="2147483671" r:id="rId10"/>
    <p:sldLayoutId id="2147483672" r:id="rId11"/>
    <p:sldLayoutId id="2147483662" r:id="rId12"/>
    <p:sldLayoutId id="2147483666" r:id="rId13"/>
    <p:sldLayoutId id="2147483660" r:id="rId14"/>
    <p:sldLayoutId id="2147483661" r:id="rId15"/>
    <p:sldLayoutId id="2147483652" r:id="rId16"/>
    <p:sldLayoutId id="2147483653" r:id="rId17"/>
    <p:sldLayoutId id="2147483655" r:id="rId18"/>
    <p:sldLayoutId id="2147483656" r:id="rId19"/>
    <p:sldLayoutId id="2147483657" r:id="rId2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cap="all" spc="3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528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152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10" pos="1920" userDrawn="1">
          <p15:clr>
            <a:srgbClr val="547EBF"/>
          </p15:clr>
        </p15:guide>
        <p15:guide id="12" pos="5736" userDrawn="1">
          <p15:clr>
            <a:srgbClr val="547EBF"/>
          </p15:clr>
        </p15:guide>
        <p15:guide id="15" pos="5112" userDrawn="1">
          <p15:clr>
            <a:srgbClr val="9FCC3B"/>
          </p15:clr>
        </p15:guide>
        <p15:guide id="16" pos="2544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43F67-9C70-4748-8C0C-3A7863422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6184" y="-217"/>
            <a:ext cx="6568468" cy="1409068"/>
          </a:xfrm>
        </p:spPr>
        <p:txBody>
          <a:bodyPr anchor="ctr">
            <a:normAutofit/>
          </a:bodyPr>
          <a:lstStyle/>
          <a:p>
            <a:r>
              <a:rPr lang="en-US" b="1" dirty="0"/>
              <a:t>Forever Aloe Vera Company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947D6D17-C1D0-689B-486F-AFBE79B77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1894" y="1242752"/>
            <a:ext cx="2785997" cy="896980"/>
          </a:xfrm>
        </p:spPr>
        <p:txBody>
          <a:bodyPr/>
          <a:lstStyle/>
          <a:p>
            <a:r>
              <a:rPr lang="en-US" sz="1800" b="1" dirty="0"/>
              <a:t>Founder Rex Maughan </a:t>
            </a:r>
          </a:p>
          <a:p>
            <a:r>
              <a:rPr lang="en-US" sz="1800" b="1" dirty="0"/>
              <a:t>1978 / Arizona ,USA</a:t>
            </a:r>
          </a:p>
        </p:txBody>
      </p:sp>
      <p:pic>
        <p:nvPicPr>
          <p:cNvPr id="12" name="Picture Placeholder 11" descr="A person in a suit and tie&#10;&#10;Description automatically generated">
            <a:extLst>
              <a:ext uri="{FF2B5EF4-FFF2-40B4-BE49-F238E27FC236}">
                <a16:creationId xmlns:a16="http://schemas.microsoft.com/office/drawing/2014/main" id="{40F55031-82AF-F63D-DE9A-ED820D0967E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l="9639" t="275" r="-301" b="-275"/>
          <a:stretch/>
        </p:blipFill>
        <p:spPr>
          <a:xfrm>
            <a:off x="261895" y="2138862"/>
            <a:ext cx="2795436" cy="2691915"/>
          </a:xfrm>
          <a:noFill/>
        </p:spPr>
      </p:pic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A307BF6E-77A4-CCFD-9F70-204A841140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39554" y="1169683"/>
            <a:ext cx="3161777" cy="677775"/>
          </a:xfrm>
        </p:spPr>
        <p:txBody>
          <a:bodyPr>
            <a:normAutofit/>
          </a:bodyPr>
          <a:lstStyle/>
          <a:p>
            <a:pPr algn="ctr"/>
            <a:r>
              <a:rPr lang="en-US" sz="1800" b="1" dirty="0"/>
              <a:t>Aloe A miracle Plant/ God's Gift to mind kind</a:t>
            </a:r>
            <a:endParaRPr lang="en-US"/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8EEDE96F-DCBD-62AB-21D1-BE5482AB58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277350" y="1282679"/>
            <a:ext cx="2514600" cy="823912"/>
          </a:xfrm>
        </p:spPr>
        <p:txBody>
          <a:bodyPr>
            <a:normAutofit/>
          </a:bodyPr>
          <a:lstStyle/>
          <a:p>
            <a:pPr algn="ctr"/>
            <a:r>
              <a:rPr lang="en-US" sz="1800" b="1" dirty="0"/>
              <a:t>Forever Aloe Vera Products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371F2-DBA5-415A-82C8-651F587B857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277350" y="2106591"/>
            <a:ext cx="2514600" cy="3892254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buFont typeface="Wingdings" panose="020B0604020202020204" pitchFamily="34" charset="0"/>
              <a:buChar char="Ø"/>
            </a:pPr>
            <a:r>
              <a:rPr lang="en-US" sz="1100" dirty="0">
                <a:solidFill>
                  <a:srgbClr val="111111"/>
                </a:solidFill>
              </a:rPr>
              <a:t>HEALTH AND WELLNESS DRINK </a:t>
            </a:r>
          </a:p>
          <a:p>
            <a:pPr>
              <a:buFont typeface="Wingdings" panose="020B0604020202020204" pitchFamily="34" charset="0"/>
              <a:buChar char="Ø"/>
            </a:pPr>
            <a:r>
              <a:rPr lang="en-US" sz="1100" dirty="0">
                <a:solidFill>
                  <a:srgbClr val="111111"/>
                </a:solidFill>
              </a:rPr>
              <a:t>NUTRITIONAL PRODUCTS </a:t>
            </a:r>
          </a:p>
          <a:p>
            <a:pPr>
              <a:buFont typeface="Wingdings" panose="020B0604020202020204" pitchFamily="34" charset="0"/>
              <a:buChar char="Ø"/>
            </a:pPr>
            <a:r>
              <a:rPr lang="en-US" sz="1100" dirty="0">
                <a:solidFill>
                  <a:srgbClr val="111111"/>
                </a:solidFill>
              </a:rPr>
              <a:t>WEIGHT MANAGEMENT </a:t>
            </a:r>
          </a:p>
          <a:p>
            <a:pPr>
              <a:buFont typeface="Wingdings" panose="020B0604020202020204" pitchFamily="34" charset="0"/>
              <a:buChar char="Ø"/>
            </a:pPr>
            <a:r>
              <a:rPr lang="en-US" sz="1100" dirty="0">
                <a:solidFill>
                  <a:srgbClr val="111111"/>
                </a:solidFill>
              </a:rPr>
              <a:t>FIT PROGRAM </a:t>
            </a:r>
          </a:p>
          <a:p>
            <a:pPr>
              <a:buFont typeface="Wingdings" panose="020B0604020202020204" pitchFamily="34" charset="0"/>
              <a:buChar char="Ø"/>
            </a:pPr>
            <a:r>
              <a:rPr lang="en-US" sz="1100" dirty="0">
                <a:solidFill>
                  <a:srgbClr val="111111"/>
                </a:solidFill>
              </a:rPr>
              <a:t>GOOD DIGESTIVE HEALTH</a:t>
            </a:r>
          </a:p>
          <a:p>
            <a:pPr>
              <a:buFont typeface="Wingdings" panose="020B0604020202020204" pitchFamily="34" charset="0"/>
              <a:buChar char="Ø"/>
            </a:pPr>
            <a:r>
              <a:rPr lang="en-US" sz="1100" dirty="0">
                <a:solidFill>
                  <a:srgbClr val="111111"/>
                </a:solidFill>
              </a:rPr>
              <a:t>IMMUNITY &amp; GUT DRINK</a:t>
            </a:r>
          </a:p>
          <a:p>
            <a:pPr>
              <a:buFont typeface="Wingdings" panose="020B0604020202020204" pitchFamily="34" charset="0"/>
              <a:buChar char="Ø"/>
            </a:pPr>
            <a:r>
              <a:rPr lang="en-US" sz="1100" dirty="0">
                <a:solidFill>
                  <a:srgbClr val="111111"/>
                </a:solidFill>
              </a:rPr>
              <a:t>SPORTS &amp; MOBILITY</a:t>
            </a:r>
          </a:p>
          <a:p>
            <a:pPr>
              <a:buFont typeface="Wingdings" panose="020B0604020202020204" pitchFamily="34" charset="0"/>
              <a:buChar char="Ø"/>
            </a:pPr>
            <a:r>
              <a:rPr lang="en-US" sz="1100" dirty="0">
                <a:solidFill>
                  <a:srgbClr val="111111"/>
                </a:solidFill>
              </a:rPr>
              <a:t>PERSONAL &amp; SKIN CARE </a:t>
            </a:r>
          </a:p>
          <a:p>
            <a:pPr>
              <a:buFont typeface="Wingdings" panose="020B0604020202020204" pitchFamily="34" charset="0"/>
              <a:buChar char="Ø"/>
            </a:pPr>
            <a:r>
              <a:rPr lang="en-US" sz="1100" dirty="0">
                <a:solidFill>
                  <a:srgbClr val="111111"/>
                </a:solidFill>
              </a:rPr>
              <a:t>VEGAN &amp; CERTIFIED ORGANIC </a:t>
            </a:r>
          </a:p>
          <a:p>
            <a:pPr>
              <a:buFont typeface="Wingdings" panose="020B0604020202020204" pitchFamily="34" charset="0"/>
              <a:buChar char="Ø"/>
            </a:pPr>
            <a:endParaRPr lang="en-US" sz="1100" dirty="0">
              <a:solidFill>
                <a:srgbClr val="111111"/>
              </a:solidFill>
            </a:endParaRPr>
          </a:p>
          <a:p>
            <a:pPr>
              <a:buFont typeface="Wingdings" panose="020B0604020202020204" pitchFamily="34" charset="0"/>
              <a:buChar char="Ø"/>
            </a:pPr>
            <a:endParaRPr lang="en-US" sz="1100" dirty="0">
              <a:solidFill>
                <a:srgbClr val="111111"/>
              </a:solidFill>
            </a:endParaRPr>
          </a:p>
          <a:p>
            <a:pPr marL="0" indent="0">
              <a:buNone/>
            </a:pPr>
            <a:endParaRPr lang="en-US" sz="1500" dirty="0">
              <a:solidFill>
                <a:srgbClr val="404040"/>
              </a:solidFill>
            </a:endParaRP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CF68E937-6723-45CF-A796-59509B100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95" y="6356350"/>
            <a:ext cx="11609539" cy="365125"/>
          </a:xfrm>
        </p:spPr>
        <p:txBody>
          <a:bodyPr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sz="2000" b="1" dirty="0">
                <a:solidFill>
                  <a:schemeClr val="tx1"/>
                </a:solidFill>
              </a:rPr>
              <a:t>LUIZA AMAR ELLEMENT/ MOBILE: 0475 099 771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A767CD47-A77F-4265-8D9F-C8B4E2693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pic>
        <p:nvPicPr>
          <p:cNvPr id="14" name="Picture 13" descr="A group of logos with text&#10;&#10;Description automatically generated">
            <a:extLst>
              <a:ext uri="{FF2B5EF4-FFF2-40B4-BE49-F238E27FC236}">
                <a16:creationId xmlns:a16="http://schemas.microsoft.com/office/drawing/2014/main" id="{1A599D96-1AA8-AFB4-FD97-449EF1EBA2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073" y="4820040"/>
            <a:ext cx="2785609" cy="1320193"/>
          </a:xfrm>
          <a:prstGeom prst="rect">
            <a:avLst/>
          </a:prstGeom>
        </p:spPr>
      </p:pic>
      <p:pic>
        <p:nvPicPr>
          <p:cNvPr id="15" name="Picture 14" descr="A collage of several images of people working in a farm&#10;&#10;Description automatically generated">
            <a:extLst>
              <a:ext uri="{FF2B5EF4-FFF2-40B4-BE49-F238E27FC236}">
                <a16:creationId xmlns:a16="http://schemas.microsoft.com/office/drawing/2014/main" id="{75B8B9F1-044A-B921-69AB-A79EAC2753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9259" y="1851764"/>
            <a:ext cx="3164909" cy="4281813"/>
          </a:xfrm>
          <a:prstGeom prst="rect">
            <a:avLst/>
          </a:prstGeom>
        </p:spPr>
      </p:pic>
      <p:pic>
        <p:nvPicPr>
          <p:cNvPr id="4" name="Content Placeholder 3" descr="A person and person laughing&#10;&#10;Description automatically generated">
            <a:extLst>
              <a:ext uri="{FF2B5EF4-FFF2-40B4-BE49-F238E27FC236}">
                <a16:creationId xmlns:a16="http://schemas.microsoft.com/office/drawing/2014/main" id="{641112C6-D53A-48EC-6DEC-8C6AC8AEEBD0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6"/>
          <a:stretch>
            <a:fillRect/>
          </a:stretch>
        </p:blipFill>
        <p:spPr>
          <a:xfrm>
            <a:off x="3162247" y="2143283"/>
            <a:ext cx="2793673" cy="3989539"/>
          </a:xfr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AC0FFE6-74C5-C702-443D-8B79DD3B28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249192"/>
              </p:ext>
            </p:extLst>
          </p:nvPr>
        </p:nvGraphicFramePr>
        <p:xfrm>
          <a:off x="3215013" y="1283918"/>
          <a:ext cx="2751148" cy="848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1148">
                  <a:extLst>
                    <a:ext uri="{9D8B030D-6E8A-4147-A177-3AD203B41FA5}">
                      <a16:colId xmlns:a16="http://schemas.microsoft.com/office/drawing/2014/main" val="2956817559"/>
                    </a:ext>
                  </a:extLst>
                </a:gridCol>
              </a:tblGrid>
              <a:tr h="848735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  <a:p>
                      <a:pPr lvl="0" algn="ctr">
                        <a:buNone/>
                      </a:pPr>
                      <a:r>
                        <a:rPr lang="en-US" b="1" dirty="0"/>
                        <a:t>Business opportunity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679017"/>
                  </a:ext>
                </a:extLst>
              </a:tr>
            </a:tbl>
          </a:graphicData>
        </a:graphic>
      </p:graphicFrame>
      <p:pic>
        <p:nvPicPr>
          <p:cNvPr id="6" name="Picture 5" descr="A yellow bird with a black background&#10;&#10;Description automatically generated">
            <a:extLst>
              <a:ext uri="{FF2B5EF4-FFF2-40B4-BE49-F238E27FC236}">
                <a16:creationId xmlns:a16="http://schemas.microsoft.com/office/drawing/2014/main" id="{E9FB4A68-655F-CCB3-A598-51AA7EC650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37766" y="228339"/>
            <a:ext cx="126682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46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31EF7656-A78E-4065-BA35-82DF8A5D1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848" y="549977"/>
            <a:ext cx="4677845" cy="5264270"/>
          </a:xfrm>
        </p:spPr>
        <p:txBody>
          <a:bodyPr anchor="b">
            <a:normAutofit/>
          </a:bodyPr>
          <a:lstStyle/>
          <a:p>
            <a:endParaRPr lang="en-US" sz="1200" dirty="0">
              <a:solidFill>
                <a:srgbClr val="111111"/>
              </a:solidFill>
            </a:endParaRPr>
          </a:p>
          <a:p>
            <a:endParaRPr lang="en-US" dirty="0"/>
          </a:p>
        </p:txBody>
      </p:sp>
      <p:pic>
        <p:nvPicPr>
          <p:cNvPr id="4" name="Picture Placeholder 3" descr="A page of a magazine&#10;&#10;Description automatically generated">
            <a:extLst>
              <a:ext uri="{FF2B5EF4-FFF2-40B4-BE49-F238E27FC236}">
                <a16:creationId xmlns:a16="http://schemas.microsoft.com/office/drawing/2014/main" id="{90CCA9C0-4D14-5150-77DF-23F39BC3051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t="686" b="-137"/>
          <a:stretch/>
        </p:blipFill>
        <p:spPr>
          <a:xfrm>
            <a:off x="501062" y="281844"/>
            <a:ext cx="5597865" cy="6444027"/>
          </a:xfrm>
          <a:noFill/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7807CD3-B422-4F83-9719-CB326AC822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52492" y="5814498"/>
            <a:ext cx="4709160" cy="36576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BY LUIZA AMAR ELLEMENT</a:t>
            </a:r>
          </a:p>
        </p:txBody>
      </p:sp>
      <p:sp>
        <p:nvSpPr>
          <p:cNvPr id="51" name="Slide Number Placeholder 50">
            <a:extLst>
              <a:ext uri="{FF2B5EF4-FFF2-40B4-BE49-F238E27FC236}">
                <a16:creationId xmlns:a16="http://schemas.microsoft.com/office/drawing/2014/main" id="{2A0EFA49-135C-4F01-A453-F4355A528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37031" y="6356350"/>
            <a:ext cx="1828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C04525E-D411-61FE-6C35-0510F92879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099059"/>
              </p:ext>
            </p:extLst>
          </p:nvPr>
        </p:nvGraphicFramePr>
        <p:xfrm>
          <a:off x="6252575" y="281835"/>
          <a:ext cx="5438269" cy="6464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8269">
                  <a:extLst>
                    <a:ext uri="{9D8B030D-6E8A-4147-A177-3AD203B41FA5}">
                      <a16:colId xmlns:a16="http://schemas.microsoft.com/office/drawing/2014/main" val="2668966489"/>
                    </a:ext>
                  </a:extLst>
                </a:gridCol>
              </a:tblGrid>
              <a:tr h="235734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FOREVER ALOE VERA COMPANY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dirty="0"/>
                        <a:t>CEO REX MAUGHAN 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dirty="0"/>
                        <a:t>STARTED 1978, ARIZONA , USA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dirty="0"/>
                        <a:t>GLOBAL MORE THAN 160 COUNTRIES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dirty="0"/>
                        <a:t>MORE THAN  10 MILLION DISTRIBUTORS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dirty="0"/>
                        <a:t>VIRTICAL INTIGRATED COMPANY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dirty="0"/>
                        <a:t>CERTIFIED ORGANIC PRODUCTS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dirty="0"/>
                        <a:t>ALOE VERA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766323"/>
                  </a:ext>
                </a:extLst>
              </a:tr>
              <a:tr h="338367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ALOE VERA PRODUCTS</a:t>
                      </a:r>
                      <a:r>
                        <a:rPr lang="en-US" dirty="0"/>
                        <a:t> 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b="1" dirty="0"/>
                        <a:t>HEALTH &amp; WELLNESS DRINKS 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b="1" dirty="0"/>
                        <a:t>IMMUNITY &amp; GUT HEALTH DRINKS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b="1" dirty="0"/>
                        <a:t>WEIGHT MANAGEMENT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b="1" dirty="0"/>
                        <a:t>NUTRITIONAL DRINK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b="1" dirty="0"/>
                        <a:t>SPORTS &amp; MOBILITY 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b="1" dirty="0"/>
                        <a:t>PERSONAL AND SKIN CARE </a:t>
                      </a:r>
                    </a:p>
                    <a:p>
                      <a:pPr marL="285750" lvl="0" indent="-285750">
                        <a:buFont typeface="Wingdings"/>
                        <a:buChar char="Ø"/>
                      </a:pPr>
                      <a:r>
                        <a:rPr lang="en-US" b="1" dirty="0"/>
                        <a:t>BEAUTY PRODUCTS </a:t>
                      </a:r>
                    </a:p>
                    <a:p>
                      <a:pPr marL="0" lvl="0" indent="0">
                        <a:buNone/>
                      </a:pPr>
                      <a:endParaRPr lang="en-US" dirty="0"/>
                    </a:p>
                    <a:p>
                      <a:pPr marL="0" lvl="0" indent="0" algn="ctr">
                        <a:buNone/>
                      </a:pPr>
                      <a:r>
                        <a:rPr lang="en-US" dirty="0"/>
                        <a:t>BY: </a:t>
                      </a:r>
                      <a:r>
                        <a:rPr lang="en-US" sz="1600" b="1" dirty="0"/>
                        <a:t>LUIZA AMAR ELLEMENT</a:t>
                      </a:r>
                      <a:endParaRPr lang="en-US" dirty="0"/>
                    </a:p>
                    <a:p>
                      <a:pPr marL="0" lvl="0" indent="0" algn="ctr">
                        <a:buNone/>
                      </a:pPr>
                      <a:r>
                        <a:rPr lang="en-US" sz="1600" b="1" dirty="0"/>
                        <a:t>ALOE AMBASSADOR</a:t>
                      </a:r>
                    </a:p>
                    <a:p>
                      <a:pPr marL="0" lvl="0" indent="0" algn="ctr">
                        <a:buNone/>
                      </a:pPr>
                      <a:r>
                        <a:rPr lang="en-US" sz="1600" b="1" dirty="0"/>
                        <a:t>HEALTH COACH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6429497"/>
                  </a:ext>
                </a:extLst>
              </a:tr>
              <a:tr h="336764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229736"/>
                  </a:ext>
                </a:extLst>
              </a:tr>
              <a:tr h="336764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4055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9400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5F27A94C-74DC-727E-8278-12E438939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848" y="769182"/>
            <a:ext cx="4709160" cy="5546106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THANK YOU FOR LISTENING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BECAREFUL OF YOUR BODY.</a:t>
            </a:r>
            <a:br>
              <a:rPr lang="en-US" dirty="0"/>
            </a:br>
            <a:br>
              <a:rPr lang="en-US" dirty="0"/>
            </a:br>
            <a:r>
              <a:rPr lang="en-US" sz="2000" dirty="0"/>
              <a:t>CONTACT: LUIZA ELLEMENT</a:t>
            </a:r>
            <a:br>
              <a:rPr lang="en-US" sz="2000" dirty="0"/>
            </a:br>
            <a:r>
              <a:rPr lang="en-US" sz="2000" dirty="0"/>
              <a:t>MOBILE: 0475 099 771</a:t>
            </a:r>
            <a:br>
              <a:rPr lang="en-US" sz="2000" dirty="0"/>
            </a:br>
            <a:r>
              <a:rPr lang="en-US" sz="2000" dirty="0"/>
              <a:t>EMAIL: LUIZAMAR76@GMAIL.COM</a:t>
            </a:r>
            <a:br>
              <a:rPr lang="en-US" sz="2000" dirty="0"/>
            </a:br>
            <a:br>
              <a:rPr lang="en-US" sz="2000" dirty="0"/>
            </a:b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C2054AD-EC22-F92B-1958-30F0A782FEF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024930" y="6357293"/>
            <a:ext cx="4709160" cy="365760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r>
              <a:rPr lang="en-US" dirty="0"/>
              <a:t>CONTACT: LUIZA ELLEMENT</a:t>
            </a:r>
          </a:p>
          <a:p>
            <a:r>
              <a:rPr lang="en-US" dirty="0"/>
              <a:t>MOB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344DC-424B-863D-40B2-E432386292E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345609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Presentation title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1EC1F-B228-ADB0-6D9B-523F620D8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37031" y="6356350"/>
            <a:ext cx="1828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pic>
        <p:nvPicPr>
          <p:cNvPr id="10" name="Picture Placeholder 9" descr="A quote on a white surface&#10;&#10;Description automatically generated">
            <a:extLst>
              <a:ext uri="{FF2B5EF4-FFF2-40B4-BE49-F238E27FC236}">
                <a16:creationId xmlns:a16="http://schemas.microsoft.com/office/drawing/2014/main" id="{8F0B70F1-8C26-2C32-BC58-D55899B4D73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/>
          <a:srcRect l="1072" r="1505" b="1345"/>
          <a:stretch/>
        </p:blipFill>
        <p:spPr>
          <a:xfrm>
            <a:off x="-281836" y="0"/>
            <a:ext cx="6653104" cy="6765760"/>
          </a:xfrm>
        </p:spPr>
      </p:pic>
    </p:spTree>
    <p:extLst>
      <p:ext uri="{BB962C8B-B14F-4D97-AF65-F5344CB8AC3E}">
        <p14:creationId xmlns:p14="http://schemas.microsoft.com/office/powerpoint/2010/main" val="4121068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81">
      <a:dk1>
        <a:sysClr val="windowText" lastClr="000000"/>
      </a:dk1>
      <a:lt1>
        <a:sysClr val="window" lastClr="FFFFFF"/>
      </a:lt1>
      <a:dk2>
        <a:srgbClr val="025373"/>
      </a:dk2>
      <a:lt2>
        <a:srgbClr val="E7E6E6"/>
      </a:lt2>
      <a:accent1>
        <a:srgbClr val="2A828C"/>
      </a:accent1>
      <a:accent2>
        <a:srgbClr val="41A6A6"/>
      </a:accent2>
      <a:accent3>
        <a:srgbClr val="D99B77"/>
      </a:accent3>
      <a:accent4>
        <a:srgbClr val="D9B6A3"/>
      </a:accent4>
      <a:accent5>
        <a:srgbClr val="F2A74B"/>
      </a:accent5>
      <a:accent6>
        <a:srgbClr val="4D748C"/>
      </a:accent6>
      <a:hlink>
        <a:srgbClr val="0563C1"/>
      </a:hlink>
      <a:folHlink>
        <a:srgbClr val="954F72"/>
      </a:folHlink>
    </a:clrScheme>
    <a:fontScheme name="Custom 115">
      <a:majorFont>
        <a:latin typeface="Century Gothic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cean Presentation_tm89715846_Win32_JB_SL_v3" id="{FF20A971-F564-4CBD-8D9A-6CD4D6C5EAE2}" vid="{A8C690A1-1652-4BD3-A3B8-8D03220F2B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372DCA2-AB57-4C5E-815F-AABF942CB3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9D2655-BB4A-43AF-8486-7195F30CFF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8E45D4-EF91-4FDE-9009-9846553E36A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423</Words>
  <Application>Microsoft Office PowerPoint</Application>
  <PresentationFormat>Widescreen</PresentationFormat>
  <Paragraphs>143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Forever Aloe Vera Company</vt:lpstr>
      <vt:lpstr> </vt:lpstr>
      <vt:lpstr>THANK YOU FOR LISTENING. BECAREFUL OF YOUR BODY.  CONTACT: LUIZA ELLEMENT MOBILE: 0475 099 771 EMAIL: LUIZAMAR76@GMAIL.COM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/>
  <cp:lastModifiedBy/>
  <cp:revision>573</cp:revision>
  <dcterms:created xsi:type="dcterms:W3CDTF">2024-06-22T02:18:55Z</dcterms:created>
  <dcterms:modified xsi:type="dcterms:W3CDTF">2024-06-23T13:18:30Z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