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54">
          <p15:clr>
            <a:srgbClr val="747775"/>
          </p15:clr>
        </p15:guide>
        <p15:guide id="2" pos="2880">
          <p15:clr>
            <a:srgbClr val="747775"/>
          </p15:clr>
        </p15:guide>
        <p15:guide id="3" pos="272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54" orient="horz"/>
        <p:guide pos="2880"/>
        <p:guide pos="2721"/>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slide" Target="slides/slide20.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6be1068ff8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6be1068ff8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36be1068ff8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36be1068ff8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6be1068ff8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36be1068ff8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6be1068ff8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6be1068ff8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6be1068ff8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6be1068ff8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6be1068ff8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6be1068ff8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6be1068ff8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36be1068ff8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36dbb01843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36dbb01843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6ec4c7ca3a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6ec4c7ca3a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6ec4c7ca3a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36ec4c7ca3a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6ec4c7ca3a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36ec4c7ca3a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6ec4c7ca3a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6ec4c7ca3a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36be1068ff8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36be1068ff8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36be1068ff8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36be1068ff8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6be1068ff8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36be1068ff8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36be1068ff8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36be1068ff8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36be1068ff8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36be1068ff8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6be1068ff8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36be1068ff8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36be1068ff8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36be1068ff8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419"/>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419"/>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419"/>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419"/>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419"/>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419"/>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419"/>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419"/>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419"/>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419"/>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419"/>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s-419"/>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1.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3.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4.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jp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1.png"/><Relationship Id="rId5"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jp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jp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D2A29"/>
        </a:solidFill>
      </p:bgPr>
    </p:bg>
    <p:spTree>
      <p:nvGrpSpPr>
        <p:cNvPr id="53" name="Shape 53"/>
        <p:cNvGrpSpPr/>
        <p:nvPr/>
      </p:nvGrpSpPr>
      <p:grpSpPr>
        <a:xfrm>
          <a:off x="0" y="0"/>
          <a:ext cx="0" cy="0"/>
          <a:chOff x="0" y="0"/>
          <a:chExt cx="0" cy="0"/>
        </a:xfrm>
      </p:grpSpPr>
      <p:sp>
        <p:nvSpPr>
          <p:cNvPr id="54" name="Google Shape;54;p13"/>
          <p:cNvSpPr txBox="1"/>
          <p:nvPr>
            <p:ph idx="1" type="subTitle"/>
          </p:nvPr>
        </p:nvSpPr>
        <p:spPr>
          <a:xfrm>
            <a:off x="311700" y="2865900"/>
            <a:ext cx="8520600" cy="554100"/>
          </a:xfrm>
          <a:prstGeom prst="rect">
            <a:avLst/>
          </a:prstGeom>
        </p:spPr>
        <p:txBody>
          <a:bodyPr anchorCtr="0" anchor="t" bIns="91425" lIns="91425" spcFirstLastPara="1" rIns="91425" wrap="square" tIns="91425">
            <a:spAutoFit/>
          </a:bodyPr>
          <a:lstStyle/>
          <a:p>
            <a:pPr indent="0" lvl="0" marL="0" rtl="0" algn="ctr">
              <a:spcBef>
                <a:spcPts val="0"/>
              </a:spcBef>
              <a:spcAft>
                <a:spcPts val="0"/>
              </a:spcAft>
              <a:buNone/>
            </a:pPr>
            <a:r>
              <a:rPr lang="es-419" sz="2400">
                <a:solidFill>
                  <a:schemeClr val="dk1"/>
                </a:solidFill>
              </a:rPr>
              <a:t>Capítulo 1: Max es un Perro Feliz</a:t>
            </a:r>
            <a:endParaRPr sz="2400">
              <a:solidFill>
                <a:schemeClr val="dk1"/>
              </a:solidFill>
            </a:endParaRPr>
          </a:p>
        </p:txBody>
      </p:sp>
      <p:sp>
        <p:nvSpPr>
          <p:cNvPr id="55" name="Google Shape;55;p13"/>
          <p:cNvSpPr txBox="1"/>
          <p:nvPr/>
        </p:nvSpPr>
        <p:spPr>
          <a:xfrm>
            <a:off x="311700" y="1582775"/>
            <a:ext cx="8520600" cy="738900"/>
          </a:xfrm>
          <a:prstGeom prst="rect">
            <a:avLst/>
          </a:prstGeom>
          <a:noFill/>
          <a:ln>
            <a:noFill/>
          </a:ln>
        </p:spPr>
        <p:txBody>
          <a:bodyPr anchorCtr="0" anchor="b" bIns="91425" lIns="91425" spcFirstLastPara="1" rIns="91425" wrap="square" tIns="91425">
            <a:spAutoFit/>
          </a:bodyPr>
          <a:lstStyle/>
          <a:p>
            <a:pPr indent="0" lvl="0" marL="0" rtl="0" algn="ctr">
              <a:spcBef>
                <a:spcPts val="0"/>
              </a:spcBef>
              <a:spcAft>
                <a:spcPts val="0"/>
              </a:spcAft>
              <a:buNone/>
            </a:pPr>
            <a:r>
              <a:rPr b="1" lang="es-419" sz="3600">
                <a:solidFill>
                  <a:srgbClr val="000000"/>
                </a:solidFill>
              </a:rPr>
              <a:t>HISTORIA</a:t>
            </a:r>
            <a:endParaRPr b="1" sz="3600">
              <a:solidFill>
                <a:srgbClr val="000000"/>
              </a:solidFill>
            </a:endParaRPr>
          </a:p>
        </p:txBody>
      </p:sp>
      <p:sp>
        <p:nvSpPr>
          <p:cNvPr id="56" name="Google Shape;56;p13"/>
          <p:cNvSpPr txBox="1"/>
          <p:nvPr/>
        </p:nvSpPr>
        <p:spPr>
          <a:xfrm>
            <a:off x="311700" y="2077650"/>
            <a:ext cx="85206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s-419" sz="3000">
                <a:solidFill>
                  <a:srgbClr val="000000"/>
                </a:solidFill>
              </a:rPr>
              <a:t>Max un perro héroe</a:t>
            </a:r>
            <a:endParaRPr b="1" sz="3000">
              <a:solidFill>
                <a:srgbClr val="000000"/>
              </a:solidFill>
            </a:endParaRPr>
          </a:p>
        </p:txBody>
      </p:sp>
      <p:pic>
        <p:nvPicPr>
          <p:cNvPr id="57" name="Google Shape;57;p13" title="GLOBO_DORADO_2_copia[1].png"/>
          <p:cNvPicPr preferRelativeResize="0"/>
          <p:nvPr/>
        </p:nvPicPr>
        <p:blipFill>
          <a:blip r:embed="rId3">
            <a:alphaModFix/>
          </a:blip>
          <a:stretch>
            <a:fillRect/>
          </a:stretch>
        </p:blipFill>
        <p:spPr>
          <a:xfrm>
            <a:off x="114300" y="180975"/>
            <a:ext cx="619126" cy="4662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2"/>
          <p:cNvSpPr txBox="1"/>
          <p:nvPr>
            <p:ph type="ctrTitle"/>
          </p:nvPr>
        </p:nvSpPr>
        <p:spPr>
          <a:xfrm>
            <a:off x="4572000" y="3420000"/>
            <a:ext cx="4187700" cy="1600800"/>
          </a:xfrm>
          <a:prstGeom prst="rect">
            <a:avLst/>
          </a:prstGeom>
        </p:spPr>
        <p:txBody>
          <a:bodyPr anchorCtr="0" anchor="b" bIns="91425" lIns="91425" spcFirstLastPara="1" rIns="91425" wrap="square" tIns="91425">
            <a:spAutoFit/>
          </a:bodyPr>
          <a:lstStyle/>
          <a:p>
            <a:pPr indent="0" lvl="0" marL="0" rtl="0" algn="l">
              <a:spcBef>
                <a:spcPts val="0"/>
              </a:spcBef>
              <a:spcAft>
                <a:spcPts val="0"/>
              </a:spcAft>
              <a:buSzPts val="1100"/>
              <a:buNone/>
            </a:pPr>
            <a:r>
              <a:rPr lang="es-419" sz="2300"/>
              <a:t>A Sofía </a:t>
            </a:r>
            <a:r>
              <a:rPr b="1" lang="es-419" sz="2300"/>
              <a:t>le gusta</a:t>
            </a:r>
            <a:r>
              <a:rPr lang="es-419" sz="2300"/>
              <a:t> la escuela. A Sofía </a:t>
            </a:r>
            <a:r>
              <a:rPr b="1" lang="es-419" sz="2300"/>
              <a:t>le gusta</a:t>
            </a:r>
            <a:r>
              <a:rPr lang="es-419" sz="2300"/>
              <a:t> aprender. A Sofía no </a:t>
            </a:r>
            <a:r>
              <a:rPr b="1" lang="es-419" sz="2300"/>
              <a:t>le gusta</a:t>
            </a:r>
            <a:r>
              <a:rPr lang="es-419" sz="2300"/>
              <a:t> dejar a </a:t>
            </a:r>
            <a:r>
              <a:rPr b="1" lang="es-419" sz="2300"/>
              <a:t>Max </a:t>
            </a:r>
            <a:r>
              <a:rPr lang="es-419" sz="2300"/>
              <a:t>en casa.</a:t>
            </a:r>
            <a:endParaRPr sz="2300"/>
          </a:p>
        </p:txBody>
      </p:sp>
      <p:pic>
        <p:nvPicPr>
          <p:cNvPr id="120" name="Google Shape;120;p22"/>
          <p:cNvPicPr preferRelativeResize="0"/>
          <p:nvPr/>
        </p:nvPicPr>
        <p:blipFill rotWithShape="1">
          <a:blip r:embed="rId3">
            <a:alphaModFix/>
          </a:blip>
          <a:srcRect b="4691" l="0" r="0" t="7296"/>
          <a:stretch/>
        </p:blipFill>
        <p:spPr>
          <a:xfrm>
            <a:off x="0" y="0"/>
            <a:ext cx="4320000" cy="5143501"/>
          </a:xfrm>
          <a:prstGeom prst="rect">
            <a:avLst/>
          </a:prstGeom>
          <a:noFill/>
          <a:ln>
            <a:noFill/>
          </a:ln>
        </p:spPr>
      </p:pic>
      <p:pic>
        <p:nvPicPr>
          <p:cNvPr id="121" name="Google Shape;121;p22" title="GLOBO_DORADO_2_copia[1].png"/>
          <p:cNvPicPr preferRelativeResize="0"/>
          <p:nvPr/>
        </p:nvPicPr>
        <p:blipFill>
          <a:blip r:embed="rId4">
            <a:alphaModFix/>
          </a:blip>
          <a:stretch>
            <a:fillRect/>
          </a:stretch>
        </p:blipFill>
        <p:spPr>
          <a:xfrm>
            <a:off x="114300" y="180975"/>
            <a:ext cx="619126" cy="466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3"/>
          <p:cNvSpPr txBox="1"/>
          <p:nvPr>
            <p:ph type="ctrTitle"/>
          </p:nvPr>
        </p:nvSpPr>
        <p:spPr>
          <a:xfrm>
            <a:off x="4572000" y="3420000"/>
            <a:ext cx="4187700" cy="1246800"/>
          </a:xfrm>
          <a:prstGeom prst="rect">
            <a:avLst/>
          </a:prstGeom>
        </p:spPr>
        <p:txBody>
          <a:bodyPr anchorCtr="0" anchor="b" bIns="91425" lIns="91425" spcFirstLastPara="1" rIns="91425" wrap="square" tIns="91425">
            <a:spAutoFit/>
          </a:bodyPr>
          <a:lstStyle/>
          <a:p>
            <a:pPr indent="0" lvl="0" marL="0" rtl="0" algn="l">
              <a:spcBef>
                <a:spcPts val="0"/>
              </a:spcBef>
              <a:spcAft>
                <a:spcPts val="0"/>
              </a:spcAft>
              <a:buSzPts val="1100"/>
              <a:buNone/>
            </a:pPr>
            <a:r>
              <a:rPr b="1" lang="es-419" sz="2300"/>
              <a:t>Max ve</a:t>
            </a:r>
            <a:r>
              <a:rPr lang="es-419" sz="2300"/>
              <a:t> a Sofía ir. </a:t>
            </a:r>
            <a:r>
              <a:rPr b="1" lang="es-419" sz="2300"/>
              <a:t>Max ve</a:t>
            </a:r>
            <a:r>
              <a:rPr lang="es-419" sz="2300"/>
              <a:t> la puerta cerrar. </a:t>
            </a:r>
            <a:r>
              <a:rPr b="1" lang="es-419" sz="2300"/>
              <a:t>Max dice</a:t>
            </a:r>
            <a:r>
              <a:rPr lang="es-419" sz="2300"/>
              <a:t>: "¡Guau, guau!"</a:t>
            </a:r>
            <a:endParaRPr sz="2300"/>
          </a:p>
        </p:txBody>
      </p:sp>
      <p:pic>
        <p:nvPicPr>
          <p:cNvPr id="127" name="Google Shape;127;p23"/>
          <p:cNvPicPr preferRelativeResize="0"/>
          <p:nvPr/>
        </p:nvPicPr>
        <p:blipFill rotWithShape="1">
          <a:blip r:embed="rId3">
            <a:alphaModFix/>
          </a:blip>
          <a:srcRect b="6846" l="0" r="0" t="0"/>
          <a:stretch/>
        </p:blipFill>
        <p:spPr>
          <a:xfrm>
            <a:off x="0" y="0"/>
            <a:ext cx="4320000" cy="5143501"/>
          </a:xfrm>
          <a:prstGeom prst="rect">
            <a:avLst/>
          </a:prstGeom>
          <a:noFill/>
          <a:ln>
            <a:noFill/>
          </a:ln>
        </p:spPr>
      </p:pic>
      <p:pic>
        <p:nvPicPr>
          <p:cNvPr id="128" name="Google Shape;128;p23" title="GLOBO_DORADO_2_copia[1].png"/>
          <p:cNvPicPr preferRelativeResize="0"/>
          <p:nvPr/>
        </p:nvPicPr>
        <p:blipFill>
          <a:blip r:embed="rId4">
            <a:alphaModFix/>
          </a:blip>
          <a:stretch>
            <a:fillRect/>
          </a:stretch>
        </p:blipFill>
        <p:spPr>
          <a:xfrm>
            <a:off x="114300" y="180975"/>
            <a:ext cx="619126" cy="466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4"/>
          <p:cNvSpPr txBox="1"/>
          <p:nvPr>
            <p:ph type="ctrTitle"/>
          </p:nvPr>
        </p:nvSpPr>
        <p:spPr>
          <a:xfrm>
            <a:off x="4572000" y="3420000"/>
            <a:ext cx="4187700" cy="1246800"/>
          </a:xfrm>
          <a:prstGeom prst="rect">
            <a:avLst/>
          </a:prstGeom>
        </p:spPr>
        <p:txBody>
          <a:bodyPr anchorCtr="0" anchor="b" bIns="91425" lIns="91425" spcFirstLastPara="1" rIns="91425" wrap="square" tIns="91425">
            <a:spAutoFit/>
          </a:bodyPr>
          <a:lstStyle/>
          <a:p>
            <a:pPr indent="0" lvl="0" marL="0" rtl="0" algn="l">
              <a:spcBef>
                <a:spcPts val="0"/>
              </a:spcBef>
              <a:spcAft>
                <a:spcPts val="0"/>
              </a:spcAft>
              <a:buSzPts val="1100"/>
              <a:buNone/>
            </a:pPr>
            <a:r>
              <a:rPr b="1" lang="es-419" sz="2300"/>
              <a:t>Max </a:t>
            </a:r>
            <a:r>
              <a:rPr lang="es-419" sz="2300"/>
              <a:t>no </a:t>
            </a:r>
            <a:r>
              <a:rPr b="1" lang="es-419" sz="2300"/>
              <a:t>puede </a:t>
            </a:r>
            <a:r>
              <a:rPr lang="es-419" sz="2300"/>
              <a:t>ir a la escuela. </a:t>
            </a:r>
            <a:r>
              <a:rPr b="1" lang="es-419" sz="2300"/>
              <a:t>Max </a:t>
            </a:r>
            <a:r>
              <a:rPr lang="es-419" sz="2300"/>
              <a:t>no </a:t>
            </a:r>
            <a:r>
              <a:rPr b="1" lang="es-419" sz="2300"/>
              <a:t>puede </a:t>
            </a:r>
            <a:r>
              <a:rPr lang="es-419" sz="2300"/>
              <a:t>jugar con Sofía en la escuela.</a:t>
            </a:r>
            <a:endParaRPr sz="2300"/>
          </a:p>
        </p:txBody>
      </p:sp>
      <p:pic>
        <p:nvPicPr>
          <p:cNvPr id="134" name="Google Shape;134;p24"/>
          <p:cNvPicPr preferRelativeResize="0"/>
          <p:nvPr/>
        </p:nvPicPr>
        <p:blipFill rotWithShape="1">
          <a:blip r:embed="rId3">
            <a:alphaModFix/>
          </a:blip>
          <a:srcRect b="249" l="0" r="0" t="0"/>
          <a:stretch/>
        </p:blipFill>
        <p:spPr>
          <a:xfrm>
            <a:off x="0" y="0"/>
            <a:ext cx="4320001" cy="5143501"/>
          </a:xfrm>
          <a:prstGeom prst="rect">
            <a:avLst/>
          </a:prstGeom>
          <a:noFill/>
          <a:ln>
            <a:noFill/>
          </a:ln>
        </p:spPr>
      </p:pic>
      <p:pic>
        <p:nvPicPr>
          <p:cNvPr id="135" name="Google Shape;135;p24" title="GLOBO_DORADO_2_copia[1].png"/>
          <p:cNvPicPr preferRelativeResize="0"/>
          <p:nvPr/>
        </p:nvPicPr>
        <p:blipFill>
          <a:blip r:embed="rId4">
            <a:alphaModFix/>
          </a:blip>
          <a:stretch>
            <a:fillRect/>
          </a:stretch>
        </p:blipFill>
        <p:spPr>
          <a:xfrm>
            <a:off x="114300" y="180975"/>
            <a:ext cx="619126" cy="466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5"/>
          <p:cNvSpPr txBox="1"/>
          <p:nvPr>
            <p:ph type="ctrTitle"/>
          </p:nvPr>
        </p:nvSpPr>
        <p:spPr>
          <a:xfrm>
            <a:off x="4572000" y="3420000"/>
            <a:ext cx="4187700" cy="892800"/>
          </a:xfrm>
          <a:prstGeom prst="rect">
            <a:avLst/>
          </a:prstGeom>
        </p:spPr>
        <p:txBody>
          <a:bodyPr anchorCtr="0" anchor="b" bIns="91425" lIns="91425" spcFirstLastPara="1" rIns="91425" wrap="square" tIns="91425">
            <a:spAutoFit/>
          </a:bodyPr>
          <a:lstStyle/>
          <a:p>
            <a:pPr indent="0" lvl="0" marL="0" rtl="0" algn="l">
              <a:spcBef>
                <a:spcPts val="0"/>
              </a:spcBef>
              <a:spcAft>
                <a:spcPts val="0"/>
              </a:spcAft>
              <a:buSzPts val="1100"/>
              <a:buNone/>
            </a:pPr>
            <a:r>
              <a:rPr lang="es-419" sz="2300"/>
              <a:t>Pero </a:t>
            </a:r>
            <a:r>
              <a:rPr b="1" lang="es-419" sz="2300"/>
              <a:t>Max es</a:t>
            </a:r>
            <a:r>
              <a:rPr lang="es-419" sz="2300"/>
              <a:t> un perro inteligente. </a:t>
            </a:r>
            <a:r>
              <a:rPr b="1" lang="es-419" sz="2300"/>
              <a:t>Max hace</a:t>
            </a:r>
            <a:r>
              <a:rPr lang="es-419" sz="2300"/>
              <a:t> un plan.</a:t>
            </a:r>
            <a:endParaRPr sz="2300"/>
          </a:p>
        </p:txBody>
      </p:sp>
      <p:pic>
        <p:nvPicPr>
          <p:cNvPr id="141" name="Google Shape;141;p25"/>
          <p:cNvPicPr preferRelativeResize="0"/>
          <p:nvPr/>
        </p:nvPicPr>
        <p:blipFill rotWithShape="1">
          <a:blip r:embed="rId3">
            <a:alphaModFix/>
          </a:blip>
          <a:srcRect b="0" l="457" r="0" t="0"/>
          <a:stretch/>
        </p:blipFill>
        <p:spPr>
          <a:xfrm>
            <a:off x="0" y="0"/>
            <a:ext cx="4319999" cy="5143501"/>
          </a:xfrm>
          <a:prstGeom prst="rect">
            <a:avLst/>
          </a:prstGeom>
          <a:noFill/>
          <a:ln>
            <a:noFill/>
          </a:ln>
        </p:spPr>
      </p:pic>
      <p:pic>
        <p:nvPicPr>
          <p:cNvPr id="142" name="Google Shape;142;p25" title="GLOBO_DORADO_2_copia[1].png"/>
          <p:cNvPicPr preferRelativeResize="0"/>
          <p:nvPr/>
        </p:nvPicPr>
        <p:blipFill>
          <a:blip r:embed="rId4">
            <a:alphaModFix/>
          </a:blip>
          <a:stretch>
            <a:fillRect/>
          </a:stretch>
        </p:blipFill>
        <p:spPr>
          <a:xfrm>
            <a:off x="114300" y="180975"/>
            <a:ext cx="619126" cy="466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6"/>
          <p:cNvSpPr txBox="1"/>
          <p:nvPr>
            <p:ph type="ctrTitle"/>
          </p:nvPr>
        </p:nvSpPr>
        <p:spPr>
          <a:xfrm>
            <a:off x="4572000" y="3420000"/>
            <a:ext cx="4187700" cy="1600800"/>
          </a:xfrm>
          <a:prstGeom prst="rect">
            <a:avLst/>
          </a:prstGeom>
        </p:spPr>
        <p:txBody>
          <a:bodyPr anchorCtr="0" anchor="b" bIns="91425" lIns="91425" spcFirstLastPara="1" rIns="91425" wrap="square" tIns="91425">
            <a:spAutoFit/>
          </a:bodyPr>
          <a:lstStyle/>
          <a:p>
            <a:pPr indent="0" lvl="0" marL="0" rtl="0" algn="l">
              <a:spcBef>
                <a:spcPts val="0"/>
              </a:spcBef>
              <a:spcAft>
                <a:spcPts val="0"/>
              </a:spcAft>
              <a:buSzPts val="1100"/>
              <a:buNone/>
            </a:pPr>
            <a:r>
              <a:rPr b="1" lang="es-419" sz="2300"/>
              <a:t>Max pone</a:t>
            </a:r>
            <a:r>
              <a:rPr lang="es-419" sz="2300"/>
              <a:t> su nariz en la puerta. </a:t>
            </a:r>
            <a:r>
              <a:rPr b="1" lang="es-419" sz="2300"/>
              <a:t>Max sale</a:t>
            </a:r>
            <a:r>
              <a:rPr lang="es-419" sz="2300"/>
              <a:t> de la casa. </a:t>
            </a:r>
            <a:r>
              <a:rPr b="1" lang="es-419" sz="2300"/>
              <a:t>Max va</a:t>
            </a:r>
            <a:r>
              <a:rPr lang="es-419" sz="2300"/>
              <a:t> a la escuela. ¡Qué secreto!</a:t>
            </a:r>
            <a:endParaRPr sz="2300"/>
          </a:p>
        </p:txBody>
      </p:sp>
      <p:pic>
        <p:nvPicPr>
          <p:cNvPr id="148" name="Google Shape;148;p26"/>
          <p:cNvPicPr preferRelativeResize="0"/>
          <p:nvPr/>
        </p:nvPicPr>
        <p:blipFill rotWithShape="1">
          <a:blip r:embed="rId3">
            <a:alphaModFix/>
          </a:blip>
          <a:srcRect b="1117" l="0" r="0" t="0"/>
          <a:stretch/>
        </p:blipFill>
        <p:spPr>
          <a:xfrm>
            <a:off x="0" y="0"/>
            <a:ext cx="4320001" cy="5143501"/>
          </a:xfrm>
          <a:prstGeom prst="rect">
            <a:avLst/>
          </a:prstGeom>
          <a:noFill/>
          <a:ln>
            <a:noFill/>
          </a:ln>
        </p:spPr>
      </p:pic>
      <p:pic>
        <p:nvPicPr>
          <p:cNvPr id="149" name="Google Shape;149;p26" title="GLOBO_DORADO_2_copia[1].png"/>
          <p:cNvPicPr preferRelativeResize="0"/>
          <p:nvPr/>
        </p:nvPicPr>
        <p:blipFill>
          <a:blip r:embed="rId4">
            <a:alphaModFix/>
          </a:blip>
          <a:stretch>
            <a:fillRect/>
          </a:stretch>
        </p:blipFill>
        <p:spPr>
          <a:xfrm>
            <a:off x="114300" y="180975"/>
            <a:ext cx="619126" cy="4662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7"/>
          <p:cNvSpPr txBox="1"/>
          <p:nvPr/>
        </p:nvSpPr>
        <p:spPr>
          <a:xfrm>
            <a:off x="753900" y="800850"/>
            <a:ext cx="7636200" cy="3555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s-419" sz="1800">
                <a:solidFill>
                  <a:schemeClr val="dk1"/>
                </a:solidFill>
              </a:rPr>
              <a:t>Español</a:t>
            </a:r>
            <a:endParaRPr b="1" sz="18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s-419" sz="1800">
                <a:solidFill>
                  <a:schemeClr val="dk1"/>
                </a:solidFill>
              </a:rPr>
              <a:t>Capítulo 1: Max es un Perro Feliz</a:t>
            </a:r>
            <a:endParaRPr b="1" sz="18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Max es un perro pequeño. Max es un perro muy feliz. Max es de color blanco y café. Max tiene una amiga. Su amiga es Sofía. Sofía es una niña. Sofía es una niña inteligente. Sofía es una niña feliz.</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Sofía tiene un juguete. Sofía tiene una pelota roja. Max quiere la pelota roja. Max quiere jugar con Sofía. Max quiere la pelota.</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Sofía está en casa. Max está con Sofía. Max está feliz. Sofía está feliz.</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Sofía va a la escuela. Todos los días Sofía va a la escuela. Max quiere ir a la escuela.Pero Max no va a la escuela. Max está en casa. Max está un poco triste.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En la escuela hay muchos niños. Hay muchos libros. Hay muchos lápices. A Sofía le gusta la escuela. A Sofía le gusta aprender. A Sofía no le gusta dejar a Max en casa.</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Max ve a Sofía ir. Max ve la puerta cerrar. Max dice: "¡Guau, guau!" Max no puede ir a la escuela. Max no puede jugar con Sofía en la escuela.</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Pero Max es un perro inteligente. Max hace un plan. Max pone su nariz en la puerta. Max sale de la casa. Max va a la escuela. ¡Qué secreto!</a:t>
            </a:r>
            <a:endParaRPr sz="1200">
              <a:solidFill>
                <a:schemeClr val="dk1"/>
              </a:solidFill>
            </a:endParaRPr>
          </a:p>
        </p:txBody>
      </p:sp>
      <p:pic>
        <p:nvPicPr>
          <p:cNvPr id="155" name="Google Shape;155;p27" title="GLOBO_DORADO_2_copia[1].png"/>
          <p:cNvPicPr preferRelativeResize="0"/>
          <p:nvPr/>
        </p:nvPicPr>
        <p:blipFill>
          <a:blip r:embed="rId3">
            <a:alphaModFix/>
          </a:blip>
          <a:stretch>
            <a:fillRect/>
          </a:stretch>
        </p:blipFill>
        <p:spPr>
          <a:xfrm>
            <a:off x="114300" y="180975"/>
            <a:ext cx="619126" cy="4662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8"/>
          <p:cNvSpPr txBox="1"/>
          <p:nvPr/>
        </p:nvSpPr>
        <p:spPr>
          <a:xfrm>
            <a:off x="753900" y="1029450"/>
            <a:ext cx="7636200" cy="3360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s-419" sz="1900">
                <a:solidFill>
                  <a:schemeClr val="dk1"/>
                </a:solidFill>
              </a:rPr>
              <a:t>English</a:t>
            </a:r>
            <a:endParaRPr b="1" sz="19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s-419" sz="1800">
                <a:solidFill>
                  <a:schemeClr val="dk1"/>
                </a:solidFill>
              </a:rPr>
              <a:t>Chapter 1: Max is a Happy Dog</a:t>
            </a:r>
            <a:endParaRPr b="1" sz="18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Max is a small dog. Max is a very happy dog. Max is white and brown. Max has a friend. His friend is Sofia. Sofia is a girl. Sofia is an intelligent girl. Sofia is a happy girl.</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Sofia has a toy. Sofia has a red ball. Max wants the red ball. Max wants to play with Sofia. Max wants the ball.</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Sofia is at home. Max is with Sofia. Max is happy. Sofia is happy.</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Sofia goes to school. Every day Sofia goes to school. Max wants to go to school. But Max does not go to school. Max is at home. Max is a little sad.</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In school, there are many children. There are many books. There are many pencils. Sofia likes school. Sofia likes to learn. Sofia does not like to leave Max at home.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Max sees Sofia leave. Max sees the door close. Max says, "Woof, woof!" Max cannot go to school. Max cannot play with Sofia at school.</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But Max is an intelligent dog. Max makes a plan. Max puts his nose at the door. Max goes out of the house. Max goes to school. What a secret!</a:t>
            </a:r>
            <a:endParaRPr b="1" sz="1700">
              <a:solidFill>
                <a:schemeClr val="dk1"/>
              </a:solidFill>
            </a:endParaRPr>
          </a:p>
        </p:txBody>
      </p:sp>
      <p:pic>
        <p:nvPicPr>
          <p:cNvPr id="161" name="Google Shape;161;p28" title="GLOBO_DORADO_2_copia[1].png"/>
          <p:cNvPicPr preferRelativeResize="0"/>
          <p:nvPr/>
        </p:nvPicPr>
        <p:blipFill>
          <a:blip r:embed="rId3">
            <a:alphaModFix/>
          </a:blip>
          <a:stretch>
            <a:fillRect/>
          </a:stretch>
        </p:blipFill>
        <p:spPr>
          <a:xfrm>
            <a:off x="114300" y="180975"/>
            <a:ext cx="619126" cy="4662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9"/>
          <p:cNvSpPr txBox="1"/>
          <p:nvPr/>
        </p:nvSpPr>
        <p:spPr>
          <a:xfrm>
            <a:off x="703750" y="964325"/>
            <a:ext cx="7636200" cy="3555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s-419" sz="1800">
                <a:solidFill>
                  <a:schemeClr val="dk1"/>
                </a:solidFill>
              </a:rPr>
              <a:t>Português</a:t>
            </a:r>
            <a:endParaRPr b="1" sz="18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s-419" sz="1800">
                <a:solidFill>
                  <a:schemeClr val="dk1"/>
                </a:solidFill>
              </a:rPr>
              <a:t>Capítulo 1: Max é um Cachorro Feliz</a:t>
            </a:r>
            <a:endParaRPr b="1" sz="18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Max é um cachorro pequeno. Max é um cachorro muito feliz. Max é branco e marrom. Max tem uma amiga. Sua amiga é Sofia. Sofia é uma menina. Sofia é uma menina inteligente. Sofia é uma menina feliz.</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Sofia tem um brinquedo. Sofia tem uma bola vermelha. Max quer a bola vermelha. Max quer brincar com Sofia. Max quer a bola.</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Sofia está em casa. Max está com Sofia. Max está feliz. Sofia está feliz.</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Sofia vai para a escola. Todos os dias Sofia vai para a escola. Max quer ir para a escola. Mas Max não vai para a escola. Max está em casa. Max está um pouco triste.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Na escola, há muitas crianças. Há muitos livros. Há muitos lápis. Sofia gosta da escola. Sofia gosta de aprender. Sofia não gosta de deixar Max em casa.</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Max vê Sofia sair. Max vê a porta fechar. Max diz: "Au, au!" Max não pode ir para a escola. Max não pode brincar com Sofia na escola.</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Mas Max é um cachorro inteligente. Max faz um plano. Max coloca o nariz na porta. Max sai de casa. Max vai para a escola. Que segredo!</a:t>
            </a:r>
            <a:endParaRPr sz="1300">
              <a:solidFill>
                <a:schemeClr val="dk1"/>
              </a:solidFill>
            </a:endParaRPr>
          </a:p>
        </p:txBody>
      </p:sp>
      <p:pic>
        <p:nvPicPr>
          <p:cNvPr id="167" name="Google Shape;167;p29" title="GLOBO_DORADO_2_copia[1].png"/>
          <p:cNvPicPr preferRelativeResize="0"/>
          <p:nvPr/>
        </p:nvPicPr>
        <p:blipFill>
          <a:blip r:embed="rId3">
            <a:alphaModFix/>
          </a:blip>
          <a:stretch>
            <a:fillRect/>
          </a:stretch>
        </p:blipFill>
        <p:spPr>
          <a:xfrm>
            <a:off x="114300" y="180975"/>
            <a:ext cx="619126" cy="4662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pic>
        <p:nvPicPr>
          <p:cNvPr id="172" name="Google Shape;172;p30" title="GLOBO_DORADO_2_copia[1].png"/>
          <p:cNvPicPr preferRelativeResize="0"/>
          <p:nvPr/>
        </p:nvPicPr>
        <p:blipFill>
          <a:blip r:embed="rId3">
            <a:alphaModFix/>
          </a:blip>
          <a:stretch>
            <a:fillRect/>
          </a:stretch>
        </p:blipFill>
        <p:spPr>
          <a:xfrm>
            <a:off x="114300" y="180975"/>
            <a:ext cx="619126" cy="466200"/>
          </a:xfrm>
          <a:prstGeom prst="rect">
            <a:avLst/>
          </a:prstGeom>
          <a:noFill/>
          <a:ln>
            <a:noFill/>
          </a:ln>
        </p:spPr>
      </p:pic>
      <p:sp>
        <p:nvSpPr>
          <p:cNvPr id="173" name="Google Shape;173;p30"/>
          <p:cNvSpPr txBox="1"/>
          <p:nvPr/>
        </p:nvSpPr>
        <p:spPr>
          <a:xfrm>
            <a:off x="753900" y="995600"/>
            <a:ext cx="7636200" cy="3555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s-419" sz="1800">
                <a:solidFill>
                  <a:schemeClr val="dk1"/>
                </a:solidFill>
              </a:rPr>
              <a:t>Français</a:t>
            </a:r>
            <a:endParaRPr b="1" sz="18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s-419" sz="1800">
                <a:solidFill>
                  <a:schemeClr val="dk1"/>
                </a:solidFill>
              </a:rPr>
              <a:t>Chapitre 1 : Max est un Chien Heureux</a:t>
            </a:r>
            <a:endParaRPr b="1" sz="18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Max est un petit chien. Max est un chien très heureux. Max est blanc et marron. Max a une amie. Son amie est Sofia. Sofia est une fille. Sofia est une fille intelligente. Sofia est une fille heureuse.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Sofia a un jouet. Sofia a une balle rouge. Max veut la balle rouge. Max veut jouer avec Sofia. Max veut la balle.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Sofia est à la maison. Max est avec Sofia. Max est heureux. Sofia est heureuse.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Sofia va à l'école. Tous les jours, Sofia va à l'école. Max veut aller à l'école. Mais Max ne va pas à l'école. Max est à la maison. Max est un peu triste.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À l'école, il y a beaucoup d'enfants. Il y a beaucoup de livres. Il y a beaucoup de crayons. Sofia aime l'école. Sofia aime apprendre. Sofia n'aime pas laisser Max à la maison.</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Max voit Sofia partir. Max voit la porte se fermer. Max dit : "Ouaf, ouaf !" Max ne peut pas aller à l'école. Max ne peut pas jouer avec Sofia à l'école.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Mais Max est un chien intelligent. Max fait un plan. Max met son nez à la porte. Max sort de la maison. Quel secret!</a:t>
            </a:r>
            <a:endParaRPr sz="1300">
              <a:solidFill>
                <a:schemeClr val="dk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31" title="GLOBO_DORADO_2_copia[1].png"/>
          <p:cNvPicPr preferRelativeResize="0"/>
          <p:nvPr/>
        </p:nvPicPr>
        <p:blipFill>
          <a:blip r:embed="rId3">
            <a:alphaModFix/>
          </a:blip>
          <a:stretch>
            <a:fillRect/>
          </a:stretch>
        </p:blipFill>
        <p:spPr>
          <a:xfrm>
            <a:off x="114300" y="180975"/>
            <a:ext cx="619126" cy="466200"/>
          </a:xfrm>
          <a:prstGeom prst="rect">
            <a:avLst/>
          </a:prstGeom>
          <a:noFill/>
          <a:ln>
            <a:noFill/>
          </a:ln>
        </p:spPr>
      </p:pic>
      <p:sp>
        <p:nvSpPr>
          <p:cNvPr id="179" name="Google Shape;179;p31"/>
          <p:cNvSpPr txBox="1"/>
          <p:nvPr/>
        </p:nvSpPr>
        <p:spPr>
          <a:xfrm>
            <a:off x="753900" y="1029450"/>
            <a:ext cx="7636200" cy="3555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s-419" sz="1800">
                <a:solidFill>
                  <a:schemeClr val="dk1"/>
                </a:solidFill>
              </a:rPr>
              <a:t>Deutsch</a:t>
            </a:r>
            <a:endParaRPr b="1" sz="18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s-419" sz="1800">
                <a:solidFill>
                  <a:schemeClr val="dk1"/>
                </a:solidFill>
              </a:rPr>
              <a:t>Kapitel 1: Max ist ein Glücklicher Hund</a:t>
            </a:r>
            <a:endParaRPr b="1" sz="18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Max ist ein kleiner Hund. Max ist ein sehr glücklicher Hund. Max ist weiß und braun. Max hat eine Freundin. Seine Freundin ist Sofia. Sofia ist ein Mädchen. Sofia ist ein intelligentes Mädchen. Sofia ist ein glückliches Mädchen.</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Sofia hat ein Spielzeug. Sofia hat einen roten Ball. Max will den roten Ball. Max will mit Sofia spielen. Max will den Ball.</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Sofia ist zu Hause. Max ist bei Sofia. Max ist glücklich. Sofia ist glücklich.</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Sofia geht zur Schule. Jeden Tag geht Sofia zur Schule. Max will zur Schule gehen. Aber Max geht nicht zur Schule. Max ist zu Hause. Max ist ein bisschen traurig.</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In der Schule gibt es viele Kinder. Es gibt viele Bücher. Es gibt viele Stifte. Sofia mag die Schule. Sofia lernt gerne. Sofia mag es nicht, Max zu Hause zu lassen. Max sieht Sofia gehen. Max sieht die Tür schließen. Max sagt: "Wuff, wuff!" Max kann nicht zur Schule gehen. Max kann nicht mit Sofia in der Schule spielen.</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Aber Max ist ein intelligenter Hund. Max macht einen Plan. Max steckt seine Nase an die Tür. Max geht aus dem Haus. Was für ein Geheimnis!</a:t>
            </a:r>
            <a:endParaRPr sz="12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4"/>
          <p:cNvSpPr txBox="1"/>
          <p:nvPr>
            <p:ph type="ctrTitle"/>
          </p:nvPr>
        </p:nvSpPr>
        <p:spPr>
          <a:xfrm>
            <a:off x="4572004" y="3420000"/>
            <a:ext cx="4260300" cy="1246800"/>
          </a:xfrm>
          <a:prstGeom prst="rect">
            <a:avLst/>
          </a:prstGeom>
        </p:spPr>
        <p:txBody>
          <a:bodyPr anchorCtr="0" anchor="b" bIns="91425" lIns="91425" spcFirstLastPara="1" rIns="91425" wrap="square" tIns="91425">
            <a:spAutoFit/>
          </a:bodyPr>
          <a:lstStyle/>
          <a:p>
            <a:pPr indent="0" lvl="0" marL="0" rtl="0" algn="l">
              <a:spcBef>
                <a:spcPts val="0"/>
              </a:spcBef>
              <a:spcAft>
                <a:spcPts val="0"/>
              </a:spcAft>
              <a:buSzPts val="990"/>
              <a:buNone/>
            </a:pPr>
            <a:r>
              <a:rPr b="1" lang="es-419" sz="2300"/>
              <a:t>Max es</a:t>
            </a:r>
            <a:r>
              <a:rPr lang="es-419" sz="2300"/>
              <a:t> un </a:t>
            </a:r>
            <a:r>
              <a:rPr b="1" lang="es-419" sz="2300"/>
              <a:t>perro </a:t>
            </a:r>
            <a:r>
              <a:rPr lang="es-419" sz="2300"/>
              <a:t>pequeño. </a:t>
            </a:r>
            <a:r>
              <a:rPr b="1" lang="es-419" sz="2300"/>
              <a:t>Max es</a:t>
            </a:r>
            <a:r>
              <a:rPr lang="es-419" sz="2300"/>
              <a:t> un </a:t>
            </a:r>
            <a:r>
              <a:rPr b="1" lang="es-419" sz="2300"/>
              <a:t>perro </a:t>
            </a:r>
            <a:r>
              <a:rPr lang="es-419" sz="2300"/>
              <a:t>muy feliz. </a:t>
            </a:r>
            <a:r>
              <a:rPr b="1" lang="es-419" sz="2300"/>
              <a:t>Max es</a:t>
            </a:r>
            <a:r>
              <a:rPr lang="es-419" sz="2300"/>
              <a:t> de color blanco y café.</a:t>
            </a:r>
            <a:endParaRPr sz="2300"/>
          </a:p>
        </p:txBody>
      </p:sp>
      <p:pic>
        <p:nvPicPr>
          <p:cNvPr id="63" name="Google Shape;63;p14"/>
          <p:cNvPicPr preferRelativeResize="0"/>
          <p:nvPr/>
        </p:nvPicPr>
        <p:blipFill rotWithShape="1">
          <a:blip r:embed="rId3">
            <a:alphaModFix/>
          </a:blip>
          <a:srcRect b="0" l="1584" r="0" t="0"/>
          <a:stretch/>
        </p:blipFill>
        <p:spPr>
          <a:xfrm>
            <a:off x="0" y="0"/>
            <a:ext cx="4320000" cy="5143501"/>
          </a:xfrm>
          <a:prstGeom prst="rect">
            <a:avLst/>
          </a:prstGeom>
          <a:noFill/>
          <a:ln>
            <a:noFill/>
          </a:ln>
        </p:spPr>
      </p:pic>
      <p:pic>
        <p:nvPicPr>
          <p:cNvPr id="64" name="Google Shape;64;p14" title="GLOBO_DORADO_2_copia[1].png"/>
          <p:cNvPicPr preferRelativeResize="0"/>
          <p:nvPr/>
        </p:nvPicPr>
        <p:blipFill>
          <a:blip r:embed="rId4">
            <a:alphaModFix/>
          </a:blip>
          <a:stretch>
            <a:fillRect/>
          </a:stretch>
        </p:blipFill>
        <p:spPr>
          <a:xfrm>
            <a:off x="114300" y="180975"/>
            <a:ext cx="619126" cy="4662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2"/>
          <p:cNvSpPr txBox="1"/>
          <p:nvPr/>
        </p:nvSpPr>
        <p:spPr>
          <a:xfrm>
            <a:off x="753900" y="942850"/>
            <a:ext cx="7636200" cy="3555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s-419" sz="1800">
                <a:solidFill>
                  <a:schemeClr val="dk1"/>
                </a:solidFill>
              </a:rPr>
              <a:t>Русский</a:t>
            </a:r>
            <a:endParaRPr b="1" sz="16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s-419" sz="1800">
                <a:solidFill>
                  <a:schemeClr val="dk1"/>
                </a:solidFill>
              </a:rPr>
              <a:t>Глава 1: Макс — Счастливая Собака</a:t>
            </a:r>
            <a:endParaRPr b="1" sz="18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Макс — маленькая собака. Макс очень счастливая собака. Он бело-коричневого цвета. У Макса есть подруга. Ее зовут София. София — девочка. София умная девочка. София счастливая девочка.</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У Софии есть игрушка. У нее есть красный мяч. Макс хочет красный мяч. Макс хочет играть с Софией. Макс хочет мяч.</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София дома. Макс с Софией. Макс счастлив. София счастлива.</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София идет в школу. Каждый день София идет в школу. Макс хочет пойти в школу. Но Макс не идет в школу. Макс дома. Макс немного грустит.</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В школе много детей. Много книг. Много карандашей. Софии нравится школа. Софии нравится учиться. Софии не нравится оставлять Макса дома.</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Макс видит, как уходит София. Макс видит, как закрывается дверь. Макс говорит: «Гав, гав!» Макс не может пойти в школу. Макс не может играть с Софией в школе.</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s-419" sz="1200">
                <a:solidFill>
                  <a:schemeClr val="dk1"/>
                </a:solidFill>
              </a:rPr>
              <a:t>Но Макс умная собака. Макс делает план. Макс ставит нос в дверь. Макс выходит из дома. Макс идет в школу. Какой секрет!</a:t>
            </a:r>
            <a:endParaRPr sz="1300">
              <a:solidFill>
                <a:schemeClr val="dk1"/>
              </a:solidFill>
            </a:endParaRPr>
          </a:p>
        </p:txBody>
      </p:sp>
      <p:pic>
        <p:nvPicPr>
          <p:cNvPr id="185" name="Google Shape;185;p32" title="GLOBO_DORADO_2_copia[1].png"/>
          <p:cNvPicPr preferRelativeResize="0"/>
          <p:nvPr/>
        </p:nvPicPr>
        <p:blipFill>
          <a:blip r:embed="rId3">
            <a:alphaModFix/>
          </a:blip>
          <a:stretch>
            <a:fillRect/>
          </a:stretch>
        </p:blipFill>
        <p:spPr>
          <a:xfrm>
            <a:off x="114300" y="180975"/>
            <a:ext cx="619126" cy="466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type="ctrTitle"/>
          </p:nvPr>
        </p:nvSpPr>
        <p:spPr>
          <a:xfrm>
            <a:off x="4572004" y="3420000"/>
            <a:ext cx="4260300" cy="1416000"/>
          </a:xfrm>
          <a:prstGeom prst="rect">
            <a:avLst/>
          </a:prstGeom>
        </p:spPr>
        <p:txBody>
          <a:bodyPr anchorCtr="0" anchor="b" bIns="91425" lIns="91425" spcFirstLastPara="1" rIns="91425" wrap="square" tIns="91425">
            <a:spAutoFit/>
          </a:bodyPr>
          <a:lstStyle/>
          <a:p>
            <a:pPr indent="0" lvl="0" marL="0" rtl="0" algn="l">
              <a:spcBef>
                <a:spcPts val="0"/>
              </a:spcBef>
              <a:spcAft>
                <a:spcPts val="0"/>
              </a:spcAft>
              <a:buSzPts val="1100"/>
              <a:buNone/>
            </a:pPr>
            <a:r>
              <a:rPr b="1" lang="es-419" sz="2000"/>
              <a:t>Max tiene</a:t>
            </a:r>
            <a:r>
              <a:rPr lang="es-419" sz="2000"/>
              <a:t> una amiga. Su amiga </a:t>
            </a:r>
            <a:r>
              <a:rPr b="1" lang="es-419" sz="2000"/>
              <a:t>es </a:t>
            </a:r>
            <a:r>
              <a:rPr lang="es-419" sz="2000"/>
              <a:t>Sofía. Sofía </a:t>
            </a:r>
            <a:r>
              <a:rPr b="1" lang="es-419" sz="2000"/>
              <a:t>es </a:t>
            </a:r>
            <a:r>
              <a:rPr lang="es-419" sz="2000"/>
              <a:t>una niña. Sofía </a:t>
            </a:r>
            <a:r>
              <a:rPr b="1" lang="es-419" sz="2000"/>
              <a:t>es </a:t>
            </a:r>
            <a:r>
              <a:rPr lang="es-419" sz="2000"/>
              <a:t>una niña inteligente. Sofía </a:t>
            </a:r>
            <a:r>
              <a:rPr b="1" lang="es-419" sz="2000"/>
              <a:t>es </a:t>
            </a:r>
            <a:r>
              <a:rPr lang="es-419" sz="2000"/>
              <a:t>una niña feliz.</a:t>
            </a:r>
            <a:endParaRPr sz="2000"/>
          </a:p>
        </p:txBody>
      </p:sp>
      <p:pic>
        <p:nvPicPr>
          <p:cNvPr id="70" name="Google Shape;70;p15"/>
          <p:cNvPicPr preferRelativeResize="0"/>
          <p:nvPr/>
        </p:nvPicPr>
        <p:blipFill rotWithShape="1">
          <a:blip r:embed="rId3">
            <a:alphaModFix/>
          </a:blip>
          <a:srcRect b="0" l="1854" r="0" t="0"/>
          <a:stretch/>
        </p:blipFill>
        <p:spPr>
          <a:xfrm>
            <a:off x="0" y="0"/>
            <a:ext cx="4319975" cy="5143501"/>
          </a:xfrm>
          <a:prstGeom prst="rect">
            <a:avLst/>
          </a:prstGeom>
          <a:noFill/>
          <a:ln>
            <a:noFill/>
          </a:ln>
        </p:spPr>
      </p:pic>
      <p:pic>
        <p:nvPicPr>
          <p:cNvPr id="71" name="Google Shape;71;p15" title="GLOBO_DORADO_2_copia[1].png"/>
          <p:cNvPicPr preferRelativeResize="0"/>
          <p:nvPr/>
        </p:nvPicPr>
        <p:blipFill>
          <a:blip r:embed="rId4">
            <a:alphaModFix/>
          </a:blip>
          <a:stretch>
            <a:fillRect/>
          </a:stretch>
        </p:blipFill>
        <p:spPr>
          <a:xfrm>
            <a:off x="114300" y="180975"/>
            <a:ext cx="619126" cy="4662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6"/>
          <p:cNvSpPr txBox="1"/>
          <p:nvPr>
            <p:ph type="ctrTitle"/>
          </p:nvPr>
        </p:nvSpPr>
        <p:spPr>
          <a:xfrm>
            <a:off x="4572004" y="3420000"/>
            <a:ext cx="4260300" cy="892800"/>
          </a:xfrm>
          <a:prstGeom prst="rect">
            <a:avLst/>
          </a:prstGeom>
        </p:spPr>
        <p:txBody>
          <a:bodyPr anchorCtr="0" anchor="b" bIns="91425" lIns="91425" spcFirstLastPara="1" rIns="91425" wrap="square" tIns="91425">
            <a:spAutoFit/>
          </a:bodyPr>
          <a:lstStyle/>
          <a:p>
            <a:pPr indent="0" lvl="0" marL="0" rtl="0" algn="l">
              <a:spcBef>
                <a:spcPts val="0"/>
              </a:spcBef>
              <a:spcAft>
                <a:spcPts val="0"/>
              </a:spcAft>
              <a:buSzPts val="1100"/>
              <a:buNone/>
            </a:pPr>
            <a:r>
              <a:rPr lang="es-419" sz="2300"/>
              <a:t>Sofía </a:t>
            </a:r>
            <a:r>
              <a:rPr b="1" lang="es-419" sz="2300"/>
              <a:t>tiene </a:t>
            </a:r>
            <a:r>
              <a:rPr lang="es-419" sz="2300"/>
              <a:t>un juguete. Sofía </a:t>
            </a:r>
            <a:r>
              <a:rPr b="1" lang="es-419" sz="2300"/>
              <a:t>tiene </a:t>
            </a:r>
            <a:r>
              <a:rPr lang="es-419" sz="2300"/>
              <a:t>una pelota roja.</a:t>
            </a:r>
            <a:endParaRPr sz="2300"/>
          </a:p>
        </p:txBody>
      </p:sp>
      <p:pic>
        <p:nvPicPr>
          <p:cNvPr id="77" name="Google Shape;77;p16"/>
          <p:cNvPicPr preferRelativeResize="0"/>
          <p:nvPr/>
        </p:nvPicPr>
        <p:blipFill rotWithShape="1">
          <a:blip r:embed="rId3">
            <a:alphaModFix/>
          </a:blip>
          <a:srcRect b="0" l="5695" r="0" t="0"/>
          <a:stretch/>
        </p:blipFill>
        <p:spPr>
          <a:xfrm>
            <a:off x="0" y="0"/>
            <a:ext cx="4319974" cy="5143501"/>
          </a:xfrm>
          <a:prstGeom prst="rect">
            <a:avLst/>
          </a:prstGeom>
          <a:noFill/>
          <a:ln>
            <a:noFill/>
          </a:ln>
        </p:spPr>
      </p:pic>
      <p:pic>
        <p:nvPicPr>
          <p:cNvPr id="78" name="Google Shape;78;p16" title="GLOBO_DORADO_2_copia[1].png"/>
          <p:cNvPicPr preferRelativeResize="0"/>
          <p:nvPr/>
        </p:nvPicPr>
        <p:blipFill>
          <a:blip r:embed="rId4">
            <a:alphaModFix/>
          </a:blip>
          <a:stretch>
            <a:fillRect/>
          </a:stretch>
        </p:blipFill>
        <p:spPr>
          <a:xfrm>
            <a:off x="114300" y="180975"/>
            <a:ext cx="619126" cy="4662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7"/>
          <p:cNvSpPr txBox="1"/>
          <p:nvPr>
            <p:ph type="ctrTitle"/>
          </p:nvPr>
        </p:nvSpPr>
        <p:spPr>
          <a:xfrm>
            <a:off x="4572000" y="3420000"/>
            <a:ext cx="4187700" cy="892800"/>
          </a:xfrm>
          <a:prstGeom prst="rect">
            <a:avLst/>
          </a:prstGeom>
        </p:spPr>
        <p:txBody>
          <a:bodyPr anchorCtr="0" anchor="b" bIns="91425" lIns="91425" spcFirstLastPara="1" rIns="91425" wrap="square" tIns="91425">
            <a:spAutoFit/>
          </a:bodyPr>
          <a:lstStyle/>
          <a:p>
            <a:pPr indent="0" lvl="0" marL="0" rtl="0" algn="l">
              <a:spcBef>
                <a:spcPts val="0"/>
              </a:spcBef>
              <a:spcAft>
                <a:spcPts val="0"/>
              </a:spcAft>
              <a:buSzPts val="1100"/>
              <a:buNone/>
            </a:pPr>
            <a:r>
              <a:rPr b="1" lang="es-419" sz="2300"/>
              <a:t>Max quiere</a:t>
            </a:r>
            <a:r>
              <a:rPr lang="es-419" sz="2300"/>
              <a:t> la pelota roja. </a:t>
            </a:r>
            <a:r>
              <a:rPr b="1" lang="es-419" sz="2300"/>
              <a:t>Max quiere</a:t>
            </a:r>
            <a:r>
              <a:rPr lang="es-419" sz="2300"/>
              <a:t> jugar con Sofía</a:t>
            </a:r>
            <a:endParaRPr sz="2300"/>
          </a:p>
        </p:txBody>
      </p:sp>
      <p:pic>
        <p:nvPicPr>
          <p:cNvPr id="84" name="Google Shape;84;p17" title="The small white and brown dog is running (1).jpg"/>
          <p:cNvPicPr preferRelativeResize="0"/>
          <p:nvPr/>
        </p:nvPicPr>
        <p:blipFill rotWithShape="1">
          <a:blip r:embed="rId3">
            <a:alphaModFix/>
          </a:blip>
          <a:srcRect b="0" l="26261" r="26266" t="0"/>
          <a:stretch/>
        </p:blipFill>
        <p:spPr>
          <a:xfrm>
            <a:off x="0" y="0"/>
            <a:ext cx="4320000" cy="5143501"/>
          </a:xfrm>
          <a:prstGeom prst="rect">
            <a:avLst/>
          </a:prstGeom>
          <a:noFill/>
          <a:ln>
            <a:noFill/>
          </a:ln>
        </p:spPr>
      </p:pic>
      <p:pic>
        <p:nvPicPr>
          <p:cNvPr id="85" name="Google Shape;85;p17" title="GLOBO_DORADO_2_copia[1].png"/>
          <p:cNvPicPr preferRelativeResize="0"/>
          <p:nvPr/>
        </p:nvPicPr>
        <p:blipFill>
          <a:blip r:embed="rId4">
            <a:alphaModFix/>
          </a:blip>
          <a:stretch>
            <a:fillRect/>
          </a:stretch>
        </p:blipFill>
        <p:spPr>
          <a:xfrm>
            <a:off x="114300" y="180975"/>
            <a:ext cx="619126" cy="4662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8"/>
          <p:cNvSpPr txBox="1"/>
          <p:nvPr>
            <p:ph type="ctrTitle"/>
          </p:nvPr>
        </p:nvSpPr>
        <p:spPr>
          <a:xfrm>
            <a:off x="4572000" y="3420000"/>
            <a:ext cx="4187700" cy="1246800"/>
          </a:xfrm>
          <a:prstGeom prst="rect">
            <a:avLst/>
          </a:prstGeom>
        </p:spPr>
        <p:txBody>
          <a:bodyPr anchorCtr="0" anchor="b" bIns="91425" lIns="91425" spcFirstLastPara="1" rIns="91425" wrap="square" tIns="91425">
            <a:spAutoFit/>
          </a:bodyPr>
          <a:lstStyle/>
          <a:p>
            <a:pPr indent="0" lvl="0" marL="0" rtl="0" algn="l">
              <a:spcBef>
                <a:spcPts val="0"/>
              </a:spcBef>
              <a:spcAft>
                <a:spcPts val="0"/>
              </a:spcAft>
              <a:buSzPts val="1100"/>
              <a:buNone/>
            </a:pPr>
            <a:r>
              <a:rPr lang="es-419" sz="2300"/>
              <a:t>Sofía </a:t>
            </a:r>
            <a:r>
              <a:rPr b="1" lang="es-419" sz="2300"/>
              <a:t>está </a:t>
            </a:r>
            <a:r>
              <a:rPr lang="es-419" sz="2300"/>
              <a:t>en casa. </a:t>
            </a:r>
            <a:r>
              <a:rPr b="1" lang="es-419" sz="2300"/>
              <a:t>Max está</a:t>
            </a:r>
            <a:r>
              <a:rPr lang="es-419" sz="2300"/>
              <a:t> con Sofía. </a:t>
            </a:r>
            <a:r>
              <a:rPr b="1" lang="es-419" sz="2300"/>
              <a:t>Max está</a:t>
            </a:r>
            <a:r>
              <a:rPr lang="es-419" sz="2300"/>
              <a:t> feliz. Sofía </a:t>
            </a:r>
            <a:r>
              <a:rPr b="1" lang="es-419" sz="2300"/>
              <a:t>está </a:t>
            </a:r>
            <a:r>
              <a:rPr lang="es-419" sz="2300"/>
              <a:t>feliz.</a:t>
            </a:r>
            <a:endParaRPr sz="2300"/>
          </a:p>
        </p:txBody>
      </p:sp>
      <p:pic>
        <p:nvPicPr>
          <p:cNvPr id="91" name="Google Shape;91;p18"/>
          <p:cNvPicPr preferRelativeResize="0"/>
          <p:nvPr/>
        </p:nvPicPr>
        <p:blipFill rotWithShape="1">
          <a:blip r:embed="rId3">
            <a:alphaModFix/>
          </a:blip>
          <a:srcRect b="4689" l="0" r="0" t="0"/>
          <a:stretch/>
        </p:blipFill>
        <p:spPr>
          <a:xfrm>
            <a:off x="0" y="0"/>
            <a:ext cx="4320001" cy="5143501"/>
          </a:xfrm>
          <a:prstGeom prst="rect">
            <a:avLst/>
          </a:prstGeom>
          <a:noFill/>
          <a:ln>
            <a:noFill/>
          </a:ln>
        </p:spPr>
      </p:pic>
      <p:pic>
        <p:nvPicPr>
          <p:cNvPr id="92" name="Google Shape;92;p18"/>
          <p:cNvPicPr preferRelativeResize="0"/>
          <p:nvPr/>
        </p:nvPicPr>
        <p:blipFill rotWithShape="1">
          <a:blip r:embed="rId4">
            <a:alphaModFix/>
          </a:blip>
          <a:srcRect b="32253" l="27565" r="19998" t="26827"/>
          <a:stretch/>
        </p:blipFill>
        <p:spPr>
          <a:xfrm>
            <a:off x="742950" y="2155275"/>
            <a:ext cx="3829050" cy="2988225"/>
          </a:xfrm>
          <a:prstGeom prst="rect">
            <a:avLst/>
          </a:prstGeom>
          <a:noFill/>
          <a:ln>
            <a:noFill/>
          </a:ln>
        </p:spPr>
      </p:pic>
      <p:pic>
        <p:nvPicPr>
          <p:cNvPr id="93" name="Google Shape;93;p18" title="GLOBO_DORADO_2_copia[1].png"/>
          <p:cNvPicPr preferRelativeResize="0"/>
          <p:nvPr/>
        </p:nvPicPr>
        <p:blipFill>
          <a:blip r:embed="rId5">
            <a:alphaModFix/>
          </a:blip>
          <a:stretch>
            <a:fillRect/>
          </a:stretch>
        </p:blipFill>
        <p:spPr>
          <a:xfrm>
            <a:off x="114300" y="180975"/>
            <a:ext cx="619126" cy="4662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9"/>
          <p:cNvSpPr txBox="1"/>
          <p:nvPr>
            <p:ph type="ctrTitle"/>
          </p:nvPr>
        </p:nvSpPr>
        <p:spPr>
          <a:xfrm>
            <a:off x="4572000" y="3420000"/>
            <a:ext cx="4187700" cy="1246800"/>
          </a:xfrm>
          <a:prstGeom prst="rect">
            <a:avLst/>
          </a:prstGeom>
        </p:spPr>
        <p:txBody>
          <a:bodyPr anchorCtr="0" anchor="b" bIns="91425" lIns="91425" spcFirstLastPara="1" rIns="91425" wrap="square" tIns="91425">
            <a:spAutoFit/>
          </a:bodyPr>
          <a:lstStyle/>
          <a:p>
            <a:pPr indent="0" lvl="0" marL="0" rtl="0" algn="l">
              <a:spcBef>
                <a:spcPts val="0"/>
              </a:spcBef>
              <a:spcAft>
                <a:spcPts val="0"/>
              </a:spcAft>
              <a:buSzPts val="1100"/>
              <a:buNone/>
            </a:pPr>
            <a:r>
              <a:rPr lang="es-419" sz="2300"/>
              <a:t>Sofía </a:t>
            </a:r>
            <a:r>
              <a:rPr b="1" lang="es-419" sz="2300"/>
              <a:t>va</a:t>
            </a:r>
            <a:r>
              <a:rPr lang="es-419" sz="2300"/>
              <a:t> a la escuela. Todos los días Sofía </a:t>
            </a:r>
            <a:r>
              <a:rPr b="1" lang="es-419" sz="2300"/>
              <a:t>va </a:t>
            </a:r>
            <a:r>
              <a:rPr lang="es-419" sz="2300"/>
              <a:t>a la escuela. </a:t>
            </a:r>
            <a:r>
              <a:rPr b="1" lang="es-419" sz="2300"/>
              <a:t>Max quiere</a:t>
            </a:r>
            <a:r>
              <a:rPr lang="es-419" sz="2300"/>
              <a:t> ir a la escuela.</a:t>
            </a:r>
            <a:endParaRPr sz="2300"/>
          </a:p>
        </p:txBody>
      </p:sp>
      <p:pic>
        <p:nvPicPr>
          <p:cNvPr id="99" name="Google Shape;99;p19" title="A 5-year-old girl in a yellow dress with blonde hair gets on her school bus and her small white and brown dog watches her leave with a sad face..jpg"/>
          <p:cNvPicPr preferRelativeResize="0"/>
          <p:nvPr/>
        </p:nvPicPr>
        <p:blipFill rotWithShape="1">
          <a:blip r:embed="rId3">
            <a:alphaModFix/>
          </a:blip>
          <a:srcRect b="5357" l="0" r="0" t="5348"/>
          <a:stretch/>
        </p:blipFill>
        <p:spPr>
          <a:xfrm>
            <a:off x="0" y="0"/>
            <a:ext cx="4320000" cy="5143501"/>
          </a:xfrm>
          <a:prstGeom prst="rect">
            <a:avLst/>
          </a:prstGeom>
          <a:noFill/>
          <a:ln>
            <a:noFill/>
          </a:ln>
        </p:spPr>
      </p:pic>
      <p:pic>
        <p:nvPicPr>
          <p:cNvPr id="100" name="Google Shape;100;p19" title="GLOBO_DORADO_2_copia[1].png"/>
          <p:cNvPicPr preferRelativeResize="0"/>
          <p:nvPr/>
        </p:nvPicPr>
        <p:blipFill>
          <a:blip r:embed="rId4">
            <a:alphaModFix/>
          </a:blip>
          <a:stretch>
            <a:fillRect/>
          </a:stretch>
        </p:blipFill>
        <p:spPr>
          <a:xfrm>
            <a:off x="114300" y="180975"/>
            <a:ext cx="619126" cy="466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0"/>
          <p:cNvSpPr txBox="1"/>
          <p:nvPr>
            <p:ph type="ctrTitle"/>
          </p:nvPr>
        </p:nvSpPr>
        <p:spPr>
          <a:xfrm>
            <a:off x="4572000" y="3420000"/>
            <a:ext cx="4187700" cy="1246800"/>
          </a:xfrm>
          <a:prstGeom prst="rect">
            <a:avLst/>
          </a:prstGeom>
        </p:spPr>
        <p:txBody>
          <a:bodyPr anchorCtr="0" anchor="b" bIns="91425" lIns="91425" spcFirstLastPara="1" rIns="91425" wrap="square" tIns="91425">
            <a:spAutoFit/>
          </a:bodyPr>
          <a:lstStyle/>
          <a:p>
            <a:pPr indent="0" lvl="0" marL="0" rtl="0" algn="l">
              <a:spcBef>
                <a:spcPts val="0"/>
              </a:spcBef>
              <a:spcAft>
                <a:spcPts val="0"/>
              </a:spcAft>
              <a:buSzPts val="1100"/>
              <a:buNone/>
            </a:pPr>
            <a:r>
              <a:rPr lang="es-419" sz="2300"/>
              <a:t>Pero </a:t>
            </a:r>
            <a:r>
              <a:rPr b="1" lang="es-419" sz="2300"/>
              <a:t>Max </a:t>
            </a:r>
            <a:r>
              <a:rPr lang="es-419" sz="2300"/>
              <a:t>no </a:t>
            </a:r>
            <a:r>
              <a:rPr b="1" lang="es-419" sz="2300"/>
              <a:t>va </a:t>
            </a:r>
            <a:r>
              <a:rPr lang="es-419" sz="2300"/>
              <a:t>a la escuela. </a:t>
            </a:r>
            <a:r>
              <a:rPr b="1" lang="es-419" sz="2300"/>
              <a:t>Max está</a:t>
            </a:r>
            <a:r>
              <a:rPr lang="es-419" sz="2300"/>
              <a:t> en casa. </a:t>
            </a:r>
            <a:r>
              <a:rPr b="1" lang="es-419" sz="2300"/>
              <a:t>Max está</a:t>
            </a:r>
            <a:r>
              <a:rPr lang="es-419" sz="2300"/>
              <a:t> un poco triste.</a:t>
            </a:r>
            <a:endParaRPr sz="2300"/>
          </a:p>
        </p:txBody>
      </p:sp>
      <p:pic>
        <p:nvPicPr>
          <p:cNvPr id="106" name="Google Shape;106;p20"/>
          <p:cNvPicPr preferRelativeResize="0"/>
          <p:nvPr/>
        </p:nvPicPr>
        <p:blipFill rotWithShape="1">
          <a:blip r:embed="rId3">
            <a:alphaModFix/>
          </a:blip>
          <a:srcRect b="11323" l="0" r="0" t="2957"/>
          <a:stretch/>
        </p:blipFill>
        <p:spPr>
          <a:xfrm>
            <a:off x="0" y="0"/>
            <a:ext cx="4320000" cy="5143501"/>
          </a:xfrm>
          <a:prstGeom prst="rect">
            <a:avLst/>
          </a:prstGeom>
          <a:noFill/>
          <a:ln>
            <a:noFill/>
          </a:ln>
        </p:spPr>
      </p:pic>
      <p:pic>
        <p:nvPicPr>
          <p:cNvPr id="107" name="Google Shape;107;p20" title="GLOBO_DORADO_2_copia[1].png"/>
          <p:cNvPicPr preferRelativeResize="0"/>
          <p:nvPr/>
        </p:nvPicPr>
        <p:blipFill>
          <a:blip r:embed="rId4">
            <a:alphaModFix/>
          </a:blip>
          <a:stretch>
            <a:fillRect/>
          </a:stretch>
        </p:blipFill>
        <p:spPr>
          <a:xfrm>
            <a:off x="114300" y="180975"/>
            <a:ext cx="619126" cy="4662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1"/>
          <p:cNvSpPr txBox="1"/>
          <p:nvPr>
            <p:ph type="ctrTitle"/>
          </p:nvPr>
        </p:nvSpPr>
        <p:spPr>
          <a:xfrm>
            <a:off x="4572000" y="3420000"/>
            <a:ext cx="4174800" cy="1246800"/>
          </a:xfrm>
          <a:prstGeom prst="rect">
            <a:avLst/>
          </a:prstGeom>
        </p:spPr>
        <p:txBody>
          <a:bodyPr anchorCtr="0" anchor="b" bIns="91425" lIns="91425" spcFirstLastPara="1" rIns="91425" wrap="square" tIns="91425">
            <a:spAutoFit/>
          </a:bodyPr>
          <a:lstStyle/>
          <a:p>
            <a:pPr indent="0" lvl="0" marL="0" rtl="0" algn="l">
              <a:spcBef>
                <a:spcPts val="0"/>
              </a:spcBef>
              <a:spcAft>
                <a:spcPts val="0"/>
              </a:spcAft>
              <a:buSzPts val="1100"/>
              <a:buNone/>
            </a:pPr>
            <a:r>
              <a:rPr lang="es-419" sz="2300"/>
              <a:t>En la escuela </a:t>
            </a:r>
            <a:r>
              <a:rPr b="1" lang="es-419" sz="2300"/>
              <a:t>hay </a:t>
            </a:r>
            <a:r>
              <a:rPr lang="es-419" sz="2300"/>
              <a:t>muchos niños. </a:t>
            </a:r>
            <a:r>
              <a:rPr b="1" lang="es-419" sz="2300"/>
              <a:t>Hay </a:t>
            </a:r>
            <a:r>
              <a:rPr lang="es-419" sz="2300"/>
              <a:t>muchos libros. </a:t>
            </a:r>
            <a:r>
              <a:rPr b="1" lang="es-419" sz="2300"/>
              <a:t>Hay </a:t>
            </a:r>
            <a:r>
              <a:rPr lang="es-419" sz="2300"/>
              <a:t>muchos lápices.</a:t>
            </a:r>
            <a:endParaRPr sz="2300"/>
          </a:p>
        </p:txBody>
      </p:sp>
      <p:pic>
        <p:nvPicPr>
          <p:cNvPr id="113" name="Google Shape;113;p21" title="In the classroom there are many children, there are many books and there are many colored pencils. (1).jpg"/>
          <p:cNvPicPr preferRelativeResize="0"/>
          <p:nvPr/>
        </p:nvPicPr>
        <p:blipFill rotWithShape="1">
          <a:blip r:embed="rId3">
            <a:alphaModFix/>
          </a:blip>
          <a:srcRect b="5357" l="0" r="0" t="5348"/>
          <a:stretch/>
        </p:blipFill>
        <p:spPr>
          <a:xfrm>
            <a:off x="0" y="0"/>
            <a:ext cx="4320000" cy="5143501"/>
          </a:xfrm>
          <a:prstGeom prst="rect">
            <a:avLst/>
          </a:prstGeom>
          <a:noFill/>
          <a:ln>
            <a:noFill/>
          </a:ln>
        </p:spPr>
      </p:pic>
      <p:pic>
        <p:nvPicPr>
          <p:cNvPr id="114" name="Google Shape;114;p21" title="GLOBO_DORADO_2_copia[1].png"/>
          <p:cNvPicPr preferRelativeResize="0"/>
          <p:nvPr/>
        </p:nvPicPr>
        <p:blipFill>
          <a:blip r:embed="rId4">
            <a:alphaModFix/>
          </a:blip>
          <a:stretch>
            <a:fillRect/>
          </a:stretch>
        </p:blipFill>
        <p:spPr>
          <a:xfrm>
            <a:off x="114300" y="180975"/>
            <a:ext cx="619126" cy="4662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