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</p:sldIdLst>
  <p:sldSz cx="10287000" cy="10287000"/>
  <p:notesSz cx="6858000" cy="9144000"/>
  <p:embeddedFontLst>
    <p:embeddedFont>
      <p:font typeface="Carollo Playscript" charset="1" panose="00000000000000000000"/>
      <p:regular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fonts/font56.fntdata" Type="http://schemas.openxmlformats.org/officeDocument/2006/relationships/font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jpe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jpe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jpe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jpe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jpe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jpe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jpe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jpe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jpe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jpe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jpe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"Le plus beau cadeau autour de l’arbre de Noël : la présence d’une famille heureuse." – Burton Hillis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"Le Noël idéal est celui où nous partageons des sourires et créons des souvenirs inoubliables."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300" t="0" r="-3130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"Noël, c’est le chocolat chaud dans les mains et la chaleur dans le cœur."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333" t="0" r="-33333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034605" y="0"/>
            <a:ext cx="4217790" cy="4001628"/>
          </a:xfrm>
          <a:custGeom>
            <a:avLst/>
            <a:gdLst/>
            <a:ahLst/>
            <a:cxnLst/>
            <a:rect r="r" b="b" t="t" l="l"/>
            <a:pathLst>
              <a:path h="4001628" w="4217790">
                <a:moveTo>
                  <a:pt x="0" y="0"/>
                </a:moveTo>
                <a:lnTo>
                  <a:pt x="4217790" y="0"/>
                </a:lnTo>
                <a:lnTo>
                  <a:pt x="4217790" y="4001628"/>
                </a:lnTo>
                <a:lnTo>
                  <a:pt x="0" y="40016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6017895"/>
            <a:ext cx="8229600" cy="3240405"/>
          </a:xfrm>
          <a:custGeom>
            <a:avLst/>
            <a:gdLst/>
            <a:ahLst/>
            <a:cxnLst/>
            <a:rect r="r" b="b" t="t" l="l"/>
            <a:pathLst>
              <a:path h="3240405" w="8229600">
                <a:moveTo>
                  <a:pt x="0" y="0"/>
                </a:moveTo>
                <a:lnTo>
                  <a:pt x="8229600" y="0"/>
                </a:lnTo>
                <a:lnTo>
                  <a:pt x="8229600" y="3240405"/>
                </a:lnTo>
                <a:lnTo>
                  <a:pt x="0" y="32404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"C’est Noël : il est grand temps de rallumer les étoiles." – Guillaume Apollinaire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"Noël est une boîte de souvenirs, un livre de contes à écrire chaque année."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057" t="0" r="-1705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"L’esprit de Noël embellit chaque chose qu’il touche."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"Il y a plus, bien plus, à Noël que des bougies et des cadeaux." – Dr. Seuss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906" t="0" r="-2490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"La magie de Noël, c’est de croire que tout est possible."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"Noël n’est pas un jour ni une date, c’est un état d’esprit." – Mary Ellen Chase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5046" r="0" b="-2504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"Chaque jour est Noël quand on a l’amour dans son cœur."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906" t="0" r="-2490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"Les cadeaux de Noël ne sont pas sous l’arbre, ils sont dans les cœurs de ceux qu’on aime."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560" t="0" r="-4756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3883025"/>
            <a:ext cx="8944338" cy="245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"Noël, c’est un moment où tout le monde veut oublier les soucis et célébrer l’amour." – Norman Vincent Peale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"Le plus beau des sapins est celui autour duquel se réunit une famille."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00" t="0" r="-2500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"Un Noël sans neige est comme une nuit sans étoiles."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"Noël nous apprend à voir la beauté dans la simplicité."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00" t="0" r="-2500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"La paix sur Terre commence par un sourire à Noël."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"Ce n’est pas la taille du cadeau qui compte, mais l’amour qui l’accompagne."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46849" y="3878263"/>
            <a:ext cx="2542735" cy="2659069"/>
          </a:xfrm>
          <a:custGeom>
            <a:avLst/>
            <a:gdLst/>
            <a:ahLst/>
            <a:cxnLst/>
            <a:rect r="r" b="b" t="t" l="l"/>
            <a:pathLst>
              <a:path h="2659069" w="2542735">
                <a:moveTo>
                  <a:pt x="0" y="0"/>
                </a:moveTo>
                <a:lnTo>
                  <a:pt x="2542735" y="0"/>
                </a:lnTo>
                <a:lnTo>
                  <a:pt x="2542735" y="2659069"/>
                </a:lnTo>
                <a:lnTo>
                  <a:pt x="0" y="26590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38884" y="2538084"/>
            <a:ext cx="3348116" cy="3870654"/>
          </a:xfrm>
          <a:custGeom>
            <a:avLst/>
            <a:gdLst/>
            <a:ahLst/>
            <a:cxnLst/>
            <a:rect r="r" b="b" t="t" l="l"/>
            <a:pathLst>
              <a:path h="3870654" w="3348116">
                <a:moveTo>
                  <a:pt x="0" y="0"/>
                </a:moveTo>
                <a:lnTo>
                  <a:pt x="3348116" y="0"/>
                </a:lnTo>
                <a:lnTo>
                  <a:pt x="3348116" y="3870653"/>
                </a:lnTo>
                <a:lnTo>
                  <a:pt x="0" y="38706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218216" y="3773488"/>
            <a:ext cx="5850568" cy="2635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spc="-20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Mercredi</a:t>
            </a:r>
          </a:p>
          <a:p>
            <a:pPr algn="ctr">
              <a:lnSpc>
                <a:spcPts val="7000"/>
              </a:lnSpc>
            </a:pPr>
            <a:r>
              <a:rPr lang="en-US" sz="5000" spc="-20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25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spc="-20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Décembre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187" t="0" r="-2518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"L'enfance est le sol sur lequel nous marcherons toute notre vie. Noël en est la fête éternelle." – Milan Kundera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620" t="0" r="-1462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"Je m'honore de croire que Noël est une fête d'espérance et de générosité." – Charles Dickens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500" t="0" r="-1250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"Noël est un pont : nous avons besoin de ponts, car le fleuve du temps coule sans fin." – Gladys Bagg Taber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4906" r="0" b="-2490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3883025"/>
            <a:ext cx="8944338" cy="245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"Noël est la douce saison dans laquelle nous allumons les feux de l'hospitalité et les flammes de la charité." – Washington Irving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"L'esprit de Noël est un esprit de don, de pardon et de gratitude." – J.C. Penney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"Le message de Noël est que nous ne sommes jamais seuls." – Taylor Caldwell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"Ceux qui n’ont pas Noël dans leur cœur ne le trouveront jamais au pied d’un arbre." – Roy L. Smith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3883025"/>
            <a:ext cx="8944338" cy="245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"Il n’y a rien de plus triste en ce monde que de se réveiller le matin de Noël et de ne pas être un enfant." – Erma Bombeck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"Quand on ne trouve pas Noël dans son cœur, on ne le trouvera pas sous un sapin." – Charlotte Carpenter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481" t="0" r="-26481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"Noël, c’est comme un parfum de douceur qui flotte dans l’air et réchauffe les âmes."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"À Noël, on entend chanter l’amour, la paix et la joie dans chaque recoin de l’univers."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887" t="0" r="-3988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"Le meilleur de tous les cadeaux autour de tout arbre de Noël : la présence d'une famille unie." – Burton Hillis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"Noël, c’est un moment magique où tout semble possible."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00" t="0" r="-2500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"Les clochettes de Noël résonnent dans les cœurs qui savent aimer."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56" t="0" r="-2155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"La magie de Noël commence par le sourire de ceux qu’on aime."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00" t="0" r="-2500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"Noël n’est pas une saison. C’est un sentiment." – Edna Ferber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"À Noël, tout le monde rêve de miracles, car le monde entier semble illuminé par l'espoir."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000" t="0" r="-3000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"Noël, c'est un cadeau d'amour donné chaque jour."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"La vraie richesse de Noël est invisible : elle se trouve dans les moments partagés."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681" t="0" r="-17681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"Noël n’est pas seulement une fête, c’est un état d’âme."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"La neige étend son manteau blanc, et tout devient féerique. Noël est là."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"Que la paix et l’amour soient vos guides en cette saison de Noël."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5046" r="0" b="-2504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"Les souvenirs de Noël sont faits de rires, de chansons et de chaleur humaine."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298" t="0" r="-20298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"Il est impossible de concevoir Noël sans un peu de poésie dans l’air."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906" t="0" r="-2490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"L’essence de Noël, c’est le don de soi et la joie de donner."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"Un Noël simple, avec amour et joie, est un Noël parfait."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046" t="0" r="-2504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"À Noël, tout est possible pour celui qui croit en la magie."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680" t="0" r="-4768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"Les lumières de Noël brillent dans les cœurs ouverts à l’amour et à la compassion."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906" t="0" r="-2490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192588"/>
            <a:ext cx="8944338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"Le bonheur est fait de petites lumières qui brillent dans les yeux des enfants à Noël."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487" t="0" r="-2448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4502150"/>
            <a:ext cx="8944338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"La vraie magie de Noël réside dans le partage et la générosité."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3883025"/>
            <a:ext cx="8944338" cy="245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"Noël nous donne l’occasion de nous arrêter et de réfléchir à ce qui est important dans la vie." – David Cameron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287000" cy="10287000"/>
          </a:xfrm>
          <a:custGeom>
            <a:avLst/>
            <a:gdLst/>
            <a:ahLst/>
            <a:cxnLst/>
            <a:rect r="r" b="b" t="t" l="l"/>
            <a:pathLst>
              <a:path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906" t="0" r="-2490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1331" y="3883025"/>
            <a:ext cx="8944338" cy="245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 spc="-140">
                <a:solidFill>
                  <a:srgbClr val="000000"/>
                </a:solidFill>
                <a:latin typeface="Carollo Playscript"/>
                <a:ea typeface="Carollo Playscript"/>
                <a:cs typeface="Carollo Playscript"/>
                <a:sym typeface="Carollo Playscript"/>
              </a:rPr>
              <a:t>"L'amour est ce qui se trouve dans la pièce avec vous à Noël si vous cessez d'ouvrir les cadeaux et écoutez." – Auteur inconnu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DAGXZ1yH4rg</dc:identifier>
  <dcterms:modified xsi:type="dcterms:W3CDTF">2011-08-01T06:04:30Z</dcterms:modified>
  <cp:revision>1</cp:revision>
  <dc:title>Dimanche 1 Décembre</dc:title>
</cp:coreProperties>
</file>