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907" r:id="rId2"/>
    <p:sldId id="859" r:id="rId3"/>
    <p:sldId id="860" r:id="rId4"/>
    <p:sldId id="905" r:id="rId5"/>
    <p:sldId id="861" r:id="rId6"/>
    <p:sldId id="906" r:id="rId7"/>
    <p:sldId id="864" r:id="rId8"/>
    <p:sldId id="900" r:id="rId9"/>
    <p:sldId id="904" r:id="rId10"/>
    <p:sldId id="8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38D790-44BC-CE3D-37BC-BE258E3F5B25}" v="2" dt="2025-11-18T16:35:39.183"/>
    <p1510:client id="{EEC79755-ED52-4DAD-B2A0-D75CDE263317}" v="9" dt="2025-11-18T16:49:43.9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niel Merwin" userId="199527938500e58e" providerId="LiveId" clId="{629221BB-5FFC-4C8F-A2F2-7182DE4EBEF2}"/>
    <pc:docChg chg="custSel modSld">
      <pc:chgData name="Nathaniel Merwin" userId="199527938500e58e" providerId="LiveId" clId="{629221BB-5FFC-4C8F-A2F2-7182DE4EBEF2}" dt="2025-11-18T16:49:43.934" v="11" actId="478"/>
      <pc:docMkLst>
        <pc:docMk/>
      </pc:docMkLst>
      <pc:sldChg chg="delSp">
        <pc:chgData name="Nathaniel Merwin" userId="199527938500e58e" providerId="LiveId" clId="{629221BB-5FFC-4C8F-A2F2-7182DE4EBEF2}" dt="2025-11-18T16:49:35.618" v="1" actId="478"/>
        <pc:sldMkLst>
          <pc:docMk/>
          <pc:sldMk cId="0" sldId="859"/>
        </pc:sldMkLst>
        <pc:spChg chg="del">
          <ac:chgData name="Nathaniel Merwin" userId="199527938500e58e" providerId="LiveId" clId="{629221BB-5FFC-4C8F-A2F2-7182DE4EBEF2}" dt="2025-11-18T16:49:35.618" v="1" actId="478"/>
          <ac:spMkLst>
            <pc:docMk/>
            <pc:sldMk cId="0" sldId="859"/>
            <ac:spMk id="35844" creationId="{501EA693-5451-8469-A5F2-79E947F55B47}"/>
          </ac:spMkLst>
        </pc:spChg>
      </pc:sldChg>
      <pc:sldChg chg="delSp">
        <pc:chgData name="Nathaniel Merwin" userId="199527938500e58e" providerId="LiveId" clId="{629221BB-5FFC-4C8F-A2F2-7182DE4EBEF2}" dt="2025-11-18T16:49:37.008" v="4" actId="478"/>
        <pc:sldMkLst>
          <pc:docMk/>
          <pc:sldMk cId="0" sldId="860"/>
        </pc:sldMkLst>
        <pc:spChg chg="del">
          <ac:chgData name="Nathaniel Merwin" userId="199527938500e58e" providerId="LiveId" clId="{629221BB-5FFC-4C8F-A2F2-7182DE4EBEF2}" dt="2025-11-18T16:49:37.008" v="4" actId="478"/>
          <ac:spMkLst>
            <pc:docMk/>
            <pc:sldMk cId="0" sldId="860"/>
            <ac:spMk id="37892" creationId="{0E30F0A9-BC93-4D92-7746-70AB76A5EEFD}"/>
          </ac:spMkLst>
        </pc:spChg>
      </pc:sldChg>
      <pc:sldChg chg="delSp">
        <pc:chgData name="Nathaniel Merwin" userId="199527938500e58e" providerId="LiveId" clId="{629221BB-5FFC-4C8F-A2F2-7182DE4EBEF2}" dt="2025-11-18T16:49:39.154" v="6" actId="478"/>
        <pc:sldMkLst>
          <pc:docMk/>
          <pc:sldMk cId="0" sldId="861"/>
        </pc:sldMkLst>
        <pc:spChg chg="del">
          <ac:chgData name="Nathaniel Merwin" userId="199527938500e58e" providerId="LiveId" clId="{629221BB-5FFC-4C8F-A2F2-7182DE4EBEF2}" dt="2025-11-18T16:49:39.154" v="6" actId="478"/>
          <ac:spMkLst>
            <pc:docMk/>
            <pc:sldMk cId="0" sldId="861"/>
            <ac:spMk id="41988" creationId="{4B8737A4-71D5-2DE1-055C-CA1387BB047F}"/>
          </ac:spMkLst>
        </pc:spChg>
      </pc:sldChg>
      <pc:sldChg chg="delSp modSp mod">
        <pc:chgData name="Nathaniel Merwin" userId="199527938500e58e" providerId="LiveId" clId="{629221BB-5FFC-4C8F-A2F2-7182DE4EBEF2}" dt="2025-11-18T16:49:41.114" v="8" actId="478"/>
        <pc:sldMkLst>
          <pc:docMk/>
          <pc:sldMk cId="0" sldId="864"/>
        </pc:sldMkLst>
        <pc:spChg chg="del">
          <ac:chgData name="Nathaniel Merwin" userId="199527938500e58e" providerId="LiveId" clId="{629221BB-5FFC-4C8F-A2F2-7182DE4EBEF2}" dt="2025-11-18T16:49:41.114" v="8" actId="478"/>
          <ac:spMkLst>
            <pc:docMk/>
            <pc:sldMk cId="0" sldId="864"/>
            <ac:spMk id="46084" creationId="{B1C0B7BF-9B84-DCB8-AF7E-1CC271CCDAFC}"/>
          </ac:spMkLst>
        </pc:spChg>
        <pc:spChg chg="mod">
          <ac:chgData name="Nathaniel Merwin" userId="199527938500e58e" providerId="LiveId" clId="{629221BB-5FFC-4C8F-A2F2-7182DE4EBEF2}" dt="2025-11-18T16:49:35.658" v="2" actId="27636"/>
          <ac:spMkLst>
            <pc:docMk/>
            <pc:sldMk cId="0" sldId="864"/>
            <ac:spMk id="46085" creationId="{7589BED3-086B-786B-B60B-664D5695E1C8}"/>
          </ac:spMkLst>
        </pc:spChg>
      </pc:sldChg>
      <pc:sldChg chg="delSp">
        <pc:chgData name="Nathaniel Merwin" userId="199527938500e58e" providerId="LiveId" clId="{629221BB-5FFC-4C8F-A2F2-7182DE4EBEF2}" dt="2025-11-18T16:49:43.934" v="11" actId="478"/>
        <pc:sldMkLst>
          <pc:docMk/>
          <pc:sldMk cId="0" sldId="865"/>
        </pc:sldMkLst>
        <pc:spChg chg="del">
          <ac:chgData name="Nathaniel Merwin" userId="199527938500e58e" providerId="LiveId" clId="{629221BB-5FFC-4C8F-A2F2-7182DE4EBEF2}" dt="2025-11-18T16:49:43.934" v="11" actId="478"/>
          <ac:spMkLst>
            <pc:docMk/>
            <pc:sldMk cId="0" sldId="865"/>
            <ac:spMk id="52228" creationId="{F9CD4CA0-017F-0847-56F0-9527D4397869}"/>
          </ac:spMkLst>
        </pc:spChg>
      </pc:sldChg>
      <pc:sldChg chg="delSp">
        <pc:chgData name="Nathaniel Merwin" userId="199527938500e58e" providerId="LiveId" clId="{629221BB-5FFC-4C8F-A2F2-7182DE4EBEF2}" dt="2025-11-18T16:49:42.026" v="9" actId="478"/>
        <pc:sldMkLst>
          <pc:docMk/>
          <pc:sldMk cId="0" sldId="900"/>
        </pc:sldMkLst>
        <pc:spChg chg="del">
          <ac:chgData name="Nathaniel Merwin" userId="199527938500e58e" providerId="LiveId" clId="{629221BB-5FFC-4C8F-A2F2-7182DE4EBEF2}" dt="2025-11-18T16:49:42.026" v="9" actId="478"/>
          <ac:spMkLst>
            <pc:docMk/>
            <pc:sldMk cId="0" sldId="900"/>
            <ac:spMk id="48132" creationId="{B6B3F525-2F23-2E95-47CD-438C57A4B230}"/>
          </ac:spMkLst>
        </pc:spChg>
      </pc:sldChg>
      <pc:sldChg chg="delSp modSp mod">
        <pc:chgData name="Nathaniel Merwin" userId="199527938500e58e" providerId="LiveId" clId="{629221BB-5FFC-4C8F-A2F2-7182DE4EBEF2}" dt="2025-11-18T16:49:42.955" v="10" actId="478"/>
        <pc:sldMkLst>
          <pc:docMk/>
          <pc:sldMk cId="0" sldId="904"/>
        </pc:sldMkLst>
        <pc:spChg chg="del">
          <ac:chgData name="Nathaniel Merwin" userId="199527938500e58e" providerId="LiveId" clId="{629221BB-5FFC-4C8F-A2F2-7182DE4EBEF2}" dt="2025-11-18T16:49:42.955" v="10" actId="478"/>
          <ac:spMkLst>
            <pc:docMk/>
            <pc:sldMk cId="0" sldId="904"/>
            <ac:spMk id="50180" creationId="{6BB862B0-7B30-E9A8-37BB-158EF1E328F4}"/>
          </ac:spMkLst>
        </pc:spChg>
        <pc:spChg chg="mod">
          <ac:chgData name="Nathaniel Merwin" userId="199527938500e58e" providerId="LiveId" clId="{629221BB-5FFC-4C8F-A2F2-7182DE4EBEF2}" dt="2025-11-18T16:49:35.663" v="3" actId="27636"/>
          <ac:spMkLst>
            <pc:docMk/>
            <pc:sldMk cId="0" sldId="904"/>
            <ac:spMk id="50187" creationId="{8849F974-45E5-6D4F-D609-BE089ABBC3B2}"/>
          </ac:spMkLst>
        </pc:spChg>
      </pc:sldChg>
      <pc:sldChg chg="delSp">
        <pc:chgData name="Nathaniel Merwin" userId="199527938500e58e" providerId="LiveId" clId="{629221BB-5FFC-4C8F-A2F2-7182DE4EBEF2}" dt="2025-11-18T16:49:38.119" v="5" actId="478"/>
        <pc:sldMkLst>
          <pc:docMk/>
          <pc:sldMk cId="0" sldId="905"/>
        </pc:sldMkLst>
        <pc:spChg chg="del">
          <ac:chgData name="Nathaniel Merwin" userId="199527938500e58e" providerId="LiveId" clId="{629221BB-5FFC-4C8F-A2F2-7182DE4EBEF2}" dt="2025-11-18T16:49:38.119" v="5" actId="478"/>
          <ac:spMkLst>
            <pc:docMk/>
            <pc:sldMk cId="0" sldId="905"/>
            <ac:spMk id="39940" creationId="{8396F3A1-CC96-7E3B-9B3C-87E20810D81F}"/>
          </ac:spMkLst>
        </pc:spChg>
      </pc:sldChg>
      <pc:sldChg chg="delSp">
        <pc:chgData name="Nathaniel Merwin" userId="199527938500e58e" providerId="LiveId" clId="{629221BB-5FFC-4C8F-A2F2-7182DE4EBEF2}" dt="2025-11-18T16:49:40.129" v="7" actId="478"/>
        <pc:sldMkLst>
          <pc:docMk/>
          <pc:sldMk cId="0" sldId="906"/>
        </pc:sldMkLst>
        <pc:spChg chg="del">
          <ac:chgData name="Nathaniel Merwin" userId="199527938500e58e" providerId="LiveId" clId="{629221BB-5FFC-4C8F-A2F2-7182DE4EBEF2}" dt="2025-11-18T16:49:40.129" v="7" actId="478"/>
          <ac:spMkLst>
            <pc:docMk/>
            <pc:sldMk cId="0" sldId="906"/>
            <ac:spMk id="44036" creationId="{9A4B708E-2CCC-78F9-B9A1-67F6D97A3CFC}"/>
          </ac:spMkLst>
        </pc:spChg>
      </pc:sldChg>
      <pc:sldChg chg="modSp mod">
        <pc:chgData name="Nathaniel Merwin" userId="199527938500e58e" providerId="LiveId" clId="{629221BB-5FFC-4C8F-A2F2-7182DE4EBEF2}" dt="2025-11-18T16:49:26.449" v="0" actId="1076"/>
        <pc:sldMkLst>
          <pc:docMk/>
          <pc:sldMk cId="0" sldId="907"/>
        </pc:sldMkLst>
        <pc:spChg chg="mod">
          <ac:chgData name="Nathaniel Merwin" userId="199527938500e58e" providerId="LiveId" clId="{629221BB-5FFC-4C8F-A2F2-7182DE4EBEF2}" dt="2025-11-18T16:49:26.449" v="0" actId="1076"/>
          <ac:spMkLst>
            <pc:docMk/>
            <pc:sldMk cId="0" sldId="907"/>
            <ac:spMk id="33794" creationId="{D0C09BFD-3B15-0C98-0025-C014467662D4}"/>
          </ac:spMkLst>
        </pc:spChg>
      </pc:sldChg>
    </pc:docChg>
  </pc:docChgLst>
  <pc:docChgLst>
    <pc:chgData name="Nathaniel Merwin" userId="199527938500e58e" providerId="Windows Live" clId="Web-{EB6230AA-9CFF-4D05-9E04-113CC6281787}"/>
    <pc:docChg chg="addSld delSld">
      <pc:chgData name="Nathaniel Merwin" userId="199527938500e58e" providerId="Windows Live" clId="Web-{EB6230AA-9CFF-4D05-9E04-113CC6281787}" dt="2025-11-09T03:53:29.032" v="10"/>
      <pc:docMkLst>
        <pc:docMk/>
      </pc:docMkLst>
      <pc:sldChg chg="add">
        <pc:chgData name="Nathaniel Merwin" userId="199527938500e58e" providerId="Windows Live" clId="Web-{EB6230AA-9CFF-4D05-9E04-113CC6281787}" dt="2025-11-09T03:53:01.983" v="1"/>
        <pc:sldMkLst>
          <pc:docMk/>
          <pc:sldMk cId="0" sldId="859"/>
        </pc:sldMkLst>
      </pc:sldChg>
      <pc:sldChg chg="add">
        <pc:chgData name="Nathaniel Merwin" userId="199527938500e58e" providerId="Windows Live" clId="Web-{EB6230AA-9CFF-4D05-9E04-113CC6281787}" dt="2025-11-09T03:53:02.030" v="2"/>
        <pc:sldMkLst>
          <pc:docMk/>
          <pc:sldMk cId="0" sldId="860"/>
        </pc:sldMkLst>
      </pc:sldChg>
      <pc:sldChg chg="add">
        <pc:chgData name="Nathaniel Merwin" userId="199527938500e58e" providerId="Windows Live" clId="Web-{EB6230AA-9CFF-4D05-9E04-113CC6281787}" dt="2025-11-09T03:53:02.139" v="4"/>
        <pc:sldMkLst>
          <pc:docMk/>
          <pc:sldMk cId="0" sldId="861"/>
        </pc:sldMkLst>
      </pc:sldChg>
      <pc:sldChg chg="add">
        <pc:chgData name="Nathaniel Merwin" userId="199527938500e58e" providerId="Windows Live" clId="Web-{EB6230AA-9CFF-4D05-9E04-113CC6281787}" dt="2025-11-09T03:53:02.343" v="6"/>
        <pc:sldMkLst>
          <pc:docMk/>
          <pc:sldMk cId="0" sldId="864"/>
        </pc:sldMkLst>
      </pc:sldChg>
      <pc:sldChg chg="add">
        <pc:chgData name="Nathaniel Merwin" userId="199527938500e58e" providerId="Windows Live" clId="Web-{EB6230AA-9CFF-4D05-9E04-113CC6281787}" dt="2025-11-09T03:53:02.608" v="9"/>
        <pc:sldMkLst>
          <pc:docMk/>
          <pc:sldMk cId="0" sldId="865"/>
        </pc:sldMkLst>
      </pc:sldChg>
      <pc:sldChg chg="add">
        <pc:chgData name="Nathaniel Merwin" userId="199527938500e58e" providerId="Windows Live" clId="Web-{EB6230AA-9CFF-4D05-9E04-113CC6281787}" dt="2025-11-09T03:53:02.389" v="7"/>
        <pc:sldMkLst>
          <pc:docMk/>
          <pc:sldMk cId="0" sldId="900"/>
        </pc:sldMkLst>
      </pc:sldChg>
      <pc:sldChg chg="add">
        <pc:chgData name="Nathaniel Merwin" userId="199527938500e58e" providerId="Windows Live" clId="Web-{EB6230AA-9CFF-4D05-9E04-113CC6281787}" dt="2025-11-09T03:53:02.561" v="8"/>
        <pc:sldMkLst>
          <pc:docMk/>
          <pc:sldMk cId="0" sldId="904"/>
        </pc:sldMkLst>
      </pc:sldChg>
      <pc:sldChg chg="add">
        <pc:chgData name="Nathaniel Merwin" userId="199527938500e58e" providerId="Windows Live" clId="Web-{EB6230AA-9CFF-4D05-9E04-113CC6281787}" dt="2025-11-09T03:53:02.077" v="3"/>
        <pc:sldMkLst>
          <pc:docMk/>
          <pc:sldMk cId="0" sldId="905"/>
        </pc:sldMkLst>
      </pc:sldChg>
      <pc:sldChg chg="add">
        <pc:chgData name="Nathaniel Merwin" userId="199527938500e58e" providerId="Windows Live" clId="Web-{EB6230AA-9CFF-4D05-9E04-113CC6281787}" dt="2025-11-09T03:53:02.202" v="5"/>
        <pc:sldMkLst>
          <pc:docMk/>
          <pc:sldMk cId="0" sldId="906"/>
        </pc:sldMkLst>
      </pc:sldChg>
      <pc:sldChg chg="add">
        <pc:chgData name="Nathaniel Merwin" userId="199527938500e58e" providerId="Windows Live" clId="Web-{EB6230AA-9CFF-4D05-9E04-113CC6281787}" dt="2025-11-09T03:53:01.921" v="0"/>
        <pc:sldMkLst>
          <pc:docMk/>
          <pc:sldMk cId="0" sldId="907"/>
        </pc:sldMkLst>
      </pc:sldChg>
    </pc:docChg>
  </pc:docChgLst>
  <pc:docChgLst>
    <pc:chgData clId="Web-{4538D790-44BC-CE3D-37BC-BE258E3F5B25}"/>
    <pc:docChg chg="modSld">
      <pc:chgData name="" userId="" providerId="" clId="Web-{4538D790-44BC-CE3D-37BC-BE258E3F5B25}" dt="2025-11-18T16:35:39.183" v="1" actId="1076"/>
      <pc:docMkLst>
        <pc:docMk/>
      </pc:docMkLst>
      <pc:sldChg chg="modSp">
        <pc:chgData name="" userId="" providerId="" clId="Web-{4538D790-44BC-CE3D-37BC-BE258E3F5B25}" dt="2025-11-18T16:35:39.183" v="1" actId="1076"/>
        <pc:sldMkLst>
          <pc:docMk/>
          <pc:sldMk cId="0" sldId="907"/>
        </pc:sldMkLst>
        <pc:spChg chg="mod">
          <ac:chgData name="" userId="" providerId="" clId="Web-{4538D790-44BC-CE3D-37BC-BE258E3F5B25}" dt="2025-11-18T16:35:39.183" v="1" actId="1076"/>
          <ac:spMkLst>
            <pc:docMk/>
            <pc:sldMk cId="0" sldId="907"/>
            <ac:spMk id="33794" creationId="{D0C09BFD-3B15-0C98-0025-C014467662D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CF6579-4537-4E89-9371-52C477E20426}" type="datetimeFigureOut">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78195C-3AF3-4991-80E0-06A55C87122B}" type="slidenum">
              <a:t>‹#›</a:t>
            </a:fld>
            <a:endParaRPr lang="en-US"/>
          </a:p>
        </p:txBody>
      </p:sp>
    </p:spTree>
    <p:extLst>
      <p:ext uri="{BB962C8B-B14F-4D97-AF65-F5344CB8AC3E}">
        <p14:creationId xmlns:p14="http://schemas.microsoft.com/office/powerpoint/2010/main" val="2806129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48E9970E-C1E3-BCEA-D03B-8D17B8FC15F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0B609C8B-33E6-47C1-894B-4EC864E05948}" type="slidenum">
              <a:rPr lang="en-US" altLang="en-US" sz="1300">
                <a:solidFill>
                  <a:srgbClr val="000000"/>
                </a:solidFill>
                <a:latin typeface="Times New Roman" panose="02020603050405020304" pitchFamily="18" charset="0"/>
              </a:rPr>
              <a:pPr>
                <a:spcBef>
                  <a:spcPct val="0"/>
                </a:spcBef>
              </a:pPr>
              <a:t>1</a:t>
            </a:fld>
            <a:endParaRPr lang="en-US" altLang="en-US" sz="1300">
              <a:solidFill>
                <a:srgbClr val="000000"/>
              </a:solidFill>
              <a:latin typeface="Times New Roman" panose="02020603050405020304" pitchFamily="18" charset="0"/>
            </a:endParaRPr>
          </a:p>
        </p:txBody>
      </p:sp>
      <p:sp>
        <p:nvSpPr>
          <p:cNvPr id="34819" name="Rectangle 2">
            <a:extLst>
              <a:ext uri="{FF2B5EF4-FFF2-40B4-BE49-F238E27FC236}">
                <a16:creationId xmlns:a16="http://schemas.microsoft.com/office/drawing/2014/main" id="{2162485E-4738-3E3B-C37E-C98576894874}"/>
              </a:ext>
            </a:extLst>
          </p:cNvPr>
          <p:cNvSpPr>
            <a:spLocks noGrp="1" noRot="1" noChangeAspect="1" noChangeArrowheads="1" noTextEdit="1"/>
          </p:cNvSpPr>
          <p:nvPr>
            <p:ph type="sldImg"/>
          </p:nvPr>
        </p:nvSpPr>
        <p:spPr>
          <a:xfrm>
            <a:off x="438150" y="725488"/>
            <a:ext cx="6442075" cy="3624262"/>
          </a:xfrm>
          <a:ln/>
        </p:spPr>
      </p:sp>
      <p:sp>
        <p:nvSpPr>
          <p:cNvPr id="34820" name="Rectangle 3">
            <a:extLst>
              <a:ext uri="{FF2B5EF4-FFF2-40B4-BE49-F238E27FC236}">
                <a16:creationId xmlns:a16="http://schemas.microsoft.com/office/drawing/2014/main" id="{EA544761-FB61-B6BC-DAF1-9F76B7CCCFFA}"/>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47AEC6A4-F5BA-6CBA-337E-2D03B8BA7BA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7CFF5C57-5C1B-4021-9F26-98D94A40A706}" type="slidenum">
              <a:rPr lang="en-US" altLang="en-US" sz="1300">
                <a:solidFill>
                  <a:srgbClr val="000000"/>
                </a:solidFill>
                <a:latin typeface="Times New Roman" panose="02020603050405020304" pitchFamily="18" charset="0"/>
              </a:rPr>
              <a:pPr>
                <a:spcBef>
                  <a:spcPct val="0"/>
                </a:spcBef>
              </a:pPr>
              <a:t>10</a:t>
            </a:fld>
            <a:endParaRPr lang="en-US" altLang="en-US" sz="1300">
              <a:solidFill>
                <a:srgbClr val="000000"/>
              </a:solidFill>
              <a:latin typeface="Times New Roman" panose="02020603050405020304" pitchFamily="18" charset="0"/>
            </a:endParaRPr>
          </a:p>
        </p:txBody>
      </p:sp>
      <p:sp>
        <p:nvSpPr>
          <p:cNvPr id="53251" name="Rectangle 1026">
            <a:extLst>
              <a:ext uri="{FF2B5EF4-FFF2-40B4-BE49-F238E27FC236}">
                <a16:creationId xmlns:a16="http://schemas.microsoft.com/office/drawing/2014/main" id="{C9CEF980-23B6-AB51-7B17-CD46057D84DD}"/>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685D864-7B67-79EE-DD59-5C53061C03A1}"/>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35A5D270-A297-4D53-BBBF-C3457C46E323}" type="slidenum">
              <a:rPr lang="en-US" altLang="en-US" sz="1300">
                <a:solidFill>
                  <a:srgbClr val="000000"/>
                </a:solidFill>
                <a:latin typeface="Times New Roman" panose="02020603050405020304" pitchFamily="18" charset="0"/>
              </a:rPr>
              <a:pPr>
                <a:spcBef>
                  <a:spcPct val="0"/>
                </a:spcBef>
              </a:pPr>
              <a:t>2</a:t>
            </a:fld>
            <a:endParaRPr lang="en-US" altLang="en-US" sz="1300">
              <a:solidFill>
                <a:srgbClr val="000000"/>
              </a:solidFill>
              <a:latin typeface="Times New Roman" panose="02020603050405020304" pitchFamily="18" charset="0"/>
            </a:endParaRPr>
          </a:p>
        </p:txBody>
      </p:sp>
      <p:sp>
        <p:nvSpPr>
          <p:cNvPr id="36867" name="Rectangle 2">
            <a:extLst>
              <a:ext uri="{FF2B5EF4-FFF2-40B4-BE49-F238E27FC236}">
                <a16:creationId xmlns:a16="http://schemas.microsoft.com/office/drawing/2014/main" id="{A37F79CC-AC15-4B5A-7DCB-EFEA70D83C1C}"/>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C6C911C5-7FC9-DE43-3DB0-7D4A7BC9CC1F}"/>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DC727DC1-435A-48AE-A9F6-1B4BA4F0B7C2}" type="slidenum">
              <a:rPr lang="en-US" altLang="en-US" sz="1300">
                <a:solidFill>
                  <a:srgbClr val="000000"/>
                </a:solidFill>
                <a:latin typeface="Times New Roman" panose="02020603050405020304" pitchFamily="18" charset="0"/>
              </a:rPr>
              <a:pPr>
                <a:spcBef>
                  <a:spcPct val="0"/>
                </a:spcBef>
              </a:pPr>
              <a:t>3</a:t>
            </a:fld>
            <a:endParaRPr lang="en-US" altLang="en-US" sz="1300">
              <a:solidFill>
                <a:srgbClr val="000000"/>
              </a:solidFill>
              <a:latin typeface="Times New Roman" panose="02020603050405020304" pitchFamily="18" charset="0"/>
            </a:endParaRPr>
          </a:p>
        </p:txBody>
      </p:sp>
      <p:sp>
        <p:nvSpPr>
          <p:cNvPr id="38915" name="Rectangle 2">
            <a:extLst>
              <a:ext uri="{FF2B5EF4-FFF2-40B4-BE49-F238E27FC236}">
                <a16:creationId xmlns:a16="http://schemas.microsoft.com/office/drawing/2014/main" id="{B08A9B7F-9D33-796B-047E-07C156456BC9}"/>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DDDD74A4-9B37-D8A6-0E6C-D9ADE6066FD9}"/>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5F16CCBA-B8EC-4D49-A06A-6173E5766F18}" type="slidenum">
              <a:rPr lang="en-US" altLang="en-US" sz="1300">
                <a:solidFill>
                  <a:srgbClr val="000000"/>
                </a:solidFill>
                <a:latin typeface="Times New Roman" panose="02020603050405020304" pitchFamily="18" charset="0"/>
              </a:rPr>
              <a:pPr>
                <a:spcBef>
                  <a:spcPct val="0"/>
                </a:spcBef>
              </a:pPr>
              <a:t>4</a:t>
            </a:fld>
            <a:endParaRPr lang="en-US" altLang="en-US" sz="1300">
              <a:solidFill>
                <a:srgbClr val="000000"/>
              </a:solidFill>
              <a:latin typeface="Times New Roman" panose="02020603050405020304" pitchFamily="18" charset="0"/>
            </a:endParaRPr>
          </a:p>
        </p:txBody>
      </p:sp>
      <p:sp>
        <p:nvSpPr>
          <p:cNvPr id="40963" name="Rectangle 2">
            <a:extLst>
              <a:ext uri="{FF2B5EF4-FFF2-40B4-BE49-F238E27FC236}">
                <a16:creationId xmlns:a16="http://schemas.microsoft.com/office/drawing/2014/main" id="{76252B49-60B9-4F3A-D0F2-7622BAA97DC8}"/>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442CB44D-FE01-4ACC-7382-37D646E32CFF}"/>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10F4F318-C5D0-4E68-BB63-C60922875826}" type="slidenum">
              <a:rPr lang="en-US" altLang="en-US" sz="1300">
                <a:solidFill>
                  <a:srgbClr val="000000"/>
                </a:solidFill>
                <a:latin typeface="Times New Roman" panose="02020603050405020304" pitchFamily="18" charset="0"/>
              </a:rPr>
              <a:pPr>
                <a:spcBef>
                  <a:spcPct val="0"/>
                </a:spcBef>
              </a:pPr>
              <a:t>5</a:t>
            </a:fld>
            <a:endParaRPr lang="en-US" altLang="en-US" sz="1300">
              <a:solidFill>
                <a:srgbClr val="000000"/>
              </a:solidFill>
              <a:latin typeface="Times New Roman" panose="02020603050405020304" pitchFamily="18" charset="0"/>
            </a:endParaRPr>
          </a:p>
        </p:txBody>
      </p:sp>
      <p:sp>
        <p:nvSpPr>
          <p:cNvPr id="43011" name="Rectangle 1026">
            <a:extLst>
              <a:ext uri="{FF2B5EF4-FFF2-40B4-BE49-F238E27FC236}">
                <a16:creationId xmlns:a16="http://schemas.microsoft.com/office/drawing/2014/main" id="{97934D12-4BFF-B660-EB7A-6CFFC82FD917}"/>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FBE93509-3CA3-45BC-9FF7-F08AEA80FD9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DC10DA02-DAB8-4F28-9E1F-7DC846B3D5A9}" type="slidenum">
              <a:rPr lang="en-US" altLang="en-US" sz="1300">
                <a:solidFill>
                  <a:srgbClr val="000000"/>
                </a:solidFill>
                <a:latin typeface="Times New Roman" panose="02020603050405020304" pitchFamily="18" charset="0"/>
              </a:rPr>
              <a:pPr>
                <a:spcBef>
                  <a:spcPct val="0"/>
                </a:spcBef>
              </a:pPr>
              <a:t>6</a:t>
            </a:fld>
            <a:endParaRPr lang="en-US" altLang="en-US" sz="1300">
              <a:solidFill>
                <a:srgbClr val="000000"/>
              </a:solidFill>
              <a:latin typeface="Times New Roman" panose="02020603050405020304" pitchFamily="18" charset="0"/>
            </a:endParaRPr>
          </a:p>
        </p:txBody>
      </p:sp>
      <p:sp>
        <p:nvSpPr>
          <p:cNvPr id="45059" name="Rectangle 2">
            <a:extLst>
              <a:ext uri="{FF2B5EF4-FFF2-40B4-BE49-F238E27FC236}">
                <a16:creationId xmlns:a16="http://schemas.microsoft.com/office/drawing/2014/main" id="{C1BE07DE-D7C6-1319-C177-54DF428EC3FF}"/>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269CC49A-CD5C-722D-E4C9-771E40C10CF7}"/>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2AE179D9-BF20-4EBD-AA83-9E0DA848DC08}" type="slidenum">
              <a:rPr lang="en-US" altLang="en-US" sz="1300">
                <a:solidFill>
                  <a:srgbClr val="000000"/>
                </a:solidFill>
                <a:latin typeface="Times New Roman" panose="02020603050405020304" pitchFamily="18" charset="0"/>
              </a:rPr>
              <a:pPr>
                <a:spcBef>
                  <a:spcPct val="0"/>
                </a:spcBef>
              </a:pPr>
              <a:t>7</a:t>
            </a:fld>
            <a:endParaRPr lang="en-US" altLang="en-US" sz="1300">
              <a:solidFill>
                <a:srgbClr val="000000"/>
              </a:solidFill>
              <a:latin typeface="Times New Roman" panose="02020603050405020304" pitchFamily="18" charset="0"/>
            </a:endParaRPr>
          </a:p>
        </p:txBody>
      </p:sp>
      <p:sp>
        <p:nvSpPr>
          <p:cNvPr id="47107" name="Rectangle 1026">
            <a:extLst>
              <a:ext uri="{FF2B5EF4-FFF2-40B4-BE49-F238E27FC236}">
                <a16:creationId xmlns:a16="http://schemas.microsoft.com/office/drawing/2014/main" id="{BDBF3EFB-679D-5F23-3924-EF9342D62B27}"/>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43B79738-0D08-E0B4-F0EF-4000CA86C08D}"/>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B61CAB0F-7973-4E53-A709-5B44D9AA8A19}" type="slidenum">
              <a:rPr lang="en-US" altLang="en-US" sz="1300">
                <a:solidFill>
                  <a:srgbClr val="000000"/>
                </a:solidFill>
                <a:latin typeface="Times New Roman" panose="02020603050405020304" pitchFamily="18" charset="0"/>
              </a:rPr>
              <a:pPr>
                <a:spcBef>
                  <a:spcPct val="0"/>
                </a:spcBef>
              </a:pPr>
              <a:t>8</a:t>
            </a:fld>
            <a:endParaRPr lang="en-US" altLang="en-US" sz="1300">
              <a:solidFill>
                <a:srgbClr val="000000"/>
              </a:solidFill>
              <a:latin typeface="Times New Roman" panose="02020603050405020304" pitchFamily="18" charset="0"/>
            </a:endParaRPr>
          </a:p>
        </p:txBody>
      </p:sp>
      <p:sp>
        <p:nvSpPr>
          <p:cNvPr id="49155" name="Rectangle 2">
            <a:extLst>
              <a:ext uri="{FF2B5EF4-FFF2-40B4-BE49-F238E27FC236}">
                <a16:creationId xmlns:a16="http://schemas.microsoft.com/office/drawing/2014/main" id="{972DCC0A-0F06-12E1-4FFA-D30C9D8B41DD}"/>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03AC9090-6D79-E039-FB1F-2067C8EBABCB}"/>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31C910C7-4FF9-400F-B22E-5F8DCEB6B6E8}" type="slidenum">
              <a:rPr lang="en-US" altLang="en-US" sz="1300">
                <a:solidFill>
                  <a:srgbClr val="000000"/>
                </a:solidFill>
                <a:latin typeface="Times New Roman" panose="02020603050405020304" pitchFamily="18" charset="0"/>
              </a:rPr>
              <a:pPr>
                <a:spcBef>
                  <a:spcPct val="0"/>
                </a:spcBef>
              </a:pPr>
              <a:t>9</a:t>
            </a:fld>
            <a:endParaRPr lang="en-US" altLang="en-US" sz="1300">
              <a:solidFill>
                <a:srgbClr val="000000"/>
              </a:solidFill>
              <a:latin typeface="Times New Roman" panose="02020603050405020304" pitchFamily="18" charset="0"/>
            </a:endParaRPr>
          </a:p>
        </p:txBody>
      </p:sp>
      <p:sp>
        <p:nvSpPr>
          <p:cNvPr id="51203" name="Rectangle 2">
            <a:extLst>
              <a:ext uri="{FF2B5EF4-FFF2-40B4-BE49-F238E27FC236}">
                <a16:creationId xmlns:a16="http://schemas.microsoft.com/office/drawing/2014/main" id="{41423998-53A9-0BB0-D130-E554DC1CB625}"/>
              </a:ext>
            </a:extLst>
          </p:cNvPr>
          <p:cNvSpPr>
            <a:spLocks noGrp="1" noRot="1" noChangeAspect="1" noChangeArrowheads="1" noTextEdit="1"/>
          </p:cNvSpPr>
          <p:nvPr>
            <p:ph type="sldImg"/>
          </p:nvPr>
        </p:nvSpPr>
        <p:spPr>
          <a:xfrm>
            <a:off x="407988" y="685800"/>
            <a:ext cx="6513512" cy="3663950"/>
          </a:xfrm>
          <a:ln/>
        </p:spPr>
      </p:sp>
      <p:sp>
        <p:nvSpPr>
          <p:cNvPr id="51204" name="Rectangle 5">
            <a:extLst>
              <a:ext uri="{FF2B5EF4-FFF2-40B4-BE49-F238E27FC236}">
                <a16:creationId xmlns:a16="http://schemas.microsoft.com/office/drawing/2014/main" id="{36EA6152-40E6-72D7-27BA-7D96DC50C5A5}"/>
              </a:ext>
            </a:extLst>
          </p:cNvPr>
          <p:cNvSpPr>
            <a:spLocks noGrp="1" noChangeArrowheads="1"/>
          </p:cNvSpPr>
          <p:nvPr>
            <p:ph type="body" idx="1"/>
          </p:nvPr>
        </p:nvSpPr>
        <p:spPr>
          <a:xfrm>
            <a:off x="976313" y="4591050"/>
            <a:ext cx="5365750" cy="489267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pPr>
              <a:lnSpc>
                <a:spcPct val="90000"/>
              </a:lnSpc>
            </a:pPr>
            <a:r>
              <a:rPr lang="en-US" altLang="en-US"/>
              <a:t>Stakeholder Score is a multiplication of Impact, Influence, and Attitude; similar to the Risk Priority Number of a FMEA. Range -81 to +81</a:t>
            </a:r>
          </a:p>
          <a:p>
            <a:pPr>
              <a:lnSpc>
                <a:spcPct val="90000"/>
              </a:lnSpc>
            </a:pPr>
            <a:r>
              <a:rPr lang="en-US" altLang="en-US" b="1"/>
              <a:t>Examples:</a:t>
            </a:r>
          </a:p>
          <a:p>
            <a:pPr>
              <a:lnSpc>
                <a:spcPct val="90000"/>
              </a:lnSpc>
            </a:pPr>
            <a:r>
              <a:rPr lang="en-US" altLang="en-US"/>
              <a:t>Impact H (9) x Influence M (3) x Attitude 0 (0) = (9x3x0) = Score 0</a:t>
            </a:r>
          </a:p>
          <a:p>
            <a:pPr>
              <a:lnSpc>
                <a:spcPct val="90000"/>
              </a:lnSpc>
            </a:pPr>
            <a:r>
              <a:rPr lang="en-US" altLang="en-US"/>
              <a:t>Impact L (1) x Influence L (1) x Attitude + (1) = (1x1x1) = Score 1</a:t>
            </a:r>
          </a:p>
          <a:p>
            <a:pPr>
              <a:lnSpc>
                <a:spcPct val="90000"/>
              </a:lnSpc>
            </a:pPr>
            <a:r>
              <a:rPr lang="en-US" altLang="en-US"/>
              <a:t>Impact M (3) x Influence H (9) x Attitude – (-1) = (3x9x-1) = Score = -27</a:t>
            </a:r>
          </a:p>
          <a:p>
            <a:pPr>
              <a:lnSpc>
                <a:spcPct val="90000"/>
              </a:lnSpc>
            </a:pPr>
            <a:r>
              <a:rPr lang="en-US" altLang="en-US" b="1"/>
              <a:t>Score Interpretations/Recommended Actions:</a:t>
            </a:r>
          </a:p>
          <a:p>
            <a:pPr>
              <a:lnSpc>
                <a:spcPct val="90000"/>
              </a:lnSpc>
            </a:pPr>
            <a:r>
              <a:rPr lang="en-US" altLang="en-US"/>
              <a:t>+81:  This stakeholder is one that the project team needs to keep on their side!  Keep them informed of the project status at all times.  Enlist this stakeholder to help drive the project to higher levels and aid in influencing the (-) negative stakeholders.  </a:t>
            </a:r>
          </a:p>
          <a:p>
            <a:pPr>
              <a:lnSpc>
                <a:spcPct val="90000"/>
              </a:lnSpc>
            </a:pPr>
            <a:r>
              <a:rPr lang="en-US" altLang="en-US"/>
              <a:t>+27:  The project team also needs to keep this stakeholder on their side.  Keep them informed of the project status at all times.  Can the project team work to get this stakeholder's score up to +100? </a:t>
            </a:r>
          </a:p>
          <a:p>
            <a:pPr>
              <a:lnSpc>
                <a:spcPct val="90000"/>
              </a:lnSpc>
            </a:pPr>
            <a:r>
              <a:rPr lang="en-US" altLang="en-US"/>
              <a:t>0:  This stakeholder currently is "not interested" in the project.  Keep this stakeholder informed and brief them on all the positive aspects of this project.  Do not let this stakeholder become against your project.</a:t>
            </a:r>
          </a:p>
          <a:p>
            <a:pPr>
              <a:lnSpc>
                <a:spcPct val="90000"/>
              </a:lnSpc>
            </a:pPr>
            <a:r>
              <a:rPr lang="en-US" altLang="en-US"/>
              <a:t>-27:  Caution!  This stakeholder has the potential to derail your project.  Keep them informed and try to determine why they have a negative attitude toward your project.</a:t>
            </a:r>
          </a:p>
          <a:p>
            <a:pPr>
              <a:lnSpc>
                <a:spcPct val="90000"/>
              </a:lnSpc>
            </a:pPr>
            <a:r>
              <a:rPr lang="en-US" altLang="en-US"/>
              <a:t>-81:  Danger!  This stakeholder could easily derail your project!  This stakeholder will prevent you and your project team from achieving the full amount of success that you could. </a:t>
            </a:r>
          </a:p>
          <a:p>
            <a:pPr>
              <a:lnSpc>
                <a:spcPct val="90000"/>
              </a:lnSpc>
            </a:pPr>
            <a:r>
              <a:rPr lang="en-US" altLang="en-US"/>
              <a:t>Determine if this stakeholder will be against your project no matter what.  If so, and especially if this is your training project, put this project back in the project hopper and get a new project.  </a:t>
            </a:r>
          </a:p>
          <a:p>
            <a:pPr>
              <a:lnSpc>
                <a:spcPct val="90000"/>
              </a:lnSpc>
            </a:pPr>
            <a:r>
              <a:rPr lang="en-US" altLang="en-US" b="1"/>
              <a:t>NOTE</a:t>
            </a:r>
            <a:r>
              <a:rPr lang="en-US" altLang="en-US"/>
              <a:t> to Instructors:  Previous versions had H=3, M=2, L=1 and +=1, 0=2 and -=3.  Current version with 9, 3, and 1 is consistent with other scoring methods and distinguishes between positive and negative stakeholders.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D0C09BFD-3B15-0C98-0025-C014467662D4}"/>
              </a:ext>
            </a:extLst>
          </p:cNvPr>
          <p:cNvSpPr>
            <a:spLocks noGrp="1" noChangeArrowheads="1"/>
          </p:cNvSpPr>
          <p:nvPr>
            <p:ph type="ctrTitle"/>
          </p:nvPr>
        </p:nvSpPr>
        <p:spPr>
          <a:xfrm>
            <a:off x="1524000" y="1041400"/>
            <a:ext cx="9144000" cy="2387600"/>
          </a:xfrm>
          <a:noFill/>
        </p:spPr>
        <p:txBody>
          <a:bodyPr/>
          <a:lstStyle/>
          <a:p>
            <a:pPr eaLnBrk="1" hangingPunct="1"/>
            <a:r>
              <a:rPr lang="en-US" altLang="en-US" dirty="0">
                <a:latin typeface="Tahoma" panose="020B0604030504040204" pitchFamily="34" charset="0"/>
              </a:rPr>
              <a:t>Communication Planning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0D5F5785-93A8-DEDF-F02C-8C822B205FBD}"/>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B6FB08F6-7FD2-4239-A046-913E1DDC731A}" type="slidenum">
              <a:rPr lang="en-US" altLang="en-US" sz="1000"/>
              <a:pPr>
                <a:spcBef>
                  <a:spcPct val="0"/>
                </a:spcBef>
                <a:buClrTx/>
                <a:buSzTx/>
                <a:buFontTx/>
                <a:buNone/>
              </a:pPr>
              <a:t>10</a:t>
            </a:fld>
            <a:endParaRPr lang="en-US" altLang="en-US" sz="1000"/>
          </a:p>
        </p:txBody>
      </p:sp>
      <p:sp>
        <p:nvSpPr>
          <p:cNvPr id="52227" name="Rectangle 7">
            <a:extLst>
              <a:ext uri="{FF2B5EF4-FFF2-40B4-BE49-F238E27FC236}">
                <a16:creationId xmlns:a16="http://schemas.microsoft.com/office/drawing/2014/main" id="{D50815DF-1CDF-9097-51F6-B432F672C90A}"/>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52229" name="Rectangle 1030">
            <a:extLst>
              <a:ext uri="{FF2B5EF4-FFF2-40B4-BE49-F238E27FC236}">
                <a16:creationId xmlns:a16="http://schemas.microsoft.com/office/drawing/2014/main" id="{EC6BFDEF-22D2-F406-0DD2-E21A74B8A24F}"/>
              </a:ext>
            </a:extLst>
          </p:cNvPr>
          <p:cNvSpPr>
            <a:spLocks noGrp="1" noChangeArrowheads="1"/>
          </p:cNvSpPr>
          <p:nvPr>
            <p:ph type="title"/>
          </p:nvPr>
        </p:nvSpPr>
        <p:spPr/>
        <p:txBody>
          <a:bodyPr/>
          <a:lstStyle/>
          <a:p>
            <a:pPr eaLnBrk="1" hangingPunct="1"/>
            <a:r>
              <a:rPr lang="en-US" altLang="en-US"/>
              <a:t>Communications Exercise</a:t>
            </a:r>
          </a:p>
        </p:txBody>
      </p:sp>
      <p:sp>
        <p:nvSpPr>
          <p:cNvPr id="52230" name="Rectangle 1031">
            <a:extLst>
              <a:ext uri="{FF2B5EF4-FFF2-40B4-BE49-F238E27FC236}">
                <a16:creationId xmlns:a16="http://schemas.microsoft.com/office/drawing/2014/main" id="{B63C758A-D918-75C4-53FA-1B0D6A49E5D1}"/>
              </a:ext>
            </a:extLst>
          </p:cNvPr>
          <p:cNvSpPr>
            <a:spLocks noGrp="1" noChangeArrowheads="1"/>
          </p:cNvSpPr>
          <p:nvPr>
            <p:ph type="body" idx="1"/>
          </p:nvPr>
        </p:nvSpPr>
        <p:spPr/>
        <p:txBody>
          <a:bodyPr/>
          <a:lstStyle/>
          <a:p>
            <a:pPr eaLnBrk="1" hangingPunct="1"/>
            <a:r>
              <a:rPr lang="en-US" altLang="en-US"/>
              <a:t>Goal – Establish a communications plan for your project using the communication plan template</a:t>
            </a:r>
          </a:p>
          <a:p>
            <a:pPr eaLnBrk="1" hangingPunct="1"/>
            <a:r>
              <a:rPr lang="en-US" altLang="en-US"/>
              <a:t>Time Limit – 10 Minutes </a:t>
            </a:r>
          </a:p>
          <a:p>
            <a:pPr eaLnBrk="1" hangingPunct="1"/>
            <a:r>
              <a:rPr lang="en-US" altLang="en-US"/>
              <a:t>Be prepared to share your plan with the table group and receive feedback on your plan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a:extLst>
              <a:ext uri="{FF2B5EF4-FFF2-40B4-BE49-F238E27FC236}">
                <a16:creationId xmlns:a16="http://schemas.microsoft.com/office/drawing/2014/main" id="{86B46122-4EDC-B135-8F08-A8076AFDAC47}"/>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37AEE722-F532-4C4D-B6AA-E1B855EBDA69}" type="slidenum">
              <a:rPr lang="en-US" altLang="en-US" sz="1000"/>
              <a:pPr>
                <a:spcBef>
                  <a:spcPct val="0"/>
                </a:spcBef>
                <a:buClrTx/>
                <a:buSzTx/>
                <a:buFontTx/>
                <a:buNone/>
              </a:pPr>
              <a:t>2</a:t>
            </a:fld>
            <a:endParaRPr lang="en-US" altLang="en-US" sz="1000"/>
          </a:p>
        </p:txBody>
      </p:sp>
      <p:sp>
        <p:nvSpPr>
          <p:cNvPr id="35843" name="Rectangle 7">
            <a:extLst>
              <a:ext uri="{FF2B5EF4-FFF2-40B4-BE49-F238E27FC236}">
                <a16:creationId xmlns:a16="http://schemas.microsoft.com/office/drawing/2014/main" id="{B01F53DD-97BD-3E18-F054-9A0A08FC430C}"/>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35845" name="Rectangle 1028">
            <a:extLst>
              <a:ext uri="{FF2B5EF4-FFF2-40B4-BE49-F238E27FC236}">
                <a16:creationId xmlns:a16="http://schemas.microsoft.com/office/drawing/2014/main" id="{572E4895-3886-3521-D3BE-F7843A404C85}"/>
              </a:ext>
            </a:extLst>
          </p:cNvPr>
          <p:cNvSpPr>
            <a:spLocks noGrp="1" noChangeArrowheads="1"/>
          </p:cNvSpPr>
          <p:nvPr>
            <p:ph type="title"/>
          </p:nvPr>
        </p:nvSpPr>
        <p:spPr/>
        <p:txBody>
          <a:bodyPr/>
          <a:lstStyle/>
          <a:p>
            <a:pPr eaLnBrk="1" hangingPunct="1"/>
            <a:r>
              <a:rPr lang="en-US" altLang="en-US"/>
              <a:t>Development of a Communication Process</a:t>
            </a:r>
          </a:p>
        </p:txBody>
      </p:sp>
      <p:sp>
        <p:nvSpPr>
          <p:cNvPr id="35846" name="Rectangle 1029">
            <a:extLst>
              <a:ext uri="{FF2B5EF4-FFF2-40B4-BE49-F238E27FC236}">
                <a16:creationId xmlns:a16="http://schemas.microsoft.com/office/drawing/2014/main" id="{D52D4F50-E5C8-2CBD-4F6B-C7BBB25A3CF6}"/>
              </a:ext>
            </a:extLst>
          </p:cNvPr>
          <p:cNvSpPr>
            <a:spLocks noGrp="1" noChangeArrowheads="1"/>
          </p:cNvSpPr>
          <p:nvPr>
            <p:ph type="body" idx="1"/>
          </p:nvPr>
        </p:nvSpPr>
        <p:spPr>
          <a:xfrm>
            <a:off x="1905001" y="1419226"/>
            <a:ext cx="8518525" cy="4518025"/>
          </a:xfrm>
        </p:spPr>
        <p:txBody>
          <a:bodyPr/>
          <a:lstStyle/>
          <a:p>
            <a:pPr marL="307975" indent="-307975" eaLnBrk="1" hangingPunct="1">
              <a:buFont typeface="Wingdings" panose="05000000000000000000" pitchFamily="2" charset="2"/>
              <a:buNone/>
            </a:pPr>
            <a:r>
              <a:rPr lang="en-US" altLang="en-US" b="1"/>
              <a:t>Effective Communications</a:t>
            </a:r>
          </a:p>
          <a:p>
            <a:pPr marL="307975" indent="-307975" eaLnBrk="1" hangingPunct="1"/>
            <a:r>
              <a:rPr lang="en-US" altLang="en-US" sz="2400"/>
              <a:t>Must have the following characteristics:</a:t>
            </a:r>
          </a:p>
          <a:p>
            <a:pPr marL="676275" lvl="1" indent="-254000" eaLnBrk="1" hangingPunct="1"/>
            <a:r>
              <a:rPr lang="en-US" altLang="en-US" sz="2200"/>
              <a:t>A consistent formal process</a:t>
            </a:r>
          </a:p>
          <a:p>
            <a:pPr marL="676275" lvl="1" indent="-254000" eaLnBrk="1" hangingPunct="1"/>
            <a:r>
              <a:rPr lang="en-US" altLang="en-US" sz="2200"/>
              <a:t>Simple and understood by all</a:t>
            </a:r>
          </a:p>
          <a:p>
            <a:pPr marL="676275" lvl="1" indent="-254000" eaLnBrk="1" hangingPunct="1"/>
            <a:r>
              <a:rPr lang="en-US" altLang="en-US" sz="2200"/>
              <a:t>Contain current information</a:t>
            </a:r>
          </a:p>
          <a:p>
            <a:pPr marL="676275" lvl="1" indent="-254000" eaLnBrk="1" hangingPunct="1"/>
            <a:r>
              <a:rPr lang="en-US" altLang="en-US" sz="2200"/>
              <a:t>Have a feedback loop built into the process</a:t>
            </a:r>
          </a:p>
          <a:p>
            <a:pPr marL="307975" indent="-307975" eaLnBrk="1" hangingPunct="1"/>
            <a:r>
              <a:rPr lang="en-US" altLang="en-US" sz="2400"/>
              <a:t>Will help:</a:t>
            </a:r>
          </a:p>
          <a:p>
            <a:pPr marL="676275" lvl="1" indent="-254000" eaLnBrk="1" hangingPunct="1"/>
            <a:r>
              <a:rPr lang="en-US" altLang="en-US" sz="2200"/>
              <a:t>Build and maintain trust</a:t>
            </a:r>
          </a:p>
          <a:p>
            <a:pPr marL="676275" lvl="1" indent="-254000" eaLnBrk="1" hangingPunct="1"/>
            <a:r>
              <a:rPr lang="en-US" altLang="en-US" sz="2200"/>
              <a:t>Prevent rumors</a:t>
            </a:r>
          </a:p>
          <a:p>
            <a:pPr marL="676275" lvl="1" indent="-254000" eaLnBrk="1" hangingPunct="1"/>
            <a:r>
              <a:rPr lang="en-US" altLang="en-US" sz="2200"/>
              <a:t>Enlist and enroll the participation of employees in the pursuit of achieving objectives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a:extLst>
              <a:ext uri="{FF2B5EF4-FFF2-40B4-BE49-F238E27FC236}">
                <a16:creationId xmlns:a16="http://schemas.microsoft.com/office/drawing/2014/main" id="{9C4F2542-E029-816A-4D94-FE8BC626A65E}"/>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08B2F84C-268B-4983-A0E6-74E2BF51BA1E}" type="slidenum">
              <a:rPr lang="en-US" altLang="en-US" sz="1000"/>
              <a:pPr>
                <a:spcBef>
                  <a:spcPct val="0"/>
                </a:spcBef>
                <a:buClrTx/>
                <a:buSzTx/>
                <a:buFontTx/>
                <a:buNone/>
              </a:pPr>
              <a:t>3</a:t>
            </a:fld>
            <a:endParaRPr lang="en-US" altLang="en-US" sz="1000"/>
          </a:p>
        </p:txBody>
      </p:sp>
      <p:sp>
        <p:nvSpPr>
          <p:cNvPr id="37891" name="Rectangle 7">
            <a:extLst>
              <a:ext uri="{FF2B5EF4-FFF2-40B4-BE49-F238E27FC236}">
                <a16:creationId xmlns:a16="http://schemas.microsoft.com/office/drawing/2014/main" id="{988798DD-4810-0BE6-4805-C5FB636D49C8}"/>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37893" name="Rectangle 1028">
            <a:extLst>
              <a:ext uri="{FF2B5EF4-FFF2-40B4-BE49-F238E27FC236}">
                <a16:creationId xmlns:a16="http://schemas.microsoft.com/office/drawing/2014/main" id="{34A5103A-191C-0C8B-34B7-CD3568FD76B1}"/>
              </a:ext>
            </a:extLst>
          </p:cNvPr>
          <p:cNvSpPr>
            <a:spLocks noGrp="1" noChangeArrowheads="1"/>
          </p:cNvSpPr>
          <p:nvPr>
            <p:ph type="title"/>
          </p:nvPr>
        </p:nvSpPr>
        <p:spPr/>
        <p:txBody>
          <a:bodyPr/>
          <a:lstStyle/>
          <a:p>
            <a:pPr eaLnBrk="1" hangingPunct="1"/>
            <a:r>
              <a:rPr lang="en-US" altLang="en-US"/>
              <a:t>How Will You Communicate?</a:t>
            </a:r>
          </a:p>
        </p:txBody>
      </p:sp>
      <p:sp>
        <p:nvSpPr>
          <p:cNvPr id="37894" name="Rectangle 1029">
            <a:extLst>
              <a:ext uri="{FF2B5EF4-FFF2-40B4-BE49-F238E27FC236}">
                <a16:creationId xmlns:a16="http://schemas.microsoft.com/office/drawing/2014/main" id="{155BED31-E8D4-5F46-B208-4562A9A5506E}"/>
              </a:ext>
            </a:extLst>
          </p:cNvPr>
          <p:cNvSpPr>
            <a:spLocks noGrp="1" noChangeArrowheads="1"/>
          </p:cNvSpPr>
          <p:nvPr>
            <p:ph type="body" idx="1"/>
          </p:nvPr>
        </p:nvSpPr>
        <p:spPr/>
        <p:txBody>
          <a:bodyPr/>
          <a:lstStyle/>
          <a:p>
            <a:pPr eaLnBrk="1" hangingPunct="1"/>
            <a:r>
              <a:rPr lang="en-US" altLang="en-US"/>
              <a:t>What is the best way to communicate with your team, key stakeholders, and project sponsor?</a:t>
            </a:r>
          </a:p>
          <a:p>
            <a:pPr lvl="1" eaLnBrk="1" hangingPunct="1"/>
            <a:r>
              <a:rPr lang="en-US" altLang="en-US"/>
              <a:t>Who is your audience?</a:t>
            </a:r>
          </a:p>
          <a:p>
            <a:pPr lvl="1" eaLnBrk="1" hangingPunct="1"/>
            <a:r>
              <a:rPr lang="en-US" altLang="en-US"/>
              <a:t>What is the tool or media you will use to communicate?</a:t>
            </a:r>
          </a:p>
          <a:p>
            <a:pPr lvl="1" eaLnBrk="1" hangingPunct="1"/>
            <a:r>
              <a:rPr lang="en-US" altLang="en-US"/>
              <a:t>What is the purpose of your communication?</a:t>
            </a:r>
          </a:p>
          <a:p>
            <a:pPr lvl="1" eaLnBrk="1" hangingPunct="1"/>
            <a:r>
              <a:rPr lang="en-US" altLang="en-US"/>
              <a:t>What are your key messages?</a:t>
            </a:r>
          </a:p>
          <a:p>
            <a:pPr lvl="1" eaLnBrk="1" hangingPunct="1"/>
            <a:r>
              <a:rPr lang="en-US" altLang="en-US"/>
              <a:t>Who is the owner of the communications task? </a:t>
            </a:r>
          </a:p>
          <a:p>
            <a:pPr lvl="1" eaLnBrk="1" hangingPunct="1"/>
            <a:r>
              <a:rPr lang="en-US" altLang="en-US"/>
              <a:t>What is the timing and frequency of the communications?</a:t>
            </a:r>
          </a:p>
          <a:p>
            <a:pPr lvl="1" eaLnBrk="1" hangingPunct="1"/>
            <a:endParaRPr lang="en-US" altLang="en-US"/>
          </a:p>
          <a:p>
            <a:pPr eaLnBrk="1" hangingPunct="1"/>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a:extLst>
              <a:ext uri="{FF2B5EF4-FFF2-40B4-BE49-F238E27FC236}">
                <a16:creationId xmlns:a16="http://schemas.microsoft.com/office/drawing/2014/main" id="{0589F8D0-7442-DA0A-BDE0-C38E1E71AF18}"/>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187080D2-740B-4504-8F7C-98929E4A7C5C}" type="slidenum">
              <a:rPr lang="en-US" altLang="en-US" sz="1000"/>
              <a:pPr>
                <a:spcBef>
                  <a:spcPct val="0"/>
                </a:spcBef>
                <a:buClrTx/>
                <a:buSzTx/>
                <a:buFontTx/>
                <a:buNone/>
              </a:pPr>
              <a:t>4</a:t>
            </a:fld>
            <a:endParaRPr lang="en-US" altLang="en-US" sz="1000"/>
          </a:p>
        </p:txBody>
      </p:sp>
      <p:sp>
        <p:nvSpPr>
          <p:cNvPr id="39939" name="Rectangle 7">
            <a:extLst>
              <a:ext uri="{FF2B5EF4-FFF2-40B4-BE49-F238E27FC236}">
                <a16:creationId xmlns:a16="http://schemas.microsoft.com/office/drawing/2014/main" id="{58225290-4C43-CC4A-C85B-24F215B13799}"/>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39941" name="Rectangle 2">
            <a:extLst>
              <a:ext uri="{FF2B5EF4-FFF2-40B4-BE49-F238E27FC236}">
                <a16:creationId xmlns:a16="http://schemas.microsoft.com/office/drawing/2014/main" id="{83B9F48B-04D2-3DD7-4A5F-762AFD02DE38}"/>
              </a:ext>
            </a:extLst>
          </p:cNvPr>
          <p:cNvSpPr>
            <a:spLocks noGrp="1" noChangeArrowheads="1"/>
          </p:cNvSpPr>
          <p:nvPr>
            <p:ph type="title"/>
          </p:nvPr>
        </p:nvSpPr>
        <p:spPr/>
        <p:txBody>
          <a:bodyPr/>
          <a:lstStyle/>
          <a:p>
            <a:pPr eaLnBrk="1" hangingPunct="1"/>
            <a:r>
              <a:rPr lang="en-US" altLang="en-US"/>
              <a:t>Communication Plan Development</a:t>
            </a:r>
          </a:p>
        </p:txBody>
      </p:sp>
      <p:sp>
        <p:nvSpPr>
          <p:cNvPr id="39942" name="Rectangle 3">
            <a:extLst>
              <a:ext uri="{FF2B5EF4-FFF2-40B4-BE49-F238E27FC236}">
                <a16:creationId xmlns:a16="http://schemas.microsoft.com/office/drawing/2014/main" id="{69F1BFCA-56D0-DD77-FB73-CB1381B833CF}"/>
              </a:ext>
            </a:extLst>
          </p:cNvPr>
          <p:cNvSpPr>
            <a:spLocks noGrp="1" noChangeArrowheads="1"/>
          </p:cNvSpPr>
          <p:nvPr>
            <p:ph type="body" idx="1"/>
          </p:nvPr>
        </p:nvSpPr>
        <p:spPr>
          <a:xfrm>
            <a:off x="1905001" y="1419225"/>
            <a:ext cx="8518525" cy="2274888"/>
          </a:xfrm>
          <a:noFill/>
        </p:spPr>
        <p:txBody>
          <a:bodyPr wrap="square">
            <a:spAutoFit/>
          </a:bodyPr>
          <a:lstStyle/>
          <a:p>
            <a:pPr eaLnBrk="1" hangingPunct="1">
              <a:buSzTx/>
              <a:buFont typeface="Wingdings" panose="05000000000000000000" pitchFamily="2" charset="2"/>
              <a:buNone/>
            </a:pPr>
            <a:r>
              <a:rPr lang="en-US" altLang="en-US"/>
              <a:t>1.	Determine audience and media to be used</a:t>
            </a:r>
          </a:p>
          <a:p>
            <a:pPr eaLnBrk="1" hangingPunct="1">
              <a:buSzTx/>
              <a:buFont typeface="Wingdings" panose="05000000000000000000" pitchFamily="2" charset="2"/>
              <a:buNone/>
            </a:pPr>
            <a:r>
              <a:rPr lang="en-US" altLang="en-US"/>
              <a:t>2.	Complete a Communication Plan</a:t>
            </a:r>
          </a:p>
          <a:p>
            <a:pPr eaLnBrk="1" hangingPunct="1">
              <a:buSzTx/>
              <a:buFont typeface="Wingdings" panose="05000000000000000000" pitchFamily="2" charset="2"/>
              <a:buNone/>
            </a:pPr>
            <a:r>
              <a:rPr lang="en-US" altLang="en-US"/>
              <a:t>3.	Complete a Stakeholder Analysis</a:t>
            </a:r>
          </a:p>
          <a:p>
            <a:pPr eaLnBrk="1" hangingPunct="1">
              <a:buSzTx/>
            </a:pP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a:extLst>
              <a:ext uri="{FF2B5EF4-FFF2-40B4-BE49-F238E27FC236}">
                <a16:creationId xmlns:a16="http://schemas.microsoft.com/office/drawing/2014/main" id="{82F7CEDD-0EB3-3FC0-76A8-C583A4A5D374}"/>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D0E675AC-C702-4E17-B365-2F94E9747F2C}" type="slidenum">
              <a:rPr lang="en-US" altLang="en-US" sz="1000"/>
              <a:pPr>
                <a:spcBef>
                  <a:spcPct val="0"/>
                </a:spcBef>
                <a:buClrTx/>
                <a:buSzTx/>
                <a:buFontTx/>
                <a:buNone/>
              </a:pPr>
              <a:t>5</a:t>
            </a:fld>
            <a:endParaRPr lang="en-US" altLang="en-US" sz="1000"/>
          </a:p>
        </p:txBody>
      </p:sp>
      <p:sp>
        <p:nvSpPr>
          <p:cNvPr id="41987" name="Rectangle 7">
            <a:extLst>
              <a:ext uri="{FF2B5EF4-FFF2-40B4-BE49-F238E27FC236}">
                <a16:creationId xmlns:a16="http://schemas.microsoft.com/office/drawing/2014/main" id="{051954F1-A779-47CA-BD95-62147A9A2745}"/>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41989" name="Rectangle 2">
            <a:extLst>
              <a:ext uri="{FF2B5EF4-FFF2-40B4-BE49-F238E27FC236}">
                <a16:creationId xmlns:a16="http://schemas.microsoft.com/office/drawing/2014/main" id="{73505AB4-616B-FEE0-1CBD-257FCE2C11D9}"/>
              </a:ext>
            </a:extLst>
          </p:cNvPr>
          <p:cNvSpPr>
            <a:spLocks noGrp="1" noChangeArrowheads="1"/>
          </p:cNvSpPr>
          <p:nvPr>
            <p:ph type="title"/>
          </p:nvPr>
        </p:nvSpPr>
        <p:spPr/>
        <p:txBody>
          <a:bodyPr/>
          <a:lstStyle/>
          <a:p>
            <a:pPr eaLnBrk="1" hangingPunct="1"/>
            <a:r>
              <a:rPr lang="en-US" altLang="en-US"/>
              <a:t>1.  Determine Audience and Media</a:t>
            </a:r>
          </a:p>
        </p:txBody>
      </p:sp>
      <p:sp>
        <p:nvSpPr>
          <p:cNvPr id="41990" name="Rectangle 3">
            <a:extLst>
              <a:ext uri="{FF2B5EF4-FFF2-40B4-BE49-F238E27FC236}">
                <a16:creationId xmlns:a16="http://schemas.microsoft.com/office/drawing/2014/main" id="{D9BD8865-B836-8952-C78F-29579442EF7C}"/>
              </a:ext>
            </a:extLst>
          </p:cNvPr>
          <p:cNvSpPr>
            <a:spLocks noGrp="1" noChangeArrowheads="1"/>
          </p:cNvSpPr>
          <p:nvPr>
            <p:ph type="body" idx="1"/>
          </p:nvPr>
        </p:nvSpPr>
        <p:spPr>
          <a:xfrm>
            <a:off x="1841501" y="1698625"/>
            <a:ext cx="8518525" cy="4319588"/>
          </a:xfrm>
        </p:spPr>
        <p:txBody>
          <a:bodyPr/>
          <a:lstStyle/>
          <a:p>
            <a:pPr marL="285750" indent="-285750" eaLnBrk="1" hangingPunct="1">
              <a:lnSpc>
                <a:spcPct val="90000"/>
              </a:lnSpc>
              <a:tabLst>
                <a:tab pos="3089275" algn="l"/>
                <a:tab pos="6000750" algn="l"/>
              </a:tabLst>
            </a:pPr>
            <a:r>
              <a:rPr lang="en-US" altLang="en-US" sz="2200"/>
              <a:t>Identify the various audiences you will need to communicate to: </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Executive Team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Departmental Managers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Administration</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Risk Management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Sales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Marketing</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HR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Consumer Relations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Engineering</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Resource Management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Legal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Customers</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Salaried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Hourly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Marketplace	</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South America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Distributors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Europe</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Asia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North America		</a:t>
            </a:r>
          </a:p>
          <a:p>
            <a:pPr marL="285750" indent="-285750" eaLnBrk="1" hangingPunct="1">
              <a:lnSpc>
                <a:spcPct val="90000"/>
              </a:lnSpc>
              <a:spcBef>
                <a:spcPct val="80000"/>
              </a:spcBef>
              <a:tabLst>
                <a:tab pos="3089275" algn="l"/>
                <a:tab pos="6000750" algn="l"/>
              </a:tabLst>
            </a:pPr>
            <a:r>
              <a:rPr lang="en-US" altLang="en-US" sz="2200"/>
              <a:t>Identify the media by which you will communicate to the groups above:</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Voice Mail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E-Mail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Posters</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Memos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Oral Communication	</a:t>
            </a:r>
            <a:r>
              <a:rPr lang="en-US" altLang="en-US" sz="1600">
                <a:solidFill>
                  <a:schemeClr val="tx2"/>
                </a:solidFill>
                <a:sym typeface="Wingdings" panose="05000000000000000000" pitchFamily="2" charset="2"/>
              </a:rPr>
              <a:t></a:t>
            </a:r>
            <a:r>
              <a:rPr lang="en-US" altLang="en-US" sz="1600">
                <a:sym typeface="Wingdings" panose="05000000000000000000" pitchFamily="2" charset="2"/>
              </a:rPr>
              <a:t> </a:t>
            </a:r>
            <a:r>
              <a:rPr lang="en-US" altLang="en-US" sz="1600"/>
              <a:t>Formal Presentations</a:t>
            </a:r>
          </a:p>
          <a:p>
            <a:pPr lvl="1" eaLnBrk="1" hangingPunct="1">
              <a:lnSpc>
                <a:spcPct val="90000"/>
              </a:lnSpc>
              <a:buFont typeface="Wingdings" panose="05000000000000000000" pitchFamily="2" charset="2"/>
              <a:buNone/>
              <a:tabLst>
                <a:tab pos="3089275" algn="l"/>
                <a:tab pos="6000750" algn="l"/>
              </a:tabLst>
            </a:pPr>
            <a:r>
              <a:rPr lang="en-US" altLang="en-US" sz="1600">
                <a:solidFill>
                  <a:schemeClr val="tx2"/>
                </a:solidFill>
                <a:sym typeface="Wingdings" panose="05000000000000000000" pitchFamily="2" charset="2"/>
              </a:rPr>
              <a:t> </a:t>
            </a:r>
            <a:r>
              <a:rPr lang="en-US" altLang="en-US" sz="1600"/>
              <a:t>“Elevator Speech”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a:extLst>
              <a:ext uri="{FF2B5EF4-FFF2-40B4-BE49-F238E27FC236}">
                <a16:creationId xmlns:a16="http://schemas.microsoft.com/office/drawing/2014/main" id="{3B54D86A-5B60-D3BB-BEC1-5D72634A7F10}"/>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125D70F5-2E63-49F0-A206-BCB832AD8F5A}" type="slidenum">
              <a:rPr lang="en-US" altLang="en-US" sz="1000"/>
              <a:pPr>
                <a:spcBef>
                  <a:spcPct val="0"/>
                </a:spcBef>
                <a:buClrTx/>
                <a:buSzTx/>
                <a:buFontTx/>
                <a:buNone/>
              </a:pPr>
              <a:t>6</a:t>
            </a:fld>
            <a:endParaRPr lang="en-US" altLang="en-US" sz="1000"/>
          </a:p>
        </p:txBody>
      </p:sp>
      <p:sp>
        <p:nvSpPr>
          <p:cNvPr id="44035" name="Rectangle 7">
            <a:extLst>
              <a:ext uri="{FF2B5EF4-FFF2-40B4-BE49-F238E27FC236}">
                <a16:creationId xmlns:a16="http://schemas.microsoft.com/office/drawing/2014/main" id="{14273CE1-736F-95B4-58E9-41E79B96D5BD}"/>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44037" name="Rectangle 2">
            <a:extLst>
              <a:ext uri="{FF2B5EF4-FFF2-40B4-BE49-F238E27FC236}">
                <a16:creationId xmlns:a16="http://schemas.microsoft.com/office/drawing/2014/main" id="{CB17E19D-6121-0CE2-F3AC-4591EBCDB24C}"/>
              </a:ext>
            </a:extLst>
          </p:cNvPr>
          <p:cNvSpPr>
            <a:spLocks noGrp="1" noChangeArrowheads="1"/>
          </p:cNvSpPr>
          <p:nvPr>
            <p:ph type="title"/>
          </p:nvPr>
        </p:nvSpPr>
        <p:spPr/>
        <p:txBody>
          <a:bodyPr/>
          <a:lstStyle/>
          <a:p>
            <a:pPr eaLnBrk="1" hangingPunct="1"/>
            <a:r>
              <a:rPr lang="en-US" altLang="en-US"/>
              <a:t>2.  Complete Communication Plan</a:t>
            </a:r>
          </a:p>
        </p:txBody>
      </p:sp>
      <p:sp>
        <p:nvSpPr>
          <p:cNvPr id="44038" name="Rectangle 3">
            <a:extLst>
              <a:ext uri="{FF2B5EF4-FFF2-40B4-BE49-F238E27FC236}">
                <a16:creationId xmlns:a16="http://schemas.microsoft.com/office/drawing/2014/main" id="{13CF0901-6449-4022-CBDE-AF6EE92059E5}"/>
              </a:ext>
            </a:extLst>
          </p:cNvPr>
          <p:cNvSpPr>
            <a:spLocks noGrp="1" noChangeArrowheads="1"/>
          </p:cNvSpPr>
          <p:nvPr>
            <p:ph type="body" idx="1"/>
          </p:nvPr>
        </p:nvSpPr>
        <p:spPr>
          <a:xfrm>
            <a:off x="1905001" y="1292225"/>
            <a:ext cx="8518525" cy="4806950"/>
          </a:xfrm>
        </p:spPr>
        <p:txBody>
          <a:bodyPr/>
          <a:lstStyle/>
          <a:p>
            <a:pPr marL="279400" indent="-279400" eaLnBrk="1" hangingPunct="1">
              <a:lnSpc>
                <a:spcPct val="80000"/>
              </a:lnSpc>
              <a:spcBef>
                <a:spcPct val="25000"/>
              </a:spcBef>
              <a:buSzTx/>
            </a:pPr>
            <a:r>
              <a:rPr lang="en-US" altLang="en-US" sz="2500"/>
              <a:t>Comes in </a:t>
            </a:r>
            <a:r>
              <a:rPr lang="en-US" altLang="en-US" sz="2500" b="1"/>
              <a:t>many forms</a:t>
            </a:r>
            <a:r>
              <a:rPr lang="en-US" altLang="en-US" sz="2500"/>
              <a:t>, but </a:t>
            </a:r>
            <a:r>
              <a:rPr lang="en-US" altLang="en-US" sz="2500" b="1"/>
              <a:t>Key Elements include</a:t>
            </a:r>
            <a:r>
              <a:rPr lang="en-US" altLang="en-US" sz="2500"/>
              <a:t>:</a:t>
            </a:r>
          </a:p>
          <a:p>
            <a:pPr marL="647700" lvl="1" indent="-254000" eaLnBrk="1" hangingPunct="1">
              <a:lnSpc>
                <a:spcPct val="80000"/>
              </a:lnSpc>
            </a:pPr>
            <a:r>
              <a:rPr lang="en-US" altLang="en-US" sz="1800" b="1"/>
              <a:t>Target</a:t>
            </a:r>
            <a:r>
              <a:rPr lang="en-US" altLang="en-US" sz="1800"/>
              <a:t> of communication</a:t>
            </a:r>
          </a:p>
          <a:p>
            <a:pPr marL="647700" lvl="1" indent="-254000" eaLnBrk="1" hangingPunct="1">
              <a:lnSpc>
                <a:spcPct val="80000"/>
              </a:lnSpc>
            </a:pPr>
            <a:r>
              <a:rPr lang="en-US" altLang="en-US" sz="1800" b="1"/>
              <a:t>Frequency</a:t>
            </a:r>
            <a:r>
              <a:rPr lang="en-US" altLang="en-US" sz="1800"/>
              <a:t> of communication</a:t>
            </a:r>
          </a:p>
          <a:p>
            <a:pPr marL="647700" lvl="1" indent="-254000" eaLnBrk="1" hangingPunct="1">
              <a:lnSpc>
                <a:spcPct val="80000"/>
              </a:lnSpc>
            </a:pPr>
            <a:r>
              <a:rPr lang="en-US" altLang="en-US" sz="1800" b="1"/>
              <a:t>Media</a:t>
            </a:r>
            <a:r>
              <a:rPr lang="en-US" altLang="en-US" sz="1800"/>
              <a:t> to be used</a:t>
            </a:r>
          </a:p>
          <a:p>
            <a:pPr marL="647700" lvl="1" indent="-254000" eaLnBrk="1" hangingPunct="1">
              <a:lnSpc>
                <a:spcPct val="80000"/>
              </a:lnSpc>
            </a:pPr>
            <a:r>
              <a:rPr lang="en-US" altLang="en-US" sz="1800"/>
              <a:t>Be specific, </a:t>
            </a:r>
          </a:p>
          <a:p>
            <a:pPr marL="939800" lvl="2" indent="-203200" eaLnBrk="1" hangingPunct="1">
              <a:lnSpc>
                <a:spcPct val="80000"/>
              </a:lnSpc>
            </a:pPr>
            <a:r>
              <a:rPr lang="en-US" altLang="en-US" sz="1600"/>
              <a:t>Example 1: A 30 minute verbal conversation, every Friday at 4 p.m., including topics …</a:t>
            </a:r>
          </a:p>
          <a:p>
            <a:pPr marL="939800" lvl="2" indent="-203200" eaLnBrk="1" hangingPunct="1">
              <a:lnSpc>
                <a:spcPct val="80000"/>
              </a:lnSpc>
            </a:pPr>
            <a:r>
              <a:rPr lang="en-US" altLang="en-US" sz="1600"/>
              <a:t>Example 2: A weekly written update, to be completed by Friday end-of-day, to include, a) Activities completed this past week, b) activities to be completed next week, c) current risk to on-time, on-budget completion, and d) action plan to resolve risks</a:t>
            </a:r>
          </a:p>
          <a:p>
            <a:pPr marL="279400" indent="-279400" eaLnBrk="1" hangingPunct="1">
              <a:lnSpc>
                <a:spcPct val="80000"/>
              </a:lnSpc>
              <a:spcBef>
                <a:spcPct val="25000"/>
              </a:spcBef>
              <a:buSzTx/>
            </a:pPr>
            <a:r>
              <a:rPr lang="en-US" altLang="en-US" sz="2500" b="1"/>
              <a:t>Revise, as necessary</a:t>
            </a:r>
            <a:r>
              <a:rPr lang="en-US" altLang="en-US" sz="2500"/>
              <a:t>, as project matures</a:t>
            </a:r>
          </a:p>
          <a:p>
            <a:pPr marL="647700" lvl="1" indent="-254000" eaLnBrk="1" hangingPunct="1">
              <a:lnSpc>
                <a:spcPct val="80000"/>
              </a:lnSpc>
            </a:pPr>
            <a:r>
              <a:rPr lang="en-US" altLang="en-US" sz="2200"/>
              <a:t>Especially important to revise/update for project implementation</a:t>
            </a:r>
          </a:p>
          <a:p>
            <a:pPr marL="279400" indent="-279400" eaLnBrk="1" hangingPunct="1">
              <a:lnSpc>
                <a:spcPct val="80000"/>
              </a:lnSpc>
              <a:spcBef>
                <a:spcPct val="25000"/>
              </a:spcBef>
              <a:buSzTx/>
            </a:pPr>
            <a:r>
              <a:rPr lang="en-US" altLang="en-US" sz="2500" b="1"/>
              <a:t>Obtain verbal agreement</a:t>
            </a:r>
            <a:r>
              <a:rPr lang="en-US" altLang="en-US" sz="2500"/>
              <a:t> on each plan element </a:t>
            </a:r>
            <a:r>
              <a:rPr lang="en-US" altLang="en-US" sz="2500" b="1"/>
              <a:t>from target</a:t>
            </a:r>
            <a:r>
              <a:rPr lang="en-US" altLang="en-US" sz="2500"/>
              <a:t> of communication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a:extLst>
              <a:ext uri="{FF2B5EF4-FFF2-40B4-BE49-F238E27FC236}">
                <a16:creationId xmlns:a16="http://schemas.microsoft.com/office/drawing/2014/main" id="{107C2BB0-CA0C-51DA-E1D9-1A084308ECD4}"/>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8FCD21B6-320D-4BB6-86F4-28A6FEFF5896}" type="slidenum">
              <a:rPr lang="en-US" altLang="en-US" sz="1000"/>
              <a:pPr>
                <a:spcBef>
                  <a:spcPct val="0"/>
                </a:spcBef>
                <a:buClrTx/>
                <a:buSzTx/>
                <a:buFontTx/>
                <a:buNone/>
              </a:pPr>
              <a:t>7</a:t>
            </a:fld>
            <a:endParaRPr lang="en-US" altLang="en-US" sz="1000"/>
          </a:p>
        </p:txBody>
      </p:sp>
      <p:sp>
        <p:nvSpPr>
          <p:cNvPr id="46083" name="Rectangle 7">
            <a:extLst>
              <a:ext uri="{FF2B5EF4-FFF2-40B4-BE49-F238E27FC236}">
                <a16:creationId xmlns:a16="http://schemas.microsoft.com/office/drawing/2014/main" id="{6BC7B1EA-F41F-C91D-F96F-F7D7628B2D5F}"/>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46085" name="Rectangle 144">
            <a:extLst>
              <a:ext uri="{FF2B5EF4-FFF2-40B4-BE49-F238E27FC236}">
                <a16:creationId xmlns:a16="http://schemas.microsoft.com/office/drawing/2014/main" id="{7589BED3-086B-786B-B60B-664D5695E1C8}"/>
              </a:ext>
            </a:extLst>
          </p:cNvPr>
          <p:cNvSpPr>
            <a:spLocks noGrp="1" noChangeArrowheads="1"/>
          </p:cNvSpPr>
          <p:nvPr>
            <p:ph type="title"/>
          </p:nvPr>
        </p:nvSpPr>
        <p:spPr>
          <a:xfrm>
            <a:off x="1524000" y="234951"/>
            <a:ext cx="7594600" cy="906463"/>
          </a:xfrm>
        </p:spPr>
        <p:txBody>
          <a:bodyPr>
            <a:normAutofit fontScale="90000"/>
          </a:bodyPr>
          <a:lstStyle/>
          <a:p>
            <a:pPr eaLnBrk="1" hangingPunct="1"/>
            <a:br>
              <a:rPr lang="en-US" altLang="en-US"/>
            </a:br>
            <a:r>
              <a:rPr lang="en-US" altLang="en-US"/>
              <a:t>p. 2: Road map Define - Inverse Grayscale Communications Plan Example</a:t>
            </a:r>
          </a:p>
        </p:txBody>
      </p:sp>
      <p:graphicFrame>
        <p:nvGraphicFramePr>
          <p:cNvPr id="26728" name="Group 104">
            <a:extLst>
              <a:ext uri="{FF2B5EF4-FFF2-40B4-BE49-F238E27FC236}">
                <a16:creationId xmlns:a16="http://schemas.microsoft.com/office/drawing/2014/main" id="{071265A6-FFF2-C6F0-6E93-785A0B025086}"/>
              </a:ext>
            </a:extLst>
          </p:cNvPr>
          <p:cNvGraphicFramePr>
            <a:graphicFrameLocks noGrp="1"/>
          </p:cNvGraphicFramePr>
          <p:nvPr/>
        </p:nvGraphicFramePr>
        <p:xfrm>
          <a:off x="1820863" y="1889126"/>
          <a:ext cx="8534400" cy="3911601"/>
        </p:xfrm>
        <a:graphic>
          <a:graphicData uri="http://schemas.openxmlformats.org/drawingml/2006/table">
            <a:tbl>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909712">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Sponsor</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Power</a:t>
                      </a:r>
                      <a:br>
                        <a:rPr kumimoji="0" lang="en-US" sz="1400" b="1" i="0" u="none" strike="noStrike" cap="none" normalizeH="0" baseline="0">
                          <a:ln>
                            <a:noFill/>
                          </a:ln>
                          <a:solidFill>
                            <a:schemeClr val="tx1"/>
                          </a:solidFill>
                          <a:effectLst/>
                          <a:latin typeface="Tahoma" pitchFamily="34" charset="0"/>
                        </a:rPr>
                      </a:br>
                      <a:r>
                        <a:rPr kumimoji="0" lang="en-US" sz="1400" b="1" i="0" u="none" strike="noStrike" cap="none" normalizeH="0" baseline="0">
                          <a:ln>
                            <a:noFill/>
                          </a:ln>
                          <a:solidFill>
                            <a:schemeClr val="tx1"/>
                          </a:solidFill>
                          <a:effectLst/>
                          <a:latin typeface="Tahoma" pitchFamily="34" charset="0"/>
                        </a:rPr>
                        <a:t>Steering</a:t>
                      </a:r>
                    </a:p>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E-mail</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Status Update</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Status</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Belt</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Weekly</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Establish common format</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898598">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Process Owner</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Power</a:t>
                      </a:r>
                      <a:br>
                        <a:rPr kumimoji="0" lang="en-US" sz="1400" b="1" i="0" u="none" strike="noStrike" cap="none" normalizeH="0" baseline="0">
                          <a:ln>
                            <a:noFill/>
                          </a:ln>
                          <a:solidFill>
                            <a:schemeClr val="tx1"/>
                          </a:solidFill>
                          <a:effectLst/>
                          <a:latin typeface="Tahoma" pitchFamily="34" charset="0"/>
                        </a:rPr>
                      </a:br>
                      <a:r>
                        <a:rPr kumimoji="0" lang="en-US" sz="1400" b="1" i="0" u="none" strike="noStrike" cap="none" normalizeH="0" baseline="0">
                          <a:ln>
                            <a:noFill/>
                          </a:ln>
                          <a:solidFill>
                            <a:schemeClr val="tx1"/>
                          </a:solidFill>
                          <a:effectLst/>
                          <a:latin typeface="Tahoma" pitchFamily="34" charset="0"/>
                        </a:rPr>
                        <a:t>Steering</a:t>
                      </a:r>
                    </a:p>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E-mail</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Status Update</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Status</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Belt</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Monthly</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Establish common format</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158334">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Team</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Power</a:t>
                      </a:r>
                      <a:br>
                        <a:rPr kumimoji="0" lang="en-US" sz="1400" b="1" i="0" u="none" strike="noStrike" cap="none" normalizeH="0" baseline="0">
                          <a:ln>
                            <a:noFill/>
                          </a:ln>
                          <a:solidFill>
                            <a:schemeClr val="tx1"/>
                          </a:solidFill>
                          <a:effectLst/>
                          <a:latin typeface="Tahoma" pitchFamily="34" charset="0"/>
                        </a:rPr>
                      </a:br>
                      <a:r>
                        <a:rPr kumimoji="0" lang="en-US" sz="1400" b="1" i="0" u="none" strike="noStrike" cap="none" normalizeH="0" baseline="0">
                          <a:ln>
                            <a:noFill/>
                          </a:ln>
                          <a:solidFill>
                            <a:schemeClr val="tx1"/>
                          </a:solidFill>
                          <a:effectLst/>
                          <a:latin typeface="Tahoma" pitchFamily="34" charset="0"/>
                        </a:rPr>
                        <a:t>Steering</a:t>
                      </a:r>
                    </a:p>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Meeting</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Progress</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Tasks and Issues</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Belt</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Weekly</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Regularly scheduled mtgs. to be cancelled as needed.</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944957">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Deployment Director</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Power</a:t>
                      </a:r>
                      <a:br>
                        <a:rPr kumimoji="0" lang="en-US" sz="1400" b="1" i="0" u="none" strike="noStrike" cap="none" normalizeH="0" baseline="0">
                          <a:ln>
                            <a:noFill/>
                          </a:ln>
                          <a:solidFill>
                            <a:schemeClr val="tx1"/>
                          </a:solidFill>
                          <a:effectLst/>
                          <a:latin typeface="Tahoma" pitchFamily="34" charset="0"/>
                        </a:rPr>
                      </a:br>
                      <a:r>
                        <a:rPr kumimoji="0" lang="en-US" sz="1400" b="1" i="0" u="none" strike="noStrike" cap="none" normalizeH="0" baseline="0">
                          <a:ln>
                            <a:noFill/>
                          </a:ln>
                          <a:solidFill>
                            <a:schemeClr val="tx1"/>
                          </a:solidFill>
                          <a:effectLst/>
                          <a:latin typeface="Tahoma" pitchFamily="34" charset="0"/>
                        </a:rPr>
                        <a:t>Steering</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Status Update</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Tollgate</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Sponsor</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As needed</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400" b="1" i="0" u="none" strike="noStrike" cap="none" normalizeH="0" baseline="0">
                          <a:ln>
                            <a:noFill/>
                          </a:ln>
                          <a:solidFill>
                            <a:schemeClr val="tx1"/>
                          </a:solidFill>
                          <a:effectLst/>
                          <a:latin typeface="Tahoma" pitchFamily="34" charset="0"/>
                        </a:rPr>
                        <a:t>Project Progress</a:t>
                      </a:r>
                      <a:br>
                        <a:rPr kumimoji="0" lang="en-US" sz="1400" b="1" i="0" u="none" strike="noStrike" cap="none" normalizeH="0" baseline="0">
                          <a:ln>
                            <a:noFill/>
                          </a:ln>
                          <a:solidFill>
                            <a:schemeClr val="tx1"/>
                          </a:solidFill>
                          <a:effectLst/>
                          <a:latin typeface="Tahoma" pitchFamily="34" charset="0"/>
                        </a:rPr>
                      </a:br>
                      <a:r>
                        <a:rPr kumimoji="0" lang="en-US" sz="1400" b="1" i="0" u="none" strike="noStrike" cap="none" normalizeH="0" baseline="0">
                          <a:ln>
                            <a:noFill/>
                          </a:ln>
                          <a:solidFill>
                            <a:schemeClr val="tx1"/>
                          </a:solidFill>
                          <a:effectLst/>
                          <a:latin typeface="Tahoma" pitchFamily="34" charset="0"/>
                        </a:rPr>
                        <a:t>on/off track</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123526" name="Rectangle 198">
            <a:extLst>
              <a:ext uri="{FF2B5EF4-FFF2-40B4-BE49-F238E27FC236}">
                <a16:creationId xmlns:a16="http://schemas.microsoft.com/office/drawing/2014/main" id="{C62EDE8D-3B3A-C8B8-9321-72455175345C}"/>
              </a:ext>
            </a:extLst>
          </p:cNvPr>
          <p:cNvSpPr>
            <a:spLocks noChangeArrowheads="1"/>
          </p:cNvSpPr>
          <p:nvPr/>
        </p:nvSpPr>
        <p:spPr bwMode="gray">
          <a:xfrm>
            <a:off x="1814513" y="1293814"/>
            <a:ext cx="1231900" cy="612775"/>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600" b="1" i="0">
                <a:solidFill>
                  <a:srgbClr val="FFFFFF"/>
                </a:solidFill>
                <a:effectLst>
                  <a:outerShdw blurRad="38100" dist="38100" dir="2700000" algn="tl">
                    <a:srgbClr val="000000"/>
                  </a:outerShdw>
                </a:effectLst>
                <a:latin typeface="Arial" pitchFamily="34" charset="0"/>
              </a:rPr>
              <a:t>Audience</a:t>
            </a:r>
          </a:p>
        </p:txBody>
      </p:sp>
      <p:sp>
        <p:nvSpPr>
          <p:cNvPr id="1123527" name="Rectangle 199">
            <a:extLst>
              <a:ext uri="{FF2B5EF4-FFF2-40B4-BE49-F238E27FC236}">
                <a16:creationId xmlns:a16="http://schemas.microsoft.com/office/drawing/2014/main" id="{F762E810-7E09-6B0E-1D3F-40A925F10B22}"/>
              </a:ext>
            </a:extLst>
          </p:cNvPr>
          <p:cNvSpPr>
            <a:spLocks noChangeArrowheads="1"/>
          </p:cNvSpPr>
          <p:nvPr/>
        </p:nvSpPr>
        <p:spPr bwMode="gray">
          <a:xfrm>
            <a:off x="3048000" y="1293814"/>
            <a:ext cx="1212850" cy="612775"/>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600" b="1" i="0">
                <a:solidFill>
                  <a:srgbClr val="FFFFFF"/>
                </a:solidFill>
                <a:effectLst>
                  <a:outerShdw blurRad="38100" dist="38100" dir="2700000" algn="tl">
                    <a:srgbClr val="000000"/>
                  </a:outerShdw>
                </a:effectLst>
                <a:latin typeface="Arial" pitchFamily="34" charset="0"/>
              </a:rPr>
              <a:t>Media</a:t>
            </a:r>
          </a:p>
        </p:txBody>
      </p:sp>
      <p:sp>
        <p:nvSpPr>
          <p:cNvPr id="1123528" name="Rectangle 200">
            <a:extLst>
              <a:ext uri="{FF2B5EF4-FFF2-40B4-BE49-F238E27FC236}">
                <a16:creationId xmlns:a16="http://schemas.microsoft.com/office/drawing/2014/main" id="{C48A67F4-0815-B869-66DB-3075ACBF9A5D}"/>
              </a:ext>
            </a:extLst>
          </p:cNvPr>
          <p:cNvSpPr>
            <a:spLocks noChangeArrowheads="1"/>
          </p:cNvSpPr>
          <p:nvPr/>
        </p:nvSpPr>
        <p:spPr bwMode="gray">
          <a:xfrm>
            <a:off x="4262438" y="1293814"/>
            <a:ext cx="1212850" cy="612775"/>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600" b="1" i="0">
                <a:solidFill>
                  <a:srgbClr val="FFFFFF"/>
                </a:solidFill>
                <a:effectLst>
                  <a:outerShdw blurRad="38100" dist="38100" dir="2700000" algn="tl">
                    <a:srgbClr val="000000"/>
                  </a:outerShdw>
                </a:effectLst>
                <a:latin typeface="Arial" pitchFamily="34" charset="0"/>
              </a:rPr>
              <a:t>Purpose</a:t>
            </a:r>
          </a:p>
        </p:txBody>
      </p:sp>
      <p:sp>
        <p:nvSpPr>
          <p:cNvPr id="1123529" name="Rectangle 201">
            <a:extLst>
              <a:ext uri="{FF2B5EF4-FFF2-40B4-BE49-F238E27FC236}">
                <a16:creationId xmlns:a16="http://schemas.microsoft.com/office/drawing/2014/main" id="{D7283F12-C2C3-B4F5-CF62-1F8C0CE02E03}"/>
              </a:ext>
            </a:extLst>
          </p:cNvPr>
          <p:cNvSpPr>
            <a:spLocks noChangeArrowheads="1"/>
          </p:cNvSpPr>
          <p:nvPr/>
        </p:nvSpPr>
        <p:spPr bwMode="gray">
          <a:xfrm>
            <a:off x="5476875" y="1293814"/>
            <a:ext cx="1225550" cy="611187"/>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000" b="1" i="0">
                <a:solidFill>
                  <a:srgbClr val="FFFFFF"/>
                </a:solidFill>
                <a:effectLst>
                  <a:outerShdw blurRad="38100" dist="38100" dir="2700000" algn="tl">
                    <a:srgbClr val="000000"/>
                  </a:outerShdw>
                </a:effectLst>
                <a:latin typeface="Arial" pitchFamily="34" charset="0"/>
              </a:rPr>
              <a:t>Topics of </a:t>
            </a:r>
            <a:br>
              <a:rPr lang="en-US" sz="1000" b="1" i="0">
                <a:solidFill>
                  <a:srgbClr val="FFFFFF"/>
                </a:solidFill>
                <a:effectLst>
                  <a:outerShdw blurRad="38100" dist="38100" dir="2700000" algn="tl">
                    <a:srgbClr val="000000"/>
                  </a:outerShdw>
                </a:effectLst>
                <a:latin typeface="Arial" pitchFamily="34" charset="0"/>
              </a:rPr>
            </a:br>
            <a:r>
              <a:rPr lang="en-US" sz="1000" b="1" i="0">
                <a:solidFill>
                  <a:srgbClr val="FFFFFF"/>
                </a:solidFill>
                <a:effectLst>
                  <a:outerShdw blurRad="38100" dist="38100" dir="2700000" algn="tl">
                    <a:srgbClr val="000000"/>
                  </a:outerShdw>
                </a:effectLst>
                <a:latin typeface="Arial" pitchFamily="34" charset="0"/>
              </a:rPr>
              <a:t>Discussion/</a:t>
            </a:r>
          </a:p>
          <a:p>
            <a:pPr algn="ctr" eaLnBrk="1" hangingPunct="1">
              <a:defRPr/>
            </a:pPr>
            <a:r>
              <a:rPr lang="en-US" sz="1000" b="1" i="0">
                <a:solidFill>
                  <a:srgbClr val="FFFFFF"/>
                </a:solidFill>
                <a:effectLst>
                  <a:outerShdw blurRad="38100" dist="38100" dir="2700000" algn="tl">
                    <a:srgbClr val="000000"/>
                  </a:outerShdw>
                </a:effectLst>
                <a:latin typeface="Arial" pitchFamily="34" charset="0"/>
              </a:rPr>
              <a:t>Key Messages</a:t>
            </a:r>
          </a:p>
        </p:txBody>
      </p:sp>
      <p:sp>
        <p:nvSpPr>
          <p:cNvPr id="1123530" name="Rectangle 202">
            <a:extLst>
              <a:ext uri="{FF2B5EF4-FFF2-40B4-BE49-F238E27FC236}">
                <a16:creationId xmlns:a16="http://schemas.microsoft.com/office/drawing/2014/main" id="{62458A74-FA70-EABA-214B-F512E9E8DAAF}"/>
              </a:ext>
            </a:extLst>
          </p:cNvPr>
          <p:cNvSpPr>
            <a:spLocks noChangeArrowheads="1"/>
          </p:cNvSpPr>
          <p:nvPr/>
        </p:nvSpPr>
        <p:spPr bwMode="gray">
          <a:xfrm>
            <a:off x="6696076" y="1293813"/>
            <a:ext cx="1217613" cy="608012"/>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600" b="1" i="0">
                <a:solidFill>
                  <a:srgbClr val="FFFFFF"/>
                </a:solidFill>
                <a:effectLst>
                  <a:outerShdw blurRad="38100" dist="38100" dir="2700000" algn="tl">
                    <a:srgbClr val="000000"/>
                  </a:outerShdw>
                </a:effectLst>
                <a:latin typeface="Arial" pitchFamily="34" charset="0"/>
              </a:rPr>
              <a:t>Owner</a:t>
            </a:r>
          </a:p>
        </p:txBody>
      </p:sp>
      <p:sp>
        <p:nvSpPr>
          <p:cNvPr id="1123531" name="Rectangle 203">
            <a:extLst>
              <a:ext uri="{FF2B5EF4-FFF2-40B4-BE49-F238E27FC236}">
                <a16:creationId xmlns:a16="http://schemas.microsoft.com/office/drawing/2014/main" id="{BEC03905-F514-7BFB-10BF-0864432B2404}"/>
              </a:ext>
            </a:extLst>
          </p:cNvPr>
          <p:cNvSpPr>
            <a:spLocks noChangeArrowheads="1"/>
          </p:cNvSpPr>
          <p:nvPr/>
        </p:nvSpPr>
        <p:spPr bwMode="gray">
          <a:xfrm>
            <a:off x="7915276" y="1293813"/>
            <a:ext cx="1217613" cy="603250"/>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600" b="1" i="0">
                <a:solidFill>
                  <a:srgbClr val="FFFFFF"/>
                </a:solidFill>
                <a:effectLst>
                  <a:outerShdw blurRad="38100" dist="38100" dir="2700000" algn="tl">
                    <a:srgbClr val="000000"/>
                  </a:outerShdw>
                </a:effectLst>
                <a:latin typeface="Arial" pitchFamily="34" charset="0"/>
              </a:rPr>
              <a:t>Frequency</a:t>
            </a:r>
          </a:p>
        </p:txBody>
      </p:sp>
      <p:sp>
        <p:nvSpPr>
          <p:cNvPr id="1123532" name="Rectangle 204">
            <a:extLst>
              <a:ext uri="{FF2B5EF4-FFF2-40B4-BE49-F238E27FC236}">
                <a16:creationId xmlns:a16="http://schemas.microsoft.com/office/drawing/2014/main" id="{DFECF537-C69F-D565-F78B-B44D7E947091}"/>
              </a:ext>
            </a:extLst>
          </p:cNvPr>
          <p:cNvSpPr>
            <a:spLocks noChangeArrowheads="1"/>
          </p:cNvSpPr>
          <p:nvPr/>
        </p:nvSpPr>
        <p:spPr bwMode="gray">
          <a:xfrm>
            <a:off x="9139238" y="1293813"/>
            <a:ext cx="1212850" cy="603250"/>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600" b="1" i="0">
                <a:solidFill>
                  <a:srgbClr val="FFFFFF"/>
                </a:solidFill>
                <a:effectLst>
                  <a:outerShdw blurRad="38100" dist="38100" dir="2700000" algn="tl">
                    <a:srgbClr val="000000"/>
                  </a:outerShdw>
                </a:effectLst>
                <a:latin typeface="Arial" pitchFamily="34" charset="0"/>
              </a:rPr>
              <a:t>Notes/Status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a:extLst>
              <a:ext uri="{FF2B5EF4-FFF2-40B4-BE49-F238E27FC236}">
                <a16:creationId xmlns:a16="http://schemas.microsoft.com/office/drawing/2014/main" id="{F393579A-FDA9-16BB-1F6F-C9FA16E05044}"/>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EA4C3BD8-8BA6-4B05-9A37-8178C41BC386}" type="slidenum">
              <a:rPr lang="en-US" altLang="en-US" sz="1000"/>
              <a:pPr>
                <a:spcBef>
                  <a:spcPct val="0"/>
                </a:spcBef>
                <a:buClrTx/>
                <a:buSzTx/>
                <a:buFontTx/>
                <a:buNone/>
              </a:pPr>
              <a:t>8</a:t>
            </a:fld>
            <a:endParaRPr lang="en-US" altLang="en-US" sz="1000"/>
          </a:p>
        </p:txBody>
      </p:sp>
      <p:sp>
        <p:nvSpPr>
          <p:cNvPr id="48131" name="Rectangle 7">
            <a:extLst>
              <a:ext uri="{FF2B5EF4-FFF2-40B4-BE49-F238E27FC236}">
                <a16:creationId xmlns:a16="http://schemas.microsoft.com/office/drawing/2014/main" id="{D13C4E54-7CFE-1073-DD43-7703885901BB}"/>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48133" name="Rectangle 2">
            <a:extLst>
              <a:ext uri="{FF2B5EF4-FFF2-40B4-BE49-F238E27FC236}">
                <a16:creationId xmlns:a16="http://schemas.microsoft.com/office/drawing/2014/main" id="{F9450C25-5C7C-87D5-66C9-6F88CA20195C}"/>
              </a:ext>
            </a:extLst>
          </p:cNvPr>
          <p:cNvSpPr>
            <a:spLocks noGrp="1" noChangeArrowheads="1"/>
          </p:cNvSpPr>
          <p:nvPr>
            <p:ph type="title"/>
          </p:nvPr>
        </p:nvSpPr>
        <p:spPr/>
        <p:txBody>
          <a:bodyPr/>
          <a:lstStyle/>
          <a:p>
            <a:pPr eaLnBrk="1" hangingPunct="1"/>
            <a:r>
              <a:rPr lang="en-US" altLang="en-US"/>
              <a:t>3.  Complete a Stakeholder Analysis</a:t>
            </a:r>
          </a:p>
        </p:txBody>
      </p:sp>
      <p:sp>
        <p:nvSpPr>
          <p:cNvPr id="48134" name="Rectangle 3">
            <a:extLst>
              <a:ext uri="{FF2B5EF4-FFF2-40B4-BE49-F238E27FC236}">
                <a16:creationId xmlns:a16="http://schemas.microsoft.com/office/drawing/2014/main" id="{86FE04B8-B6B6-30A6-74CB-3F3183AA4E12}"/>
              </a:ext>
            </a:extLst>
          </p:cNvPr>
          <p:cNvSpPr>
            <a:spLocks noGrp="1" noChangeArrowheads="1"/>
          </p:cNvSpPr>
          <p:nvPr>
            <p:ph type="body" idx="1"/>
          </p:nvPr>
        </p:nvSpPr>
        <p:spPr>
          <a:xfrm>
            <a:off x="1905001" y="1419225"/>
            <a:ext cx="8518525" cy="4941888"/>
          </a:xfrm>
        </p:spPr>
        <p:txBody>
          <a:bodyPr/>
          <a:lstStyle/>
          <a:p>
            <a:pPr marL="320675" indent="-320675" eaLnBrk="1" hangingPunct="1"/>
            <a:r>
              <a:rPr lang="en-US" altLang="en-US" sz="2200"/>
              <a:t>For each Stakeholder identified, determine:</a:t>
            </a:r>
          </a:p>
          <a:p>
            <a:pPr marL="701675" lvl="1" indent="-266700" eaLnBrk="1" hangingPunct="1"/>
            <a:r>
              <a:rPr lang="en-US" altLang="en-US" sz="2200"/>
              <a:t>Are they critical for development of project tasks (Project Enabling Stakeholders) or critical for the successful implementation of a solution (Project Implementation Stakeholders)?</a:t>
            </a:r>
          </a:p>
          <a:p>
            <a:pPr marL="701675" lvl="1" indent="-266700" eaLnBrk="1" hangingPunct="1"/>
            <a:r>
              <a:rPr lang="en-US" altLang="en-US" sz="2200"/>
              <a:t>What concerns can you anticipate for each Stakeholder?</a:t>
            </a:r>
          </a:p>
          <a:p>
            <a:pPr marL="701675" lvl="1" indent="-266700" eaLnBrk="1" hangingPunct="1"/>
            <a:r>
              <a:rPr lang="en-US" altLang="en-US" sz="2200"/>
              <a:t>What positive outcomes exist for each Stakeholder?</a:t>
            </a:r>
          </a:p>
          <a:p>
            <a:pPr marL="701675" lvl="1" indent="-266700" eaLnBrk="1" hangingPunct="1"/>
            <a:r>
              <a:rPr lang="en-US" altLang="en-US" sz="2200"/>
              <a:t>What will be your message for each Stakeholder?</a:t>
            </a:r>
          </a:p>
          <a:p>
            <a:pPr marL="320675" indent="-320675" eaLnBrk="1" hangingPunct="1"/>
            <a:r>
              <a:rPr lang="en-US" altLang="en-US" sz="2200"/>
              <a:t>A Stakeholder Analysis should be </a:t>
            </a:r>
            <a:r>
              <a:rPr lang="en-US" altLang="en-US" sz="2200" b="1"/>
              <a:t>completed/revised as critical aspects of the project change</a:t>
            </a:r>
            <a:r>
              <a:rPr lang="en-US" altLang="en-US" sz="2200"/>
              <a:t> (I.e. scope changes, solution options become more visible, etc.)</a:t>
            </a:r>
          </a:p>
          <a:p>
            <a:pPr marL="320675" indent="-320675" eaLnBrk="1" hangingPunct="1"/>
            <a:r>
              <a:rPr lang="en-US" altLang="en-US" sz="2200"/>
              <a:t>A Stakeholder Analysis should be a </a:t>
            </a:r>
            <a:r>
              <a:rPr lang="en-US" altLang="en-US" sz="2200" b="1"/>
              <a:t>confidential document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a:extLst>
              <a:ext uri="{FF2B5EF4-FFF2-40B4-BE49-F238E27FC236}">
                <a16:creationId xmlns:a16="http://schemas.microsoft.com/office/drawing/2014/main" id="{F38C1C46-B33D-D801-E07C-8BC9CE24DABD}"/>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fld id="{FDA08A6D-3405-4FA8-81C2-2EEF50CA1945}" type="slidenum">
              <a:rPr lang="en-US" altLang="en-US" sz="1000"/>
              <a:pPr>
                <a:spcBef>
                  <a:spcPct val="0"/>
                </a:spcBef>
                <a:buClrTx/>
                <a:buSzTx/>
                <a:buFontTx/>
                <a:buNone/>
              </a:pPr>
              <a:t>9</a:t>
            </a:fld>
            <a:endParaRPr lang="en-US" altLang="en-US" sz="1000"/>
          </a:p>
        </p:txBody>
      </p:sp>
      <p:sp>
        <p:nvSpPr>
          <p:cNvPr id="50179" name="Rectangle 7">
            <a:extLst>
              <a:ext uri="{FF2B5EF4-FFF2-40B4-BE49-F238E27FC236}">
                <a16:creationId xmlns:a16="http://schemas.microsoft.com/office/drawing/2014/main" id="{BDE5A00F-3D48-6C0D-89A5-3701AE529B59}"/>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r>
              <a:rPr lang="en-US" altLang="en-US" sz="1000"/>
              <a:t>Project Management</a:t>
            </a:r>
          </a:p>
        </p:txBody>
      </p:sp>
      <p:sp>
        <p:nvSpPr>
          <p:cNvPr id="1214511" name="Rectangle 47">
            <a:extLst>
              <a:ext uri="{FF2B5EF4-FFF2-40B4-BE49-F238E27FC236}">
                <a16:creationId xmlns:a16="http://schemas.microsoft.com/office/drawing/2014/main" id="{56AAB44E-2168-54E4-F0BA-6F56E602CC6A}"/>
              </a:ext>
            </a:extLst>
          </p:cNvPr>
          <p:cNvSpPr>
            <a:spLocks noChangeArrowheads="1"/>
          </p:cNvSpPr>
          <p:nvPr/>
        </p:nvSpPr>
        <p:spPr bwMode="gray">
          <a:xfrm>
            <a:off x="1801814" y="1308100"/>
            <a:ext cx="1228725"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Stakeholder</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Name/Group</a:t>
            </a:r>
          </a:p>
        </p:txBody>
      </p:sp>
      <p:sp>
        <p:nvSpPr>
          <p:cNvPr id="1214514" name="Rectangle 50">
            <a:extLst>
              <a:ext uri="{FF2B5EF4-FFF2-40B4-BE49-F238E27FC236}">
                <a16:creationId xmlns:a16="http://schemas.microsoft.com/office/drawing/2014/main" id="{B9836DFF-3B95-48A0-6949-039698A14BAE}"/>
              </a:ext>
            </a:extLst>
          </p:cNvPr>
          <p:cNvSpPr>
            <a:spLocks noChangeArrowheads="1"/>
          </p:cNvSpPr>
          <p:nvPr/>
        </p:nvSpPr>
        <p:spPr bwMode="gray">
          <a:xfrm>
            <a:off x="3024188" y="1308100"/>
            <a:ext cx="1230312"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Project Impact</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On </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Stakeholder</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(H=9, M=3, L=1)</a:t>
            </a:r>
          </a:p>
        </p:txBody>
      </p:sp>
      <p:sp>
        <p:nvSpPr>
          <p:cNvPr id="1214517" name="Rectangle 53">
            <a:extLst>
              <a:ext uri="{FF2B5EF4-FFF2-40B4-BE49-F238E27FC236}">
                <a16:creationId xmlns:a16="http://schemas.microsoft.com/office/drawing/2014/main" id="{568CCD59-7FA4-3138-5C93-0192F743F3F1}"/>
              </a:ext>
            </a:extLst>
          </p:cNvPr>
          <p:cNvSpPr>
            <a:spLocks noChangeArrowheads="1"/>
          </p:cNvSpPr>
          <p:nvPr/>
        </p:nvSpPr>
        <p:spPr bwMode="gray">
          <a:xfrm>
            <a:off x="4248150" y="1308100"/>
            <a:ext cx="1182688"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Stakeholder</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Influence Level </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On Project  </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Success</a:t>
            </a:r>
          </a:p>
          <a:p>
            <a:pPr algn="ctr" eaLnBrk="1" hangingPunct="1">
              <a:defRPr/>
            </a:pPr>
            <a:r>
              <a:rPr lang="en-US" sz="1200" b="1" i="0" dirty="0">
                <a:solidFill>
                  <a:srgbClr val="FFFFFF"/>
                </a:solidFill>
                <a:effectLst>
                  <a:outerShdw blurRad="38100" dist="38100" dir="2700000" algn="tl">
                    <a:srgbClr val="000000"/>
                  </a:outerShdw>
                </a:effectLst>
                <a:latin typeface="Arial" pitchFamily="34" charset="0"/>
              </a:rPr>
              <a:t> (H=9,M=3,L=1)</a:t>
            </a:r>
          </a:p>
        </p:txBody>
      </p:sp>
      <p:sp>
        <p:nvSpPr>
          <p:cNvPr id="1214520" name="Rectangle 56">
            <a:extLst>
              <a:ext uri="{FF2B5EF4-FFF2-40B4-BE49-F238E27FC236}">
                <a16:creationId xmlns:a16="http://schemas.microsoft.com/office/drawing/2014/main" id="{7A238326-E49D-09AF-B63B-9E6C274AD9C0}"/>
              </a:ext>
            </a:extLst>
          </p:cNvPr>
          <p:cNvSpPr>
            <a:spLocks noChangeArrowheads="1"/>
          </p:cNvSpPr>
          <p:nvPr/>
        </p:nvSpPr>
        <p:spPr bwMode="gray">
          <a:xfrm>
            <a:off x="5475288" y="1308100"/>
            <a:ext cx="1231900"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a:solidFill>
                  <a:srgbClr val="FFFFFF"/>
                </a:solidFill>
                <a:effectLst>
                  <a:outerShdw blurRad="38100" dist="38100" dir="2700000" algn="tl">
                    <a:srgbClr val="000000"/>
                  </a:outerShdw>
                </a:effectLst>
                <a:latin typeface="Arial" charset="0"/>
              </a:rPr>
              <a:t>Stakeholder’s</a:t>
            </a:r>
          </a:p>
          <a:p>
            <a:pPr algn="ctr" eaLnBrk="1" hangingPunct="1">
              <a:defRPr/>
            </a:pPr>
            <a:r>
              <a:rPr lang="en-US" sz="1200" b="1" i="0">
                <a:solidFill>
                  <a:srgbClr val="FFFFFF"/>
                </a:solidFill>
                <a:effectLst>
                  <a:outerShdw blurRad="38100" dist="38100" dir="2700000" algn="tl">
                    <a:srgbClr val="000000"/>
                  </a:outerShdw>
                </a:effectLst>
                <a:latin typeface="Arial" charset="0"/>
              </a:rPr>
              <a:t>Current Attitude</a:t>
            </a:r>
          </a:p>
          <a:p>
            <a:pPr algn="ctr" eaLnBrk="1" hangingPunct="1">
              <a:defRPr/>
            </a:pPr>
            <a:r>
              <a:rPr lang="en-US" sz="1200" b="1" i="0">
                <a:solidFill>
                  <a:srgbClr val="FFFFFF"/>
                </a:solidFill>
                <a:effectLst>
                  <a:outerShdw blurRad="38100" dist="38100" dir="2700000" algn="tl">
                    <a:srgbClr val="000000"/>
                  </a:outerShdw>
                </a:effectLst>
                <a:latin typeface="Arial" charset="0"/>
              </a:rPr>
              <a:t>Toward Project</a:t>
            </a:r>
          </a:p>
          <a:p>
            <a:pPr algn="ctr" eaLnBrk="1" hangingPunct="1">
              <a:defRPr/>
            </a:pPr>
            <a:r>
              <a:rPr lang="en-US" sz="1200" b="1" i="0">
                <a:solidFill>
                  <a:srgbClr val="FFFFFF"/>
                </a:solidFill>
                <a:effectLst>
                  <a:outerShdw blurRad="38100" dist="38100" dir="2700000" algn="tl">
                    <a:srgbClr val="000000"/>
                  </a:outerShdw>
                </a:effectLst>
                <a:latin typeface="Arial" charset="0"/>
              </a:rPr>
              <a:t>( +, 0, - )</a:t>
            </a:r>
          </a:p>
        </p:txBody>
      </p:sp>
      <p:sp>
        <p:nvSpPr>
          <p:cNvPr id="1214523" name="Rectangle 59">
            <a:extLst>
              <a:ext uri="{FF2B5EF4-FFF2-40B4-BE49-F238E27FC236}">
                <a16:creationId xmlns:a16="http://schemas.microsoft.com/office/drawing/2014/main" id="{D32BD2F5-77FE-0A98-4C34-350E0BB044A0}"/>
              </a:ext>
            </a:extLst>
          </p:cNvPr>
          <p:cNvSpPr>
            <a:spLocks noChangeArrowheads="1"/>
          </p:cNvSpPr>
          <p:nvPr/>
        </p:nvSpPr>
        <p:spPr bwMode="gray">
          <a:xfrm>
            <a:off x="6675439" y="1308100"/>
            <a:ext cx="1228725"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a:solidFill>
                  <a:srgbClr val="FFFFFF"/>
                </a:solidFill>
                <a:effectLst>
                  <a:outerShdw blurRad="38100" dist="38100" dir="2700000" algn="tl">
                    <a:srgbClr val="000000"/>
                  </a:outerShdw>
                </a:effectLst>
                <a:latin typeface="Arial" charset="0"/>
              </a:rPr>
              <a:t>Explanation of</a:t>
            </a:r>
          </a:p>
          <a:p>
            <a:pPr algn="ctr" eaLnBrk="1" hangingPunct="1">
              <a:defRPr/>
            </a:pPr>
            <a:r>
              <a:rPr lang="en-US" sz="1200" b="1" i="0">
                <a:solidFill>
                  <a:srgbClr val="FFFFFF"/>
                </a:solidFill>
                <a:effectLst>
                  <a:outerShdw blurRad="38100" dist="38100" dir="2700000" algn="tl">
                    <a:srgbClr val="000000"/>
                  </a:outerShdw>
                </a:effectLst>
                <a:latin typeface="Arial" charset="0"/>
              </a:rPr>
              <a:t>Current</a:t>
            </a:r>
          </a:p>
          <a:p>
            <a:pPr algn="ctr" eaLnBrk="1" hangingPunct="1">
              <a:defRPr/>
            </a:pPr>
            <a:r>
              <a:rPr lang="en-US" sz="1200" b="1" i="0">
                <a:solidFill>
                  <a:srgbClr val="FFFFFF"/>
                </a:solidFill>
                <a:effectLst>
                  <a:outerShdw blurRad="38100" dist="38100" dir="2700000" algn="tl">
                    <a:srgbClr val="000000"/>
                  </a:outerShdw>
                </a:effectLst>
                <a:latin typeface="Arial" charset="0"/>
              </a:rPr>
              <a:t>Stakeholder</a:t>
            </a:r>
          </a:p>
          <a:p>
            <a:pPr algn="ctr" eaLnBrk="1" hangingPunct="1">
              <a:defRPr/>
            </a:pPr>
            <a:r>
              <a:rPr lang="en-US" sz="1200" b="1" i="0">
                <a:solidFill>
                  <a:srgbClr val="FFFFFF"/>
                </a:solidFill>
                <a:effectLst>
                  <a:outerShdw blurRad="38100" dist="38100" dir="2700000" algn="tl">
                    <a:srgbClr val="000000"/>
                  </a:outerShdw>
                </a:effectLst>
                <a:latin typeface="Arial" charset="0"/>
              </a:rPr>
              <a:t>Attitude</a:t>
            </a:r>
          </a:p>
          <a:p>
            <a:pPr algn="ctr" eaLnBrk="1" hangingPunct="1">
              <a:defRPr/>
            </a:pPr>
            <a:r>
              <a:rPr lang="en-US" sz="1200" b="1" i="0">
                <a:solidFill>
                  <a:srgbClr val="FFFFFF"/>
                </a:solidFill>
                <a:effectLst>
                  <a:outerShdw blurRad="38100" dist="38100" dir="2700000" algn="tl">
                    <a:srgbClr val="000000"/>
                  </a:outerShdw>
                </a:effectLst>
                <a:latin typeface="Arial" charset="0"/>
              </a:rPr>
              <a:t>(list)</a:t>
            </a:r>
          </a:p>
        </p:txBody>
      </p:sp>
      <p:sp>
        <p:nvSpPr>
          <p:cNvPr id="1214526" name="Rectangle 62">
            <a:extLst>
              <a:ext uri="{FF2B5EF4-FFF2-40B4-BE49-F238E27FC236}">
                <a16:creationId xmlns:a16="http://schemas.microsoft.com/office/drawing/2014/main" id="{5EC82136-8607-553D-877E-85CCA08B68C4}"/>
              </a:ext>
            </a:extLst>
          </p:cNvPr>
          <p:cNvSpPr>
            <a:spLocks noChangeArrowheads="1"/>
          </p:cNvSpPr>
          <p:nvPr/>
        </p:nvSpPr>
        <p:spPr bwMode="gray">
          <a:xfrm>
            <a:off x="7893050" y="1308100"/>
            <a:ext cx="1231900"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a:solidFill>
                  <a:srgbClr val="FFFFFF"/>
                </a:solidFill>
                <a:effectLst>
                  <a:outerShdw blurRad="38100" dist="38100" dir="2700000" algn="tl">
                    <a:srgbClr val="000000"/>
                  </a:outerShdw>
                </a:effectLst>
                <a:latin typeface="Arial" pitchFamily="34" charset="0"/>
              </a:rPr>
              <a:t>Stakeholder</a:t>
            </a:r>
          </a:p>
          <a:p>
            <a:pPr algn="ctr" eaLnBrk="1" hangingPunct="1">
              <a:defRPr/>
            </a:pPr>
            <a:r>
              <a:rPr lang="en-US" sz="1200" b="1" i="0">
                <a:solidFill>
                  <a:srgbClr val="FFFFFF"/>
                </a:solidFill>
                <a:effectLst>
                  <a:outerShdw blurRad="38100" dist="38100" dir="2700000" algn="tl">
                    <a:srgbClr val="000000"/>
                  </a:outerShdw>
                </a:effectLst>
                <a:latin typeface="Arial" pitchFamily="34" charset="0"/>
              </a:rPr>
              <a:t>Score</a:t>
            </a:r>
          </a:p>
          <a:p>
            <a:pPr algn="ctr" eaLnBrk="1" hangingPunct="1">
              <a:defRPr/>
            </a:pPr>
            <a:r>
              <a:rPr lang="en-US" sz="1200" b="1" i="0">
                <a:solidFill>
                  <a:srgbClr val="FFFFFF"/>
                </a:solidFill>
                <a:effectLst>
                  <a:outerShdw blurRad="38100" dist="38100" dir="2700000" algn="tl">
                    <a:srgbClr val="000000"/>
                  </a:outerShdw>
                </a:effectLst>
                <a:latin typeface="Arial" pitchFamily="34" charset="0"/>
              </a:rPr>
              <a:t>(Impact x </a:t>
            </a:r>
          </a:p>
          <a:p>
            <a:pPr algn="ctr" eaLnBrk="1" hangingPunct="1">
              <a:defRPr/>
            </a:pPr>
            <a:r>
              <a:rPr lang="en-US" sz="1200" b="1" i="0">
                <a:solidFill>
                  <a:srgbClr val="FFFFFF"/>
                </a:solidFill>
                <a:effectLst>
                  <a:outerShdw blurRad="38100" dist="38100" dir="2700000" algn="tl">
                    <a:srgbClr val="000000"/>
                  </a:outerShdw>
                </a:effectLst>
                <a:latin typeface="Arial" pitchFamily="34" charset="0"/>
              </a:rPr>
              <a:t>Influence x </a:t>
            </a:r>
          </a:p>
          <a:p>
            <a:pPr algn="ctr" eaLnBrk="1" hangingPunct="1">
              <a:defRPr/>
            </a:pPr>
            <a:r>
              <a:rPr lang="en-US" sz="1200" b="1" i="0">
                <a:solidFill>
                  <a:srgbClr val="FFFFFF"/>
                </a:solidFill>
                <a:effectLst>
                  <a:outerShdw blurRad="38100" dist="38100" dir="2700000" algn="tl">
                    <a:srgbClr val="000000"/>
                  </a:outerShdw>
                </a:effectLst>
                <a:latin typeface="Arial" pitchFamily="34" charset="0"/>
              </a:rPr>
              <a:t>Attitude)</a:t>
            </a:r>
          </a:p>
        </p:txBody>
      </p:sp>
      <p:sp>
        <p:nvSpPr>
          <p:cNvPr id="50187" name="Rectangle 2">
            <a:extLst>
              <a:ext uri="{FF2B5EF4-FFF2-40B4-BE49-F238E27FC236}">
                <a16:creationId xmlns:a16="http://schemas.microsoft.com/office/drawing/2014/main" id="{8849F974-45E5-6D4F-D609-BE089ABBC3B2}"/>
              </a:ext>
            </a:extLst>
          </p:cNvPr>
          <p:cNvSpPr>
            <a:spLocks noGrp="1" noChangeArrowheads="1"/>
          </p:cNvSpPr>
          <p:nvPr>
            <p:ph type="title"/>
          </p:nvPr>
        </p:nvSpPr>
        <p:spPr>
          <a:xfrm>
            <a:off x="1524001" y="152401"/>
            <a:ext cx="7966075" cy="1000125"/>
          </a:xfrm>
        </p:spPr>
        <p:txBody>
          <a:bodyPr anchor="ctr">
            <a:normAutofit fontScale="90000"/>
          </a:bodyPr>
          <a:lstStyle/>
          <a:p>
            <a:pPr eaLnBrk="1" hangingPunct="1"/>
            <a:br>
              <a:rPr lang="en-US" altLang="en-US"/>
            </a:br>
            <a:r>
              <a:rPr lang="en-US" altLang="en-US"/>
              <a:t>Stakeholder Analysis Example</a:t>
            </a:r>
            <a:endParaRPr lang="en-US" altLang="en-US" sz="1800"/>
          </a:p>
        </p:txBody>
      </p:sp>
      <p:graphicFrame>
        <p:nvGraphicFramePr>
          <p:cNvPr id="28803" name="Group 131">
            <a:extLst>
              <a:ext uri="{FF2B5EF4-FFF2-40B4-BE49-F238E27FC236}">
                <a16:creationId xmlns:a16="http://schemas.microsoft.com/office/drawing/2014/main" id="{50188FA9-94AD-2572-2CB7-5D67DC7962CF}"/>
              </a:ext>
            </a:extLst>
          </p:cNvPr>
          <p:cNvGraphicFramePr>
            <a:graphicFrameLocks noGrp="1"/>
          </p:cNvGraphicFramePr>
          <p:nvPr/>
        </p:nvGraphicFramePr>
        <p:xfrm>
          <a:off x="1806575" y="2249488"/>
          <a:ext cx="8534400" cy="3657600"/>
        </p:xfrm>
        <a:graphic>
          <a:graphicData uri="http://schemas.openxmlformats.org/drawingml/2006/table">
            <a:tbl>
              <a:tblPr/>
              <a:tblGrid>
                <a:gridCol w="1222375">
                  <a:extLst>
                    <a:ext uri="{9D8B030D-6E8A-4147-A177-3AD203B41FA5}">
                      <a16:colId xmlns:a16="http://schemas.microsoft.com/office/drawing/2014/main" val="20000"/>
                    </a:ext>
                  </a:extLst>
                </a:gridCol>
                <a:gridCol w="1211263">
                  <a:extLst>
                    <a:ext uri="{9D8B030D-6E8A-4147-A177-3AD203B41FA5}">
                      <a16:colId xmlns:a16="http://schemas.microsoft.com/office/drawing/2014/main" val="20001"/>
                    </a:ext>
                  </a:extLst>
                </a:gridCol>
                <a:gridCol w="1211262">
                  <a:extLst>
                    <a:ext uri="{9D8B030D-6E8A-4147-A177-3AD203B41FA5}">
                      <a16:colId xmlns:a16="http://schemas.microsoft.com/office/drawing/2014/main" val="20002"/>
                    </a:ext>
                  </a:extLst>
                </a:gridCol>
                <a:gridCol w="12319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790575">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600" b="1" i="0" u="none" strike="noStrike" cap="none" normalizeH="0" baseline="0">
                          <a:ln>
                            <a:noFill/>
                          </a:ln>
                          <a:solidFill>
                            <a:schemeClr val="tx1"/>
                          </a:solidFill>
                          <a:effectLst/>
                          <a:latin typeface="Tahoma" pitchFamily="34" charset="0"/>
                        </a:rPr>
                        <a:t>HIARNG</a:t>
                      </a:r>
                      <a:r>
                        <a:rPr kumimoji="0" lang="en-US" sz="1600" b="0" i="0" u="none" strike="noStrike" cap="none" normalizeH="0" baseline="0">
                          <a:ln>
                            <a:noFill/>
                          </a:ln>
                          <a:solidFill>
                            <a:schemeClr val="tx1"/>
                          </a:solidFill>
                          <a:effectLst/>
                          <a:latin typeface="Tahoma" pitchFamily="34" charset="0"/>
                        </a:rPr>
                        <a:t> </a:t>
                      </a:r>
                      <a:r>
                        <a:rPr kumimoji="0" lang="en-US" sz="1200" b="0" i="0" u="none" strike="noStrike" cap="none" normalizeH="0" baseline="0">
                          <a:ln>
                            <a:noFill/>
                          </a:ln>
                          <a:solidFill>
                            <a:schemeClr val="tx1"/>
                          </a:solidFill>
                          <a:effectLst/>
                          <a:latin typeface="Tahoma" pitchFamily="34" charset="0"/>
                        </a:rPr>
                        <a:t>(Hawaii Army National Guard)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Undergoing Reset year 1 – focus is transforming into an IBCT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16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81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Implement results as soon as available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792163">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600" b="1" i="0" u="none" strike="noStrike" cap="none" normalizeH="0" baseline="0">
                          <a:ln>
                            <a:noFill/>
                          </a:ln>
                          <a:solidFill>
                            <a:schemeClr val="tx1"/>
                          </a:solidFill>
                          <a:effectLst/>
                          <a:latin typeface="Tahoma" pitchFamily="34" charset="0"/>
                        </a:rPr>
                        <a:t>AKARNG </a:t>
                      </a:r>
                      <a:r>
                        <a:rPr kumimoji="0" lang="en-US" sz="1200" b="0" i="0" u="none" strike="noStrike" cap="none" normalizeH="0" baseline="0">
                          <a:ln>
                            <a:noFill/>
                          </a:ln>
                          <a:solidFill>
                            <a:schemeClr val="tx1"/>
                          </a:solidFill>
                          <a:effectLst/>
                          <a:latin typeface="Tahoma" pitchFamily="34" charset="0"/>
                        </a:rPr>
                        <a:t>(Alaskan Army National Guard)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 Scheduled for ARFORGEN 4Q this FY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16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-81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Implement results in 2008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779463">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600" b="1" i="0" u="none" strike="noStrike" cap="none" normalizeH="0" baseline="0">
                          <a:ln>
                            <a:noFill/>
                          </a:ln>
                          <a:solidFill>
                            <a:schemeClr val="tx1"/>
                          </a:solidFill>
                          <a:effectLst/>
                          <a:latin typeface="Tahoma" pitchFamily="34" charset="0"/>
                        </a:rPr>
                        <a:t>GUARNG </a:t>
                      </a:r>
                      <a:r>
                        <a:rPr kumimoji="0" lang="en-US" sz="1200" b="0" i="0" u="none" strike="noStrike" cap="none" normalizeH="0" baseline="0">
                          <a:ln>
                            <a:noFill/>
                          </a:ln>
                          <a:solidFill>
                            <a:schemeClr val="tx1"/>
                          </a:solidFill>
                          <a:effectLst/>
                          <a:latin typeface="Tahoma" pitchFamily="34" charset="0"/>
                        </a:rPr>
                        <a:t>(Guam Army National Guard)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Scheduled for ARFORGEN next FY</a:t>
                      </a:r>
                      <a:endParaRPr kumimoji="0" lang="en-US" sz="2200" b="1"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Implement results in 2008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866775">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600" b="1" i="0" u="none" strike="noStrike" cap="none" normalizeH="0" baseline="0">
                          <a:ln>
                            <a:noFill/>
                          </a:ln>
                          <a:solidFill>
                            <a:schemeClr val="tx1"/>
                          </a:solidFill>
                          <a:effectLst/>
                          <a:latin typeface="Tahoma" pitchFamily="34" charset="0"/>
                        </a:rPr>
                        <a:t>USARPAC </a:t>
                      </a:r>
                      <a:r>
                        <a:rPr kumimoji="0" lang="en-US" sz="1400" b="0" i="0" u="none" strike="noStrike" cap="none" normalizeH="0" baseline="0">
                          <a:ln>
                            <a:noFill/>
                          </a:ln>
                          <a:solidFill>
                            <a:schemeClr val="tx1"/>
                          </a:solidFill>
                          <a:effectLst/>
                          <a:latin typeface="Tahoma" pitchFamily="34" charset="0"/>
                        </a:rPr>
                        <a:t> </a:t>
                      </a:r>
                      <a:r>
                        <a:rPr kumimoji="0" lang="en-US" sz="1200" b="0" i="0" u="none" strike="noStrike" cap="none" normalizeH="0" baseline="0">
                          <a:ln>
                            <a:noFill/>
                          </a:ln>
                          <a:solidFill>
                            <a:schemeClr val="tx1"/>
                          </a:solidFill>
                          <a:effectLst/>
                          <a:latin typeface="Tahoma" pitchFamily="34" charset="0"/>
                        </a:rPr>
                        <a:t>(US Army Reserves Pacific)</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M</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Favorable – want to work ICW TSC-P / ODT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br>
                        <a:rPr kumimoji="0" lang="en-US" sz="2200" b="1" i="0" u="none" strike="noStrike" cap="none" normalizeH="0" baseline="0">
                          <a:ln>
                            <a:noFill/>
                          </a:ln>
                          <a:solidFill>
                            <a:schemeClr val="tx1"/>
                          </a:solidFill>
                          <a:effectLst/>
                          <a:latin typeface="Tahoma" pitchFamily="34" charset="0"/>
                        </a:rPr>
                      </a:br>
                      <a:r>
                        <a:rPr kumimoji="0" lang="en-US" sz="2200" b="1" i="0" u="none" strike="noStrike" cap="none" normalizeH="0" baseline="0">
                          <a:ln>
                            <a:noFill/>
                          </a:ln>
                          <a:solidFill>
                            <a:schemeClr val="tx1"/>
                          </a:solidFill>
                          <a:effectLst/>
                          <a:latin typeface="Tahoma" pitchFamily="34" charset="0"/>
                        </a:rPr>
                        <a:t>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tx1"/>
                        </a:buClr>
                        <a:buSzPct val="80000"/>
                        <a:buFont typeface="Wingdings" pitchFamily="2" charset="2"/>
                        <a:buNone/>
                        <a:tabLst/>
                      </a:pPr>
                      <a:r>
                        <a:rPr kumimoji="0" lang="en-US" sz="1200" b="1" i="0" u="none" strike="noStrike" cap="none" normalizeH="0" baseline="0">
                          <a:ln>
                            <a:noFill/>
                          </a:ln>
                          <a:solidFill>
                            <a:schemeClr val="tx1"/>
                          </a:solidFill>
                          <a:effectLst/>
                          <a:latin typeface="Tahoma" pitchFamily="34" charset="0"/>
                        </a:rPr>
                        <a:t>Implement results as soon as available</a:t>
                      </a:r>
                      <a:endParaRPr kumimoji="0" lang="en-US" sz="2200" b="1"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14529" name="Rectangle 65">
            <a:extLst>
              <a:ext uri="{FF2B5EF4-FFF2-40B4-BE49-F238E27FC236}">
                <a16:creationId xmlns:a16="http://schemas.microsoft.com/office/drawing/2014/main" id="{7AA23851-CE3D-CBE4-F5DE-0BBD13FBCCE9}"/>
              </a:ext>
            </a:extLst>
          </p:cNvPr>
          <p:cNvSpPr>
            <a:spLocks noChangeArrowheads="1"/>
          </p:cNvSpPr>
          <p:nvPr/>
        </p:nvSpPr>
        <p:spPr bwMode="gray">
          <a:xfrm>
            <a:off x="9121775" y="1308100"/>
            <a:ext cx="1231900" cy="922338"/>
          </a:xfrm>
          <a:prstGeom prst="rect">
            <a:avLst/>
          </a:prstGeom>
          <a:solidFill>
            <a:srgbClr val="FF0000"/>
          </a:solidFill>
          <a:ln w="12700">
            <a:solidFill>
              <a:schemeClr val="tx1"/>
            </a:solidFill>
            <a:miter lim="800000"/>
            <a:headEnd type="none" w="sm" len="sm"/>
            <a:tailEnd type="none" w="sm" len="sm"/>
          </a:ln>
        </p:spPr>
        <p:txBody>
          <a:bodyPr wrap="none" anchor="ctr" anchorCtr="1"/>
          <a:lstStyle/>
          <a:p>
            <a:pPr algn="ctr" eaLnBrk="1" hangingPunct="1">
              <a:defRPr/>
            </a:pPr>
            <a:r>
              <a:rPr lang="en-US" sz="1200" b="1" i="0">
                <a:solidFill>
                  <a:srgbClr val="FFFFFF"/>
                </a:solidFill>
                <a:effectLst>
                  <a:outerShdw blurRad="38100" dist="38100" dir="2700000" algn="tl">
                    <a:srgbClr val="000000"/>
                  </a:outerShdw>
                </a:effectLst>
                <a:latin typeface="Arial" pitchFamily="34" charset="0"/>
              </a:rPr>
              <a:t>Action Plan</a:t>
            </a:r>
          </a:p>
          <a:p>
            <a:pPr algn="ctr" eaLnBrk="1" hangingPunct="1">
              <a:defRPr/>
            </a:pPr>
            <a:r>
              <a:rPr lang="en-US" sz="1200" b="1" i="0">
                <a:solidFill>
                  <a:srgbClr val="FFFFFF"/>
                </a:solidFill>
                <a:effectLst>
                  <a:outerShdw blurRad="38100" dist="38100" dir="2700000" algn="tl">
                    <a:srgbClr val="000000"/>
                  </a:outerShdw>
                </a:effectLst>
                <a:latin typeface="Arial" pitchFamily="34" charset="0"/>
              </a:rPr>
              <a:t>For</a:t>
            </a:r>
          </a:p>
          <a:p>
            <a:pPr algn="ctr" eaLnBrk="1" hangingPunct="1">
              <a:defRPr/>
            </a:pPr>
            <a:r>
              <a:rPr lang="en-US" sz="1200" b="1" i="0">
                <a:solidFill>
                  <a:srgbClr val="FFFFFF"/>
                </a:solidFill>
                <a:effectLst>
                  <a:outerShdw blurRad="38100" dist="38100" dir="2700000" algn="tl">
                    <a:srgbClr val="000000"/>
                  </a:outerShdw>
                </a:effectLst>
                <a:latin typeface="Arial" pitchFamily="34" charset="0"/>
              </a:rPr>
              <a:t>Stakeholder</a:t>
            </a:r>
          </a:p>
        </p:txBody>
      </p:sp>
      <p:sp>
        <p:nvSpPr>
          <p:cNvPr id="50231" name="Text Box 122">
            <a:extLst>
              <a:ext uri="{FF2B5EF4-FFF2-40B4-BE49-F238E27FC236}">
                <a16:creationId xmlns:a16="http://schemas.microsoft.com/office/drawing/2014/main" id="{A8F8D564-9313-C56A-9C8A-6B3489A96A3A}"/>
              </a:ext>
            </a:extLst>
          </p:cNvPr>
          <p:cNvSpPr txBox="1">
            <a:spLocks noChangeArrowheads="1"/>
          </p:cNvSpPr>
          <p:nvPr/>
        </p:nvSpPr>
        <p:spPr bwMode="auto">
          <a:xfrm>
            <a:off x="1787526" y="6129339"/>
            <a:ext cx="85820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200"/>
              <a:t>Key:  ICW = In Conjunction With      TSC-P = Training Support Center – Pacific      ODT = Overseas Deployment Training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1288</Words>
  <Application>Microsoft Office PowerPoint</Application>
  <PresentationFormat>Widescreen</PresentationFormat>
  <Paragraphs>199</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Aptos Display</vt:lpstr>
      <vt:lpstr>Arial</vt:lpstr>
      <vt:lpstr>Calibri</vt:lpstr>
      <vt:lpstr>Tahoma</vt:lpstr>
      <vt:lpstr>Times New Roman</vt:lpstr>
      <vt:lpstr>Wingdings</vt:lpstr>
      <vt:lpstr>office theme</vt:lpstr>
      <vt:lpstr>Communication Planning</vt:lpstr>
      <vt:lpstr>Development of a Communication Process</vt:lpstr>
      <vt:lpstr>How Will You Communicate?</vt:lpstr>
      <vt:lpstr>Communication Plan Development</vt:lpstr>
      <vt:lpstr>1.  Determine Audience and Media</vt:lpstr>
      <vt:lpstr>2.  Complete Communication Plan</vt:lpstr>
      <vt:lpstr> p. 2: Road map Define - Inverse Grayscale Communications Plan Example</vt:lpstr>
      <vt:lpstr>3.  Complete a Stakeholder Analysis</vt:lpstr>
      <vt:lpstr> Stakeholder Analysis Example</vt:lpstr>
      <vt:lpstr>Communications 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Nathaniel Merwin</cp:lastModifiedBy>
  <cp:revision>5</cp:revision>
  <dcterms:created xsi:type="dcterms:W3CDTF">2025-11-09T03:51:13Z</dcterms:created>
  <dcterms:modified xsi:type="dcterms:W3CDTF">2025-11-18T16:49:48Z</dcterms:modified>
</cp:coreProperties>
</file>