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970" r:id="rId2"/>
    <p:sldId id="971" r:id="rId3"/>
    <p:sldId id="972" r:id="rId4"/>
    <p:sldId id="975" r:id="rId5"/>
    <p:sldId id="976" r:id="rId6"/>
    <p:sldId id="977" r:id="rId7"/>
    <p:sldId id="978" r:id="rId8"/>
    <p:sldId id="1027" r:id="rId9"/>
    <p:sldId id="979" r:id="rId10"/>
    <p:sldId id="980" r:id="rId11"/>
    <p:sldId id="981" r:id="rId12"/>
    <p:sldId id="982" r:id="rId13"/>
    <p:sldId id="983" r:id="rId14"/>
    <p:sldId id="985" r:id="rId15"/>
    <p:sldId id="986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D907A1-CE85-D7E8-39F6-A35200B0C34A}" v="3" dt="2025-11-18T16:37:20.550"/>
    <p1510:client id="{FA3CF0F7-5502-426D-B7AC-852EF7FB5560}" v="17" dt="2025-11-18T16:40:12.3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2" d="100"/>
          <a:sy n="82" d="100"/>
        </p:scale>
        <p:origin x="4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thaniel Merwin" userId="199527938500e58e" providerId="LiveId" clId="{629221BB-5FFC-4C8F-A2F2-7182DE4EBEF2}"/>
    <pc:docChg chg="custSel delSld modSld modMainMaster">
      <pc:chgData name="Nathaniel Merwin" userId="199527938500e58e" providerId="LiveId" clId="{629221BB-5FFC-4C8F-A2F2-7182DE4EBEF2}" dt="2025-11-18T16:41:48.158" v="35" actId="2696"/>
      <pc:docMkLst>
        <pc:docMk/>
      </pc:docMkLst>
      <pc:sldChg chg="delSp">
        <pc:chgData name="Nathaniel Merwin" userId="199527938500e58e" providerId="LiveId" clId="{629221BB-5FFC-4C8F-A2F2-7182DE4EBEF2}" dt="2025-11-18T16:38:39.683" v="12" actId="478"/>
        <pc:sldMkLst>
          <pc:docMk/>
          <pc:sldMk cId="0" sldId="971"/>
        </pc:sldMkLst>
        <pc:spChg chg="del">
          <ac:chgData name="Nathaniel Merwin" userId="199527938500e58e" providerId="LiveId" clId="{629221BB-5FFC-4C8F-A2F2-7182DE4EBEF2}" dt="2025-11-18T16:38:39.683" v="12" actId="478"/>
          <ac:spMkLst>
            <pc:docMk/>
            <pc:sldMk cId="0" sldId="971"/>
            <ac:spMk id="67588" creationId="{F0E0E311-BD35-12C9-658D-6361BFD638D3}"/>
          </ac:spMkLst>
        </pc:spChg>
      </pc:sldChg>
      <pc:sldChg chg="delSp modSp mod">
        <pc:chgData name="Nathaniel Merwin" userId="199527938500e58e" providerId="LiveId" clId="{629221BB-5FFC-4C8F-A2F2-7182DE4EBEF2}" dt="2025-11-18T16:38:44.035" v="17" actId="478"/>
        <pc:sldMkLst>
          <pc:docMk/>
          <pc:sldMk cId="0" sldId="972"/>
        </pc:sldMkLst>
        <pc:spChg chg="del mod">
          <ac:chgData name="Nathaniel Merwin" userId="199527938500e58e" providerId="LiveId" clId="{629221BB-5FFC-4C8F-A2F2-7182DE4EBEF2}" dt="2025-11-18T16:38:44.035" v="17" actId="478"/>
          <ac:spMkLst>
            <pc:docMk/>
            <pc:sldMk cId="0" sldId="972"/>
            <ac:spMk id="68612" creationId="{BE200284-249E-687D-56B9-718EAB1C1C02}"/>
          </ac:spMkLst>
        </pc:spChg>
      </pc:sldChg>
      <pc:sldChg chg="delSp">
        <pc:chgData name="Nathaniel Merwin" userId="199527938500e58e" providerId="LiveId" clId="{629221BB-5FFC-4C8F-A2F2-7182DE4EBEF2}" dt="2025-11-18T16:38:45.268" v="18" actId="478"/>
        <pc:sldMkLst>
          <pc:docMk/>
          <pc:sldMk cId="0" sldId="975"/>
        </pc:sldMkLst>
        <pc:spChg chg="del">
          <ac:chgData name="Nathaniel Merwin" userId="199527938500e58e" providerId="LiveId" clId="{629221BB-5FFC-4C8F-A2F2-7182DE4EBEF2}" dt="2025-11-18T16:38:45.268" v="18" actId="478"/>
          <ac:spMkLst>
            <pc:docMk/>
            <pc:sldMk cId="0" sldId="975"/>
            <ac:spMk id="69636" creationId="{91688683-E31D-88CB-8535-A9F6DE1F5701}"/>
          </ac:spMkLst>
        </pc:spChg>
      </pc:sldChg>
      <pc:sldChg chg="delSp">
        <pc:chgData name="Nathaniel Merwin" userId="199527938500e58e" providerId="LiveId" clId="{629221BB-5FFC-4C8F-A2F2-7182DE4EBEF2}" dt="2025-11-18T16:38:46.267" v="19" actId="478"/>
        <pc:sldMkLst>
          <pc:docMk/>
          <pc:sldMk cId="0" sldId="976"/>
        </pc:sldMkLst>
        <pc:spChg chg="del">
          <ac:chgData name="Nathaniel Merwin" userId="199527938500e58e" providerId="LiveId" clId="{629221BB-5FFC-4C8F-A2F2-7182DE4EBEF2}" dt="2025-11-18T16:38:46.267" v="19" actId="478"/>
          <ac:spMkLst>
            <pc:docMk/>
            <pc:sldMk cId="0" sldId="976"/>
            <ac:spMk id="70660" creationId="{EF72A6C5-3D3E-27F1-9AB0-67A98A2B9364}"/>
          </ac:spMkLst>
        </pc:spChg>
      </pc:sldChg>
      <pc:sldChg chg="delSp">
        <pc:chgData name="Nathaniel Merwin" userId="199527938500e58e" providerId="LiveId" clId="{629221BB-5FFC-4C8F-A2F2-7182DE4EBEF2}" dt="2025-11-18T16:38:47.184" v="20" actId="478"/>
        <pc:sldMkLst>
          <pc:docMk/>
          <pc:sldMk cId="0" sldId="977"/>
        </pc:sldMkLst>
        <pc:spChg chg="del">
          <ac:chgData name="Nathaniel Merwin" userId="199527938500e58e" providerId="LiveId" clId="{629221BB-5FFC-4C8F-A2F2-7182DE4EBEF2}" dt="2025-11-18T16:38:47.184" v="20" actId="478"/>
          <ac:spMkLst>
            <pc:docMk/>
            <pc:sldMk cId="0" sldId="977"/>
            <ac:spMk id="71684" creationId="{68271152-3924-0B64-6D9A-56293A7AFB26}"/>
          </ac:spMkLst>
        </pc:spChg>
      </pc:sldChg>
      <pc:sldChg chg="delSp modSp">
        <pc:chgData name="Nathaniel Merwin" userId="199527938500e58e" providerId="LiveId" clId="{629221BB-5FFC-4C8F-A2F2-7182DE4EBEF2}" dt="2025-11-18T16:40:12.346" v="33" actId="1076"/>
        <pc:sldMkLst>
          <pc:docMk/>
          <pc:sldMk cId="0" sldId="978"/>
        </pc:sldMkLst>
        <pc:spChg chg="del">
          <ac:chgData name="Nathaniel Merwin" userId="199527938500e58e" providerId="LiveId" clId="{629221BB-5FFC-4C8F-A2F2-7182DE4EBEF2}" dt="2025-11-18T16:38:48.349" v="21" actId="478"/>
          <ac:spMkLst>
            <pc:docMk/>
            <pc:sldMk cId="0" sldId="978"/>
            <ac:spMk id="72708" creationId="{7BC5BECB-ECDB-5506-12EA-70681449B5D4}"/>
          </ac:spMkLst>
        </pc:spChg>
        <pc:spChg chg="mod">
          <ac:chgData name="Nathaniel Merwin" userId="199527938500e58e" providerId="LiveId" clId="{629221BB-5FFC-4C8F-A2F2-7182DE4EBEF2}" dt="2025-11-18T16:40:12.346" v="33" actId="1076"/>
          <ac:spMkLst>
            <pc:docMk/>
            <pc:sldMk cId="0" sldId="978"/>
            <ac:spMk id="72711" creationId="{038F3ADB-EC7B-DA1E-B4D1-F8897CC5B4BA}"/>
          </ac:spMkLst>
        </pc:spChg>
        <pc:spChg chg="mod">
          <ac:chgData name="Nathaniel Merwin" userId="199527938500e58e" providerId="LiveId" clId="{629221BB-5FFC-4C8F-A2F2-7182DE4EBEF2}" dt="2025-11-18T16:40:08.149" v="32" actId="1076"/>
          <ac:spMkLst>
            <pc:docMk/>
            <pc:sldMk cId="0" sldId="978"/>
            <ac:spMk id="72712" creationId="{F17A1925-3733-53D3-A152-B1E457A34B23}"/>
          </ac:spMkLst>
        </pc:spChg>
      </pc:sldChg>
      <pc:sldChg chg="delSp modSp mod">
        <pc:chgData name="Nathaniel Merwin" userId="199527938500e58e" providerId="LiveId" clId="{629221BB-5FFC-4C8F-A2F2-7182DE4EBEF2}" dt="2025-11-18T16:40:47.028" v="34" actId="1076"/>
        <pc:sldMkLst>
          <pc:docMk/>
          <pc:sldMk cId="0" sldId="979"/>
        </pc:sldMkLst>
        <pc:spChg chg="del">
          <ac:chgData name="Nathaniel Merwin" userId="199527938500e58e" providerId="LiveId" clId="{629221BB-5FFC-4C8F-A2F2-7182DE4EBEF2}" dt="2025-11-18T16:38:51.216" v="23" actId="478"/>
          <ac:spMkLst>
            <pc:docMk/>
            <pc:sldMk cId="0" sldId="979"/>
            <ac:spMk id="74756" creationId="{694ECA39-C977-A742-9435-AFF887BE689C}"/>
          </ac:spMkLst>
        </pc:spChg>
        <pc:spChg chg="mod">
          <ac:chgData name="Nathaniel Merwin" userId="199527938500e58e" providerId="LiveId" clId="{629221BB-5FFC-4C8F-A2F2-7182DE4EBEF2}" dt="2025-11-18T16:40:47.028" v="34" actId="1076"/>
          <ac:spMkLst>
            <pc:docMk/>
            <pc:sldMk cId="0" sldId="979"/>
            <ac:spMk id="74759" creationId="{C16C5338-41F3-8D3E-A66F-B36577A967CA}"/>
          </ac:spMkLst>
        </pc:spChg>
      </pc:sldChg>
      <pc:sldChg chg="delSp">
        <pc:chgData name="Nathaniel Merwin" userId="199527938500e58e" providerId="LiveId" clId="{629221BB-5FFC-4C8F-A2F2-7182DE4EBEF2}" dt="2025-11-18T16:38:52.467" v="24" actId="478"/>
        <pc:sldMkLst>
          <pc:docMk/>
          <pc:sldMk cId="0" sldId="980"/>
        </pc:sldMkLst>
        <pc:spChg chg="del">
          <ac:chgData name="Nathaniel Merwin" userId="199527938500e58e" providerId="LiveId" clId="{629221BB-5FFC-4C8F-A2F2-7182DE4EBEF2}" dt="2025-11-18T16:38:52.467" v="24" actId="478"/>
          <ac:spMkLst>
            <pc:docMk/>
            <pc:sldMk cId="0" sldId="980"/>
            <ac:spMk id="75780" creationId="{9B75845F-F04F-29B3-7AA9-9CEA15823CFB}"/>
          </ac:spMkLst>
        </pc:spChg>
      </pc:sldChg>
      <pc:sldChg chg="delSp">
        <pc:chgData name="Nathaniel Merwin" userId="199527938500e58e" providerId="LiveId" clId="{629221BB-5FFC-4C8F-A2F2-7182DE4EBEF2}" dt="2025-11-18T16:38:54.051" v="25" actId="478"/>
        <pc:sldMkLst>
          <pc:docMk/>
          <pc:sldMk cId="0" sldId="981"/>
        </pc:sldMkLst>
        <pc:spChg chg="del">
          <ac:chgData name="Nathaniel Merwin" userId="199527938500e58e" providerId="LiveId" clId="{629221BB-5FFC-4C8F-A2F2-7182DE4EBEF2}" dt="2025-11-18T16:38:54.051" v="25" actId="478"/>
          <ac:spMkLst>
            <pc:docMk/>
            <pc:sldMk cId="0" sldId="981"/>
            <ac:spMk id="76804" creationId="{3C6E4460-F686-1CB4-7CE2-9D506FB79CAD}"/>
          </ac:spMkLst>
        </pc:spChg>
      </pc:sldChg>
      <pc:sldChg chg="delSp">
        <pc:chgData name="Nathaniel Merwin" userId="199527938500e58e" providerId="LiveId" clId="{629221BB-5FFC-4C8F-A2F2-7182DE4EBEF2}" dt="2025-11-18T16:38:55.766" v="26" actId="478"/>
        <pc:sldMkLst>
          <pc:docMk/>
          <pc:sldMk cId="0" sldId="982"/>
        </pc:sldMkLst>
        <pc:spChg chg="del">
          <ac:chgData name="Nathaniel Merwin" userId="199527938500e58e" providerId="LiveId" clId="{629221BB-5FFC-4C8F-A2F2-7182DE4EBEF2}" dt="2025-11-18T16:38:55.766" v="26" actId="478"/>
          <ac:spMkLst>
            <pc:docMk/>
            <pc:sldMk cId="0" sldId="982"/>
            <ac:spMk id="77828" creationId="{01EA42C8-D666-F71D-6648-14E75C1C20CD}"/>
          </ac:spMkLst>
        </pc:spChg>
      </pc:sldChg>
      <pc:sldChg chg="delSp modSp mod">
        <pc:chgData name="Nathaniel Merwin" userId="199527938500e58e" providerId="LiveId" clId="{629221BB-5FFC-4C8F-A2F2-7182DE4EBEF2}" dt="2025-11-18T16:38:58.808" v="28" actId="478"/>
        <pc:sldMkLst>
          <pc:docMk/>
          <pc:sldMk cId="0" sldId="983"/>
        </pc:sldMkLst>
        <pc:spChg chg="del mod">
          <ac:chgData name="Nathaniel Merwin" userId="199527938500e58e" providerId="LiveId" clId="{629221BB-5FFC-4C8F-A2F2-7182DE4EBEF2}" dt="2025-11-18T16:38:58.808" v="28" actId="478"/>
          <ac:spMkLst>
            <pc:docMk/>
            <pc:sldMk cId="0" sldId="983"/>
            <ac:spMk id="78852" creationId="{07A6F8D5-3484-20AD-492D-61F376DFBF85}"/>
          </ac:spMkLst>
        </pc:spChg>
      </pc:sldChg>
      <pc:sldChg chg="delSp del">
        <pc:chgData name="Nathaniel Merwin" userId="199527938500e58e" providerId="LiveId" clId="{629221BB-5FFC-4C8F-A2F2-7182DE4EBEF2}" dt="2025-11-18T16:41:48.158" v="35" actId="2696"/>
        <pc:sldMkLst>
          <pc:docMk/>
          <pc:sldMk cId="0" sldId="984"/>
        </pc:sldMkLst>
        <pc:spChg chg="del">
          <ac:chgData name="Nathaniel Merwin" userId="199527938500e58e" providerId="LiveId" clId="{629221BB-5FFC-4C8F-A2F2-7182DE4EBEF2}" dt="2025-11-18T16:39:00.339" v="29" actId="478"/>
          <ac:spMkLst>
            <pc:docMk/>
            <pc:sldMk cId="0" sldId="984"/>
            <ac:spMk id="79876" creationId="{04749449-7E5F-9A54-2184-11364D6C9B64}"/>
          </ac:spMkLst>
        </pc:spChg>
      </pc:sldChg>
      <pc:sldChg chg="delSp">
        <pc:chgData name="Nathaniel Merwin" userId="199527938500e58e" providerId="LiveId" clId="{629221BB-5FFC-4C8F-A2F2-7182DE4EBEF2}" dt="2025-11-18T16:39:02.983" v="30" actId="478"/>
        <pc:sldMkLst>
          <pc:docMk/>
          <pc:sldMk cId="0" sldId="985"/>
        </pc:sldMkLst>
        <pc:spChg chg="del">
          <ac:chgData name="Nathaniel Merwin" userId="199527938500e58e" providerId="LiveId" clId="{629221BB-5FFC-4C8F-A2F2-7182DE4EBEF2}" dt="2025-11-18T16:39:02.983" v="30" actId="478"/>
          <ac:spMkLst>
            <pc:docMk/>
            <pc:sldMk cId="0" sldId="985"/>
            <ac:spMk id="80900" creationId="{DA40EC0B-3BFC-3723-9D56-791459717A0A}"/>
          </ac:spMkLst>
        </pc:spChg>
      </pc:sldChg>
      <pc:sldChg chg="delSp modSp mod">
        <pc:chgData name="Nathaniel Merwin" userId="199527938500e58e" providerId="LiveId" clId="{629221BB-5FFC-4C8F-A2F2-7182DE4EBEF2}" dt="2025-11-18T16:39:05.664" v="31" actId="478"/>
        <pc:sldMkLst>
          <pc:docMk/>
          <pc:sldMk cId="0" sldId="986"/>
        </pc:sldMkLst>
        <pc:spChg chg="del">
          <ac:chgData name="Nathaniel Merwin" userId="199527938500e58e" providerId="LiveId" clId="{629221BB-5FFC-4C8F-A2F2-7182DE4EBEF2}" dt="2025-11-18T16:39:05.664" v="31" actId="478"/>
          <ac:spMkLst>
            <pc:docMk/>
            <pc:sldMk cId="0" sldId="986"/>
            <ac:spMk id="81924" creationId="{3AB8F3C0-8CB8-5F5A-4A95-21E427684D1D}"/>
          </ac:spMkLst>
        </pc:spChg>
        <pc:spChg chg="mod">
          <ac:chgData name="Nathaniel Merwin" userId="199527938500e58e" providerId="LiveId" clId="{629221BB-5FFC-4C8F-A2F2-7182DE4EBEF2}" dt="2025-11-18T16:38:39.733" v="13" actId="27636"/>
          <ac:spMkLst>
            <pc:docMk/>
            <pc:sldMk cId="0" sldId="986"/>
            <ac:spMk id="81926" creationId="{D1C65180-611D-D8D2-9586-428B456A510B}"/>
          </ac:spMkLst>
        </pc:spChg>
      </pc:sldChg>
      <pc:sldChg chg="delSp">
        <pc:chgData name="Nathaniel Merwin" userId="199527938500e58e" providerId="LiveId" clId="{629221BB-5FFC-4C8F-A2F2-7182DE4EBEF2}" dt="2025-11-18T16:38:49.701" v="22" actId="478"/>
        <pc:sldMkLst>
          <pc:docMk/>
          <pc:sldMk cId="0" sldId="1027"/>
        </pc:sldMkLst>
        <pc:spChg chg="del">
          <ac:chgData name="Nathaniel Merwin" userId="199527938500e58e" providerId="LiveId" clId="{629221BB-5FFC-4C8F-A2F2-7182DE4EBEF2}" dt="2025-11-18T16:38:49.701" v="22" actId="478"/>
          <ac:spMkLst>
            <pc:docMk/>
            <pc:sldMk cId="0" sldId="1027"/>
            <ac:spMk id="73731" creationId="{8190A00F-3AC7-8696-630E-6B6875CB8310}"/>
          </ac:spMkLst>
        </pc:spChg>
      </pc:sldChg>
      <pc:sldMasterChg chg="delSp mod modSldLayout">
        <pc:chgData name="Nathaniel Merwin" userId="199527938500e58e" providerId="LiveId" clId="{629221BB-5FFC-4C8F-A2F2-7182DE4EBEF2}" dt="2025-11-18T16:38:28.283" v="11" actId="478"/>
        <pc:sldMasterMkLst>
          <pc:docMk/>
          <pc:sldMasterMk cId="2460954070" sldId="2147483660"/>
        </pc:sldMasterMkLst>
        <pc:spChg chg="del">
          <ac:chgData name="Nathaniel Merwin" userId="199527938500e58e" providerId="LiveId" clId="{629221BB-5FFC-4C8F-A2F2-7182DE4EBEF2}" dt="2025-11-18T16:38:14.052" v="0" actId="478"/>
          <ac:spMkLst>
            <pc:docMk/>
            <pc:sldMasterMk cId="2460954070" sldId="2147483660"/>
            <ac:spMk id="4" creationId="{00000000-0000-0000-0000-000000000000}"/>
          </ac:spMkLst>
        </pc:spChg>
        <pc:sldLayoutChg chg="delSp mod">
          <pc:chgData name="Nathaniel Merwin" userId="199527938500e58e" providerId="LiveId" clId="{629221BB-5FFC-4C8F-A2F2-7182DE4EBEF2}" dt="2025-11-18T16:38:16.366" v="1" actId="478"/>
          <pc:sldLayoutMkLst>
            <pc:docMk/>
            <pc:sldMasterMk cId="2460954070" sldId="2147483660"/>
            <pc:sldLayoutMk cId="2385387890" sldId="2147483661"/>
          </pc:sldLayoutMkLst>
          <pc:spChg chg="del">
            <ac:chgData name="Nathaniel Merwin" userId="199527938500e58e" providerId="LiveId" clId="{629221BB-5FFC-4C8F-A2F2-7182DE4EBEF2}" dt="2025-11-18T16:38:16.366" v="1" actId="478"/>
            <ac:spMkLst>
              <pc:docMk/>
              <pc:sldMasterMk cId="2460954070" sldId="2147483660"/>
              <pc:sldLayoutMk cId="2385387890" sldId="2147483661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17.751" v="2" actId="478"/>
          <pc:sldLayoutMkLst>
            <pc:docMk/>
            <pc:sldMasterMk cId="2460954070" sldId="2147483660"/>
            <pc:sldLayoutMk cId="949138452" sldId="2147483662"/>
          </pc:sldLayoutMkLst>
          <pc:spChg chg="del">
            <ac:chgData name="Nathaniel Merwin" userId="199527938500e58e" providerId="LiveId" clId="{629221BB-5FFC-4C8F-A2F2-7182DE4EBEF2}" dt="2025-11-18T16:38:17.751" v="2" actId="478"/>
            <ac:spMkLst>
              <pc:docMk/>
              <pc:sldMasterMk cId="2460954070" sldId="2147483660"/>
              <pc:sldLayoutMk cId="949138452" sldId="2147483662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18.934" v="3" actId="478"/>
          <pc:sldLayoutMkLst>
            <pc:docMk/>
            <pc:sldMasterMk cId="2460954070" sldId="2147483660"/>
            <pc:sldLayoutMk cId="2591524520" sldId="2147483663"/>
          </pc:sldLayoutMkLst>
          <pc:spChg chg="del">
            <ac:chgData name="Nathaniel Merwin" userId="199527938500e58e" providerId="LiveId" clId="{629221BB-5FFC-4C8F-A2F2-7182DE4EBEF2}" dt="2025-11-18T16:38:18.934" v="3" actId="478"/>
            <ac:spMkLst>
              <pc:docMk/>
              <pc:sldMasterMk cId="2460954070" sldId="2147483660"/>
              <pc:sldLayoutMk cId="2591524520" sldId="2147483663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0.113" v="4" actId="478"/>
          <pc:sldLayoutMkLst>
            <pc:docMk/>
            <pc:sldMasterMk cId="2460954070" sldId="2147483660"/>
            <pc:sldLayoutMk cId="1203092039" sldId="2147483664"/>
          </pc:sldLayoutMkLst>
          <pc:spChg chg="del">
            <ac:chgData name="Nathaniel Merwin" userId="199527938500e58e" providerId="LiveId" clId="{629221BB-5FFC-4C8F-A2F2-7182DE4EBEF2}" dt="2025-11-18T16:38:20.113" v="4" actId="478"/>
            <ac:spMkLst>
              <pc:docMk/>
              <pc:sldMasterMk cId="2460954070" sldId="2147483660"/>
              <pc:sldLayoutMk cId="1203092039" sldId="2147483664"/>
              <ac:spMk id="5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2.116" v="5" actId="478"/>
          <pc:sldLayoutMkLst>
            <pc:docMk/>
            <pc:sldMasterMk cId="2460954070" sldId="2147483660"/>
            <pc:sldLayoutMk cId="3733172339" sldId="2147483665"/>
          </pc:sldLayoutMkLst>
          <pc:spChg chg="del">
            <ac:chgData name="Nathaniel Merwin" userId="199527938500e58e" providerId="LiveId" clId="{629221BB-5FFC-4C8F-A2F2-7182DE4EBEF2}" dt="2025-11-18T16:38:22.116" v="5" actId="478"/>
            <ac:spMkLst>
              <pc:docMk/>
              <pc:sldMasterMk cId="2460954070" sldId="2147483660"/>
              <pc:sldLayoutMk cId="3733172339" sldId="2147483665"/>
              <ac:spMk id="7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3.284" v="6" actId="478"/>
          <pc:sldLayoutMkLst>
            <pc:docMk/>
            <pc:sldMasterMk cId="2460954070" sldId="2147483660"/>
            <pc:sldLayoutMk cId="3210312558" sldId="2147483666"/>
          </pc:sldLayoutMkLst>
          <pc:spChg chg="del">
            <ac:chgData name="Nathaniel Merwin" userId="199527938500e58e" providerId="LiveId" clId="{629221BB-5FFC-4C8F-A2F2-7182DE4EBEF2}" dt="2025-11-18T16:38:23.284" v="6" actId="478"/>
            <ac:spMkLst>
              <pc:docMk/>
              <pc:sldMasterMk cId="2460954070" sldId="2147483660"/>
              <pc:sldLayoutMk cId="3210312558" sldId="2147483666"/>
              <ac:spMk id="3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4.301" v="7" actId="478"/>
          <pc:sldLayoutMkLst>
            <pc:docMk/>
            <pc:sldMasterMk cId="2460954070" sldId="2147483660"/>
            <pc:sldLayoutMk cId="3146388984" sldId="2147483667"/>
          </pc:sldLayoutMkLst>
          <pc:spChg chg="del">
            <ac:chgData name="Nathaniel Merwin" userId="199527938500e58e" providerId="LiveId" clId="{629221BB-5FFC-4C8F-A2F2-7182DE4EBEF2}" dt="2025-11-18T16:38:24.301" v="7" actId="478"/>
            <ac:spMkLst>
              <pc:docMk/>
              <pc:sldMasterMk cId="2460954070" sldId="2147483660"/>
              <pc:sldLayoutMk cId="3146388984" sldId="2147483667"/>
              <ac:spMk id="2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5.246" v="8" actId="478"/>
          <pc:sldLayoutMkLst>
            <pc:docMk/>
            <pc:sldMasterMk cId="2460954070" sldId="2147483660"/>
            <pc:sldLayoutMk cId="3171841454" sldId="2147483668"/>
          </pc:sldLayoutMkLst>
          <pc:spChg chg="del">
            <ac:chgData name="Nathaniel Merwin" userId="199527938500e58e" providerId="LiveId" clId="{629221BB-5FFC-4C8F-A2F2-7182DE4EBEF2}" dt="2025-11-18T16:38:25.246" v="8" actId="478"/>
            <ac:spMkLst>
              <pc:docMk/>
              <pc:sldMasterMk cId="2460954070" sldId="2147483660"/>
              <pc:sldLayoutMk cId="3171841454" sldId="2147483668"/>
              <ac:spMk id="5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6.111" v="9" actId="478"/>
          <pc:sldLayoutMkLst>
            <pc:docMk/>
            <pc:sldMasterMk cId="2460954070" sldId="2147483660"/>
            <pc:sldLayoutMk cId="1718958274" sldId="2147483669"/>
          </pc:sldLayoutMkLst>
          <pc:spChg chg="del">
            <ac:chgData name="Nathaniel Merwin" userId="199527938500e58e" providerId="LiveId" clId="{629221BB-5FFC-4C8F-A2F2-7182DE4EBEF2}" dt="2025-11-18T16:38:26.111" v="9" actId="478"/>
            <ac:spMkLst>
              <pc:docMk/>
              <pc:sldMasterMk cId="2460954070" sldId="2147483660"/>
              <pc:sldLayoutMk cId="1718958274" sldId="2147483669"/>
              <ac:spMk id="5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7.050" v="10" actId="478"/>
          <pc:sldLayoutMkLst>
            <pc:docMk/>
            <pc:sldMasterMk cId="2460954070" sldId="2147483660"/>
            <pc:sldLayoutMk cId="2202905451" sldId="2147483670"/>
          </pc:sldLayoutMkLst>
          <pc:spChg chg="del">
            <ac:chgData name="Nathaniel Merwin" userId="199527938500e58e" providerId="LiveId" clId="{629221BB-5FFC-4C8F-A2F2-7182DE4EBEF2}" dt="2025-11-18T16:38:27.050" v="10" actId="478"/>
            <ac:spMkLst>
              <pc:docMk/>
              <pc:sldMasterMk cId="2460954070" sldId="2147483660"/>
              <pc:sldLayoutMk cId="2202905451" sldId="2147483670"/>
              <ac:spMk id="4" creationId="{00000000-0000-0000-0000-000000000000}"/>
            </ac:spMkLst>
          </pc:spChg>
        </pc:sldLayoutChg>
        <pc:sldLayoutChg chg="delSp mod">
          <pc:chgData name="Nathaniel Merwin" userId="199527938500e58e" providerId="LiveId" clId="{629221BB-5FFC-4C8F-A2F2-7182DE4EBEF2}" dt="2025-11-18T16:38:28.283" v="11" actId="478"/>
          <pc:sldLayoutMkLst>
            <pc:docMk/>
            <pc:sldMasterMk cId="2460954070" sldId="2147483660"/>
            <pc:sldLayoutMk cId="3479445657" sldId="2147483671"/>
          </pc:sldLayoutMkLst>
          <pc:spChg chg="del">
            <ac:chgData name="Nathaniel Merwin" userId="199527938500e58e" providerId="LiveId" clId="{629221BB-5FFC-4C8F-A2F2-7182DE4EBEF2}" dt="2025-11-18T16:38:28.283" v="11" actId="478"/>
            <ac:spMkLst>
              <pc:docMk/>
              <pc:sldMasterMk cId="2460954070" sldId="2147483660"/>
              <pc:sldLayoutMk cId="3479445657" sldId="2147483671"/>
              <ac:spMk id="4" creationId="{00000000-0000-0000-0000-000000000000}"/>
            </ac:spMkLst>
          </pc:spChg>
        </pc:sldLayoutChg>
      </pc:sldMasterChg>
    </pc:docChg>
  </pc:docChgLst>
  <pc:docChgLst>
    <pc:chgData name="Nathaniel Merwin" userId="199527938500e58e" providerId="Windows Live" clId="Web-{62D907A1-CE85-D7E8-39F6-A35200B0C34A}"/>
    <pc:docChg chg="delSld modSld">
      <pc:chgData name="Nathaniel Merwin" userId="199527938500e58e" providerId="Windows Live" clId="Web-{62D907A1-CE85-D7E8-39F6-A35200B0C34A}" dt="2025-11-18T16:37:20.550" v="2" actId="1076"/>
      <pc:docMkLst>
        <pc:docMk/>
      </pc:docMkLst>
      <pc:sldChg chg="del">
        <pc:chgData name="Nathaniel Merwin" userId="199527938500e58e" providerId="Windows Live" clId="Web-{62D907A1-CE85-D7E8-39F6-A35200B0C34A}" dt="2025-11-18T16:36:51.909" v="0"/>
        <pc:sldMkLst>
          <pc:docMk/>
          <pc:sldMk cId="109857222" sldId="256"/>
        </pc:sldMkLst>
      </pc:sldChg>
      <pc:sldChg chg="modSp">
        <pc:chgData name="Nathaniel Merwin" userId="199527938500e58e" providerId="Windows Live" clId="Web-{62D907A1-CE85-D7E8-39F6-A35200B0C34A}" dt="2025-11-18T16:37:20.550" v="2" actId="1076"/>
        <pc:sldMkLst>
          <pc:docMk/>
          <pc:sldMk cId="0" sldId="970"/>
        </pc:sldMkLst>
        <pc:spChg chg="mod">
          <ac:chgData name="Nathaniel Merwin" userId="199527938500e58e" providerId="Windows Live" clId="Web-{62D907A1-CE85-D7E8-39F6-A35200B0C34A}" dt="2025-11-18T16:37:20.503" v="1" actId="1076"/>
          <ac:spMkLst>
            <pc:docMk/>
            <pc:sldMk cId="0" sldId="970"/>
            <ac:spMk id="66562" creationId="{82A681B3-38DD-5486-0321-DFD886CDED64}"/>
          </ac:spMkLst>
        </pc:spChg>
        <pc:spChg chg="mod">
          <ac:chgData name="Nathaniel Merwin" userId="199527938500e58e" providerId="Windows Live" clId="Web-{62D907A1-CE85-D7E8-39F6-A35200B0C34A}" dt="2025-11-18T16:37:20.550" v="2" actId="1076"/>
          <ac:spMkLst>
            <pc:docMk/>
            <pc:sldMk cId="0" sldId="970"/>
            <ac:spMk id="66563" creationId="{5E54ED06-9AA2-134D-41A0-AC8E691B07C6}"/>
          </ac:spMkLst>
        </pc:spChg>
      </pc:sldChg>
    </pc:docChg>
  </pc:docChgLst>
  <pc:docChgLst>
    <pc:chgData name="Nathaniel Merwin" userId="199527938500e58e" providerId="Windows Live" clId="Web-{C8CD8588-2A1D-45E2-8E28-BFC68C3783A2}"/>
    <pc:docChg chg="addSld">
      <pc:chgData name="Nathaniel Merwin" userId="199527938500e58e" providerId="Windows Live" clId="Web-{C8CD8588-2A1D-45E2-8E28-BFC68C3783A2}" dt="2025-11-09T03:45:03.558" v="15"/>
      <pc:docMkLst>
        <pc:docMk/>
      </pc:docMkLst>
      <pc:sldChg chg="add">
        <pc:chgData name="Nathaniel Merwin" userId="199527938500e58e" providerId="Windows Live" clId="Web-{C8CD8588-2A1D-45E2-8E28-BFC68C3783A2}" dt="2025-11-09T03:45:01.589" v="0"/>
        <pc:sldMkLst>
          <pc:docMk/>
          <pc:sldMk cId="0" sldId="970"/>
        </pc:sldMkLst>
      </pc:sldChg>
      <pc:sldChg chg="add">
        <pc:chgData name="Nathaniel Merwin" userId="199527938500e58e" providerId="Windows Live" clId="Web-{C8CD8588-2A1D-45E2-8E28-BFC68C3783A2}" dt="2025-11-09T03:45:01.667" v="1"/>
        <pc:sldMkLst>
          <pc:docMk/>
          <pc:sldMk cId="0" sldId="971"/>
        </pc:sldMkLst>
      </pc:sldChg>
      <pc:sldChg chg="add">
        <pc:chgData name="Nathaniel Merwin" userId="199527938500e58e" providerId="Windows Live" clId="Web-{C8CD8588-2A1D-45E2-8E28-BFC68C3783A2}" dt="2025-11-09T03:45:02.527" v="2"/>
        <pc:sldMkLst>
          <pc:docMk/>
          <pc:sldMk cId="0" sldId="972"/>
        </pc:sldMkLst>
      </pc:sldChg>
      <pc:sldChg chg="add">
        <pc:chgData name="Nathaniel Merwin" userId="199527938500e58e" providerId="Windows Live" clId="Web-{C8CD8588-2A1D-45E2-8E28-BFC68C3783A2}" dt="2025-11-09T03:45:02.589" v="3"/>
        <pc:sldMkLst>
          <pc:docMk/>
          <pc:sldMk cId="0" sldId="975"/>
        </pc:sldMkLst>
      </pc:sldChg>
      <pc:sldChg chg="add">
        <pc:chgData name="Nathaniel Merwin" userId="199527938500e58e" providerId="Windows Live" clId="Web-{C8CD8588-2A1D-45E2-8E28-BFC68C3783A2}" dt="2025-11-09T03:45:02.652" v="4"/>
        <pc:sldMkLst>
          <pc:docMk/>
          <pc:sldMk cId="0" sldId="976"/>
        </pc:sldMkLst>
      </pc:sldChg>
      <pc:sldChg chg="add">
        <pc:chgData name="Nathaniel Merwin" userId="199527938500e58e" providerId="Windows Live" clId="Web-{C8CD8588-2A1D-45E2-8E28-BFC68C3783A2}" dt="2025-11-09T03:45:02.714" v="5"/>
        <pc:sldMkLst>
          <pc:docMk/>
          <pc:sldMk cId="0" sldId="977"/>
        </pc:sldMkLst>
      </pc:sldChg>
      <pc:sldChg chg="add">
        <pc:chgData name="Nathaniel Merwin" userId="199527938500e58e" providerId="Windows Live" clId="Web-{C8CD8588-2A1D-45E2-8E28-BFC68C3783A2}" dt="2025-11-09T03:45:02.792" v="6"/>
        <pc:sldMkLst>
          <pc:docMk/>
          <pc:sldMk cId="0" sldId="978"/>
        </pc:sldMkLst>
      </pc:sldChg>
      <pc:sldChg chg="add">
        <pc:chgData name="Nathaniel Merwin" userId="199527938500e58e" providerId="Windows Live" clId="Web-{C8CD8588-2A1D-45E2-8E28-BFC68C3783A2}" dt="2025-11-09T03:45:03.027" v="8"/>
        <pc:sldMkLst>
          <pc:docMk/>
          <pc:sldMk cId="0" sldId="979"/>
        </pc:sldMkLst>
      </pc:sldChg>
      <pc:sldChg chg="add">
        <pc:chgData name="Nathaniel Merwin" userId="199527938500e58e" providerId="Windows Live" clId="Web-{C8CD8588-2A1D-45E2-8E28-BFC68C3783A2}" dt="2025-11-09T03:45:03.089" v="9"/>
        <pc:sldMkLst>
          <pc:docMk/>
          <pc:sldMk cId="0" sldId="980"/>
        </pc:sldMkLst>
      </pc:sldChg>
      <pc:sldChg chg="add">
        <pc:chgData name="Nathaniel Merwin" userId="199527938500e58e" providerId="Windows Live" clId="Web-{C8CD8588-2A1D-45E2-8E28-BFC68C3783A2}" dt="2025-11-09T03:45:03.167" v="10"/>
        <pc:sldMkLst>
          <pc:docMk/>
          <pc:sldMk cId="0" sldId="981"/>
        </pc:sldMkLst>
      </pc:sldChg>
      <pc:sldChg chg="add">
        <pc:chgData name="Nathaniel Merwin" userId="199527938500e58e" providerId="Windows Live" clId="Web-{C8CD8588-2A1D-45E2-8E28-BFC68C3783A2}" dt="2025-11-09T03:45:03.277" v="11"/>
        <pc:sldMkLst>
          <pc:docMk/>
          <pc:sldMk cId="0" sldId="982"/>
        </pc:sldMkLst>
      </pc:sldChg>
      <pc:sldChg chg="add">
        <pc:chgData name="Nathaniel Merwin" userId="199527938500e58e" providerId="Windows Live" clId="Web-{C8CD8588-2A1D-45E2-8E28-BFC68C3783A2}" dt="2025-11-09T03:45:03.386" v="12"/>
        <pc:sldMkLst>
          <pc:docMk/>
          <pc:sldMk cId="0" sldId="983"/>
        </pc:sldMkLst>
      </pc:sldChg>
      <pc:sldChg chg="add">
        <pc:chgData name="Nathaniel Merwin" userId="199527938500e58e" providerId="Windows Live" clId="Web-{C8CD8588-2A1D-45E2-8E28-BFC68C3783A2}" dt="2025-11-09T03:45:03.448" v="13"/>
        <pc:sldMkLst>
          <pc:docMk/>
          <pc:sldMk cId="0" sldId="984"/>
        </pc:sldMkLst>
      </pc:sldChg>
      <pc:sldChg chg="add">
        <pc:chgData name="Nathaniel Merwin" userId="199527938500e58e" providerId="Windows Live" clId="Web-{C8CD8588-2A1D-45E2-8E28-BFC68C3783A2}" dt="2025-11-09T03:45:03.511" v="14"/>
        <pc:sldMkLst>
          <pc:docMk/>
          <pc:sldMk cId="0" sldId="985"/>
        </pc:sldMkLst>
      </pc:sldChg>
      <pc:sldChg chg="add">
        <pc:chgData name="Nathaniel Merwin" userId="199527938500e58e" providerId="Windows Live" clId="Web-{C8CD8588-2A1D-45E2-8E28-BFC68C3783A2}" dt="2025-11-09T03:45:03.558" v="15"/>
        <pc:sldMkLst>
          <pc:docMk/>
          <pc:sldMk cId="0" sldId="986"/>
        </pc:sldMkLst>
      </pc:sldChg>
      <pc:sldChg chg="add">
        <pc:chgData name="Nathaniel Merwin" userId="199527938500e58e" providerId="Windows Live" clId="Web-{C8CD8588-2A1D-45E2-8E28-BFC68C3783A2}" dt="2025-11-09T03:45:02.855" v="7"/>
        <pc:sldMkLst>
          <pc:docMk/>
          <pc:sldMk cId="0" sldId="102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6D5A8C-F61B-416C-BCD7-76B93FD55F6D}" type="datetimeFigureOut"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D0405C-D175-4928-B611-DE4E34941F98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550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7">
            <a:extLst>
              <a:ext uri="{FF2B5EF4-FFF2-40B4-BE49-F238E27FC236}">
                <a16:creationId xmlns:a16="http://schemas.microsoft.com/office/drawing/2014/main" id="{2EE3F153-2BDD-7299-6E0A-D5B7DFAE95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317AE4A-4C17-4FA2-9FA0-8832DFAA8987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2819" name="Rectangle 2">
            <a:extLst>
              <a:ext uri="{FF2B5EF4-FFF2-40B4-BE49-F238E27FC236}">
                <a16:creationId xmlns:a16="http://schemas.microsoft.com/office/drawing/2014/main" id="{A62FD44A-A770-4244-A647-A9C89F4C61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340475" y="4560888"/>
            <a:ext cx="960438" cy="4319587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655" tIns="46988" rIns="95655" bIns="46988"/>
          <a:lstStyle/>
          <a:p>
            <a:endParaRPr lang="en-US" altLang="en-US"/>
          </a:p>
        </p:txBody>
      </p:sp>
      <p:sp>
        <p:nvSpPr>
          <p:cNvPr id="162820" name="Rectangle 3">
            <a:extLst>
              <a:ext uri="{FF2B5EF4-FFF2-40B4-BE49-F238E27FC236}">
                <a16:creationId xmlns:a16="http://schemas.microsoft.com/office/drawing/2014/main" id="{B9DD074D-B531-0EDA-8D9F-AF5023CB977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23900"/>
            <a:ext cx="6394450" cy="3597275"/>
          </a:xfrm>
          <a:ln w="12700" cap="flat">
            <a:solidFill>
              <a:schemeClr val="tx1"/>
            </a:solidFill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7">
            <a:extLst>
              <a:ext uri="{FF2B5EF4-FFF2-40B4-BE49-F238E27FC236}">
                <a16:creationId xmlns:a16="http://schemas.microsoft.com/office/drawing/2014/main" id="{5B690A90-D290-39C0-012D-4F321AC2CB5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F637FCE-ACED-4054-A1F1-A45AEE697E5C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10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2035" name="Rectangle 2">
            <a:extLst>
              <a:ext uri="{FF2B5EF4-FFF2-40B4-BE49-F238E27FC236}">
                <a16:creationId xmlns:a16="http://schemas.microsoft.com/office/drawing/2014/main" id="{BA946BC5-4477-E627-30BE-284160C15F7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72036" name="Rectangle 6">
            <a:extLst>
              <a:ext uri="{FF2B5EF4-FFF2-40B4-BE49-F238E27FC236}">
                <a16:creationId xmlns:a16="http://schemas.microsoft.com/office/drawing/2014/main" id="{A06E144D-BE1C-05D2-E728-DFAD2532E5C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Rectangle 7">
            <a:extLst>
              <a:ext uri="{FF2B5EF4-FFF2-40B4-BE49-F238E27FC236}">
                <a16:creationId xmlns:a16="http://schemas.microsoft.com/office/drawing/2014/main" id="{9EEFE8D2-10DF-2810-E908-22F3648D73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D6F66DBB-C079-4DAB-AE8E-C1F7D7B37AFA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11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3059" name="Rectangle 2">
            <a:extLst>
              <a:ext uri="{FF2B5EF4-FFF2-40B4-BE49-F238E27FC236}">
                <a16:creationId xmlns:a16="http://schemas.microsoft.com/office/drawing/2014/main" id="{DFACD6B6-28C4-E269-5D54-C635F57C9EF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73060" name="Rectangle 6">
            <a:extLst>
              <a:ext uri="{FF2B5EF4-FFF2-40B4-BE49-F238E27FC236}">
                <a16:creationId xmlns:a16="http://schemas.microsoft.com/office/drawing/2014/main" id="{463E407B-5FB3-D9BC-5927-F5FC2BC2B4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7">
            <a:extLst>
              <a:ext uri="{FF2B5EF4-FFF2-40B4-BE49-F238E27FC236}">
                <a16:creationId xmlns:a16="http://schemas.microsoft.com/office/drawing/2014/main" id="{11062CFC-8ACE-B45A-4EBC-702A4CEAB7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C9DDDAA-0DDD-4663-86B8-EFBE279F6F53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4083" name="Rectangle 2">
            <a:extLst>
              <a:ext uri="{FF2B5EF4-FFF2-40B4-BE49-F238E27FC236}">
                <a16:creationId xmlns:a16="http://schemas.microsoft.com/office/drawing/2014/main" id="{9C64681B-3F42-C7AF-2374-8A68BEEE999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74084" name="Rectangle 3">
            <a:extLst>
              <a:ext uri="{FF2B5EF4-FFF2-40B4-BE49-F238E27FC236}">
                <a16:creationId xmlns:a16="http://schemas.microsoft.com/office/drawing/2014/main" id="{40106D3D-EBE8-8ACF-F5BE-3D8CD56A29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Rectangle 7">
            <a:extLst>
              <a:ext uri="{FF2B5EF4-FFF2-40B4-BE49-F238E27FC236}">
                <a16:creationId xmlns:a16="http://schemas.microsoft.com/office/drawing/2014/main" id="{96171428-8A3D-1804-F16B-CDC9E2F178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0BAE5F4D-096E-4E6D-B3FD-0025C8928DB3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5107" name="Rectangle 2">
            <a:extLst>
              <a:ext uri="{FF2B5EF4-FFF2-40B4-BE49-F238E27FC236}">
                <a16:creationId xmlns:a16="http://schemas.microsoft.com/office/drawing/2014/main" id="{0E496689-1113-FF31-7636-D901A621D5C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75108" name="Rectangle 3">
            <a:extLst>
              <a:ext uri="{FF2B5EF4-FFF2-40B4-BE49-F238E27FC236}">
                <a16:creationId xmlns:a16="http://schemas.microsoft.com/office/drawing/2014/main" id="{0A368BE4-030D-184D-EBDE-A0914A15BD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Rectangle 7">
            <a:extLst>
              <a:ext uri="{FF2B5EF4-FFF2-40B4-BE49-F238E27FC236}">
                <a16:creationId xmlns:a16="http://schemas.microsoft.com/office/drawing/2014/main" id="{8E40A5FA-E662-39AF-023F-0F7E1CD37D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1D31140B-18A9-4678-A718-C8947A81D09B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7155" name="Rectangle 2">
            <a:extLst>
              <a:ext uri="{FF2B5EF4-FFF2-40B4-BE49-F238E27FC236}">
                <a16:creationId xmlns:a16="http://schemas.microsoft.com/office/drawing/2014/main" id="{AD64BC1B-C4FC-D1F2-0C12-678A4B51648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60375" y="723900"/>
            <a:ext cx="6394450" cy="3597275"/>
          </a:xfrm>
          <a:ln w="12700" cap="flat">
            <a:solidFill>
              <a:schemeClr val="tx1"/>
            </a:solidFill>
          </a:ln>
        </p:spPr>
      </p:sp>
      <p:sp>
        <p:nvSpPr>
          <p:cNvPr id="177156" name="Rectangle 6">
            <a:extLst>
              <a:ext uri="{FF2B5EF4-FFF2-40B4-BE49-F238E27FC236}">
                <a16:creationId xmlns:a16="http://schemas.microsoft.com/office/drawing/2014/main" id="{4BD6E289-7FA6-F243-5B7C-2D05873AD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Rectangle 7">
            <a:extLst>
              <a:ext uri="{FF2B5EF4-FFF2-40B4-BE49-F238E27FC236}">
                <a16:creationId xmlns:a16="http://schemas.microsoft.com/office/drawing/2014/main" id="{E14CD360-5C7A-1323-B932-518D032528C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485C06DF-98E4-408B-8118-0B35EA02E76A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15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8179" name="Rectangle 2">
            <a:extLst>
              <a:ext uri="{FF2B5EF4-FFF2-40B4-BE49-F238E27FC236}">
                <a16:creationId xmlns:a16="http://schemas.microsoft.com/office/drawing/2014/main" id="{3B59E2CB-022C-60B5-9055-5908EEFE44A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46063" y="601663"/>
            <a:ext cx="6819900" cy="3836987"/>
          </a:xfrm>
          <a:ln w="12700" cap="flat">
            <a:solidFill>
              <a:schemeClr val="tx1"/>
            </a:solidFill>
          </a:ln>
        </p:spPr>
      </p:sp>
      <p:sp>
        <p:nvSpPr>
          <p:cNvPr id="178180" name="Rectangle 3">
            <a:extLst>
              <a:ext uri="{FF2B5EF4-FFF2-40B4-BE49-F238E27FC236}">
                <a16:creationId xmlns:a16="http://schemas.microsoft.com/office/drawing/2014/main" id="{B74D7B13-64F9-5D68-CC67-A573F50782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4163" cy="4322763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7697" tIns="49677" rIns="97697" bIns="49677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7">
            <a:extLst>
              <a:ext uri="{FF2B5EF4-FFF2-40B4-BE49-F238E27FC236}">
                <a16:creationId xmlns:a16="http://schemas.microsoft.com/office/drawing/2014/main" id="{9ABFF46B-93A8-5E72-50BA-A8D1A312821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E08C2596-A39F-4B49-ADB7-ED9BB3F16356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2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3843" name="Rectangle 2">
            <a:extLst>
              <a:ext uri="{FF2B5EF4-FFF2-40B4-BE49-F238E27FC236}">
                <a16:creationId xmlns:a16="http://schemas.microsoft.com/office/drawing/2014/main" id="{731B0DD4-D8A4-9A1B-C233-6DFFB3EE75B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3844" name="Rectangle 6">
            <a:extLst>
              <a:ext uri="{FF2B5EF4-FFF2-40B4-BE49-F238E27FC236}">
                <a16:creationId xmlns:a16="http://schemas.microsoft.com/office/drawing/2014/main" id="{79A295A3-57DC-6E1F-BE17-DE52314BA5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Rectangle 7">
            <a:extLst>
              <a:ext uri="{FF2B5EF4-FFF2-40B4-BE49-F238E27FC236}">
                <a16:creationId xmlns:a16="http://schemas.microsoft.com/office/drawing/2014/main" id="{C9AE66E0-8692-A954-C037-E6BC4789C2F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5B2C9F7-3484-4AC7-A0D7-1B6D6E539A9B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3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4867" name="Rectangle 2">
            <a:extLst>
              <a:ext uri="{FF2B5EF4-FFF2-40B4-BE49-F238E27FC236}">
                <a16:creationId xmlns:a16="http://schemas.microsoft.com/office/drawing/2014/main" id="{FEB4CD5F-3389-169A-47B2-6E5A35C0E6E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4868" name="Rectangle 6">
            <a:extLst>
              <a:ext uri="{FF2B5EF4-FFF2-40B4-BE49-F238E27FC236}">
                <a16:creationId xmlns:a16="http://schemas.microsoft.com/office/drawing/2014/main" id="{F044B8F4-3CD1-3086-4C9A-38F68045EB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7">
            <a:extLst>
              <a:ext uri="{FF2B5EF4-FFF2-40B4-BE49-F238E27FC236}">
                <a16:creationId xmlns:a16="http://schemas.microsoft.com/office/drawing/2014/main" id="{27E825F3-CDC8-201E-E763-3F0833EC0F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7686C8E1-767D-4062-8BC7-81E8C84AF3FE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4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5891" name="Rectangle 2">
            <a:extLst>
              <a:ext uri="{FF2B5EF4-FFF2-40B4-BE49-F238E27FC236}">
                <a16:creationId xmlns:a16="http://schemas.microsoft.com/office/drawing/2014/main" id="{286E399B-7247-A430-C815-2D281119BD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5892" name="Rectangle 6">
            <a:extLst>
              <a:ext uri="{FF2B5EF4-FFF2-40B4-BE49-F238E27FC236}">
                <a16:creationId xmlns:a16="http://schemas.microsoft.com/office/drawing/2014/main" id="{F48D0C87-4CAE-8270-EC3F-DE0765E500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7">
            <a:extLst>
              <a:ext uri="{FF2B5EF4-FFF2-40B4-BE49-F238E27FC236}">
                <a16:creationId xmlns:a16="http://schemas.microsoft.com/office/drawing/2014/main" id="{FB0AFF2A-1D0D-E62B-F2F1-CF5714FCFD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DF147A1-26BF-4DC7-A466-27A79FE91B37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5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6915" name="Rectangle 2">
            <a:extLst>
              <a:ext uri="{FF2B5EF4-FFF2-40B4-BE49-F238E27FC236}">
                <a16:creationId xmlns:a16="http://schemas.microsoft.com/office/drawing/2014/main" id="{5D7EF724-C157-A2E1-AFE7-128F5A81B05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6916" name="Rectangle 6">
            <a:extLst>
              <a:ext uri="{FF2B5EF4-FFF2-40B4-BE49-F238E27FC236}">
                <a16:creationId xmlns:a16="http://schemas.microsoft.com/office/drawing/2014/main" id="{079E5751-AC16-FDC1-C2F6-3347E14326A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EA47D91D-9CDA-4E5F-4EAD-873755BEC09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86EE6511-5F63-42F1-81EA-EEC69A4313D3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6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F4C94230-821A-8D99-7BD7-32A4159C599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7940" name="Rectangle 6">
            <a:extLst>
              <a:ext uri="{FF2B5EF4-FFF2-40B4-BE49-F238E27FC236}">
                <a16:creationId xmlns:a16="http://schemas.microsoft.com/office/drawing/2014/main" id="{2D308B29-DDF0-C4DF-B285-E865096849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7">
            <a:extLst>
              <a:ext uri="{FF2B5EF4-FFF2-40B4-BE49-F238E27FC236}">
                <a16:creationId xmlns:a16="http://schemas.microsoft.com/office/drawing/2014/main" id="{4AE08C59-CBD0-34E5-59CC-52B18469AF8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2E86EDDC-6D06-4981-90EF-203EEE84DC84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7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8963" name="Rectangle 2">
            <a:extLst>
              <a:ext uri="{FF2B5EF4-FFF2-40B4-BE49-F238E27FC236}">
                <a16:creationId xmlns:a16="http://schemas.microsoft.com/office/drawing/2014/main" id="{202336F6-825B-8C17-FCA1-6219DECD00D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8964" name="Rectangle 6">
            <a:extLst>
              <a:ext uri="{FF2B5EF4-FFF2-40B4-BE49-F238E27FC236}">
                <a16:creationId xmlns:a16="http://schemas.microsoft.com/office/drawing/2014/main" id="{BD7659D6-7004-D396-EEFB-BF933635D3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7">
            <a:extLst>
              <a:ext uri="{FF2B5EF4-FFF2-40B4-BE49-F238E27FC236}">
                <a16:creationId xmlns:a16="http://schemas.microsoft.com/office/drawing/2014/main" id="{76A66224-23E0-E4CD-92DA-24F388ABB9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3BA1BB2B-EB2A-4AF2-88A8-305CDFDA5179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8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69987" name="Rectangle 2">
            <a:extLst>
              <a:ext uri="{FF2B5EF4-FFF2-40B4-BE49-F238E27FC236}">
                <a16:creationId xmlns:a16="http://schemas.microsoft.com/office/drawing/2014/main" id="{68C8BE67-BA77-21F5-CF76-C4544743EB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69988" name="Rectangle 3">
            <a:extLst>
              <a:ext uri="{FF2B5EF4-FFF2-40B4-BE49-F238E27FC236}">
                <a16:creationId xmlns:a16="http://schemas.microsoft.com/office/drawing/2014/main" id="{99BA86C1-46C7-5FF0-50FF-7F7659001C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6313" y="4591050"/>
            <a:ext cx="5365750" cy="282575"/>
          </a:xfrm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7">
            <a:extLst>
              <a:ext uri="{FF2B5EF4-FFF2-40B4-BE49-F238E27FC236}">
                <a16:creationId xmlns:a16="http://schemas.microsoft.com/office/drawing/2014/main" id="{DA0D811B-968A-E76D-D215-4F7DA371A3E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defTabSz="969963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defTabSz="969963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fld id="{BB699764-C4DC-4DD7-A02E-D543296CE496}" type="slidenum">
              <a:rPr lang="en-US" altLang="en-US" sz="1300" b="0" i="0">
                <a:solidFill>
                  <a:srgbClr val="000000"/>
                </a:solidFill>
                <a:latin typeface="Times New Roman" panose="02020603050405020304" pitchFamily="18" charset="0"/>
              </a:rPr>
              <a:pPr/>
              <a:t>9</a:t>
            </a:fld>
            <a:endParaRPr lang="en-US" altLang="en-US" sz="1300" b="0" i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71011" name="Rectangle 2">
            <a:extLst>
              <a:ext uri="{FF2B5EF4-FFF2-40B4-BE49-F238E27FC236}">
                <a16:creationId xmlns:a16="http://schemas.microsoft.com/office/drawing/2014/main" id="{CD9165D4-EA19-D73D-E331-815FEFB164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38150" y="725488"/>
            <a:ext cx="6442075" cy="3624262"/>
          </a:xfrm>
          <a:ln/>
        </p:spPr>
      </p:sp>
      <p:sp>
        <p:nvSpPr>
          <p:cNvPr id="171012" name="Rectangle 6">
            <a:extLst>
              <a:ext uri="{FF2B5EF4-FFF2-40B4-BE49-F238E27FC236}">
                <a16:creationId xmlns:a16="http://schemas.microsoft.com/office/drawing/2014/main" id="{52381E45-F67A-E895-CEB2-C1C757A04E2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sq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82A681B3-38DD-5486-0321-DFD886CDED6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1524000" y="1039985"/>
            <a:ext cx="9144000" cy="23876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Non-Value Added Analysis</a:t>
            </a:r>
          </a:p>
        </p:txBody>
      </p:sp>
      <p:sp>
        <p:nvSpPr>
          <p:cNvPr id="66563" name="Rectangle 3">
            <a:extLst>
              <a:ext uri="{FF2B5EF4-FFF2-40B4-BE49-F238E27FC236}">
                <a16:creationId xmlns:a16="http://schemas.microsoft.com/office/drawing/2014/main" id="{5E54ED06-9AA2-134D-41A0-AC8E691B07C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865570" y="3320494"/>
            <a:ext cx="8253412" cy="1036637"/>
          </a:xfrm>
          <a:noFill/>
        </p:spPr>
        <p:txBody>
          <a:bodyPr/>
          <a:lstStyle/>
          <a:p>
            <a:pPr eaLnBrk="1" hangingPunct="1">
              <a:tabLst>
                <a:tab pos="1831975" algn="l"/>
              </a:tabLst>
            </a:pPr>
            <a:r>
              <a:rPr lang="en-US" altLang="en-US" sz="3000" i="1"/>
              <a:t>(and Its Impact on Lead Time </a:t>
            </a:r>
            <a:br>
              <a:rPr lang="en-US" altLang="en-US" sz="3000" i="1"/>
            </a:br>
            <a:r>
              <a:rPr lang="en-US" altLang="en-US" sz="3000" i="1"/>
              <a:t>and Process Complexity)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5">
            <a:extLst>
              <a:ext uri="{FF2B5EF4-FFF2-40B4-BE49-F238E27FC236}">
                <a16:creationId xmlns:a16="http://schemas.microsoft.com/office/drawing/2014/main" id="{B13D8D8E-D2F7-4428-C1EC-344AC239CAF9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32801D2-C6D2-48DE-ABE1-49732CCD2007}" type="slidenum">
              <a:rPr lang="en-US" altLang="en-US" sz="1000" b="0"/>
              <a:pPr eaLnBrk="1" hangingPunct="1"/>
              <a:t>10</a:t>
            </a:fld>
            <a:endParaRPr lang="en-US" altLang="en-US" sz="1000" b="0"/>
          </a:p>
        </p:txBody>
      </p:sp>
      <p:sp>
        <p:nvSpPr>
          <p:cNvPr id="75779" name="Rectangle 7">
            <a:extLst>
              <a:ext uri="{FF2B5EF4-FFF2-40B4-BE49-F238E27FC236}">
                <a16:creationId xmlns:a16="http://schemas.microsoft.com/office/drawing/2014/main" id="{AB0C627A-1211-002C-3C9F-FC945941106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5781" name="Rectangle 2">
            <a:extLst>
              <a:ext uri="{FF2B5EF4-FFF2-40B4-BE49-F238E27FC236}">
                <a16:creationId xmlns:a16="http://schemas.microsoft.com/office/drawing/2014/main" id="{CEEFCBC0-9D3D-1087-224B-BA02069485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Is Reducing Lead Time Beneficial? </a:t>
            </a:r>
          </a:p>
        </p:txBody>
      </p:sp>
      <p:sp>
        <p:nvSpPr>
          <p:cNvPr id="75782" name="Rectangle 3">
            <a:extLst>
              <a:ext uri="{FF2B5EF4-FFF2-40B4-BE49-F238E27FC236}">
                <a16:creationId xmlns:a16="http://schemas.microsoft.com/office/drawing/2014/main" id="{9D1ACF9C-DCC0-41C8-5B46-BFAED6224A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6"/>
            <a:ext cx="8518525" cy="3381375"/>
          </a:xfrm>
        </p:spPr>
        <p:txBody>
          <a:bodyPr/>
          <a:lstStyle/>
          <a:p>
            <a:pPr eaLnBrk="1" hangingPunct="1"/>
            <a:r>
              <a:rPr lang="en-US" altLang="en-US"/>
              <a:t>Reduce cost through better utilization of resources</a:t>
            </a:r>
          </a:p>
          <a:p>
            <a:pPr eaLnBrk="1" hangingPunct="1"/>
            <a:r>
              <a:rPr lang="en-US" altLang="en-US"/>
              <a:t>Improve customer satisfaction</a:t>
            </a:r>
          </a:p>
          <a:p>
            <a:pPr eaLnBrk="1" hangingPunct="1"/>
            <a:r>
              <a:rPr lang="en-US" altLang="en-US"/>
              <a:t>Reduce inventory</a:t>
            </a:r>
          </a:p>
          <a:p>
            <a:pPr eaLnBrk="1" hangingPunct="1"/>
            <a:r>
              <a:rPr lang="en-US" altLang="en-US"/>
              <a:t>Increase revenue (e.g., reduce development process lead time to introduce new products to market faster)</a:t>
            </a:r>
          </a:p>
        </p:txBody>
      </p:sp>
    </p:spTree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5">
            <a:extLst>
              <a:ext uri="{FF2B5EF4-FFF2-40B4-BE49-F238E27FC236}">
                <a16:creationId xmlns:a16="http://schemas.microsoft.com/office/drawing/2014/main" id="{E4F6D4E7-EA84-07E9-9AA6-07787755ADA9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89DB00B-99E6-4131-99BE-0ED20476066A}" type="slidenum">
              <a:rPr lang="en-US" altLang="en-US" sz="1000" b="0"/>
              <a:pPr eaLnBrk="1" hangingPunct="1"/>
              <a:t>11</a:t>
            </a:fld>
            <a:endParaRPr lang="en-US" altLang="en-US" sz="1000" b="0"/>
          </a:p>
        </p:txBody>
      </p:sp>
      <p:sp>
        <p:nvSpPr>
          <p:cNvPr id="76803" name="Rectangle 7">
            <a:extLst>
              <a:ext uri="{FF2B5EF4-FFF2-40B4-BE49-F238E27FC236}">
                <a16:creationId xmlns:a16="http://schemas.microsoft.com/office/drawing/2014/main" id="{98EE0A5C-6596-42CA-23DA-F4CB3CAD83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6805" name="Rectangle 2">
            <a:extLst>
              <a:ext uri="{FF2B5EF4-FFF2-40B4-BE49-F238E27FC236}">
                <a16:creationId xmlns:a16="http://schemas.microsoft.com/office/drawing/2014/main" id="{B90375D9-C9EC-A432-DF15-398778EC5C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1214" y="5224463"/>
            <a:ext cx="8029575" cy="6540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/>
            <a:r>
              <a:rPr lang="en-US" altLang="en-US" sz="1800" b="0" i="0"/>
              <a:t>Typically the largest contributor to process lead time is non-value add activities, while the smallest contributor is Customer Value Add activities</a:t>
            </a:r>
            <a:endParaRPr lang="en-US" altLang="en-US" sz="1800" b="0" i="0">
              <a:solidFill>
                <a:srgbClr val="000000"/>
              </a:solidFill>
            </a:endParaRPr>
          </a:p>
        </p:txBody>
      </p:sp>
      <p:sp>
        <p:nvSpPr>
          <p:cNvPr id="76806" name="Rectangle 3">
            <a:extLst>
              <a:ext uri="{FF2B5EF4-FFF2-40B4-BE49-F238E27FC236}">
                <a16:creationId xmlns:a16="http://schemas.microsoft.com/office/drawing/2014/main" id="{9B349DC4-EE85-50C5-1D35-487AA53BB0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Process Lead Time</a:t>
            </a:r>
          </a:p>
        </p:txBody>
      </p:sp>
      <p:sp>
        <p:nvSpPr>
          <p:cNvPr id="76807" name="Rectangle 4">
            <a:extLst>
              <a:ext uri="{FF2B5EF4-FFF2-40B4-BE49-F238E27FC236}">
                <a16:creationId xmlns:a16="http://schemas.microsoft.com/office/drawing/2014/main" id="{4AF32189-57F8-2E9D-F93E-BED8EFDD664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3194050"/>
          </a:xfrm>
        </p:spPr>
        <p:txBody>
          <a:bodyPr/>
          <a:lstStyle/>
          <a:p>
            <a:pPr eaLnBrk="1" hangingPunct="1"/>
            <a:r>
              <a:rPr lang="en-US" altLang="en-US"/>
              <a:t>Process Lead Time (PLT) is the total time to complete an activity or process.</a:t>
            </a:r>
          </a:p>
          <a:p>
            <a:pPr lvl="1" eaLnBrk="1" hangingPunct="1"/>
            <a:r>
              <a:rPr lang="en-US" altLang="en-US"/>
              <a:t>E.g. order entry, create purchase order, hotel check in</a:t>
            </a:r>
          </a:p>
        </p:txBody>
      </p:sp>
      <p:grpSp>
        <p:nvGrpSpPr>
          <p:cNvPr id="76808" name="Group 5">
            <a:extLst>
              <a:ext uri="{FF2B5EF4-FFF2-40B4-BE49-F238E27FC236}">
                <a16:creationId xmlns:a16="http://schemas.microsoft.com/office/drawing/2014/main" id="{7C94E288-DF22-28A0-9E34-0F39A870BE2E}"/>
              </a:ext>
            </a:extLst>
          </p:cNvPr>
          <p:cNvGrpSpPr>
            <a:grpSpLocks/>
          </p:cNvGrpSpPr>
          <p:nvPr/>
        </p:nvGrpSpPr>
        <p:grpSpPr bwMode="auto">
          <a:xfrm>
            <a:off x="5011738" y="3702050"/>
            <a:ext cx="381000" cy="381000"/>
            <a:chOff x="1645" y="2240"/>
            <a:chExt cx="240" cy="240"/>
          </a:xfrm>
        </p:grpSpPr>
        <p:sp>
          <p:nvSpPr>
            <p:cNvPr id="76815" name="Line 6">
              <a:extLst>
                <a:ext uri="{FF2B5EF4-FFF2-40B4-BE49-F238E27FC236}">
                  <a16:creationId xmlns:a16="http://schemas.microsoft.com/office/drawing/2014/main" id="{8BFC0023-5AE5-A3A0-28A9-E98B6861A7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5" y="2357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76816" name="Line 7">
              <a:extLst>
                <a:ext uri="{FF2B5EF4-FFF2-40B4-BE49-F238E27FC236}">
                  <a16:creationId xmlns:a16="http://schemas.microsoft.com/office/drawing/2014/main" id="{DFD25F0B-76F3-089C-CD9F-499E32071C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3" y="224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</p:grpSp>
      <p:sp>
        <p:nvSpPr>
          <p:cNvPr id="1362952" name="AutoShape 8">
            <a:extLst>
              <a:ext uri="{FF2B5EF4-FFF2-40B4-BE49-F238E27FC236}">
                <a16:creationId xmlns:a16="http://schemas.microsoft.com/office/drawing/2014/main" id="{314C2840-C679-83A7-B485-9C9AC6BC4A4E}"/>
              </a:ext>
            </a:extLst>
          </p:cNvPr>
          <p:cNvSpPr>
            <a:spLocks noChangeArrowheads="1"/>
          </p:cNvSpPr>
          <p:nvPr/>
        </p:nvSpPr>
        <p:spPr bwMode="blackWhite">
          <a:xfrm rot="5400000">
            <a:off x="8085932" y="3469482"/>
            <a:ext cx="928688" cy="847725"/>
          </a:xfrm>
          <a:prstGeom prst="can">
            <a:avLst>
              <a:gd name="adj" fmla="val 35019"/>
            </a:avLst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>
              <a:defRPr/>
            </a:pPr>
            <a:r>
              <a:rPr lang="en-US" sz="18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CVA  </a:t>
            </a:r>
          </a:p>
        </p:txBody>
      </p:sp>
      <p:sp>
        <p:nvSpPr>
          <p:cNvPr id="1362953" name="AutoShape 9">
            <a:extLst>
              <a:ext uri="{FF2B5EF4-FFF2-40B4-BE49-F238E27FC236}">
                <a16:creationId xmlns:a16="http://schemas.microsoft.com/office/drawing/2014/main" id="{38FCBD2F-4F75-A1FA-DA36-CCF4A0B6768A}"/>
              </a:ext>
            </a:extLst>
          </p:cNvPr>
          <p:cNvSpPr>
            <a:spLocks noChangeArrowheads="1"/>
          </p:cNvSpPr>
          <p:nvPr/>
        </p:nvSpPr>
        <p:spPr bwMode="blackWhite">
          <a:xfrm rot="5400000">
            <a:off x="5928519" y="3090069"/>
            <a:ext cx="928688" cy="1606550"/>
          </a:xfrm>
          <a:prstGeom prst="can">
            <a:avLst>
              <a:gd name="adj" fmla="val 40341"/>
            </a:avLst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rot="10800000" vert="eaVert" anchor="ctr"/>
          <a:lstStyle/>
          <a:p>
            <a:pPr algn="ctr">
              <a:defRPr/>
            </a:pPr>
            <a:r>
              <a:rPr lang="en-US" sz="18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NVA-Required</a:t>
            </a:r>
          </a:p>
        </p:txBody>
      </p:sp>
      <p:sp>
        <p:nvSpPr>
          <p:cNvPr id="1362954" name="AutoShape 10">
            <a:extLst>
              <a:ext uri="{FF2B5EF4-FFF2-40B4-BE49-F238E27FC236}">
                <a16:creationId xmlns:a16="http://schemas.microsoft.com/office/drawing/2014/main" id="{76553E07-38BD-2FBC-0AE2-4689441E4CDB}"/>
              </a:ext>
            </a:extLst>
          </p:cNvPr>
          <p:cNvSpPr>
            <a:spLocks noChangeArrowheads="1"/>
          </p:cNvSpPr>
          <p:nvPr/>
        </p:nvSpPr>
        <p:spPr bwMode="blackWhite">
          <a:xfrm rot="5400000">
            <a:off x="3229769" y="2790032"/>
            <a:ext cx="928688" cy="2206625"/>
          </a:xfrm>
          <a:prstGeom prst="can">
            <a:avLst>
              <a:gd name="adj" fmla="val 46146"/>
            </a:avLst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5400000" scaled="1"/>
          </a:gradFill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rot="10800000" vert="eaVert" wrap="none" anchor="ctr"/>
          <a:lstStyle/>
          <a:p>
            <a:pPr algn="ctr">
              <a:defRPr/>
            </a:pPr>
            <a:r>
              <a:rPr lang="en-US" sz="18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Non-Value Add  </a:t>
            </a:r>
          </a:p>
        </p:txBody>
      </p:sp>
      <p:grpSp>
        <p:nvGrpSpPr>
          <p:cNvPr id="76812" name="Group 11">
            <a:extLst>
              <a:ext uri="{FF2B5EF4-FFF2-40B4-BE49-F238E27FC236}">
                <a16:creationId xmlns:a16="http://schemas.microsoft.com/office/drawing/2014/main" id="{EC0AEBE2-6447-A64D-ABDE-508244A208DB}"/>
              </a:ext>
            </a:extLst>
          </p:cNvPr>
          <p:cNvGrpSpPr>
            <a:grpSpLocks/>
          </p:cNvGrpSpPr>
          <p:nvPr/>
        </p:nvGrpSpPr>
        <p:grpSpPr bwMode="auto">
          <a:xfrm>
            <a:off x="7413625" y="3702050"/>
            <a:ext cx="381000" cy="381000"/>
            <a:chOff x="1645" y="2240"/>
            <a:chExt cx="240" cy="240"/>
          </a:xfrm>
        </p:grpSpPr>
        <p:sp>
          <p:nvSpPr>
            <p:cNvPr id="76813" name="Line 12">
              <a:extLst>
                <a:ext uri="{FF2B5EF4-FFF2-40B4-BE49-F238E27FC236}">
                  <a16:creationId xmlns:a16="http://schemas.microsoft.com/office/drawing/2014/main" id="{0938BAD6-296E-06BA-8C1B-A29A7957C2D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5" y="2357"/>
              <a:ext cx="24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  <p:sp>
          <p:nvSpPr>
            <p:cNvPr id="76814" name="Line 13">
              <a:extLst>
                <a:ext uri="{FF2B5EF4-FFF2-40B4-BE49-F238E27FC236}">
                  <a16:creationId xmlns:a16="http://schemas.microsoft.com/office/drawing/2014/main" id="{A991FF69-764B-821E-DC5C-701BE8A29E2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63" y="2240"/>
              <a:ext cx="0" cy="24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1400"/>
            </a:p>
          </p:txBody>
        </p:sp>
      </p:grp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5">
            <a:extLst>
              <a:ext uri="{FF2B5EF4-FFF2-40B4-BE49-F238E27FC236}">
                <a16:creationId xmlns:a16="http://schemas.microsoft.com/office/drawing/2014/main" id="{9AA366C0-2770-C658-EA15-24C768A2652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3C543A0-766B-411F-ADA3-C716A4D04F30}" type="slidenum">
              <a:rPr lang="en-US" altLang="en-US" sz="1000" b="0"/>
              <a:pPr eaLnBrk="1" hangingPunct="1"/>
              <a:t>12</a:t>
            </a:fld>
            <a:endParaRPr lang="en-US" altLang="en-US" sz="1000" b="0"/>
          </a:p>
        </p:txBody>
      </p:sp>
      <p:sp>
        <p:nvSpPr>
          <p:cNvPr id="77827" name="Rectangle 7">
            <a:extLst>
              <a:ext uri="{FF2B5EF4-FFF2-40B4-BE49-F238E27FC236}">
                <a16:creationId xmlns:a16="http://schemas.microsoft.com/office/drawing/2014/main" id="{CF25CD31-63D1-2406-60EE-104B452F3D3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7829" name="Rectangle 2">
            <a:extLst>
              <a:ext uri="{FF2B5EF4-FFF2-40B4-BE49-F238E27FC236}">
                <a16:creationId xmlns:a16="http://schemas.microsoft.com/office/drawing/2014/main" id="{A7527AD8-2BD5-40E0-3015-00A0A79FD2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Non-Value Added Analysis Approach</a:t>
            </a:r>
          </a:p>
        </p:txBody>
      </p:sp>
      <p:sp>
        <p:nvSpPr>
          <p:cNvPr id="1363971" name="AutoShape 3">
            <a:extLst>
              <a:ext uri="{FF2B5EF4-FFF2-40B4-BE49-F238E27FC236}">
                <a16:creationId xmlns:a16="http://schemas.microsoft.com/office/drawing/2014/main" id="{2B6E0ED7-3927-9CD5-587D-4C3CA0B0418C}"/>
              </a:ext>
            </a:extLst>
          </p:cNvPr>
          <p:cNvSpPr>
            <a:spLocks noChangeArrowheads="1"/>
          </p:cNvSpPr>
          <p:nvPr/>
        </p:nvSpPr>
        <p:spPr bwMode="gray">
          <a:xfrm rot="10800000" flipH="1" flipV="1">
            <a:off x="2314575" y="5410200"/>
            <a:ext cx="7715250" cy="725488"/>
          </a:xfrm>
          <a:custGeom>
            <a:avLst/>
            <a:gdLst>
              <a:gd name="G0" fmla="+- 19942 0 0"/>
              <a:gd name="G1" fmla="+- 5388 0 0"/>
              <a:gd name="G2" fmla="+- 21600 0 5388"/>
              <a:gd name="G3" fmla="+- 10800 0 5388"/>
              <a:gd name="G4" fmla="+- 21600 0 19942"/>
              <a:gd name="G5" fmla="*/ G4 G3 10800"/>
              <a:gd name="G6" fmla="+- 21600 0 G5"/>
              <a:gd name="T0" fmla="*/ 19942 w 21600"/>
              <a:gd name="T1" fmla="*/ 0 h 21600"/>
              <a:gd name="T2" fmla="*/ 0 w 21600"/>
              <a:gd name="T3" fmla="*/ 10800 h 21600"/>
              <a:gd name="T4" fmla="*/ 19942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9942" y="0"/>
                </a:moveTo>
                <a:lnTo>
                  <a:pt x="19942" y="5388"/>
                </a:lnTo>
                <a:lnTo>
                  <a:pt x="3375" y="5388"/>
                </a:lnTo>
                <a:lnTo>
                  <a:pt x="3375" y="16212"/>
                </a:lnTo>
                <a:lnTo>
                  <a:pt x="19942" y="16212"/>
                </a:lnTo>
                <a:lnTo>
                  <a:pt x="19942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388"/>
                </a:moveTo>
                <a:lnTo>
                  <a:pt x="1350" y="16212"/>
                </a:lnTo>
                <a:lnTo>
                  <a:pt x="2700" y="16212"/>
                </a:lnTo>
                <a:lnTo>
                  <a:pt x="2700" y="5388"/>
                </a:lnTo>
                <a:close/>
              </a:path>
              <a:path w="21600" h="21600">
                <a:moveTo>
                  <a:pt x="0" y="5388"/>
                </a:moveTo>
                <a:lnTo>
                  <a:pt x="0" y="16212"/>
                </a:lnTo>
                <a:lnTo>
                  <a:pt x="675" y="16212"/>
                </a:lnTo>
                <a:lnTo>
                  <a:pt x="675" y="5388"/>
                </a:lnTo>
                <a:close/>
              </a:path>
            </a:pathLst>
          </a:custGeom>
          <a:gradFill rotWithShape="0">
            <a:gsLst>
              <a:gs pos="0">
                <a:srgbClr val="CC0000">
                  <a:gamma/>
                  <a:tint val="69804"/>
                  <a:invGamma/>
                </a:srgbClr>
              </a:gs>
              <a:gs pos="100000">
                <a:srgbClr val="CC0000"/>
              </a:gs>
            </a:gsLst>
            <a:lin ang="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82058" tIns="41029" rIns="82058" bIns="41029" anchor="ctr"/>
          <a:lstStyle/>
          <a:p>
            <a:pPr algn="ctr" defTabSz="820738" eaLnBrk="0" hangingPunct="0">
              <a:defRPr/>
            </a:pPr>
            <a:r>
              <a:rPr lang="en-US" sz="18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Reduce Lead Time By Eliminating Waste!</a:t>
            </a:r>
            <a:endParaRPr lang="en-US" sz="1400" i="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63972" name="Text Box 4">
            <a:extLst>
              <a:ext uri="{FF2B5EF4-FFF2-40B4-BE49-F238E27FC236}">
                <a16:creationId xmlns:a16="http://schemas.microsoft.com/office/drawing/2014/main" id="{CA0F4D15-BC4F-C37A-E138-6CBDFEEE8AEB}"/>
              </a:ext>
            </a:extLst>
          </p:cNvPr>
          <p:cNvSpPr txBox="1">
            <a:spLocks noChangeArrowheads="1"/>
          </p:cNvSpPr>
          <p:nvPr/>
        </p:nvSpPr>
        <p:spPr bwMode="gray">
          <a:xfrm flipH="1">
            <a:off x="8024813" y="2895601"/>
            <a:ext cx="2405062" cy="415925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/>
          <a:lstStyle/>
          <a:p>
            <a:pPr algn="ctr" defTabSz="820738" eaLnBrk="0" hangingPunct="0">
              <a:defRPr/>
            </a:pPr>
            <a:r>
              <a:rPr lang="en-US" sz="21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Customer Value Added</a:t>
            </a:r>
          </a:p>
        </p:txBody>
      </p:sp>
      <p:sp>
        <p:nvSpPr>
          <p:cNvPr id="1363973" name="Text Box 5">
            <a:extLst>
              <a:ext uri="{FF2B5EF4-FFF2-40B4-BE49-F238E27FC236}">
                <a16:creationId xmlns:a16="http://schemas.microsoft.com/office/drawing/2014/main" id="{CAACD569-D816-702C-010E-333DEDC9FB33}"/>
              </a:ext>
            </a:extLst>
          </p:cNvPr>
          <p:cNvSpPr txBox="1">
            <a:spLocks noChangeArrowheads="1"/>
          </p:cNvSpPr>
          <p:nvPr/>
        </p:nvSpPr>
        <p:spPr bwMode="gray">
          <a:xfrm flipH="1">
            <a:off x="1873250" y="2895601"/>
            <a:ext cx="2344738" cy="415925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82058" tIns="41029" rIns="82058" bIns="41029"/>
          <a:lstStyle/>
          <a:p>
            <a:pPr algn="ctr" defTabSz="820738" eaLnBrk="0" hangingPunct="0">
              <a:defRPr/>
            </a:pPr>
            <a:r>
              <a:rPr lang="en-US" sz="21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Non-Value Add</a:t>
            </a:r>
          </a:p>
        </p:txBody>
      </p:sp>
      <p:sp>
        <p:nvSpPr>
          <p:cNvPr id="1363974" name="Text Box 6">
            <a:extLst>
              <a:ext uri="{FF2B5EF4-FFF2-40B4-BE49-F238E27FC236}">
                <a16:creationId xmlns:a16="http://schemas.microsoft.com/office/drawing/2014/main" id="{7ABB1E05-587F-AE56-AF5F-D90F8094201C}"/>
              </a:ext>
            </a:extLst>
          </p:cNvPr>
          <p:cNvSpPr txBox="1">
            <a:spLocks noChangeArrowheads="1"/>
          </p:cNvSpPr>
          <p:nvPr/>
        </p:nvSpPr>
        <p:spPr bwMode="gray">
          <a:xfrm flipH="1">
            <a:off x="4938714" y="2895601"/>
            <a:ext cx="2314575" cy="415925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/>
          <a:lstStyle/>
          <a:p>
            <a:pPr algn="ctr" defTabSz="820738" eaLnBrk="0" hangingPunct="0">
              <a:defRPr/>
            </a:pPr>
            <a:r>
              <a:rPr lang="en-US" sz="21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NVA - Required</a:t>
            </a:r>
          </a:p>
        </p:txBody>
      </p:sp>
      <p:sp>
        <p:nvSpPr>
          <p:cNvPr id="1363975" name="Text Box 7">
            <a:extLst>
              <a:ext uri="{FF2B5EF4-FFF2-40B4-BE49-F238E27FC236}">
                <a16:creationId xmlns:a16="http://schemas.microsoft.com/office/drawing/2014/main" id="{A26C0B20-6DB1-3BAA-332E-4A36D0929EBE}"/>
              </a:ext>
            </a:extLst>
          </p:cNvPr>
          <p:cNvSpPr txBox="1">
            <a:spLocks noChangeArrowheads="1"/>
          </p:cNvSpPr>
          <p:nvPr/>
        </p:nvSpPr>
        <p:spPr bwMode="gray">
          <a:xfrm flipH="1">
            <a:off x="1871664" y="3762376"/>
            <a:ext cx="2390775" cy="415925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/>
          <a:lstStyle/>
          <a:p>
            <a:pPr algn="ctr" defTabSz="820738" eaLnBrk="0" hangingPunct="0">
              <a:defRPr/>
            </a:pPr>
            <a:r>
              <a:rPr lang="en-US" sz="210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Non-Essential (Waste)</a:t>
            </a:r>
          </a:p>
        </p:txBody>
      </p:sp>
      <p:sp>
        <p:nvSpPr>
          <p:cNvPr id="1363976" name="Text Box 8">
            <a:extLst>
              <a:ext uri="{FF2B5EF4-FFF2-40B4-BE49-F238E27FC236}">
                <a16:creationId xmlns:a16="http://schemas.microsoft.com/office/drawing/2014/main" id="{C8DC7D08-E67D-F89E-AF71-FA2599A7276E}"/>
              </a:ext>
            </a:extLst>
          </p:cNvPr>
          <p:cNvSpPr txBox="1">
            <a:spLocks noChangeArrowheads="1"/>
          </p:cNvSpPr>
          <p:nvPr/>
        </p:nvSpPr>
        <p:spPr bwMode="blackWhite">
          <a:xfrm flipH="1">
            <a:off x="5507039" y="4752976"/>
            <a:ext cx="1176337" cy="415925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50000">
                <a:srgbClr val="4D71B8"/>
              </a:gs>
              <a:gs pos="100000">
                <a:srgbClr val="0033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82058" tIns="41029" rIns="82058" bIns="41029">
            <a:spAutoFit/>
          </a:bodyPr>
          <a:lstStyle/>
          <a:p>
            <a:pPr algn="ctr" defTabSz="820738" eaLnBrk="0" hangingPunct="0">
              <a:defRPr/>
            </a:pPr>
            <a:r>
              <a:rPr lang="en-US" sz="21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2. Reduce</a:t>
            </a:r>
          </a:p>
        </p:txBody>
      </p:sp>
      <p:sp>
        <p:nvSpPr>
          <p:cNvPr id="1363977" name="Text Box 9">
            <a:extLst>
              <a:ext uri="{FF2B5EF4-FFF2-40B4-BE49-F238E27FC236}">
                <a16:creationId xmlns:a16="http://schemas.microsoft.com/office/drawing/2014/main" id="{8F8B1AF0-8E11-9D1D-8BF7-38D588490FCA}"/>
              </a:ext>
            </a:extLst>
          </p:cNvPr>
          <p:cNvSpPr txBox="1">
            <a:spLocks noChangeArrowheads="1"/>
          </p:cNvSpPr>
          <p:nvPr/>
        </p:nvSpPr>
        <p:spPr bwMode="blackWhite">
          <a:xfrm flipH="1">
            <a:off x="2325689" y="4752976"/>
            <a:ext cx="1323975" cy="415925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50000">
                <a:srgbClr val="4D71B8"/>
              </a:gs>
              <a:gs pos="100000">
                <a:srgbClr val="0033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82058" tIns="41029" rIns="82058" bIns="41029">
            <a:spAutoFit/>
          </a:bodyPr>
          <a:lstStyle/>
          <a:p>
            <a:pPr algn="ctr" defTabSz="820738" eaLnBrk="0" hangingPunct="0">
              <a:defRPr/>
            </a:pPr>
            <a:r>
              <a:rPr lang="en-US" sz="21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1. Eliminate</a:t>
            </a:r>
          </a:p>
        </p:txBody>
      </p:sp>
      <p:sp>
        <p:nvSpPr>
          <p:cNvPr id="1363978" name="Text Box 10">
            <a:extLst>
              <a:ext uri="{FF2B5EF4-FFF2-40B4-BE49-F238E27FC236}">
                <a16:creationId xmlns:a16="http://schemas.microsoft.com/office/drawing/2014/main" id="{98006493-E823-9158-2F96-193C311CB0A9}"/>
              </a:ext>
            </a:extLst>
          </p:cNvPr>
          <p:cNvSpPr txBox="1">
            <a:spLocks noChangeArrowheads="1"/>
          </p:cNvSpPr>
          <p:nvPr/>
        </p:nvSpPr>
        <p:spPr bwMode="blackWhite">
          <a:xfrm flipH="1">
            <a:off x="8448675" y="4705351"/>
            <a:ext cx="1625600" cy="415925"/>
          </a:xfrm>
          <a:prstGeom prst="rect">
            <a:avLst/>
          </a:prstGeom>
          <a:gradFill rotWithShape="0">
            <a:gsLst>
              <a:gs pos="0">
                <a:srgbClr val="003399"/>
              </a:gs>
              <a:gs pos="50000">
                <a:srgbClr val="4D71B8"/>
              </a:gs>
              <a:gs pos="100000">
                <a:srgbClr val="003399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82058" tIns="41029" rIns="82058" bIns="41029">
            <a:spAutoFit/>
          </a:bodyPr>
          <a:lstStyle/>
          <a:p>
            <a:pPr algn="ctr" defTabSz="820738" eaLnBrk="0" hangingPunct="0">
              <a:defRPr/>
            </a:pPr>
            <a:r>
              <a:rPr lang="en-US" sz="21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3. Improve</a:t>
            </a:r>
          </a:p>
        </p:txBody>
      </p:sp>
      <p:sp>
        <p:nvSpPr>
          <p:cNvPr id="1363979" name="Text Box 11">
            <a:extLst>
              <a:ext uri="{FF2B5EF4-FFF2-40B4-BE49-F238E27FC236}">
                <a16:creationId xmlns:a16="http://schemas.microsoft.com/office/drawing/2014/main" id="{39E65E77-54FE-B6B0-0C28-5ED87B97F8FB}"/>
              </a:ext>
            </a:extLst>
          </p:cNvPr>
          <p:cNvSpPr txBox="1">
            <a:spLocks noChangeArrowheads="1"/>
          </p:cNvSpPr>
          <p:nvPr/>
        </p:nvSpPr>
        <p:spPr bwMode="gray">
          <a:xfrm flipH="1">
            <a:off x="4938714" y="3781426"/>
            <a:ext cx="2314575" cy="415925"/>
          </a:xfrm>
          <a:prstGeom prst="rect">
            <a:avLst/>
          </a:prstGeom>
          <a:gradFill rotWithShape="0">
            <a:gsLst>
              <a:gs pos="0">
                <a:srgbClr val="006600"/>
              </a:gs>
              <a:gs pos="50000">
                <a:srgbClr val="4D944D"/>
              </a:gs>
              <a:gs pos="100000">
                <a:srgbClr val="0066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82058" tIns="41029" rIns="82058" bIns="41029"/>
          <a:lstStyle/>
          <a:p>
            <a:pPr algn="ctr" defTabSz="820738" eaLnBrk="0" hangingPunct="0">
              <a:defRPr/>
            </a:pPr>
            <a:r>
              <a:rPr lang="en-US" sz="210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Narrow" pitchFamily="34" charset="0"/>
              </a:rPr>
              <a:t>Essential (NVA)</a:t>
            </a:r>
          </a:p>
        </p:txBody>
      </p:sp>
      <p:sp>
        <p:nvSpPr>
          <p:cNvPr id="1363980" name="Text Box 12">
            <a:extLst>
              <a:ext uri="{FF2B5EF4-FFF2-40B4-BE49-F238E27FC236}">
                <a16:creationId xmlns:a16="http://schemas.microsoft.com/office/drawing/2014/main" id="{EEDC2AA1-B410-4E1F-F002-0571847791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1175" y="1617663"/>
            <a:ext cx="3549650" cy="469900"/>
          </a:xfrm>
          <a:prstGeom prst="rect">
            <a:avLst/>
          </a:prstGeom>
          <a:solidFill>
            <a:srgbClr val="CC99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defRPr/>
            </a:pPr>
            <a:r>
              <a:rPr lang="en-US" sz="2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Lead Time Reduction</a:t>
            </a:r>
          </a:p>
        </p:txBody>
      </p:sp>
      <p:cxnSp>
        <p:nvCxnSpPr>
          <p:cNvPr id="77840" name="AutoShape 13">
            <a:extLst>
              <a:ext uri="{FF2B5EF4-FFF2-40B4-BE49-F238E27FC236}">
                <a16:creationId xmlns:a16="http://schemas.microsoft.com/office/drawing/2014/main" id="{656969B0-D9E2-5392-978E-26775A33F472}"/>
              </a:ext>
            </a:extLst>
          </p:cNvPr>
          <p:cNvCxnSpPr>
            <a:cxnSpLocks noChangeShapeType="1"/>
            <a:stCxn id="1363973" idx="0"/>
            <a:endCxn id="1363980" idx="2"/>
          </p:cNvCxnSpPr>
          <p:nvPr/>
        </p:nvCxnSpPr>
        <p:spPr bwMode="auto">
          <a:xfrm rot="16200000">
            <a:off x="4167189" y="966789"/>
            <a:ext cx="808037" cy="3049587"/>
          </a:xfrm>
          <a:prstGeom prst="bentConnector3">
            <a:avLst>
              <a:gd name="adj1" fmla="val 49903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41" name="AutoShape 14">
            <a:extLst>
              <a:ext uri="{FF2B5EF4-FFF2-40B4-BE49-F238E27FC236}">
                <a16:creationId xmlns:a16="http://schemas.microsoft.com/office/drawing/2014/main" id="{675EBAC1-431F-FDFD-862E-BFB870607BDC}"/>
              </a:ext>
            </a:extLst>
          </p:cNvPr>
          <p:cNvCxnSpPr>
            <a:cxnSpLocks noChangeShapeType="1"/>
            <a:stCxn id="1363980" idx="2"/>
            <a:endCxn id="1363974" idx="0"/>
          </p:cNvCxnSpPr>
          <p:nvPr/>
        </p:nvCxnSpPr>
        <p:spPr bwMode="auto">
          <a:xfrm>
            <a:off x="6096000" y="2087564"/>
            <a:ext cx="0" cy="808037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42" name="AutoShape 15">
            <a:extLst>
              <a:ext uri="{FF2B5EF4-FFF2-40B4-BE49-F238E27FC236}">
                <a16:creationId xmlns:a16="http://schemas.microsoft.com/office/drawing/2014/main" id="{8CC4C5F6-C490-6C83-AE87-6B75B596BB24}"/>
              </a:ext>
            </a:extLst>
          </p:cNvPr>
          <p:cNvCxnSpPr>
            <a:cxnSpLocks noChangeShapeType="1"/>
            <a:stCxn id="1363972" idx="0"/>
            <a:endCxn id="1363980" idx="2"/>
          </p:cNvCxnSpPr>
          <p:nvPr/>
        </p:nvCxnSpPr>
        <p:spPr bwMode="auto">
          <a:xfrm rot="5400000" flipH="1">
            <a:off x="7258051" y="925513"/>
            <a:ext cx="808037" cy="3132138"/>
          </a:xfrm>
          <a:prstGeom prst="bentConnector3">
            <a:avLst>
              <a:gd name="adj1" fmla="val 49903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43" name="AutoShape 16">
            <a:extLst>
              <a:ext uri="{FF2B5EF4-FFF2-40B4-BE49-F238E27FC236}">
                <a16:creationId xmlns:a16="http://schemas.microsoft.com/office/drawing/2014/main" id="{DE71BCCD-5B3F-8D76-0600-E0FCA4E00729}"/>
              </a:ext>
            </a:extLst>
          </p:cNvPr>
          <p:cNvCxnSpPr>
            <a:cxnSpLocks noChangeShapeType="1"/>
            <a:stCxn id="1363975" idx="0"/>
            <a:endCxn id="1363973" idx="2"/>
          </p:cNvCxnSpPr>
          <p:nvPr/>
        </p:nvCxnSpPr>
        <p:spPr bwMode="auto">
          <a:xfrm rot="5400000" flipH="1">
            <a:off x="2831307" y="3526632"/>
            <a:ext cx="450850" cy="2063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7844" name="AutoShape 17">
            <a:extLst>
              <a:ext uri="{FF2B5EF4-FFF2-40B4-BE49-F238E27FC236}">
                <a16:creationId xmlns:a16="http://schemas.microsoft.com/office/drawing/2014/main" id="{14D3AF7F-E81A-CBDF-9A6C-EC678DFC5D9B}"/>
              </a:ext>
            </a:extLst>
          </p:cNvPr>
          <p:cNvCxnSpPr>
            <a:cxnSpLocks noChangeShapeType="1"/>
            <a:stCxn id="1363979" idx="0"/>
            <a:endCxn id="1363974" idx="2"/>
          </p:cNvCxnSpPr>
          <p:nvPr/>
        </p:nvCxnSpPr>
        <p:spPr bwMode="auto">
          <a:xfrm flipV="1">
            <a:off x="6096000" y="3311525"/>
            <a:ext cx="0" cy="46990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>
            <a:extLst>
              <a:ext uri="{FF2B5EF4-FFF2-40B4-BE49-F238E27FC236}">
                <a16:creationId xmlns:a16="http://schemas.microsoft.com/office/drawing/2014/main" id="{250E4D4F-B500-B484-90F8-94FAAB98A48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A9269575-AC04-4FCE-A474-38E761ACA172}" type="slidenum">
              <a:rPr lang="en-US" altLang="en-US" sz="1000" b="0"/>
              <a:pPr eaLnBrk="1" hangingPunct="1"/>
              <a:t>13</a:t>
            </a:fld>
            <a:endParaRPr lang="en-US" altLang="en-US" sz="1000" b="0"/>
          </a:p>
        </p:txBody>
      </p:sp>
      <p:sp>
        <p:nvSpPr>
          <p:cNvPr id="78851" name="Rectangle 7">
            <a:extLst>
              <a:ext uri="{FF2B5EF4-FFF2-40B4-BE49-F238E27FC236}">
                <a16:creationId xmlns:a16="http://schemas.microsoft.com/office/drawing/2014/main" id="{7C928D74-65DB-9881-8721-C3FAB1FD15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8853" name="Rectangle 2">
            <a:extLst>
              <a:ext uri="{FF2B5EF4-FFF2-40B4-BE49-F238E27FC236}">
                <a16:creationId xmlns:a16="http://schemas.microsoft.com/office/drawing/2014/main" id="{DDD14E96-31B0-AEAD-112C-E181A36B46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CVA, NVA-R, and NVA Activities</a:t>
            </a:r>
          </a:p>
        </p:txBody>
      </p:sp>
      <p:sp>
        <p:nvSpPr>
          <p:cNvPr id="78854" name="Rectangle 3">
            <a:extLst>
              <a:ext uri="{FF2B5EF4-FFF2-40B4-BE49-F238E27FC236}">
                <a16:creationId xmlns:a16="http://schemas.microsoft.com/office/drawing/2014/main" id="{F153049A-06A1-E1F9-2075-EDBD048D62D0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914525" y="1663700"/>
            <a:ext cx="2667000" cy="4476750"/>
          </a:xfrm>
          <a:solidFill>
            <a:schemeClr val="bg1"/>
          </a:solidFill>
          <a:ln w="12700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marL="180975" indent="-180975" algn="ctr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None/>
              <a:tabLst>
                <a:tab pos="1831975" algn="l"/>
              </a:tabLst>
            </a:pPr>
            <a:r>
              <a:rPr lang="en-US" altLang="en-US" sz="1800" b="1" u="sng">
                <a:solidFill>
                  <a:schemeClr val="tx2"/>
                </a:solidFill>
              </a:rPr>
              <a:t>Customer Value Add </a:t>
            </a:r>
          </a:p>
          <a:p>
            <a:pPr marL="180975" indent="-180975" algn="ctr" eaLnBrk="1" hangingPunct="1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None/>
              <a:tabLst>
                <a:tab pos="1831975" algn="l"/>
              </a:tabLst>
            </a:pPr>
            <a:r>
              <a:rPr lang="en-US" altLang="en-US" sz="1800" b="1" u="sng">
                <a:solidFill>
                  <a:schemeClr val="tx2"/>
                </a:solidFill>
              </a:rPr>
              <a:t>(CVA)</a:t>
            </a:r>
          </a:p>
          <a:p>
            <a:pPr marL="180975" indent="-180975" eaLnBrk="1" hangingPunct="1">
              <a:lnSpc>
                <a:spcPct val="90000"/>
              </a:lnSpc>
              <a:spcBef>
                <a:spcPct val="25000"/>
              </a:spcBef>
              <a:tabLst>
                <a:tab pos="1831975" algn="l"/>
              </a:tabLst>
            </a:pPr>
            <a:r>
              <a:rPr lang="en-US" altLang="en-US" sz="1400"/>
              <a:t>Any step in a process that is essential to deliver a service to the customer</a:t>
            </a:r>
          </a:p>
          <a:p>
            <a:pPr marL="180975" indent="-180975" eaLnBrk="1" hangingPunct="1">
              <a:lnSpc>
                <a:spcPct val="90000"/>
              </a:lnSpc>
              <a:spcBef>
                <a:spcPct val="25000"/>
              </a:spcBef>
              <a:tabLst>
                <a:tab pos="1831975" algn="l"/>
              </a:tabLst>
            </a:pPr>
            <a:r>
              <a:rPr lang="en-US" altLang="en-US" sz="1400"/>
              <a:t>Must be performed to meet customer needs  </a:t>
            </a:r>
          </a:p>
          <a:p>
            <a:pPr marL="180975" indent="-180975" eaLnBrk="1" hangingPunct="1">
              <a:lnSpc>
                <a:spcPct val="90000"/>
              </a:lnSpc>
              <a:spcBef>
                <a:spcPct val="25000"/>
              </a:spcBef>
              <a:tabLst>
                <a:tab pos="1831975" algn="l"/>
              </a:tabLst>
            </a:pPr>
            <a:r>
              <a:rPr lang="en-US" altLang="en-US" sz="1400"/>
              <a:t>Adds form or feature to the service</a:t>
            </a:r>
          </a:p>
          <a:p>
            <a:pPr marL="180975" indent="-180975" eaLnBrk="1" hangingPunct="1">
              <a:lnSpc>
                <a:spcPct val="90000"/>
              </a:lnSpc>
              <a:spcBef>
                <a:spcPct val="25000"/>
              </a:spcBef>
              <a:tabLst>
                <a:tab pos="1831975" algn="l"/>
              </a:tabLst>
            </a:pPr>
            <a:r>
              <a:rPr lang="en-US" altLang="en-US" sz="1400"/>
              <a:t>Enhances service quality, enables on time or more competitive delivery, or has a positive impact on price competition  </a:t>
            </a:r>
          </a:p>
          <a:p>
            <a:pPr marL="180975" indent="-180975" eaLnBrk="1" hangingPunct="1">
              <a:lnSpc>
                <a:spcPct val="90000"/>
              </a:lnSpc>
              <a:spcBef>
                <a:spcPct val="25000"/>
              </a:spcBef>
              <a:tabLst>
                <a:tab pos="1831975" algn="l"/>
              </a:tabLst>
            </a:pPr>
            <a:r>
              <a:rPr lang="en-US" altLang="en-US" sz="1400"/>
              <a:t>Those tasks which the customer would be willing to pay for if he/she knew you were doing it (i.e., has value to the customer) </a:t>
            </a:r>
          </a:p>
          <a:p>
            <a:pPr marL="180975" indent="-180975" eaLnBrk="1" hangingPunct="1">
              <a:lnSpc>
                <a:spcPct val="90000"/>
              </a:lnSpc>
              <a:spcBef>
                <a:spcPct val="25000"/>
              </a:spcBef>
              <a:tabLst>
                <a:tab pos="1831975" algn="l"/>
              </a:tabLst>
            </a:pPr>
            <a:r>
              <a:rPr lang="en-US" altLang="en-US" sz="1400"/>
              <a:t>Tasks should be optimized</a:t>
            </a:r>
          </a:p>
        </p:txBody>
      </p:sp>
      <p:sp>
        <p:nvSpPr>
          <p:cNvPr id="78855" name="Rectangle 4">
            <a:extLst>
              <a:ext uri="{FF2B5EF4-FFF2-40B4-BE49-F238E27FC236}">
                <a16:creationId xmlns:a16="http://schemas.microsoft.com/office/drawing/2014/main" id="{36A553A2-C904-A0D5-B5D4-1E42ECE07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2975" y="1663700"/>
            <a:ext cx="2743200" cy="447675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80"/>
            </a:solidFill>
            <a:miter lim="800000"/>
            <a:headEnd/>
            <a:tailEnd/>
          </a:ln>
        </p:spPr>
        <p:txBody>
          <a:bodyPr lIns="88900" tIns="44450" rIns="88900" bIns="44450"/>
          <a:lstStyle>
            <a:lvl1pPr marL="180975" indent="-180975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47675" indent="-1524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1700" i="0" u="sng">
                <a:solidFill>
                  <a:schemeClr val="tx2"/>
                </a:solidFill>
              </a:rPr>
              <a:t>Non-Value Add Required </a:t>
            </a:r>
          </a:p>
          <a:p>
            <a:pPr algn="ctr"/>
            <a:r>
              <a:rPr lang="en-US" altLang="en-US" sz="1700" i="0" u="sng">
                <a:solidFill>
                  <a:schemeClr val="tx2"/>
                </a:solidFill>
              </a:rPr>
              <a:t>(NVA-R)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Activities that allow greater effectiveness or efficiency in a process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Activities that are required by the business but add no real value from a customer standpoint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Questions: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Does it reduce financial risk?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Does it support financial reporting requirements?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Would the process break down if this task were removed?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Is it required by law or regulation?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NVA-R tasks should be questioned and, where possible, minimized or eliminated</a:t>
            </a:r>
            <a:endParaRPr lang="en-US" altLang="en-US" sz="2000" b="0" i="0"/>
          </a:p>
        </p:txBody>
      </p:sp>
      <p:sp>
        <p:nvSpPr>
          <p:cNvPr id="78856" name="Rectangle 5">
            <a:extLst>
              <a:ext uri="{FF2B5EF4-FFF2-40B4-BE49-F238E27FC236}">
                <a16:creationId xmlns:a16="http://schemas.microsoft.com/office/drawing/2014/main" id="{8096E48D-C8AA-43E1-23E7-F7E4FC2FC8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1663700"/>
            <a:ext cx="2667000" cy="4476750"/>
          </a:xfrm>
          <a:prstGeom prst="rect">
            <a:avLst/>
          </a:prstGeom>
          <a:solidFill>
            <a:schemeClr val="bg1"/>
          </a:solidFill>
          <a:ln w="12700">
            <a:solidFill>
              <a:srgbClr val="000080"/>
            </a:solidFill>
            <a:miter lim="800000"/>
            <a:headEnd/>
            <a:tailEnd/>
          </a:ln>
        </p:spPr>
        <p:txBody>
          <a:bodyPr lIns="88900" tIns="44450" rIns="88900" bIns="44450"/>
          <a:lstStyle>
            <a:lvl1pPr marL="180975" indent="-180975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447675" indent="-1524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>
              <a:spcBef>
                <a:spcPct val="25000"/>
              </a:spcBef>
            </a:pPr>
            <a:r>
              <a:rPr lang="en-US" altLang="en-US" sz="1700" i="0" u="sng">
                <a:solidFill>
                  <a:schemeClr val="tx2"/>
                </a:solidFill>
              </a:rPr>
              <a:t>Non-Value Add (NVA)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Activities that are not value add or NVA-R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Activities which are not required to meet or exceed customer needs and are not required by the business 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Non-Value Add activities add waste to the process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Non-Value Add (NVA) tasks typically include: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Handling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Inspecting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Transporting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Moving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Counting</a:t>
            </a:r>
          </a:p>
          <a:p>
            <a:pPr algn="l">
              <a:spcBef>
                <a:spcPct val="25000"/>
              </a:spcBef>
              <a:buClr>
                <a:schemeClr val="tx2"/>
              </a:buClr>
              <a:buSzPct val="80000"/>
              <a:buFont typeface="Wingdings" panose="05000000000000000000" pitchFamily="2" charset="2"/>
              <a:buChar char="u"/>
            </a:pPr>
            <a:r>
              <a:rPr lang="en-US" altLang="en-US" sz="1300" b="0" i="0"/>
              <a:t>Non-Value Add activities should be eliminated</a:t>
            </a:r>
            <a:endParaRPr lang="en-US" altLang="en-US" sz="2000" b="0" i="0"/>
          </a:p>
        </p:txBody>
      </p:sp>
      <p:sp>
        <p:nvSpPr>
          <p:cNvPr id="78857" name="Rectangle 6">
            <a:extLst>
              <a:ext uri="{FF2B5EF4-FFF2-40B4-BE49-F238E27FC236}">
                <a16:creationId xmlns:a16="http://schemas.microsoft.com/office/drawing/2014/main" id="{401C0763-ADA9-06B4-24FE-50827B3208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7426" y="4108450"/>
            <a:ext cx="2060575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900" tIns="44450" rIns="88900" bIns="44450"/>
          <a:lstStyle>
            <a:lvl1pPr marL="342900" indent="-3429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625475" indent="-168275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Delaying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Storing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Rework Loops</a:t>
            </a:r>
          </a:p>
          <a:p>
            <a:pPr lvl="1" algn="l">
              <a:buClr>
                <a:schemeClr val="tx2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200" b="0" i="0"/>
              <a:t>Multiple </a:t>
            </a:r>
            <a:br>
              <a:rPr lang="en-US" altLang="en-US" sz="1200" b="0" i="0"/>
            </a:br>
            <a:r>
              <a:rPr lang="en-US" altLang="en-US" sz="1200" b="0" i="0"/>
              <a:t>Signatures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5">
            <a:extLst>
              <a:ext uri="{FF2B5EF4-FFF2-40B4-BE49-F238E27FC236}">
                <a16:creationId xmlns:a16="http://schemas.microsoft.com/office/drawing/2014/main" id="{9730E24D-5668-0AE8-320D-26527B4F913B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7912CB87-2D2D-4530-BA2D-3E222926624B}" type="slidenum">
              <a:rPr lang="en-US" altLang="en-US" sz="1000" b="0"/>
              <a:pPr eaLnBrk="1" hangingPunct="1"/>
              <a:t>14</a:t>
            </a:fld>
            <a:endParaRPr lang="en-US" altLang="en-US" sz="1000" b="0"/>
          </a:p>
        </p:txBody>
      </p:sp>
      <p:sp>
        <p:nvSpPr>
          <p:cNvPr id="80899" name="Rectangle 7">
            <a:extLst>
              <a:ext uri="{FF2B5EF4-FFF2-40B4-BE49-F238E27FC236}">
                <a16:creationId xmlns:a16="http://schemas.microsoft.com/office/drawing/2014/main" id="{056D7147-CA89-1272-69EC-6FA62D04956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0901" name="Rectangle 2">
            <a:extLst>
              <a:ext uri="{FF2B5EF4-FFF2-40B4-BE49-F238E27FC236}">
                <a16:creationId xmlns:a16="http://schemas.microsoft.com/office/drawing/2014/main" id="{73C85CAD-CFC7-21CE-9678-AAC4B2AFE1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Takeaways</a:t>
            </a:r>
          </a:p>
        </p:txBody>
      </p:sp>
      <p:sp>
        <p:nvSpPr>
          <p:cNvPr id="80902" name="Rectangle 3">
            <a:extLst>
              <a:ext uri="{FF2B5EF4-FFF2-40B4-BE49-F238E27FC236}">
                <a16:creationId xmlns:a16="http://schemas.microsoft.com/office/drawing/2014/main" id="{18AA987C-40F3-45A4-1CEB-8135E4A52E9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6"/>
            <a:ext cx="8518525" cy="4841875"/>
          </a:xfrm>
        </p:spPr>
        <p:txBody>
          <a:bodyPr/>
          <a:lstStyle/>
          <a:p>
            <a:pPr eaLnBrk="1" hangingPunct="1"/>
            <a:r>
              <a:rPr lang="en-US" altLang="en-US"/>
              <a:t>Non-Value Added analysis is essential to process improvement</a:t>
            </a:r>
          </a:p>
          <a:p>
            <a:pPr eaLnBrk="1" hangingPunct="1"/>
            <a:r>
              <a:rPr lang="en-US" altLang="en-US"/>
              <a:t>It reduced process Lead Time, while also reducing process complexity, and thus errors</a:t>
            </a:r>
          </a:p>
          <a:p>
            <a:pPr eaLnBrk="1" hangingPunct="1"/>
            <a:r>
              <a:rPr lang="en-US" altLang="en-US"/>
              <a:t>It can be used on any process flow which has been diagramed</a:t>
            </a:r>
          </a:p>
          <a:p>
            <a:pPr eaLnBrk="1" hangingPunct="1"/>
            <a:r>
              <a:rPr lang="en-US" altLang="en-US"/>
              <a:t>It is used in the Define Phase on our high-level ‘As-Is’ process map or value-stream map</a:t>
            </a:r>
          </a:p>
          <a:p>
            <a:pPr eaLnBrk="1" hangingPunct="1"/>
            <a:r>
              <a:rPr lang="en-US" altLang="en-US"/>
              <a:t>It is also used in the Analyze Phase on our detailed ‘As-Is’ process map or value-stream map</a:t>
            </a:r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5">
            <a:extLst>
              <a:ext uri="{FF2B5EF4-FFF2-40B4-BE49-F238E27FC236}">
                <a16:creationId xmlns:a16="http://schemas.microsoft.com/office/drawing/2014/main" id="{C6F99F89-DC7F-FF91-26B6-0CE86927563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82EEFE23-C7D2-4054-A1C3-7184F264346A}" type="slidenum">
              <a:rPr lang="en-US" altLang="en-US" sz="1000" b="0"/>
              <a:pPr eaLnBrk="1" hangingPunct="1"/>
              <a:t>15</a:t>
            </a:fld>
            <a:endParaRPr lang="en-US" altLang="en-US" sz="1000" b="0"/>
          </a:p>
        </p:txBody>
      </p:sp>
      <p:sp>
        <p:nvSpPr>
          <p:cNvPr id="81923" name="Rectangle 7">
            <a:extLst>
              <a:ext uri="{FF2B5EF4-FFF2-40B4-BE49-F238E27FC236}">
                <a16:creationId xmlns:a16="http://schemas.microsoft.com/office/drawing/2014/main" id="{5442E5DB-806F-1D65-39E5-1A51940B3E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81925" name="Rectangle 2">
            <a:extLst>
              <a:ext uri="{FF2B5EF4-FFF2-40B4-BE49-F238E27FC236}">
                <a16:creationId xmlns:a16="http://schemas.microsoft.com/office/drawing/2014/main" id="{1C66E179-A4EC-60D5-6AC9-28662123906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References</a:t>
            </a:r>
          </a:p>
        </p:txBody>
      </p:sp>
      <p:sp>
        <p:nvSpPr>
          <p:cNvPr id="81926" name="Rectangle 3">
            <a:extLst>
              <a:ext uri="{FF2B5EF4-FFF2-40B4-BE49-F238E27FC236}">
                <a16:creationId xmlns:a16="http://schemas.microsoft.com/office/drawing/2014/main" id="{D1C65180-611D-D8D2-9586-428B456A51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6"/>
            <a:ext cx="8518525" cy="341471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spcBef>
                <a:spcPct val="70000"/>
              </a:spcBef>
            </a:pPr>
            <a:r>
              <a:rPr lang="en-US" altLang="en-US"/>
              <a:t>Visio Software</a:t>
            </a:r>
          </a:p>
          <a:p>
            <a:pPr eaLnBrk="1" hangingPunct="1">
              <a:spcBef>
                <a:spcPct val="70000"/>
              </a:spcBef>
            </a:pPr>
            <a:r>
              <a:rPr lang="en-US" altLang="en-US"/>
              <a:t>Harrington, H. James, </a:t>
            </a:r>
            <a:r>
              <a:rPr lang="en-US" altLang="en-US" i="1"/>
              <a:t>Business Process Improvement,</a:t>
            </a:r>
            <a:r>
              <a:rPr lang="en-US" altLang="en-US"/>
              <a:t>  McGraw Hill, Inc. 1991, ISBN # 0-07-026768-5</a:t>
            </a:r>
          </a:p>
          <a:p>
            <a:pPr eaLnBrk="1" hangingPunct="1">
              <a:spcBef>
                <a:spcPct val="70000"/>
              </a:spcBef>
            </a:pPr>
            <a:r>
              <a:rPr lang="en-US" altLang="en-US"/>
              <a:t>ABC Flowchart 4.0</a:t>
            </a:r>
          </a:p>
          <a:p>
            <a:pPr eaLnBrk="1" hangingPunct="1">
              <a:spcBef>
                <a:spcPct val="70000"/>
              </a:spcBef>
            </a:pPr>
            <a:r>
              <a:rPr lang="en-US" altLang="en-US"/>
              <a:t>Rother, M., &amp; Shook, J.  (1999). </a:t>
            </a:r>
            <a:r>
              <a:rPr lang="en-US" altLang="en-US" i="1"/>
              <a:t>Learning to see: Value stream mapping to add value and eliminate muda</a:t>
            </a:r>
            <a:r>
              <a:rPr lang="en-US" altLang="en-US"/>
              <a:t>. Brookline, MA: The Lean Enterprise Institute 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5">
            <a:extLst>
              <a:ext uri="{FF2B5EF4-FFF2-40B4-BE49-F238E27FC236}">
                <a16:creationId xmlns:a16="http://schemas.microsoft.com/office/drawing/2014/main" id="{BE02B7EE-E143-76E4-FF02-799C38503EA0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BD2EC18-1C3F-49DF-903C-62116947999A}" type="slidenum">
              <a:rPr lang="en-US" altLang="en-US" sz="1000" b="0"/>
              <a:pPr eaLnBrk="1" hangingPunct="1"/>
              <a:t>2</a:t>
            </a:fld>
            <a:endParaRPr lang="en-US" altLang="en-US" sz="1000" b="0"/>
          </a:p>
        </p:txBody>
      </p:sp>
      <p:sp>
        <p:nvSpPr>
          <p:cNvPr id="67587" name="Rectangle 7">
            <a:extLst>
              <a:ext uri="{FF2B5EF4-FFF2-40B4-BE49-F238E27FC236}">
                <a16:creationId xmlns:a16="http://schemas.microsoft.com/office/drawing/2014/main" id="{74E2E6EB-E9F5-B438-223F-6E2EA7CA25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67589" name="Rectangle 2">
            <a:extLst>
              <a:ext uri="{FF2B5EF4-FFF2-40B4-BE49-F238E27FC236}">
                <a16:creationId xmlns:a16="http://schemas.microsoft.com/office/drawing/2014/main" id="{BABBB1AE-9D21-0CF2-9B90-16E93602B87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Non-Value Added Analysis</a:t>
            </a:r>
          </a:p>
        </p:txBody>
      </p:sp>
      <p:sp>
        <p:nvSpPr>
          <p:cNvPr id="67590" name="Rectangle 3">
            <a:extLst>
              <a:ext uri="{FF2B5EF4-FFF2-40B4-BE49-F238E27FC236}">
                <a16:creationId xmlns:a16="http://schemas.microsoft.com/office/drawing/2014/main" id="{B52ADDAA-8BD1-A72D-AF3F-E363D8B3E9F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4935538"/>
          </a:xfrm>
        </p:spPr>
        <p:txBody>
          <a:bodyPr/>
          <a:lstStyle/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000"/>
              <a:t>The process used to identify steps in a process for which the customer is willing to pay, and those for which the customer is unwilling to pay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000"/>
              <a:t>All processes are made up of three types of activities:  </a:t>
            </a:r>
          </a:p>
          <a:p>
            <a:pPr marL="676275" lvl="1" indent="-254000" eaLnBrk="1" hangingPunct="1">
              <a:buFont typeface="Wingdings" panose="05000000000000000000" pitchFamily="2" charset="2"/>
              <a:buNone/>
              <a:tabLst>
                <a:tab pos="1831975" algn="l"/>
              </a:tabLst>
            </a:pPr>
            <a:r>
              <a:rPr lang="en-US" altLang="en-US" sz="2000"/>
              <a:t>1.	Customer Value Added</a:t>
            </a:r>
          </a:p>
          <a:p>
            <a:pPr marL="676275" lvl="1" indent="-254000" eaLnBrk="1" hangingPunct="1">
              <a:buFont typeface="Wingdings" panose="05000000000000000000" pitchFamily="2" charset="2"/>
              <a:buNone/>
              <a:tabLst>
                <a:tab pos="1831975" algn="l"/>
              </a:tabLst>
            </a:pPr>
            <a:r>
              <a:rPr lang="en-US" altLang="en-US" sz="2000"/>
              <a:t>2.	Non-Value Added Required</a:t>
            </a:r>
          </a:p>
          <a:p>
            <a:pPr marL="676275" lvl="1" indent="-254000" eaLnBrk="1" hangingPunct="1">
              <a:buFont typeface="Wingdings" panose="05000000000000000000" pitchFamily="2" charset="2"/>
              <a:buNone/>
              <a:tabLst>
                <a:tab pos="1831975" algn="l"/>
              </a:tabLst>
            </a:pPr>
            <a:r>
              <a:rPr lang="en-US" altLang="en-US" sz="2000"/>
              <a:t>3.	Non-Value Added</a:t>
            </a:r>
          </a:p>
          <a:p>
            <a:pPr marL="307975" indent="-307975" eaLnBrk="1" hangingPunct="1">
              <a:tabLst>
                <a:tab pos="1831975" algn="l"/>
              </a:tabLst>
            </a:pPr>
            <a:r>
              <a:rPr lang="en-US" altLang="en-US" sz="2000"/>
              <a:t>The objective of non-value added analysis is to: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Eliminate the hidden costs that do not add value to the customer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Reduce unnecessary process complexity, and thus errors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Reduce the process lead time</a:t>
            </a:r>
          </a:p>
          <a:p>
            <a:pPr marL="676275" lvl="1" indent="-254000" eaLnBrk="1" hangingPunct="1">
              <a:tabLst>
                <a:tab pos="1831975" algn="l"/>
              </a:tabLst>
            </a:pPr>
            <a:r>
              <a:rPr lang="en-US" altLang="en-US" sz="2000"/>
              <a:t>Increase capacity by better utilizing resources</a:t>
            </a: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5">
            <a:extLst>
              <a:ext uri="{FF2B5EF4-FFF2-40B4-BE49-F238E27FC236}">
                <a16:creationId xmlns:a16="http://schemas.microsoft.com/office/drawing/2014/main" id="{90AB22A6-0A50-2EE4-822F-95B28C5C6E6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56A2A666-CF6F-482B-9834-1DD4532DFDE5}" type="slidenum">
              <a:rPr lang="en-US" altLang="en-US" sz="1000" b="0"/>
              <a:pPr eaLnBrk="1" hangingPunct="1"/>
              <a:t>3</a:t>
            </a:fld>
            <a:endParaRPr lang="en-US" altLang="en-US" sz="1000" b="0"/>
          </a:p>
        </p:txBody>
      </p:sp>
      <p:sp>
        <p:nvSpPr>
          <p:cNvPr id="68611" name="Rectangle 7">
            <a:extLst>
              <a:ext uri="{FF2B5EF4-FFF2-40B4-BE49-F238E27FC236}">
                <a16:creationId xmlns:a16="http://schemas.microsoft.com/office/drawing/2014/main" id="{791332A7-11A7-4F6C-96CA-8E60F30E45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68613" name="Rectangle 2">
            <a:extLst>
              <a:ext uri="{FF2B5EF4-FFF2-40B4-BE49-F238E27FC236}">
                <a16:creationId xmlns:a16="http://schemas.microsoft.com/office/drawing/2014/main" id="{488B5554-5049-270C-A83B-3E10AEC56B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 Good Process Map Is Critical to </a:t>
            </a:r>
            <a:br>
              <a:rPr lang="en-US" altLang="en-US"/>
            </a:br>
            <a:r>
              <a:rPr lang="en-US" altLang="en-US"/>
              <a:t>Performing Non-Value Added Analysis</a:t>
            </a:r>
          </a:p>
        </p:txBody>
      </p:sp>
      <p:pic>
        <p:nvPicPr>
          <p:cNvPr id="1352707" name="Picture 3">
            <a:extLst>
              <a:ext uri="{FF2B5EF4-FFF2-40B4-BE49-F238E27FC236}">
                <a16:creationId xmlns:a16="http://schemas.microsoft.com/office/drawing/2014/main" id="{5206E6CF-8AF4-7DB5-1877-E23B193F63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3888" y="1728788"/>
            <a:ext cx="6030912" cy="345281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</p:pic>
      <p:pic>
        <p:nvPicPr>
          <p:cNvPr id="1352708" name="Picture 4">
            <a:extLst>
              <a:ext uri="{FF2B5EF4-FFF2-40B4-BE49-F238E27FC236}">
                <a16:creationId xmlns:a16="http://schemas.microsoft.com/office/drawing/2014/main" id="{635AC59A-4687-8706-66AF-7412888F08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43801" y="1828800"/>
            <a:ext cx="2778125" cy="426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</p:pic>
      <p:pic>
        <p:nvPicPr>
          <p:cNvPr id="1352709" name="Picture 5">
            <a:extLst>
              <a:ext uri="{FF2B5EF4-FFF2-40B4-BE49-F238E27FC236}">
                <a16:creationId xmlns:a16="http://schemas.microsoft.com/office/drawing/2014/main" id="{E7EE054D-1062-5992-853D-3FE5EAA683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 l="-2820" t="-11333" r="-3688" b="-5893"/>
          <a:stretch>
            <a:fillRect/>
          </a:stretch>
        </p:blipFill>
        <p:spPr bwMode="auto">
          <a:xfrm>
            <a:off x="2133600" y="4800600"/>
            <a:ext cx="5791200" cy="152558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bg2"/>
            </a:outerShdw>
          </a:effec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5">
            <a:extLst>
              <a:ext uri="{FF2B5EF4-FFF2-40B4-BE49-F238E27FC236}">
                <a16:creationId xmlns:a16="http://schemas.microsoft.com/office/drawing/2014/main" id="{7B3A3747-E957-9B5F-A393-430A5C10AEA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2867084E-DDC5-41BC-AAD2-86578AA34B8C}" type="slidenum">
              <a:rPr lang="en-US" altLang="en-US" sz="1000" b="0"/>
              <a:pPr eaLnBrk="1" hangingPunct="1"/>
              <a:t>4</a:t>
            </a:fld>
            <a:endParaRPr lang="en-US" altLang="en-US" sz="1000" b="0"/>
          </a:p>
        </p:txBody>
      </p:sp>
      <p:sp>
        <p:nvSpPr>
          <p:cNvPr id="69635" name="Rectangle 7">
            <a:extLst>
              <a:ext uri="{FF2B5EF4-FFF2-40B4-BE49-F238E27FC236}">
                <a16:creationId xmlns:a16="http://schemas.microsoft.com/office/drawing/2014/main" id="{9457B169-F40D-1E81-8B4D-C4B9C106177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69637" name="Rectangle 2">
            <a:extLst>
              <a:ext uri="{FF2B5EF4-FFF2-40B4-BE49-F238E27FC236}">
                <a16:creationId xmlns:a16="http://schemas.microsoft.com/office/drawing/2014/main" id="{09220C62-263B-BEF7-0652-F8A6093FC6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All Process Activities Can Be </a:t>
            </a:r>
            <a:br>
              <a:rPr lang="en-US" altLang="en-US"/>
            </a:br>
            <a:r>
              <a:rPr lang="en-US" altLang="en-US"/>
              <a:t>Classified into Three Categories</a:t>
            </a:r>
          </a:p>
        </p:txBody>
      </p:sp>
      <p:sp>
        <p:nvSpPr>
          <p:cNvPr id="69638" name="Rectangle 3">
            <a:extLst>
              <a:ext uri="{FF2B5EF4-FFF2-40B4-BE49-F238E27FC236}">
                <a16:creationId xmlns:a16="http://schemas.microsoft.com/office/drawing/2014/main" id="{3476FB39-1F29-04E3-EA73-8C2FADF3F9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3214688"/>
          </a:xfrm>
        </p:spPr>
        <p:txBody>
          <a:bodyPr/>
          <a:lstStyle/>
          <a:p>
            <a:pPr eaLnBrk="1" hangingPunct="1"/>
            <a:r>
              <a:rPr lang="en-US" altLang="en-US"/>
              <a:t>Customer Value Add (CVA)</a:t>
            </a:r>
          </a:p>
          <a:p>
            <a:pPr lvl="1" eaLnBrk="1" hangingPunct="1"/>
            <a:r>
              <a:rPr lang="en-US" altLang="en-US"/>
              <a:t>Sometimes referred to as only true Value Add (VA)</a:t>
            </a:r>
          </a:p>
          <a:p>
            <a:pPr eaLnBrk="1" hangingPunct="1"/>
            <a:r>
              <a:rPr lang="en-US" altLang="en-US"/>
              <a:t>Non-Value Add Required (NVA-R)</a:t>
            </a:r>
          </a:p>
          <a:p>
            <a:pPr lvl="1" eaLnBrk="1" hangingPunct="1"/>
            <a:r>
              <a:rPr lang="en-US" altLang="en-US"/>
              <a:t>Sometimes referred to as Value Enabling (VE)</a:t>
            </a:r>
          </a:p>
          <a:p>
            <a:pPr eaLnBrk="1" hangingPunct="1"/>
            <a:r>
              <a:rPr lang="en-US" altLang="en-US"/>
              <a:t>Non-Value Add (NVA)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5">
            <a:extLst>
              <a:ext uri="{FF2B5EF4-FFF2-40B4-BE49-F238E27FC236}">
                <a16:creationId xmlns:a16="http://schemas.microsoft.com/office/drawing/2014/main" id="{6724D7A9-FDF6-5901-C023-41F8CB9B1243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C38092D6-9DB3-4030-B33C-FE9CEDAF9A5C}" type="slidenum">
              <a:rPr lang="en-US" altLang="en-US" sz="1000" b="0"/>
              <a:pPr eaLnBrk="1" hangingPunct="1"/>
              <a:t>5</a:t>
            </a:fld>
            <a:endParaRPr lang="en-US" altLang="en-US" sz="1000" b="0"/>
          </a:p>
        </p:txBody>
      </p:sp>
      <p:sp>
        <p:nvSpPr>
          <p:cNvPr id="70659" name="Rectangle 7">
            <a:extLst>
              <a:ext uri="{FF2B5EF4-FFF2-40B4-BE49-F238E27FC236}">
                <a16:creationId xmlns:a16="http://schemas.microsoft.com/office/drawing/2014/main" id="{1DF073B6-92A1-BC82-9355-49A6D442162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0661" name="Rectangle 2">
            <a:extLst>
              <a:ext uri="{FF2B5EF4-FFF2-40B4-BE49-F238E27FC236}">
                <a16:creationId xmlns:a16="http://schemas.microsoft.com/office/drawing/2014/main" id="{C45C632B-C811-1A7F-CA6B-2F907024E2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Customer Value Add (CVA) Definition</a:t>
            </a:r>
          </a:p>
        </p:txBody>
      </p:sp>
      <p:sp>
        <p:nvSpPr>
          <p:cNvPr id="70662" name="Rectangle 3">
            <a:extLst>
              <a:ext uri="{FF2B5EF4-FFF2-40B4-BE49-F238E27FC236}">
                <a16:creationId xmlns:a16="http://schemas.microsoft.com/office/drawing/2014/main" id="{CAD906E6-6D3E-EEB9-F1D9-11884D717F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4356100"/>
          </a:xfrm>
        </p:spPr>
        <p:txBody>
          <a:bodyPr/>
          <a:lstStyle/>
          <a:p>
            <a:pPr eaLnBrk="1" hangingPunct="1"/>
            <a:r>
              <a:rPr lang="en-US" altLang="en-US"/>
              <a:t>Any activity in a process that is essential to deliver a service to the customer</a:t>
            </a:r>
          </a:p>
          <a:p>
            <a:pPr lvl="1" eaLnBrk="1" hangingPunct="1"/>
            <a:r>
              <a:rPr lang="en-US" altLang="en-US"/>
              <a:t>Must be performed to meet customer needs  </a:t>
            </a:r>
          </a:p>
          <a:p>
            <a:pPr lvl="1" eaLnBrk="1" hangingPunct="1"/>
            <a:r>
              <a:rPr lang="en-US" altLang="en-US"/>
              <a:t>Adds form or feature to the service</a:t>
            </a:r>
          </a:p>
          <a:p>
            <a:pPr lvl="2" eaLnBrk="1" hangingPunct="1"/>
            <a:r>
              <a:rPr lang="en-US" altLang="en-US"/>
              <a:t>Enhances service quality, enables on time or more competitive delivery, or has a positive impact on price competition  </a:t>
            </a:r>
          </a:p>
          <a:p>
            <a:pPr eaLnBrk="1" hangingPunct="1"/>
            <a:r>
              <a:rPr lang="en-US" altLang="en-US"/>
              <a:t>Those tasks which the customer would be willing to pay for if he/she knew you were doing it (i.e., has value to the customer) </a:t>
            </a:r>
          </a:p>
          <a:p>
            <a:pPr eaLnBrk="1" hangingPunct="1"/>
            <a:r>
              <a:rPr lang="en-US" altLang="en-US"/>
              <a:t>Tasks should be optimized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5">
            <a:extLst>
              <a:ext uri="{FF2B5EF4-FFF2-40B4-BE49-F238E27FC236}">
                <a16:creationId xmlns:a16="http://schemas.microsoft.com/office/drawing/2014/main" id="{62615FB4-3E59-97BB-0684-E8F56152614F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B3B640D-5B93-4029-91D8-EA4F7EDD568C}" type="slidenum">
              <a:rPr lang="en-US" altLang="en-US" sz="1000" b="0"/>
              <a:pPr eaLnBrk="1" hangingPunct="1"/>
              <a:t>6</a:t>
            </a:fld>
            <a:endParaRPr lang="en-US" altLang="en-US" sz="1000" b="0"/>
          </a:p>
        </p:txBody>
      </p:sp>
      <p:sp>
        <p:nvSpPr>
          <p:cNvPr id="71683" name="Rectangle 7">
            <a:extLst>
              <a:ext uri="{FF2B5EF4-FFF2-40B4-BE49-F238E27FC236}">
                <a16:creationId xmlns:a16="http://schemas.microsoft.com/office/drawing/2014/main" id="{1FB152AC-BBCA-F27F-E6FD-0771F0D9CD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1685" name="Rectangle 2">
            <a:extLst>
              <a:ext uri="{FF2B5EF4-FFF2-40B4-BE49-F238E27FC236}">
                <a16:creationId xmlns:a16="http://schemas.microsoft.com/office/drawing/2014/main" id="{75A97C9C-FEFF-85B3-77E5-FD5395F653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Non-Value Add-Required (NVA-R) Definition</a:t>
            </a:r>
          </a:p>
        </p:txBody>
      </p:sp>
      <p:sp>
        <p:nvSpPr>
          <p:cNvPr id="71686" name="Rectangle 3">
            <a:extLst>
              <a:ext uri="{FF2B5EF4-FFF2-40B4-BE49-F238E27FC236}">
                <a16:creationId xmlns:a16="http://schemas.microsoft.com/office/drawing/2014/main" id="{0CCEF04C-3637-2C3A-0121-D43B7CC368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4857750"/>
          </a:xfrm>
        </p:spPr>
        <p:txBody>
          <a:bodyPr/>
          <a:lstStyle/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Activities that allow greater effectiveness or efficiency in a process</a:t>
            </a:r>
          </a:p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Activities that are required by the business but add no real value from a customer standpoint (e.g.:  obtain the order, provide a bill, safety activities, regulatory compliance activities)</a:t>
            </a:r>
          </a:p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Questions that can be asked to determine Non-Value Add-Required activities: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Does this task reduce owner financial risk?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Does this task support financial reporting requirements?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Would the process break down if this task were removed?</a:t>
            </a:r>
          </a:p>
          <a:p>
            <a:pPr marL="595313" lvl="1" indent="-215900" eaLnBrk="1" hangingPunct="1">
              <a:tabLst>
                <a:tab pos="1831975" algn="l"/>
              </a:tabLst>
            </a:pPr>
            <a:r>
              <a:rPr lang="en-US" altLang="en-US" sz="1700"/>
              <a:t>Is this task required by law or regulation?</a:t>
            </a:r>
          </a:p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Non-Value Add-Required tasks should be questioned and, where possible, reduced</a:t>
            </a:r>
          </a:p>
          <a:p>
            <a:pPr marL="265113" indent="-265113" eaLnBrk="1" hangingPunct="1">
              <a:tabLst>
                <a:tab pos="1831975" algn="l"/>
              </a:tabLst>
            </a:pPr>
            <a:r>
              <a:rPr lang="en-US" altLang="en-US" sz="2100"/>
              <a:t>These are NOT activities which we currently perform because ‘that is just the way we do it today!’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5">
            <a:extLst>
              <a:ext uri="{FF2B5EF4-FFF2-40B4-BE49-F238E27FC236}">
                <a16:creationId xmlns:a16="http://schemas.microsoft.com/office/drawing/2014/main" id="{D1A97A06-D2E4-CFDB-BB12-14A570AAE91C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E5FEF2D1-E04D-4760-9410-7177579FA140}" type="slidenum">
              <a:rPr lang="en-US" altLang="en-US" sz="1000" b="0"/>
              <a:pPr eaLnBrk="1" hangingPunct="1"/>
              <a:t>7</a:t>
            </a:fld>
            <a:endParaRPr lang="en-US" altLang="en-US" sz="1000" b="0"/>
          </a:p>
        </p:txBody>
      </p:sp>
      <p:sp>
        <p:nvSpPr>
          <p:cNvPr id="72707" name="Rectangle 7">
            <a:extLst>
              <a:ext uri="{FF2B5EF4-FFF2-40B4-BE49-F238E27FC236}">
                <a16:creationId xmlns:a16="http://schemas.microsoft.com/office/drawing/2014/main" id="{329589B1-C94A-B30D-07FE-C5A438E47B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2709" name="Rectangle 2">
            <a:extLst>
              <a:ext uri="{FF2B5EF4-FFF2-40B4-BE49-F238E27FC236}">
                <a16:creationId xmlns:a16="http://schemas.microsoft.com/office/drawing/2014/main" id="{7B9A5B59-AC77-9043-A52D-B5D00D9A04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Non-Value Add (NVA) Definition</a:t>
            </a:r>
          </a:p>
        </p:txBody>
      </p:sp>
      <p:sp>
        <p:nvSpPr>
          <p:cNvPr id="72710" name="Rectangle 3">
            <a:extLst>
              <a:ext uri="{FF2B5EF4-FFF2-40B4-BE49-F238E27FC236}">
                <a16:creationId xmlns:a16="http://schemas.microsoft.com/office/drawing/2014/main" id="{5ED1E6A5-588B-3CEE-F7D2-9283A43DD9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905001" y="1419225"/>
            <a:ext cx="8518525" cy="4643438"/>
          </a:xfrm>
        </p:spPr>
        <p:txBody>
          <a:bodyPr/>
          <a:lstStyle/>
          <a:p>
            <a:pPr eaLnBrk="1" hangingPunct="1"/>
            <a:r>
              <a:rPr lang="en-US" altLang="en-US" sz="2400"/>
              <a:t>Activities that are not Customer Value Add or Non-Value Add Required</a:t>
            </a:r>
          </a:p>
          <a:p>
            <a:pPr eaLnBrk="1" hangingPunct="1"/>
            <a:r>
              <a:rPr lang="en-US" altLang="en-US" sz="2400"/>
              <a:t>Activities which are not required to meet or exceed customer needs and are not required by the business </a:t>
            </a:r>
          </a:p>
          <a:p>
            <a:pPr eaLnBrk="1" hangingPunct="1"/>
            <a:r>
              <a:rPr lang="en-US" altLang="en-US" sz="2400"/>
              <a:t>Non-Value Add activities add waste to the process</a:t>
            </a:r>
          </a:p>
          <a:p>
            <a:pPr eaLnBrk="1" hangingPunct="1"/>
            <a:r>
              <a:rPr lang="en-US" altLang="en-US" sz="2400"/>
              <a:t>Non-Value Add (NVA) tasks typically include:</a:t>
            </a:r>
          </a:p>
          <a:p>
            <a:pPr lvl="1" eaLnBrk="1" hangingPunct="1"/>
            <a:r>
              <a:rPr lang="en-US" altLang="en-US" sz="1900"/>
              <a:t>Handling</a:t>
            </a:r>
          </a:p>
          <a:p>
            <a:pPr lvl="1" eaLnBrk="1" hangingPunct="1"/>
            <a:r>
              <a:rPr lang="en-US" altLang="en-US" sz="1900"/>
              <a:t>Inspecting</a:t>
            </a:r>
          </a:p>
          <a:p>
            <a:pPr lvl="1" eaLnBrk="1" hangingPunct="1"/>
            <a:r>
              <a:rPr lang="en-US" altLang="en-US" sz="1900"/>
              <a:t>Transporting</a:t>
            </a:r>
          </a:p>
          <a:p>
            <a:pPr eaLnBrk="1" hangingPunct="1"/>
            <a:r>
              <a:rPr lang="en-US" altLang="en-US" sz="2400"/>
              <a:t>Non-Value Add activities should be eliminated</a:t>
            </a:r>
          </a:p>
        </p:txBody>
      </p:sp>
      <p:sp>
        <p:nvSpPr>
          <p:cNvPr id="72711" name="Rectangle 4">
            <a:extLst>
              <a:ext uri="{FF2B5EF4-FFF2-40B4-BE49-F238E27FC236}">
                <a16:creationId xmlns:a16="http://schemas.microsoft.com/office/drawing/2014/main" id="{038F3ADB-EC7B-DA1E-B4D1-F8897CC5B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11800" y="3817938"/>
            <a:ext cx="2641600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900" tIns="44450" rIns="88900" bIns="44450"/>
          <a:lstStyle>
            <a:lvl1pPr marL="342900" indent="-3429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368300" indent="-2540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algn="l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b="0" i="0" dirty="0"/>
              <a:t>Storing</a:t>
            </a:r>
          </a:p>
          <a:p>
            <a:pPr lvl="1" algn="l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b="0" i="0" dirty="0"/>
              <a:t>All Rework Loops</a:t>
            </a:r>
          </a:p>
          <a:p>
            <a:pPr lvl="1" algn="l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b="0" i="0" dirty="0"/>
              <a:t>Multiple Signatures</a:t>
            </a:r>
          </a:p>
        </p:txBody>
      </p:sp>
      <p:sp>
        <p:nvSpPr>
          <p:cNvPr id="72712" name="Rectangle 4">
            <a:extLst>
              <a:ext uri="{FF2B5EF4-FFF2-40B4-BE49-F238E27FC236}">
                <a16:creationId xmlns:a16="http://schemas.microsoft.com/office/drawing/2014/main" id="{F17A1925-3733-53D3-A152-B1E457A34B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444" y="3817938"/>
            <a:ext cx="2641600" cy="157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900" tIns="44450" rIns="88900" bIns="44450"/>
          <a:lstStyle>
            <a:lvl1pPr marL="342900" indent="-3429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368300" indent="-2540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lvl="1" algn="l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b="0" i="0" dirty="0"/>
              <a:t>Moving</a:t>
            </a:r>
          </a:p>
          <a:p>
            <a:pPr lvl="1" algn="l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b="0" i="0" dirty="0"/>
              <a:t>Counting</a:t>
            </a:r>
          </a:p>
          <a:p>
            <a:pPr lvl="1" algn="l">
              <a:spcBef>
                <a:spcPct val="25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Char char="n"/>
            </a:pPr>
            <a:r>
              <a:rPr lang="en-US" altLang="en-US" sz="1900" b="0" i="0" dirty="0"/>
              <a:t>Delaying</a:t>
            </a:r>
          </a:p>
        </p:txBody>
      </p:sp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Number Placeholder 2">
            <a:extLst>
              <a:ext uri="{FF2B5EF4-FFF2-40B4-BE49-F238E27FC236}">
                <a16:creationId xmlns:a16="http://schemas.microsoft.com/office/drawing/2014/main" id="{1A9DA910-CA78-96A0-98AC-721E3F36853F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DFDDD600-DDFF-4E3D-9658-F965340C445E}" type="slidenum">
              <a:rPr lang="en-US" altLang="en-US" sz="1000" b="0"/>
              <a:pPr eaLnBrk="1" hangingPunct="1"/>
              <a:t>8</a:t>
            </a:fld>
            <a:endParaRPr lang="en-US" altLang="en-US" sz="1000" b="0"/>
          </a:p>
        </p:txBody>
      </p:sp>
      <p:sp>
        <p:nvSpPr>
          <p:cNvPr id="9221" name="Rectangle 2">
            <a:extLst>
              <a:ext uri="{FF2B5EF4-FFF2-40B4-BE49-F238E27FC236}">
                <a16:creationId xmlns:a16="http://schemas.microsoft.com/office/drawing/2014/main" id="{0D37D2FE-29DE-87BD-FC11-ECCB3707DA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286001"/>
            <a:ext cx="5360988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2060" tIns="46030" rIns="92060" bIns="46030">
            <a:spAutoFit/>
          </a:bodyPr>
          <a:lstStyle/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T</a:t>
            </a:r>
            <a:r>
              <a:rPr lang="en-US" sz="1600" b="0" i="0" dirty="0">
                <a:cs typeface="Arial" pitchFamily="34" charset="0"/>
              </a:rPr>
              <a:t>ransportation (moving material/product from one place to another)</a:t>
            </a:r>
          </a:p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I</a:t>
            </a:r>
            <a:r>
              <a:rPr lang="en-US" sz="1600" b="0" i="0" dirty="0">
                <a:cs typeface="Arial" pitchFamily="34" charset="0"/>
              </a:rPr>
              <a:t>nventory (material/product waiting to be processed)</a:t>
            </a:r>
          </a:p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M</a:t>
            </a:r>
            <a:r>
              <a:rPr lang="en-US" sz="1600" b="0" i="0" dirty="0">
                <a:cs typeface="Arial" pitchFamily="34" charset="0"/>
              </a:rPr>
              <a:t>otion (excess movement and/or poor ergonomics)</a:t>
            </a:r>
          </a:p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W</a:t>
            </a:r>
            <a:r>
              <a:rPr lang="en-US" sz="1600" b="0" i="0" dirty="0">
                <a:cs typeface="Arial" pitchFamily="34" charset="0"/>
              </a:rPr>
              <a:t>aiting (delays caused by shortages, approvals, downtime) </a:t>
            </a:r>
          </a:p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O</a:t>
            </a:r>
            <a:r>
              <a:rPr lang="en-US" sz="1600" b="0" i="0" dirty="0">
                <a:cs typeface="Arial" pitchFamily="34" charset="0"/>
              </a:rPr>
              <a:t>verproduction (producing more than is needed)</a:t>
            </a:r>
          </a:p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O</a:t>
            </a:r>
            <a:r>
              <a:rPr lang="en-US" sz="1600" b="0" i="0" dirty="0">
                <a:cs typeface="Arial" pitchFamily="34" charset="0"/>
              </a:rPr>
              <a:t>ver processing (adding value for which the customer is not willing to pay)</a:t>
            </a:r>
          </a:p>
          <a:p>
            <a:pPr lvl="1" indent="-342900" algn="l">
              <a:spcBef>
                <a:spcPct val="50000"/>
              </a:spcBef>
              <a:buFont typeface="+mj-lt"/>
              <a:buAutoNum type="arabicPeriod"/>
              <a:defRPr/>
            </a:pPr>
            <a:r>
              <a:rPr lang="en-US" sz="2000" i="0" dirty="0">
                <a:cs typeface="Arial" pitchFamily="34" charset="0"/>
              </a:rPr>
              <a:t>D</a:t>
            </a:r>
            <a:r>
              <a:rPr lang="en-US" sz="1600" b="0" i="0" dirty="0">
                <a:cs typeface="Arial" pitchFamily="34" charset="0"/>
              </a:rPr>
              <a:t>efects/Rework (correcting mistakes)</a:t>
            </a:r>
          </a:p>
          <a:p>
            <a:pPr marL="398463" lvl="1" indent="-284163" algn="l">
              <a:spcBef>
                <a:spcPct val="50000"/>
              </a:spcBef>
              <a:defRPr/>
            </a:pPr>
            <a:r>
              <a:rPr lang="en-US" sz="1600" i="0" dirty="0">
                <a:cs typeface="Arial" pitchFamily="34" charset="0"/>
              </a:rPr>
              <a:t>	</a:t>
            </a:r>
            <a:endParaRPr kumimoji="1" lang="en-US" sz="1600" dirty="0">
              <a:cs typeface="Arial" pitchFamily="34" charset="0"/>
            </a:endParaRPr>
          </a:p>
        </p:txBody>
      </p:sp>
      <p:sp>
        <p:nvSpPr>
          <p:cNvPr id="73733" name="Rectangle 3">
            <a:extLst>
              <a:ext uri="{FF2B5EF4-FFF2-40B4-BE49-F238E27FC236}">
                <a16:creationId xmlns:a16="http://schemas.microsoft.com/office/drawing/2014/main" id="{040CAD89-81BC-81A5-2DA8-41D2247D2A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6438" y="1398588"/>
            <a:ext cx="8189912" cy="7747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2060" tIns="46030" rIns="92060" bIns="46030" anchor="ctr" anchorCtr="1">
            <a:spAutoFit/>
          </a:bodyPr>
          <a:lstStyle>
            <a:lvl1pPr eaLnBrk="0" hangingPunct="0"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tabLst>
                <a:tab pos="1831975" algn="l"/>
              </a:tabLs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>
                <a:schemeClr val="tx1"/>
              </a:buClr>
              <a:buSzPct val="80000"/>
              <a:buFont typeface="Wingdings" panose="05000000000000000000" pitchFamily="2" charset="2"/>
              <a:buNone/>
            </a:pPr>
            <a:r>
              <a:rPr lang="en-US" altLang="en-US" sz="2200" i="0"/>
              <a:t>Lead Time can only be minimized by the elimination of the Seven Types of Waste (“TIMWOOD”)</a:t>
            </a:r>
          </a:p>
        </p:txBody>
      </p:sp>
      <p:sp>
        <p:nvSpPr>
          <p:cNvPr id="73734" name="Rectangle 27">
            <a:extLst>
              <a:ext uri="{FF2B5EF4-FFF2-40B4-BE49-F238E27FC236}">
                <a16:creationId xmlns:a16="http://schemas.microsoft.com/office/drawing/2014/main" id="{F0A6B7F3-B2B2-FDC3-3A6E-D51CDC23A1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Waste Increases Lead Time</a:t>
            </a:r>
          </a:p>
        </p:txBody>
      </p:sp>
      <p:sp>
        <p:nvSpPr>
          <p:cNvPr id="73735" name="Rectangle 7">
            <a:extLst>
              <a:ext uri="{FF2B5EF4-FFF2-40B4-BE49-F238E27FC236}">
                <a16:creationId xmlns:a16="http://schemas.microsoft.com/office/drawing/2014/main" id="{70483F2B-4022-365A-8BAA-4C75921FA4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5">
            <a:extLst>
              <a:ext uri="{FF2B5EF4-FFF2-40B4-BE49-F238E27FC236}">
                <a16:creationId xmlns:a16="http://schemas.microsoft.com/office/drawing/2014/main" id="{FF9807FB-93E0-50F5-3315-BC98FA3F8A82}"/>
              </a:ext>
            </a:extLst>
          </p:cNvPr>
          <p:cNvSpPr>
            <a:spLocks noGrp="1" noChangeArrowheads="1"/>
          </p:cNvSpPr>
          <p:nvPr>
            <p:ph type="sldNum" sz="quarter" idx="4294967295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fld id="{9D153FFB-A78B-4A22-90F1-B3291DFB712F}" type="slidenum">
              <a:rPr lang="en-US" altLang="en-US" sz="1000" b="0"/>
              <a:pPr eaLnBrk="1" hangingPunct="1"/>
              <a:t>9</a:t>
            </a:fld>
            <a:endParaRPr lang="en-US" altLang="en-US" sz="1000" b="0"/>
          </a:p>
        </p:txBody>
      </p:sp>
      <p:sp>
        <p:nvSpPr>
          <p:cNvPr id="74755" name="Rectangle 7">
            <a:extLst>
              <a:ext uri="{FF2B5EF4-FFF2-40B4-BE49-F238E27FC236}">
                <a16:creationId xmlns:a16="http://schemas.microsoft.com/office/drawing/2014/main" id="{198129BA-ED63-75C5-166A-8C3D530C334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r>
              <a:rPr lang="en-US" altLang="en-US" sz="1000" b="0" i="0"/>
              <a:t>Process Mapping</a:t>
            </a:r>
          </a:p>
        </p:txBody>
      </p:sp>
      <p:sp>
        <p:nvSpPr>
          <p:cNvPr id="74757" name="Rectangle 2">
            <a:extLst>
              <a:ext uri="{FF2B5EF4-FFF2-40B4-BE49-F238E27FC236}">
                <a16:creationId xmlns:a16="http://schemas.microsoft.com/office/drawing/2014/main" id="{532C5256-6A1E-FBC4-B0D8-1928BC2630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50339" y="3319463"/>
            <a:ext cx="365125" cy="18415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eaLnBrk="1" hangingPunct="1"/>
            <a:endParaRPr lang="en-US" altLang="en-US" sz="1200" b="0"/>
          </a:p>
        </p:txBody>
      </p:sp>
      <p:sp>
        <p:nvSpPr>
          <p:cNvPr id="74758" name="Rectangle 3">
            <a:extLst>
              <a:ext uri="{FF2B5EF4-FFF2-40B4-BE49-F238E27FC236}">
                <a16:creationId xmlns:a16="http://schemas.microsoft.com/office/drawing/2014/main" id="{6E387642-C4C1-E910-8258-AA1547FE73F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/>
              <a:t>The Primary Goal Is to Reduce Lead Time </a:t>
            </a:r>
            <a:r>
              <a:rPr lang="en-US" altLang="en-US" i="1" dirty="0"/>
              <a:t>(</a:t>
            </a:r>
            <a:r>
              <a:rPr lang="en-US" altLang="en-US" sz="2800" i="1" dirty="0"/>
              <a:t>While Improving Quality Through Reduced Complexity</a:t>
            </a:r>
            <a:r>
              <a:rPr lang="en-US" altLang="en-US" i="1" dirty="0"/>
              <a:t>)</a:t>
            </a:r>
          </a:p>
        </p:txBody>
      </p:sp>
      <p:sp>
        <p:nvSpPr>
          <p:cNvPr id="74759" name="Rectangle 4">
            <a:extLst>
              <a:ext uri="{FF2B5EF4-FFF2-40B4-BE49-F238E27FC236}">
                <a16:creationId xmlns:a16="http://schemas.microsoft.com/office/drawing/2014/main" id="{C16C5338-41F3-8D3E-A66F-B36577A967C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388271" y="1690688"/>
            <a:ext cx="3289300" cy="4940300"/>
          </a:xfrm>
        </p:spPr>
        <p:txBody>
          <a:bodyPr/>
          <a:lstStyle/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 dirty="0"/>
              <a:t>For each activity, step, or task in the process, classify it as: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 dirty="0"/>
              <a:t>Customer Value Add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 dirty="0"/>
              <a:t>Non-Value Add Required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 dirty="0"/>
              <a:t>Non-Value Add</a:t>
            </a:r>
          </a:p>
          <a:p>
            <a:pPr marL="279400" indent="-279400" eaLnBrk="1" hangingPunct="1">
              <a:tabLst>
                <a:tab pos="1831975" algn="l"/>
              </a:tabLst>
            </a:pPr>
            <a:r>
              <a:rPr lang="en-US" altLang="en-US" sz="2200" dirty="0"/>
              <a:t>Brainstorm ways to: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 dirty="0"/>
              <a:t>Eliminate Non-Value Add activities </a:t>
            </a:r>
            <a:r>
              <a:rPr lang="en-US" altLang="en-US" sz="1600" i="1" u="sng" dirty="0"/>
              <a:t>(typically 80+% of the Lead Time reduction opportunity</a:t>
            </a:r>
            <a:r>
              <a:rPr lang="en-US" altLang="en-US" sz="1800" dirty="0"/>
              <a:t>)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 dirty="0"/>
              <a:t>Improve Customer Value Add activities</a:t>
            </a:r>
          </a:p>
          <a:p>
            <a:pPr marL="622300" lvl="1" indent="-228600" eaLnBrk="1" hangingPunct="1">
              <a:tabLst>
                <a:tab pos="1831975" algn="l"/>
              </a:tabLst>
            </a:pPr>
            <a:r>
              <a:rPr lang="en-US" altLang="en-US" sz="1800" dirty="0"/>
              <a:t>Reduce NVA-R activities</a:t>
            </a:r>
          </a:p>
        </p:txBody>
      </p:sp>
      <p:sp>
        <p:nvSpPr>
          <p:cNvPr id="1360901" name="Rectangle 5">
            <a:extLst>
              <a:ext uri="{FF2B5EF4-FFF2-40B4-BE49-F238E27FC236}">
                <a16:creationId xmlns:a16="http://schemas.microsoft.com/office/drawing/2014/main" id="{1630A9F4-AE83-286C-A9AC-959B39E7A5F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045075" y="4516438"/>
            <a:ext cx="1600200" cy="309562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 Add</a:t>
            </a:r>
          </a:p>
        </p:txBody>
      </p:sp>
      <p:sp>
        <p:nvSpPr>
          <p:cNvPr id="1360902" name="Rectangle 6">
            <a:extLst>
              <a:ext uri="{FF2B5EF4-FFF2-40B4-BE49-F238E27FC236}">
                <a16:creationId xmlns:a16="http://schemas.microsoft.com/office/drawing/2014/main" id="{E33D4C0E-0326-CB30-8796-52C77425B267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5041901" y="2900364"/>
            <a:ext cx="1603375" cy="619125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Contribute to</a:t>
            </a:r>
            <a:b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Customer Needs?</a:t>
            </a:r>
          </a:p>
        </p:txBody>
      </p:sp>
      <p:sp>
        <p:nvSpPr>
          <p:cNvPr id="1360903" name="Rectangle 7">
            <a:extLst>
              <a:ext uri="{FF2B5EF4-FFF2-40B4-BE49-F238E27FC236}">
                <a16:creationId xmlns:a16="http://schemas.microsoft.com/office/drawing/2014/main" id="{2349467E-86B8-4AF3-0B33-E8A8CE835E36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8801100" y="4516438"/>
            <a:ext cx="1600200" cy="309562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Non Value Add</a:t>
            </a:r>
          </a:p>
        </p:txBody>
      </p:sp>
      <p:sp>
        <p:nvSpPr>
          <p:cNvPr id="1360904" name="Rectangle 8">
            <a:extLst>
              <a:ext uri="{FF2B5EF4-FFF2-40B4-BE49-F238E27FC236}">
                <a16:creationId xmlns:a16="http://schemas.microsoft.com/office/drawing/2014/main" id="{394133FE-2441-7762-8DE1-A59EAB1285F8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8797926" y="2900364"/>
            <a:ext cx="1603375" cy="619125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Contribute to the</a:t>
            </a:r>
            <a:br>
              <a:rPr lang="en-US" sz="14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1400" b="0" i="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Business Owners?</a:t>
            </a:r>
          </a:p>
        </p:txBody>
      </p:sp>
      <p:sp>
        <p:nvSpPr>
          <p:cNvPr id="1360905" name="Rectangle 9">
            <a:extLst>
              <a:ext uri="{FF2B5EF4-FFF2-40B4-BE49-F238E27FC236}">
                <a16:creationId xmlns:a16="http://schemas.microsoft.com/office/drawing/2014/main" id="{AC8A0D7E-EE75-2926-8591-B0D4BE1F282B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923088" y="4516438"/>
            <a:ext cx="1600200" cy="309562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 Enabling</a:t>
            </a:r>
          </a:p>
        </p:txBody>
      </p:sp>
      <p:sp>
        <p:nvSpPr>
          <p:cNvPr id="1360906" name="Rectangle 10">
            <a:extLst>
              <a:ext uri="{FF2B5EF4-FFF2-40B4-BE49-F238E27FC236}">
                <a16:creationId xmlns:a16="http://schemas.microsoft.com/office/drawing/2014/main" id="{7EC6DFC8-0E78-1EB5-9E97-CF5277E0135F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919914" y="2295526"/>
            <a:ext cx="1603375" cy="619125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Necessary to</a:t>
            </a:r>
          </a:p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Produce Output?</a:t>
            </a:r>
          </a:p>
        </p:txBody>
      </p:sp>
      <p:sp>
        <p:nvSpPr>
          <p:cNvPr id="1360907" name="Rectangle 11">
            <a:extLst>
              <a:ext uri="{FF2B5EF4-FFF2-40B4-BE49-F238E27FC236}">
                <a16:creationId xmlns:a16="http://schemas.microsoft.com/office/drawing/2014/main" id="{CF99C096-EDCA-4EAD-6DEC-489673A621C1}"/>
              </a:ext>
            </a:extLst>
          </p:cNvPr>
          <p:cNvSpPr>
            <a:spLocks noChangeArrowheads="1"/>
          </p:cNvSpPr>
          <p:nvPr/>
        </p:nvSpPr>
        <p:spPr bwMode="blackWhite">
          <a:xfrm>
            <a:off x="6923088" y="1760538"/>
            <a:ext cx="1600200" cy="309562"/>
          </a:xfrm>
          <a:prstGeom prst="rect">
            <a:avLst/>
          </a:prstGeom>
          <a:gradFill rotWithShape="0">
            <a:gsLst>
              <a:gs pos="0">
                <a:srgbClr val="CC9900"/>
              </a:gs>
              <a:gs pos="50000">
                <a:srgbClr val="DBB84D"/>
              </a:gs>
              <a:gs pos="100000">
                <a:srgbClr val="CC9900"/>
              </a:gs>
            </a:gsLst>
            <a:lin ang="2700000" scaled="1"/>
          </a:gra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>
              <a:defRPr/>
            </a:pPr>
            <a:r>
              <a:rPr lang="en-US" sz="1400" b="0" i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Activity/Task</a:t>
            </a:r>
          </a:p>
        </p:txBody>
      </p:sp>
      <p:cxnSp>
        <p:nvCxnSpPr>
          <p:cNvPr id="74767" name="AutoShape 12">
            <a:extLst>
              <a:ext uri="{FF2B5EF4-FFF2-40B4-BE49-F238E27FC236}">
                <a16:creationId xmlns:a16="http://schemas.microsoft.com/office/drawing/2014/main" id="{A208DAF8-8360-9F7D-ED79-BAC83FDFC227}"/>
              </a:ext>
            </a:extLst>
          </p:cNvPr>
          <p:cNvCxnSpPr>
            <a:cxnSpLocks noChangeShapeType="1"/>
            <a:stCxn id="1360907" idx="2"/>
            <a:endCxn id="1360906" idx="0"/>
          </p:cNvCxnSpPr>
          <p:nvPr/>
        </p:nvCxnSpPr>
        <p:spPr bwMode="auto">
          <a:xfrm rot="5400000">
            <a:off x="7609682" y="2182019"/>
            <a:ext cx="225425" cy="1588"/>
          </a:xfrm>
          <a:prstGeom prst="bentConnector3">
            <a:avLst>
              <a:gd name="adj1" fmla="val 49296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68" name="AutoShape 13">
            <a:extLst>
              <a:ext uri="{FF2B5EF4-FFF2-40B4-BE49-F238E27FC236}">
                <a16:creationId xmlns:a16="http://schemas.microsoft.com/office/drawing/2014/main" id="{C13CF29D-A51D-E628-BCD7-6EECC2F4BEFD}"/>
              </a:ext>
            </a:extLst>
          </p:cNvPr>
          <p:cNvCxnSpPr>
            <a:cxnSpLocks noChangeShapeType="1"/>
            <a:stCxn id="1360906" idx="3"/>
            <a:endCxn id="1360904" idx="0"/>
          </p:cNvCxnSpPr>
          <p:nvPr/>
        </p:nvCxnSpPr>
        <p:spPr bwMode="auto">
          <a:xfrm>
            <a:off x="8523289" y="2605089"/>
            <a:ext cx="1076325" cy="2952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69" name="AutoShape 14">
            <a:extLst>
              <a:ext uri="{FF2B5EF4-FFF2-40B4-BE49-F238E27FC236}">
                <a16:creationId xmlns:a16="http://schemas.microsoft.com/office/drawing/2014/main" id="{7F14340E-F7AC-9B71-6C65-00B2067BD261}"/>
              </a:ext>
            </a:extLst>
          </p:cNvPr>
          <p:cNvCxnSpPr>
            <a:cxnSpLocks noChangeShapeType="1"/>
            <a:stCxn id="1360904" idx="2"/>
            <a:endCxn id="1360903" idx="0"/>
          </p:cNvCxnSpPr>
          <p:nvPr/>
        </p:nvCxnSpPr>
        <p:spPr bwMode="auto">
          <a:xfrm rot="16200000" flipH="1">
            <a:off x="9101932" y="4017170"/>
            <a:ext cx="996950" cy="158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70" name="AutoShape 15">
            <a:extLst>
              <a:ext uri="{FF2B5EF4-FFF2-40B4-BE49-F238E27FC236}">
                <a16:creationId xmlns:a16="http://schemas.microsoft.com/office/drawing/2014/main" id="{E4FB8E9D-BF3B-BE7B-DCD0-58C6EE339834}"/>
              </a:ext>
            </a:extLst>
          </p:cNvPr>
          <p:cNvCxnSpPr>
            <a:cxnSpLocks noChangeShapeType="1"/>
            <a:stCxn id="74757" idx="2"/>
            <a:endCxn id="1360905" idx="0"/>
          </p:cNvCxnSpPr>
          <p:nvPr/>
        </p:nvCxnSpPr>
        <p:spPr bwMode="auto">
          <a:xfrm rot="5400000">
            <a:off x="7971632" y="3255170"/>
            <a:ext cx="1012825" cy="1509712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71" name="AutoShape 16">
            <a:extLst>
              <a:ext uri="{FF2B5EF4-FFF2-40B4-BE49-F238E27FC236}">
                <a16:creationId xmlns:a16="http://schemas.microsoft.com/office/drawing/2014/main" id="{733A8B8B-03F3-4FBC-5B4E-1B0B78C7FDF1}"/>
              </a:ext>
            </a:extLst>
          </p:cNvPr>
          <p:cNvCxnSpPr>
            <a:cxnSpLocks noChangeShapeType="1"/>
            <a:stCxn id="1360902" idx="2"/>
            <a:endCxn id="1360901" idx="0"/>
          </p:cNvCxnSpPr>
          <p:nvPr/>
        </p:nvCxnSpPr>
        <p:spPr bwMode="auto">
          <a:xfrm rot="16200000" flipH="1">
            <a:off x="5345907" y="4017170"/>
            <a:ext cx="996950" cy="1587"/>
          </a:xfrm>
          <a:prstGeom prst="bentConnector3">
            <a:avLst>
              <a:gd name="adj1" fmla="val 50000"/>
            </a:avLst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72" name="AutoShape 17">
            <a:extLst>
              <a:ext uri="{FF2B5EF4-FFF2-40B4-BE49-F238E27FC236}">
                <a16:creationId xmlns:a16="http://schemas.microsoft.com/office/drawing/2014/main" id="{6308AB2A-0BD3-46E0-34A9-42BEAC3E248C}"/>
              </a:ext>
            </a:extLst>
          </p:cNvPr>
          <p:cNvCxnSpPr>
            <a:cxnSpLocks noChangeShapeType="1"/>
            <a:stCxn id="1360906" idx="1"/>
            <a:endCxn id="1360902" idx="0"/>
          </p:cNvCxnSpPr>
          <p:nvPr/>
        </p:nvCxnSpPr>
        <p:spPr bwMode="auto">
          <a:xfrm rot="10800000" flipV="1">
            <a:off x="5843589" y="2605089"/>
            <a:ext cx="1076325" cy="295275"/>
          </a:xfrm>
          <a:prstGeom prst="bentConnector2">
            <a:avLst/>
          </a:prstGeom>
          <a:noFill/>
          <a:ln w="12700">
            <a:solidFill>
              <a:schemeClr val="tx1"/>
            </a:solidFill>
            <a:miter lim="800000"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73" name="AutoShape 18">
            <a:extLst>
              <a:ext uri="{FF2B5EF4-FFF2-40B4-BE49-F238E27FC236}">
                <a16:creationId xmlns:a16="http://schemas.microsoft.com/office/drawing/2014/main" id="{D8CADDC1-F440-CD37-5329-EA9ED61D7FFE}"/>
              </a:ext>
            </a:extLst>
          </p:cNvPr>
          <p:cNvCxnSpPr>
            <a:cxnSpLocks noChangeShapeType="1"/>
            <a:stCxn id="1360902" idx="3"/>
            <a:endCxn id="1360904" idx="1"/>
          </p:cNvCxnSpPr>
          <p:nvPr/>
        </p:nvCxnSpPr>
        <p:spPr bwMode="auto">
          <a:xfrm>
            <a:off x="6645275" y="3209925"/>
            <a:ext cx="2152650" cy="0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4774" name="Text Box 19">
            <a:extLst>
              <a:ext uri="{FF2B5EF4-FFF2-40B4-BE49-F238E27FC236}">
                <a16:creationId xmlns:a16="http://schemas.microsoft.com/office/drawing/2014/main" id="{CF76DE00-9C1D-92D3-F982-5BF59CE8B3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08764" y="2982914"/>
            <a:ext cx="3952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i="0"/>
              <a:t>No</a:t>
            </a:r>
          </a:p>
        </p:txBody>
      </p:sp>
      <p:sp>
        <p:nvSpPr>
          <p:cNvPr id="74775" name="Text Box 20">
            <a:extLst>
              <a:ext uri="{FF2B5EF4-FFF2-40B4-BE49-F238E27FC236}">
                <a16:creationId xmlns:a16="http://schemas.microsoft.com/office/drawing/2014/main" id="{96262F77-2B93-B42B-0FD9-BDDE41C40A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08751" y="2378075"/>
            <a:ext cx="45402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i="0"/>
              <a:t>Yes</a:t>
            </a:r>
          </a:p>
        </p:txBody>
      </p:sp>
      <p:sp>
        <p:nvSpPr>
          <p:cNvPr id="74776" name="Text Box 21">
            <a:extLst>
              <a:ext uri="{FF2B5EF4-FFF2-40B4-BE49-F238E27FC236}">
                <a16:creationId xmlns:a16="http://schemas.microsoft.com/office/drawing/2014/main" id="{CFD86EB9-4264-A5A6-FFF1-2A0604F788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64550" y="2378075"/>
            <a:ext cx="395288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i="0"/>
              <a:t>No</a:t>
            </a:r>
          </a:p>
        </p:txBody>
      </p:sp>
      <p:sp>
        <p:nvSpPr>
          <p:cNvPr id="74777" name="Text Box 22">
            <a:extLst>
              <a:ext uri="{FF2B5EF4-FFF2-40B4-BE49-F238E27FC236}">
                <a16:creationId xmlns:a16="http://schemas.microsoft.com/office/drawing/2014/main" id="{05AD25B3-5701-39A8-D027-02ACD3DA43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05489" y="3475039"/>
            <a:ext cx="4540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i="0"/>
              <a:t>Yes</a:t>
            </a:r>
          </a:p>
        </p:txBody>
      </p:sp>
      <p:sp>
        <p:nvSpPr>
          <p:cNvPr id="74778" name="Text Box 23">
            <a:extLst>
              <a:ext uri="{FF2B5EF4-FFF2-40B4-BE49-F238E27FC236}">
                <a16:creationId xmlns:a16="http://schemas.microsoft.com/office/drawing/2014/main" id="{24A6018D-73B1-BA42-FEB2-F771A39A00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5389" y="3475039"/>
            <a:ext cx="454025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i="0"/>
              <a:t>Yes</a:t>
            </a:r>
          </a:p>
        </p:txBody>
      </p:sp>
      <p:sp>
        <p:nvSpPr>
          <p:cNvPr id="74779" name="Text Box 24">
            <a:extLst>
              <a:ext uri="{FF2B5EF4-FFF2-40B4-BE49-F238E27FC236}">
                <a16:creationId xmlns:a16="http://schemas.microsoft.com/office/drawing/2014/main" id="{239D9278-A092-8451-747A-BE80E23370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45639" y="3475039"/>
            <a:ext cx="395287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l" eaLnBrk="1" hangingPunct="1"/>
            <a:r>
              <a:rPr lang="en-US" altLang="en-US" sz="1200" i="0"/>
              <a:t>No</a:t>
            </a:r>
          </a:p>
        </p:txBody>
      </p:sp>
      <p:sp>
        <p:nvSpPr>
          <p:cNvPr id="74780" name="Text Box 25">
            <a:extLst>
              <a:ext uri="{FF2B5EF4-FFF2-40B4-BE49-F238E27FC236}">
                <a16:creationId xmlns:a16="http://schemas.microsoft.com/office/drawing/2014/main" id="{E824674A-123E-BE97-4EE8-70840E6960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5900" y="5183188"/>
            <a:ext cx="1098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600" i="0">
                <a:solidFill>
                  <a:schemeClr val="tx2"/>
                </a:solidFill>
              </a:rPr>
              <a:t>Optimize</a:t>
            </a:r>
          </a:p>
        </p:txBody>
      </p:sp>
      <p:sp>
        <p:nvSpPr>
          <p:cNvPr id="74781" name="Text Box 26">
            <a:extLst>
              <a:ext uri="{FF2B5EF4-FFF2-40B4-BE49-F238E27FC236}">
                <a16:creationId xmlns:a16="http://schemas.microsoft.com/office/drawing/2014/main" id="{B2A2ABE8-7AD4-1153-9447-422B64D193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53288" y="5183188"/>
            <a:ext cx="9398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600" i="0">
                <a:solidFill>
                  <a:schemeClr val="tx2"/>
                </a:solidFill>
              </a:rPr>
              <a:t>Reduce</a:t>
            </a:r>
          </a:p>
        </p:txBody>
      </p:sp>
      <p:sp>
        <p:nvSpPr>
          <p:cNvPr id="74782" name="Text Box 27">
            <a:extLst>
              <a:ext uri="{FF2B5EF4-FFF2-40B4-BE49-F238E27FC236}">
                <a16:creationId xmlns:a16="http://schemas.microsoft.com/office/drawing/2014/main" id="{AF641D9D-AD06-E253-2A6F-BAD2F5312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028114" y="5183188"/>
            <a:ext cx="1146175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 eaLnBrk="0" hangingPunct="0"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1400" b="1" i="1"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 algn="ctr" eaLnBrk="1" hangingPunct="1"/>
            <a:r>
              <a:rPr lang="en-US" altLang="en-US" sz="1600" i="0">
                <a:solidFill>
                  <a:schemeClr val="tx2"/>
                </a:solidFill>
              </a:rPr>
              <a:t>Eliminate</a:t>
            </a:r>
          </a:p>
        </p:txBody>
      </p:sp>
      <p:cxnSp>
        <p:nvCxnSpPr>
          <p:cNvPr id="74783" name="AutoShape 28">
            <a:extLst>
              <a:ext uri="{FF2B5EF4-FFF2-40B4-BE49-F238E27FC236}">
                <a16:creationId xmlns:a16="http://schemas.microsoft.com/office/drawing/2014/main" id="{363738A2-E36F-360E-F80A-7208C6443E73}"/>
              </a:ext>
            </a:extLst>
          </p:cNvPr>
          <p:cNvCxnSpPr>
            <a:cxnSpLocks noChangeShapeType="1"/>
            <a:stCxn id="1360901" idx="2"/>
            <a:endCxn id="74780" idx="0"/>
          </p:cNvCxnSpPr>
          <p:nvPr/>
        </p:nvCxnSpPr>
        <p:spPr bwMode="auto">
          <a:xfrm>
            <a:off x="5845175" y="4826000"/>
            <a:ext cx="0" cy="3571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4" name="AutoShape 29">
            <a:extLst>
              <a:ext uri="{FF2B5EF4-FFF2-40B4-BE49-F238E27FC236}">
                <a16:creationId xmlns:a16="http://schemas.microsoft.com/office/drawing/2014/main" id="{8F24719B-5DB0-B1C5-F5CC-0606D736B098}"/>
              </a:ext>
            </a:extLst>
          </p:cNvPr>
          <p:cNvCxnSpPr>
            <a:cxnSpLocks noChangeShapeType="1"/>
            <a:stCxn id="1360905" idx="2"/>
            <a:endCxn id="74781" idx="0"/>
          </p:cNvCxnSpPr>
          <p:nvPr/>
        </p:nvCxnSpPr>
        <p:spPr bwMode="auto">
          <a:xfrm>
            <a:off x="7723188" y="4826000"/>
            <a:ext cx="0" cy="3571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74785" name="AutoShape 30">
            <a:extLst>
              <a:ext uri="{FF2B5EF4-FFF2-40B4-BE49-F238E27FC236}">
                <a16:creationId xmlns:a16="http://schemas.microsoft.com/office/drawing/2014/main" id="{588FDBF6-AC4C-B95C-D5EA-E8C57247FD0C}"/>
              </a:ext>
            </a:extLst>
          </p:cNvPr>
          <p:cNvCxnSpPr>
            <a:cxnSpLocks noChangeShapeType="1"/>
            <a:stCxn id="1360903" idx="2"/>
            <a:endCxn id="74782" idx="0"/>
          </p:cNvCxnSpPr>
          <p:nvPr/>
        </p:nvCxnSpPr>
        <p:spPr bwMode="auto">
          <a:xfrm>
            <a:off x="9601200" y="4826000"/>
            <a:ext cx="0" cy="357188"/>
          </a:xfrm>
          <a:prstGeom prst="straightConnector1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1235</Words>
  <Application>Microsoft Office PowerPoint</Application>
  <PresentationFormat>Widescreen</PresentationFormat>
  <Paragraphs>199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Aptos</vt:lpstr>
      <vt:lpstr>Aptos Display</vt:lpstr>
      <vt:lpstr>Arial</vt:lpstr>
      <vt:lpstr>Arial Narrow</vt:lpstr>
      <vt:lpstr>Calibri</vt:lpstr>
      <vt:lpstr>Times New Roman</vt:lpstr>
      <vt:lpstr>Wingdings</vt:lpstr>
      <vt:lpstr>office theme</vt:lpstr>
      <vt:lpstr>Non-Value Added Analysis</vt:lpstr>
      <vt:lpstr>Non-Value Added Analysis</vt:lpstr>
      <vt:lpstr>A Good Process Map Is Critical to  Performing Non-Value Added Analysis</vt:lpstr>
      <vt:lpstr>All Process Activities Can Be  Classified into Three Categories</vt:lpstr>
      <vt:lpstr>Customer Value Add (CVA) Definition</vt:lpstr>
      <vt:lpstr>Non-Value Add-Required (NVA-R) Definition</vt:lpstr>
      <vt:lpstr>Non-Value Add (NVA) Definition</vt:lpstr>
      <vt:lpstr>Waste Increases Lead Time</vt:lpstr>
      <vt:lpstr>The Primary Goal Is to Reduce Lead Time (While Improving Quality Through Reduced Complexity)</vt:lpstr>
      <vt:lpstr>Why Is Reducing Lead Time Beneficial? </vt:lpstr>
      <vt:lpstr>Process Lead Time</vt:lpstr>
      <vt:lpstr>Non-Value Added Analysis Approach</vt:lpstr>
      <vt:lpstr>CVA, NVA-R, and NVA Activities</vt:lpstr>
      <vt:lpstr>Takeaways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Nathaniel Merwin</cp:lastModifiedBy>
  <cp:revision>2</cp:revision>
  <dcterms:created xsi:type="dcterms:W3CDTF">2025-11-09T03:44:40Z</dcterms:created>
  <dcterms:modified xsi:type="dcterms:W3CDTF">2025-11-18T16:41:59Z</dcterms:modified>
</cp:coreProperties>
</file>