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908" r:id="rId2"/>
    <p:sldId id="751" r:id="rId3"/>
    <p:sldId id="810" r:id="rId4"/>
    <p:sldId id="7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E9180B-D893-A0FB-8563-89F4D9073AAC}" v="5" dt="2025-11-18T16:24:15.637"/>
    <p1510:client id="{BFEA91F8-8839-4795-8670-E9A2FE0914AD}" v="3" dt="2025-11-18T16:26:43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iel Merwin" userId="199527938500e58e" providerId="LiveId" clId="{629221BB-5FFC-4C8F-A2F2-7182DE4EBEF2}"/>
    <pc:docChg chg="custSel modSld modMainMaster">
      <pc:chgData name="Nathaniel Merwin" userId="199527938500e58e" providerId="LiveId" clId="{629221BB-5FFC-4C8F-A2F2-7182DE4EBEF2}" dt="2025-11-18T16:26:43.544" v="16" actId="478"/>
      <pc:docMkLst>
        <pc:docMk/>
      </pc:docMkLst>
      <pc:sldChg chg="delSp">
        <pc:chgData name="Nathaniel Merwin" userId="199527938500e58e" providerId="LiveId" clId="{629221BB-5FFC-4C8F-A2F2-7182DE4EBEF2}" dt="2025-11-18T16:26:39.529" v="13" actId="478"/>
        <pc:sldMkLst>
          <pc:docMk/>
          <pc:sldMk cId="0" sldId="751"/>
        </pc:sldMkLst>
        <pc:spChg chg="del">
          <ac:chgData name="Nathaniel Merwin" userId="199527938500e58e" providerId="LiveId" clId="{629221BB-5FFC-4C8F-A2F2-7182DE4EBEF2}" dt="2025-11-18T16:26:39.529" v="13" actId="478"/>
          <ac:spMkLst>
            <pc:docMk/>
            <pc:sldMk cId="0" sldId="751"/>
            <ac:spMk id="56324" creationId="{A924DB82-2F55-6D9E-B0B7-092006EF5E1F}"/>
          </ac:spMkLst>
        </pc:spChg>
      </pc:sldChg>
      <pc:sldChg chg="delSp">
        <pc:chgData name="Nathaniel Merwin" userId="199527938500e58e" providerId="LiveId" clId="{629221BB-5FFC-4C8F-A2F2-7182DE4EBEF2}" dt="2025-11-18T16:26:43.544" v="16" actId="478"/>
        <pc:sldMkLst>
          <pc:docMk/>
          <pc:sldMk cId="0" sldId="781"/>
        </pc:sldMkLst>
        <pc:spChg chg="del">
          <ac:chgData name="Nathaniel Merwin" userId="199527938500e58e" providerId="LiveId" clId="{629221BB-5FFC-4C8F-A2F2-7182DE4EBEF2}" dt="2025-11-18T16:26:43.544" v="16" actId="478"/>
          <ac:spMkLst>
            <pc:docMk/>
            <pc:sldMk cId="0" sldId="781"/>
            <ac:spMk id="60420" creationId="{BB5BCB26-D59F-2B28-B864-3CB7B26783E2}"/>
          </ac:spMkLst>
        </pc:spChg>
      </pc:sldChg>
      <pc:sldChg chg="delSp modSp mod">
        <pc:chgData name="Nathaniel Merwin" userId="199527938500e58e" providerId="LiveId" clId="{629221BB-5FFC-4C8F-A2F2-7182DE4EBEF2}" dt="2025-11-18T16:26:42.175" v="15" actId="478"/>
        <pc:sldMkLst>
          <pc:docMk/>
          <pc:sldMk cId="0" sldId="810"/>
        </pc:sldMkLst>
        <pc:spChg chg="del mod">
          <ac:chgData name="Nathaniel Merwin" userId="199527938500e58e" providerId="LiveId" clId="{629221BB-5FFC-4C8F-A2F2-7182DE4EBEF2}" dt="2025-11-18T16:26:42.175" v="15" actId="478"/>
          <ac:spMkLst>
            <pc:docMk/>
            <pc:sldMk cId="0" sldId="810"/>
            <ac:spMk id="58372" creationId="{998089F7-BD4E-B295-4C95-8FB0D32EEAFC}"/>
          </ac:spMkLst>
        </pc:spChg>
      </pc:sldChg>
      <pc:sldChg chg="modSp mod">
        <pc:chgData name="Nathaniel Merwin" userId="199527938500e58e" providerId="LiveId" clId="{629221BB-5FFC-4C8F-A2F2-7182DE4EBEF2}" dt="2025-11-18T16:26:22.214" v="12" actId="1076"/>
        <pc:sldMkLst>
          <pc:docMk/>
          <pc:sldMk cId="0" sldId="908"/>
        </pc:sldMkLst>
        <pc:spChg chg="mod">
          <ac:chgData name="Nathaniel Merwin" userId="199527938500e58e" providerId="LiveId" clId="{629221BB-5FFC-4C8F-A2F2-7182DE4EBEF2}" dt="2025-11-18T16:26:22.214" v="12" actId="1076"/>
          <ac:spMkLst>
            <pc:docMk/>
            <pc:sldMk cId="0" sldId="908"/>
            <ac:spMk id="54274" creationId="{E9260B35-EB6B-03E7-9BE5-A022E440A28B}"/>
          </ac:spMkLst>
        </pc:spChg>
      </pc:sldChg>
      <pc:sldMasterChg chg="delSp mod modSldLayout">
        <pc:chgData name="Nathaniel Merwin" userId="199527938500e58e" providerId="LiveId" clId="{629221BB-5FFC-4C8F-A2F2-7182DE4EBEF2}" dt="2025-11-18T16:26:11.979" v="11" actId="478"/>
        <pc:sldMasterMkLst>
          <pc:docMk/>
          <pc:sldMasterMk cId="2460954070" sldId="2147483660"/>
        </pc:sldMasterMkLst>
        <pc:spChg chg="del">
          <ac:chgData name="Nathaniel Merwin" userId="199527938500e58e" providerId="LiveId" clId="{629221BB-5FFC-4C8F-A2F2-7182DE4EBEF2}" dt="2025-11-18T16:25:55.966" v="0" actId="478"/>
          <ac:spMkLst>
            <pc:docMk/>
            <pc:sldMasterMk cId="2460954070" sldId="2147483660"/>
            <ac:spMk id="4" creationId="{00000000-0000-0000-0000-000000000000}"/>
          </ac:spMkLst>
        </pc:spChg>
        <pc:sldLayoutChg chg="delSp mod">
          <pc:chgData name="Nathaniel Merwin" userId="199527938500e58e" providerId="LiveId" clId="{629221BB-5FFC-4C8F-A2F2-7182DE4EBEF2}" dt="2025-11-18T16:25:58.334" v="1" actId="478"/>
          <pc:sldLayoutMkLst>
            <pc:docMk/>
            <pc:sldMasterMk cId="2460954070" sldId="2147483660"/>
            <pc:sldLayoutMk cId="2385387890" sldId="2147483661"/>
          </pc:sldLayoutMkLst>
          <pc:spChg chg="del">
            <ac:chgData name="Nathaniel Merwin" userId="199527938500e58e" providerId="LiveId" clId="{629221BB-5FFC-4C8F-A2F2-7182DE4EBEF2}" dt="2025-11-18T16:25:58.334" v="1" actId="478"/>
            <ac:spMkLst>
              <pc:docMk/>
              <pc:sldMasterMk cId="2460954070" sldId="2147483660"/>
              <pc:sldLayoutMk cId="2385387890" sldId="2147483661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5:59.877" v="2" actId="478"/>
          <pc:sldLayoutMkLst>
            <pc:docMk/>
            <pc:sldMasterMk cId="2460954070" sldId="2147483660"/>
            <pc:sldLayoutMk cId="949138452" sldId="2147483662"/>
          </pc:sldLayoutMkLst>
          <pc:spChg chg="del">
            <ac:chgData name="Nathaniel Merwin" userId="199527938500e58e" providerId="LiveId" clId="{629221BB-5FFC-4C8F-A2F2-7182DE4EBEF2}" dt="2025-11-18T16:25:59.877" v="2" actId="478"/>
            <ac:spMkLst>
              <pc:docMk/>
              <pc:sldMasterMk cId="2460954070" sldId="2147483660"/>
              <pc:sldLayoutMk cId="949138452" sldId="2147483662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01.159" v="3" actId="478"/>
          <pc:sldLayoutMkLst>
            <pc:docMk/>
            <pc:sldMasterMk cId="2460954070" sldId="2147483660"/>
            <pc:sldLayoutMk cId="2591524520" sldId="2147483663"/>
          </pc:sldLayoutMkLst>
          <pc:spChg chg="del">
            <ac:chgData name="Nathaniel Merwin" userId="199527938500e58e" providerId="LiveId" clId="{629221BB-5FFC-4C8F-A2F2-7182DE4EBEF2}" dt="2025-11-18T16:26:01.159" v="3" actId="478"/>
            <ac:spMkLst>
              <pc:docMk/>
              <pc:sldMasterMk cId="2460954070" sldId="2147483660"/>
              <pc:sldLayoutMk cId="2591524520" sldId="2147483663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02.358" v="4" actId="478"/>
          <pc:sldLayoutMkLst>
            <pc:docMk/>
            <pc:sldMasterMk cId="2460954070" sldId="2147483660"/>
            <pc:sldLayoutMk cId="1203092039" sldId="2147483664"/>
          </pc:sldLayoutMkLst>
          <pc:spChg chg="del">
            <ac:chgData name="Nathaniel Merwin" userId="199527938500e58e" providerId="LiveId" clId="{629221BB-5FFC-4C8F-A2F2-7182DE4EBEF2}" dt="2025-11-18T16:26:02.358" v="4" actId="478"/>
            <ac:spMkLst>
              <pc:docMk/>
              <pc:sldMasterMk cId="2460954070" sldId="2147483660"/>
              <pc:sldLayoutMk cId="1203092039" sldId="2147483664"/>
              <ac:spMk id="5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03.467" v="5" actId="478"/>
          <pc:sldLayoutMkLst>
            <pc:docMk/>
            <pc:sldMasterMk cId="2460954070" sldId="2147483660"/>
            <pc:sldLayoutMk cId="3733172339" sldId="2147483665"/>
          </pc:sldLayoutMkLst>
          <pc:spChg chg="del">
            <ac:chgData name="Nathaniel Merwin" userId="199527938500e58e" providerId="LiveId" clId="{629221BB-5FFC-4C8F-A2F2-7182DE4EBEF2}" dt="2025-11-18T16:26:03.467" v="5" actId="478"/>
            <ac:spMkLst>
              <pc:docMk/>
              <pc:sldMasterMk cId="2460954070" sldId="2147483660"/>
              <pc:sldLayoutMk cId="3733172339" sldId="2147483665"/>
              <ac:spMk id="7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04.962" v="6" actId="478"/>
          <pc:sldLayoutMkLst>
            <pc:docMk/>
            <pc:sldMasterMk cId="2460954070" sldId="2147483660"/>
            <pc:sldLayoutMk cId="3210312558" sldId="2147483666"/>
          </pc:sldLayoutMkLst>
          <pc:spChg chg="del">
            <ac:chgData name="Nathaniel Merwin" userId="199527938500e58e" providerId="LiveId" clId="{629221BB-5FFC-4C8F-A2F2-7182DE4EBEF2}" dt="2025-11-18T16:26:04.962" v="6" actId="478"/>
            <ac:spMkLst>
              <pc:docMk/>
              <pc:sldMasterMk cId="2460954070" sldId="2147483660"/>
              <pc:sldLayoutMk cId="3210312558" sldId="2147483666"/>
              <ac:spMk id="3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06.477" v="7" actId="478"/>
          <pc:sldLayoutMkLst>
            <pc:docMk/>
            <pc:sldMasterMk cId="2460954070" sldId="2147483660"/>
            <pc:sldLayoutMk cId="3146388984" sldId="2147483667"/>
          </pc:sldLayoutMkLst>
          <pc:spChg chg="del">
            <ac:chgData name="Nathaniel Merwin" userId="199527938500e58e" providerId="LiveId" clId="{629221BB-5FFC-4C8F-A2F2-7182DE4EBEF2}" dt="2025-11-18T16:26:06.477" v="7" actId="478"/>
            <ac:spMkLst>
              <pc:docMk/>
              <pc:sldMasterMk cId="2460954070" sldId="2147483660"/>
              <pc:sldLayoutMk cId="3146388984" sldId="2147483667"/>
              <ac:spMk id="2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07.924" v="8" actId="478"/>
          <pc:sldLayoutMkLst>
            <pc:docMk/>
            <pc:sldMasterMk cId="2460954070" sldId="2147483660"/>
            <pc:sldLayoutMk cId="3171841454" sldId="2147483668"/>
          </pc:sldLayoutMkLst>
          <pc:spChg chg="del">
            <ac:chgData name="Nathaniel Merwin" userId="199527938500e58e" providerId="LiveId" clId="{629221BB-5FFC-4C8F-A2F2-7182DE4EBEF2}" dt="2025-11-18T16:26:07.924" v="8" actId="478"/>
            <ac:spMkLst>
              <pc:docMk/>
              <pc:sldMasterMk cId="2460954070" sldId="2147483660"/>
              <pc:sldLayoutMk cId="3171841454" sldId="2147483668"/>
              <ac:spMk id="5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09.782" v="9" actId="478"/>
          <pc:sldLayoutMkLst>
            <pc:docMk/>
            <pc:sldMasterMk cId="2460954070" sldId="2147483660"/>
            <pc:sldLayoutMk cId="1718958274" sldId="2147483669"/>
          </pc:sldLayoutMkLst>
          <pc:spChg chg="del">
            <ac:chgData name="Nathaniel Merwin" userId="199527938500e58e" providerId="LiveId" clId="{629221BB-5FFC-4C8F-A2F2-7182DE4EBEF2}" dt="2025-11-18T16:26:09.782" v="9" actId="478"/>
            <ac:spMkLst>
              <pc:docMk/>
              <pc:sldMasterMk cId="2460954070" sldId="2147483660"/>
              <pc:sldLayoutMk cId="1718958274" sldId="2147483669"/>
              <ac:spMk id="5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10.886" v="10" actId="478"/>
          <pc:sldLayoutMkLst>
            <pc:docMk/>
            <pc:sldMasterMk cId="2460954070" sldId="2147483660"/>
            <pc:sldLayoutMk cId="2202905451" sldId="2147483670"/>
          </pc:sldLayoutMkLst>
          <pc:spChg chg="del">
            <ac:chgData name="Nathaniel Merwin" userId="199527938500e58e" providerId="LiveId" clId="{629221BB-5FFC-4C8F-A2F2-7182DE4EBEF2}" dt="2025-11-18T16:26:10.886" v="10" actId="478"/>
            <ac:spMkLst>
              <pc:docMk/>
              <pc:sldMasterMk cId="2460954070" sldId="2147483660"/>
              <pc:sldLayoutMk cId="2202905451" sldId="2147483670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26:11.979" v="11" actId="478"/>
          <pc:sldLayoutMkLst>
            <pc:docMk/>
            <pc:sldMasterMk cId="2460954070" sldId="2147483660"/>
            <pc:sldLayoutMk cId="3479445657" sldId="2147483671"/>
          </pc:sldLayoutMkLst>
          <pc:spChg chg="del">
            <ac:chgData name="Nathaniel Merwin" userId="199527938500e58e" providerId="LiveId" clId="{629221BB-5FFC-4C8F-A2F2-7182DE4EBEF2}" dt="2025-11-18T16:26:11.979" v="11" actId="478"/>
            <ac:spMkLst>
              <pc:docMk/>
              <pc:sldMasterMk cId="2460954070" sldId="2147483660"/>
              <pc:sldLayoutMk cId="3479445657" sldId="2147483671"/>
              <ac:spMk id="4" creationId="{00000000-0000-0000-0000-000000000000}"/>
            </ac:spMkLst>
          </pc:spChg>
        </pc:sldLayoutChg>
      </pc:sldMasterChg>
    </pc:docChg>
  </pc:docChgLst>
  <pc:docChgLst>
    <pc:chgData name="Nathaniel Merwin" userId="199527938500e58e" providerId="Windows Live" clId="Web-{3DAF98C8-456D-47A5-99E6-33D1F72556FB}"/>
    <pc:docChg chg="addSld">
      <pc:chgData name="Nathaniel Merwin" userId="199527938500e58e" providerId="Windows Live" clId="Web-{3DAF98C8-456D-47A5-99E6-33D1F72556FB}" dt="2025-11-09T03:55:33.624" v="3"/>
      <pc:docMkLst>
        <pc:docMk/>
      </pc:docMkLst>
      <pc:sldChg chg="add">
        <pc:chgData name="Nathaniel Merwin" userId="199527938500e58e" providerId="Windows Live" clId="Web-{3DAF98C8-456D-47A5-99E6-33D1F72556FB}" dt="2025-11-09T03:55:33.499" v="1"/>
        <pc:sldMkLst>
          <pc:docMk/>
          <pc:sldMk cId="0" sldId="751"/>
        </pc:sldMkLst>
      </pc:sldChg>
      <pc:sldChg chg="add">
        <pc:chgData name="Nathaniel Merwin" userId="199527938500e58e" providerId="Windows Live" clId="Web-{3DAF98C8-456D-47A5-99E6-33D1F72556FB}" dt="2025-11-09T03:55:33.624" v="3"/>
        <pc:sldMkLst>
          <pc:docMk/>
          <pc:sldMk cId="0" sldId="781"/>
        </pc:sldMkLst>
      </pc:sldChg>
      <pc:sldChg chg="add">
        <pc:chgData name="Nathaniel Merwin" userId="199527938500e58e" providerId="Windows Live" clId="Web-{3DAF98C8-456D-47A5-99E6-33D1F72556FB}" dt="2025-11-09T03:55:33.562" v="2"/>
        <pc:sldMkLst>
          <pc:docMk/>
          <pc:sldMk cId="0" sldId="810"/>
        </pc:sldMkLst>
      </pc:sldChg>
      <pc:sldChg chg="add">
        <pc:chgData name="Nathaniel Merwin" userId="199527938500e58e" providerId="Windows Live" clId="Web-{3DAF98C8-456D-47A5-99E6-33D1F72556FB}" dt="2025-11-09T03:55:33.374" v="0"/>
        <pc:sldMkLst>
          <pc:docMk/>
          <pc:sldMk cId="0" sldId="908"/>
        </pc:sldMkLst>
      </pc:sldChg>
    </pc:docChg>
  </pc:docChgLst>
  <pc:docChgLst>
    <pc:chgData name="Nathaniel Merwin" userId="199527938500e58e" providerId="Windows Live" clId="Web-{74E9180B-D893-A0FB-8563-89F4D9073AAC}"/>
    <pc:docChg chg="delSld modSld">
      <pc:chgData name="Nathaniel Merwin" userId="199527938500e58e" providerId="Windows Live" clId="Web-{74E9180B-D893-A0FB-8563-89F4D9073AAC}" dt="2025-11-18T16:24:15.637" v="3"/>
      <pc:docMkLst>
        <pc:docMk/>
      </pc:docMkLst>
      <pc:sldChg chg="del">
        <pc:chgData name="Nathaniel Merwin" userId="199527938500e58e" providerId="Windows Live" clId="Web-{74E9180B-D893-A0FB-8563-89F4D9073AAC}" dt="2025-11-18T16:23:48.418" v="0"/>
        <pc:sldMkLst>
          <pc:docMk/>
          <pc:sldMk cId="109857222" sldId="256"/>
        </pc:sldMkLst>
      </pc:sldChg>
      <pc:sldChg chg="delSp modSp">
        <pc:chgData name="Nathaniel Merwin" userId="199527938500e58e" providerId="Windows Live" clId="Web-{74E9180B-D893-A0FB-8563-89F4D9073AAC}" dt="2025-11-18T16:24:15.637" v="3"/>
        <pc:sldMkLst>
          <pc:docMk/>
          <pc:sldMk cId="0" sldId="751"/>
        </pc:sldMkLst>
        <pc:spChg chg="del mod">
          <ac:chgData name="Nathaniel Merwin" userId="199527938500e58e" providerId="Windows Live" clId="Web-{74E9180B-D893-A0FB-8563-89F4D9073AAC}" dt="2025-11-18T16:24:15.637" v="3"/>
          <ac:spMkLst>
            <pc:docMk/>
            <pc:sldMk cId="0" sldId="751"/>
            <ac:spMk id="56325" creationId="{D92E28EF-6153-9A37-E45A-D80DFD34D61D}"/>
          </ac:spMkLst>
        </pc:spChg>
      </pc:sldChg>
      <pc:sldChg chg="modSp">
        <pc:chgData name="Nathaniel Merwin" userId="199527938500e58e" providerId="Windows Live" clId="Web-{74E9180B-D893-A0FB-8563-89F4D9073AAC}" dt="2025-11-18T16:23:59.012" v="1" actId="1076"/>
        <pc:sldMkLst>
          <pc:docMk/>
          <pc:sldMk cId="0" sldId="908"/>
        </pc:sldMkLst>
        <pc:spChg chg="mod">
          <ac:chgData name="Nathaniel Merwin" userId="199527938500e58e" providerId="Windows Live" clId="Web-{74E9180B-D893-A0FB-8563-89F4D9073AAC}" dt="2025-11-18T16:23:59.012" v="1" actId="1076"/>
          <ac:spMkLst>
            <pc:docMk/>
            <pc:sldMk cId="0" sldId="908"/>
            <ac:spMk id="54274" creationId="{E9260B35-EB6B-03E7-9BE5-A022E440A2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0A266-6E1B-43C3-817C-02D0B525364D}" type="datetimeFigureOut"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6522F-E3DE-4207-A73A-A6DE62D59A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85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067DC770-1F7E-5D10-D2DF-DF891E7B49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42950" indent="-28575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430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002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574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146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29718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290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8862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23778B8-E20B-4BFB-B0E3-FA1B351B4AC4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868C9EC9-1416-C555-7881-B263514005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7A64A299-4CC1-DD40-D25C-2B3C91BBB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D51108EE-703D-5F29-C946-A3089AC4CB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42950" indent="-28575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430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002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574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146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29718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290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8862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A72254-2150-44C0-8CB8-E2A72FE39AF6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EB2EC8A2-2192-F861-1730-94909D963E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A0093F50-6B46-930F-CCDD-A3CD74E634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2D95C501-D488-6E11-1B5F-F0E549C43D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42950" indent="-28575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430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002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574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146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29718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290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8862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5236DB4-63E2-45FD-B9A0-597DA96D6067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2C8795C1-269D-CE51-6271-853C8FF6F2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279CE3F1-3628-F46F-FE5E-0AC8CFB24E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6ABD0093-4D1B-C759-8787-C60511F3A1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42950" indent="-28575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430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002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57400" indent="-228600" defTabSz="969963">
              <a:spcBef>
                <a:spcPct val="30000"/>
              </a:spcBef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146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29718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290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886200" indent="-228600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BE25E9-FB6A-47AD-A9C6-2BBBD9CED722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17556759-398C-9EE7-26B2-AE427AF095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51A14B77-3634-A008-7632-0456E17DC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E9260B35-EB6B-03E7-9BE5-A022E440A2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111500" y="2816225"/>
            <a:ext cx="5969000" cy="612775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</a:rPr>
              <a:t>Effective Meetings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>
            <a:extLst>
              <a:ext uri="{FF2B5EF4-FFF2-40B4-BE49-F238E27FC236}">
                <a16:creationId xmlns:a16="http://schemas.microsoft.com/office/drawing/2014/main" id="{4FAF1FFC-9B46-2B47-4266-2D982EFB33A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DB1E0A-B2FB-4836-8E4E-D36EC176D027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56323" name="Rectangle 7">
            <a:extLst>
              <a:ext uri="{FF2B5EF4-FFF2-40B4-BE49-F238E27FC236}">
                <a16:creationId xmlns:a16="http://schemas.microsoft.com/office/drawing/2014/main" id="{0E91D978-FF7E-AB33-935A-EBF17B601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Project Management</a:t>
            </a:r>
          </a:p>
        </p:txBody>
      </p:sp>
      <p:sp>
        <p:nvSpPr>
          <p:cNvPr id="56326" name="Rectangle 21">
            <a:extLst>
              <a:ext uri="{FF2B5EF4-FFF2-40B4-BE49-F238E27FC236}">
                <a16:creationId xmlns:a16="http://schemas.microsoft.com/office/drawing/2014/main" id="{93851CD9-9123-07A6-C55B-126324EDD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Effective Team Meetings</a:t>
            </a:r>
          </a:p>
        </p:txBody>
      </p:sp>
      <p:sp>
        <p:nvSpPr>
          <p:cNvPr id="56327" name="Rectangle 22">
            <a:extLst>
              <a:ext uri="{FF2B5EF4-FFF2-40B4-BE49-F238E27FC236}">
                <a16:creationId xmlns:a16="http://schemas.microsoft.com/office/drawing/2014/main" id="{0260C526-C0A5-02CA-82E0-CEAA362DA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368425"/>
            <a:ext cx="8518525" cy="4903788"/>
          </a:xfrm>
        </p:spPr>
        <p:txBody>
          <a:bodyPr/>
          <a:lstStyle/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Ensure that meetings have useful content</a:t>
            </a:r>
            <a:r>
              <a:rPr lang="en-US" altLang="en-US" sz="1700"/>
              <a:t> – Avoid holding meetings if they are unnecessary. Can a one-on-one conversation accomplish what you need?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Make meetings timely</a:t>
            </a:r>
            <a:r>
              <a:rPr lang="en-US" altLang="en-US" sz="1700"/>
              <a:t> – Hold them promptly after receipt of important information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Keep meetings as small in size as practical</a:t>
            </a:r>
            <a:r>
              <a:rPr lang="en-US" altLang="en-US" sz="1700"/>
              <a:t> – Select only attendees who are directly involved and able to deal effectively with agenda items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Be realistic about meeting length</a:t>
            </a:r>
            <a:r>
              <a:rPr lang="en-US" altLang="en-US" sz="1700"/>
              <a:t> – One hour max is a good guideline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Inform participants in advance</a:t>
            </a:r>
            <a:r>
              <a:rPr lang="en-US" altLang="en-US" sz="1700"/>
              <a:t> about the purpose, agenda, and objectives so they can come prepared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Open meetings with positives</a:t>
            </a:r>
            <a:r>
              <a:rPr lang="en-US" altLang="en-US" sz="1700"/>
              <a:t> – Short-term wins or milestone completions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Introduce members</a:t>
            </a:r>
            <a:r>
              <a:rPr lang="en-US" altLang="en-US" sz="1700"/>
              <a:t> if there are some new faces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Keep meeting in perspective</a:t>
            </a:r>
            <a:r>
              <a:rPr lang="en-US" altLang="en-US" sz="1700"/>
              <a:t> – Stick to the agenda, stick to the schedule</a:t>
            </a:r>
          </a:p>
          <a:p>
            <a:pPr marL="238125" indent="-238125" eaLnBrk="1" hangingPunct="1">
              <a:spcBef>
                <a:spcPct val="70000"/>
              </a:spcBef>
            </a:pPr>
            <a:r>
              <a:rPr lang="en-US" altLang="en-US" sz="1700" b="1"/>
              <a:t>Summarize at the end</a:t>
            </a:r>
            <a:r>
              <a:rPr lang="en-US" altLang="en-US" sz="1700"/>
              <a:t> – Ensure that all action items have a name and due date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>
            <a:extLst>
              <a:ext uri="{FF2B5EF4-FFF2-40B4-BE49-F238E27FC236}">
                <a16:creationId xmlns:a16="http://schemas.microsoft.com/office/drawing/2014/main" id="{564F74F0-69EA-DFBF-0AEF-8C32BAD5A2DF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EE99DE-21F2-49FD-BDA7-413135120A02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58371" name="Rectangle 7">
            <a:extLst>
              <a:ext uri="{FF2B5EF4-FFF2-40B4-BE49-F238E27FC236}">
                <a16:creationId xmlns:a16="http://schemas.microsoft.com/office/drawing/2014/main" id="{D4CD041B-C75F-25F0-10AA-74AF2E4F81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Project Management</a:t>
            </a:r>
          </a:p>
        </p:txBody>
      </p:sp>
      <p:sp>
        <p:nvSpPr>
          <p:cNvPr id="58373" name="Rectangle 8">
            <a:extLst>
              <a:ext uri="{FF2B5EF4-FFF2-40B4-BE49-F238E27FC236}">
                <a16:creationId xmlns:a16="http://schemas.microsoft.com/office/drawing/2014/main" id="{C4B703B2-31D4-9799-235C-B7B7F7C25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General Meeting Rules</a:t>
            </a:r>
          </a:p>
        </p:txBody>
      </p:sp>
      <p:sp>
        <p:nvSpPr>
          <p:cNvPr id="58374" name="Rectangle 9">
            <a:extLst>
              <a:ext uri="{FF2B5EF4-FFF2-40B4-BE49-F238E27FC236}">
                <a16:creationId xmlns:a16="http://schemas.microsoft.com/office/drawing/2014/main" id="{F4B2138F-DDA0-8631-0CE8-00C5262A0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4527550"/>
          </a:xfrm>
        </p:spPr>
        <p:txBody>
          <a:bodyPr/>
          <a:lstStyle/>
          <a:p>
            <a:pPr marL="307975" indent="-307975" eaLnBrk="1" hangingPunct="1"/>
            <a:r>
              <a:rPr lang="en-US" altLang="en-US" sz="2400"/>
              <a:t>Establish the purpose of the meeting</a:t>
            </a:r>
          </a:p>
          <a:p>
            <a:pPr marL="307975" indent="-307975" eaLnBrk="1" hangingPunct="1"/>
            <a:r>
              <a:rPr lang="en-US" altLang="en-US" sz="2400"/>
              <a:t>Publish appropriate pre-work</a:t>
            </a:r>
          </a:p>
          <a:p>
            <a:pPr marL="307975" indent="-307975" eaLnBrk="1" hangingPunct="1"/>
            <a:r>
              <a:rPr lang="en-US" altLang="en-US" sz="2400"/>
              <a:t>Come prepared, pre-work complete</a:t>
            </a:r>
          </a:p>
          <a:p>
            <a:pPr marL="307975" indent="-307975" eaLnBrk="1" hangingPunct="1"/>
            <a:r>
              <a:rPr lang="en-US" altLang="en-US" sz="2400"/>
              <a:t>Use agendas</a:t>
            </a:r>
          </a:p>
          <a:p>
            <a:pPr marL="307975" indent="-307975" eaLnBrk="1" hangingPunct="1"/>
            <a:r>
              <a:rPr lang="en-US" altLang="en-US" sz="2400"/>
              <a:t>Establish roles for participants</a:t>
            </a:r>
          </a:p>
          <a:p>
            <a:pPr marL="307975" indent="-307975" eaLnBrk="1" hangingPunct="1"/>
            <a:r>
              <a:rPr lang="en-US" altLang="en-US" sz="2400"/>
              <a:t>Take and publish minutes</a:t>
            </a:r>
          </a:p>
          <a:p>
            <a:pPr marL="307975" indent="-307975" eaLnBrk="1" hangingPunct="1"/>
            <a:r>
              <a:rPr lang="en-US" altLang="en-US" sz="2400"/>
              <a:t>Evaluate the meeting</a:t>
            </a:r>
          </a:p>
          <a:p>
            <a:pPr marL="307975" indent="-307975" eaLnBrk="1" hangingPunct="1"/>
            <a:r>
              <a:rPr lang="en-US" altLang="en-US" sz="2400"/>
              <a:t>Maintain team records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>
            <a:extLst>
              <a:ext uri="{FF2B5EF4-FFF2-40B4-BE49-F238E27FC236}">
                <a16:creationId xmlns:a16="http://schemas.microsoft.com/office/drawing/2014/main" id="{9F1D5F3A-D2E1-6ACB-B670-754CB63FB9A8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1EB7FD-2AD1-42D1-9900-A8C46BE552F7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60419" name="Rectangle 7">
            <a:extLst>
              <a:ext uri="{FF2B5EF4-FFF2-40B4-BE49-F238E27FC236}">
                <a16:creationId xmlns:a16="http://schemas.microsoft.com/office/drawing/2014/main" id="{AE33C1AC-215C-A2AC-333F-3AD6B56A6C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/>
              <a:t>Project Management</a:t>
            </a:r>
          </a:p>
        </p:txBody>
      </p:sp>
      <p:sp>
        <p:nvSpPr>
          <p:cNvPr id="60421" name="Rectangle 8">
            <a:extLst>
              <a:ext uri="{FF2B5EF4-FFF2-40B4-BE49-F238E27FC236}">
                <a16:creationId xmlns:a16="http://schemas.microsoft.com/office/drawing/2014/main" id="{7335C2F0-B64A-BDD8-B785-A0DE3579B9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Meeting Facilitation</a:t>
            </a:r>
          </a:p>
        </p:txBody>
      </p:sp>
      <p:sp>
        <p:nvSpPr>
          <p:cNvPr id="60422" name="Rectangle 9">
            <a:extLst>
              <a:ext uri="{FF2B5EF4-FFF2-40B4-BE49-F238E27FC236}">
                <a16:creationId xmlns:a16="http://schemas.microsoft.com/office/drawing/2014/main" id="{31258FC5-60E3-EFCC-629B-92462E2CF2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6"/>
            <a:ext cx="8518525" cy="4862513"/>
          </a:xfrm>
        </p:spPr>
        <p:txBody>
          <a:bodyPr/>
          <a:lstStyle/>
          <a:p>
            <a:pPr marL="307975" indent="-307975" eaLnBrk="1" hangingPunct="1"/>
            <a:r>
              <a:rPr lang="en-US" altLang="en-US" sz="2400"/>
              <a:t>Use inquiry, ask for clarification</a:t>
            </a:r>
          </a:p>
          <a:p>
            <a:pPr marL="307975" indent="-307975" eaLnBrk="1" hangingPunct="1"/>
            <a:r>
              <a:rPr lang="en-US" altLang="en-US" sz="2400"/>
              <a:t>Ask less assertive members for their opinions</a:t>
            </a:r>
          </a:p>
          <a:p>
            <a:pPr marL="307975" indent="-307975" eaLnBrk="1" hangingPunct="1"/>
            <a:r>
              <a:rPr lang="en-US" altLang="en-US" sz="2400"/>
              <a:t>Stay on track, avoid digressions</a:t>
            </a:r>
          </a:p>
          <a:p>
            <a:pPr marL="307975" indent="-307975" eaLnBrk="1" hangingPunct="1"/>
            <a:r>
              <a:rPr lang="en-US" altLang="en-US" sz="2400"/>
              <a:t>Learn to end discussions</a:t>
            </a:r>
          </a:p>
          <a:p>
            <a:pPr marL="307975" indent="-307975" eaLnBrk="1" hangingPunct="1"/>
            <a:r>
              <a:rPr lang="en-US" altLang="en-US" sz="2400"/>
              <a:t>Test for agreement</a:t>
            </a:r>
          </a:p>
          <a:p>
            <a:pPr marL="307975" indent="-307975" eaLnBrk="1" hangingPunct="1"/>
            <a:r>
              <a:rPr lang="en-US" altLang="en-US" sz="2400"/>
              <a:t>Use problem solving methods</a:t>
            </a:r>
          </a:p>
          <a:p>
            <a:pPr marL="307975" indent="-307975" eaLnBrk="1" hangingPunct="1"/>
            <a:r>
              <a:rPr lang="en-US" altLang="en-US" sz="2400"/>
              <a:t>Use decision making methods, e.g.,  multi-voting</a:t>
            </a:r>
          </a:p>
          <a:p>
            <a:pPr marL="307975" indent="-307975" eaLnBrk="1" hangingPunct="1"/>
            <a:r>
              <a:rPr lang="en-US" altLang="en-US" sz="2400"/>
              <a:t>Use a “parking lot” for issues not pertinent to the objective </a:t>
            </a:r>
            <a:br>
              <a:rPr lang="en-US" altLang="en-US" sz="2400"/>
            </a:br>
            <a:r>
              <a:rPr lang="en-US" altLang="en-US" sz="2400"/>
              <a:t>of the meeting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248</Words>
  <Application>Microsoft Office PowerPoint</Application>
  <PresentationFormat>Widescreen</PresentationFormat>
  <Paragraphs>39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Tahoma</vt:lpstr>
      <vt:lpstr>Times New Roman</vt:lpstr>
      <vt:lpstr>office theme</vt:lpstr>
      <vt:lpstr>Effective Meetings</vt:lpstr>
      <vt:lpstr>Effective Team Meetings</vt:lpstr>
      <vt:lpstr>General Meeting Rules</vt:lpstr>
      <vt:lpstr>Meeting Facilitation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Nathaniel Merwin</cp:lastModifiedBy>
  <cp:revision>2</cp:revision>
  <dcterms:created xsi:type="dcterms:W3CDTF">2025-11-09T03:55:25Z</dcterms:created>
  <dcterms:modified xsi:type="dcterms:W3CDTF">2025-11-18T16:26:48Z</dcterms:modified>
</cp:coreProperties>
</file>